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sldIdLst>
    <p:sldId id="607" r:id="rId2"/>
    <p:sldId id="920" r:id="rId3"/>
    <p:sldId id="877" r:id="rId4"/>
    <p:sldId id="956" r:id="rId5"/>
    <p:sldId id="960" r:id="rId6"/>
    <p:sldId id="952" r:id="rId7"/>
    <p:sldId id="957" r:id="rId8"/>
    <p:sldId id="943" r:id="rId9"/>
    <p:sldId id="947" r:id="rId10"/>
    <p:sldId id="948" r:id="rId11"/>
    <p:sldId id="949" r:id="rId12"/>
    <p:sldId id="954" r:id="rId13"/>
    <p:sldId id="944" r:id="rId14"/>
    <p:sldId id="955" r:id="rId15"/>
    <p:sldId id="958" r:id="rId16"/>
    <p:sldId id="959" r:id="rId17"/>
    <p:sldId id="961" r:id="rId18"/>
    <p:sldId id="951" r:id="rId19"/>
    <p:sldId id="945" r:id="rId20"/>
    <p:sldId id="953" r:id="rId21"/>
    <p:sldId id="962" r:id="rId22"/>
    <p:sldId id="950" r:id="rId23"/>
    <p:sldId id="946" r:id="rId24"/>
  </p:sldIdLst>
  <p:sldSz cx="9144000" cy="5143500" type="screen16x9"/>
  <p:notesSz cx="6858000" cy="9144000"/>
  <p:custDataLst>
    <p:tags r:id="rId26"/>
  </p:custDataLst>
  <p:defaultTex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2565" algn="l" defTabSz="913765" rtl="0" eaLnBrk="1" latinLnBrk="0" hangingPunct="1">
      <a:defRPr sz="1800" kern="1200">
        <a:solidFill>
          <a:schemeClr val="tx1"/>
        </a:solidFill>
        <a:latin typeface="+mn-lt"/>
        <a:ea typeface="+mn-ea"/>
        <a:cs typeface="+mn-cs"/>
      </a:defRPr>
    </a:lvl7pPr>
    <a:lvl8pPr marL="3199765" algn="l" defTabSz="913765" rtl="0" eaLnBrk="1" latinLnBrk="0" hangingPunct="1">
      <a:defRPr sz="1800" kern="1200">
        <a:solidFill>
          <a:schemeClr val="tx1"/>
        </a:solidFill>
        <a:latin typeface="+mn-lt"/>
        <a:ea typeface="+mn-ea"/>
        <a:cs typeface="+mn-cs"/>
      </a:defRPr>
    </a:lvl8pPr>
    <a:lvl9pPr marL="3656965" algn="l" defTabSz="913765"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5BF"/>
    <a:srgbClr val="034EA2"/>
    <a:srgbClr val="0087CD"/>
    <a:srgbClr val="C68F06"/>
    <a:srgbClr val="DB2C03"/>
    <a:srgbClr val="EBAC07"/>
    <a:srgbClr val="008487"/>
    <a:srgbClr val="163C46"/>
    <a:srgbClr val="008F92"/>
    <a:srgbClr val="0048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1" autoAdjust="0"/>
    <p:restoredTop sz="94660"/>
  </p:normalViewPr>
  <p:slideViewPr>
    <p:cSldViewPr>
      <p:cViewPr varScale="1">
        <p:scale>
          <a:sx n="121" d="100"/>
          <a:sy n="121" d="100"/>
        </p:scale>
        <p:origin x="564" y="114"/>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p:cViewPr varScale="1">
        <p:scale>
          <a:sx n="65" d="100"/>
          <a:sy n="65" d="100"/>
        </p:scale>
        <p:origin x="-336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2A5992-9D73-4015-9385-ABE035416B29}" type="datetimeFigureOut">
              <a:rPr lang="zh-CN" altLang="en-US" smtClean="0"/>
              <a:t>2018/5/22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95A699-AB68-4A20-99FB-6F69DC266D45}" type="slidenum">
              <a:rPr lang="zh-CN" altLang="en-US" smtClean="0"/>
              <a:t>‹#›</a:t>
            </a:fld>
            <a:endParaRPr lang="zh-CN" altLang="en-US"/>
          </a:p>
        </p:txBody>
      </p:sp>
    </p:spTree>
    <p:extLst>
      <p:ext uri="{BB962C8B-B14F-4D97-AF65-F5344CB8AC3E}">
        <p14:creationId xmlns:p14="http://schemas.microsoft.com/office/powerpoint/2010/main" val="2797226829"/>
      </p:ext>
    </p:extLst>
  </p:cSld>
  <p:clrMap bg1="lt1" tx1="dk1" bg2="lt2" tx2="dk2" accent1="accent1" accent2="accent2" accent3="accent3" accent4="accent4" accent5="accent5" accent6="accent6" hlink="hlink" folHlink="folHlink"/>
  <p:notesStyle>
    <a:lvl1pPr marL="0" algn="l" defTabSz="913765" rtl="0" eaLnBrk="1" latinLnBrk="0" hangingPunct="1">
      <a:defRPr sz="1200" kern="1200">
        <a:solidFill>
          <a:schemeClr val="tx1"/>
        </a:solidFill>
        <a:latin typeface="+mn-lt"/>
        <a:ea typeface="+mn-ea"/>
        <a:cs typeface="+mn-cs"/>
      </a:defRPr>
    </a:lvl1pPr>
    <a:lvl2pPr marL="457200" algn="l" defTabSz="913765" rtl="0" eaLnBrk="1" latinLnBrk="0" hangingPunct="1">
      <a:defRPr sz="1200" kern="1200">
        <a:solidFill>
          <a:schemeClr val="tx1"/>
        </a:solidFill>
        <a:latin typeface="+mn-lt"/>
        <a:ea typeface="+mn-ea"/>
        <a:cs typeface="+mn-cs"/>
      </a:defRPr>
    </a:lvl2pPr>
    <a:lvl3pPr marL="914400" algn="l" defTabSz="913765" rtl="0" eaLnBrk="1" latinLnBrk="0" hangingPunct="1">
      <a:defRPr sz="1200" kern="1200">
        <a:solidFill>
          <a:schemeClr val="tx1"/>
        </a:solidFill>
        <a:latin typeface="+mn-lt"/>
        <a:ea typeface="+mn-ea"/>
        <a:cs typeface="+mn-cs"/>
      </a:defRPr>
    </a:lvl3pPr>
    <a:lvl4pPr marL="1371600" algn="l" defTabSz="913765" rtl="0" eaLnBrk="1" latinLnBrk="0" hangingPunct="1">
      <a:defRPr sz="1200" kern="1200">
        <a:solidFill>
          <a:schemeClr val="tx1"/>
        </a:solidFill>
        <a:latin typeface="+mn-lt"/>
        <a:ea typeface="+mn-ea"/>
        <a:cs typeface="+mn-cs"/>
      </a:defRPr>
    </a:lvl4pPr>
    <a:lvl5pPr marL="1828800" algn="l" defTabSz="913765" rtl="0" eaLnBrk="1" latinLnBrk="0" hangingPunct="1">
      <a:defRPr sz="1200" kern="1200">
        <a:solidFill>
          <a:schemeClr val="tx1"/>
        </a:solidFill>
        <a:latin typeface="+mn-lt"/>
        <a:ea typeface="+mn-ea"/>
        <a:cs typeface="+mn-cs"/>
      </a:defRPr>
    </a:lvl5pPr>
    <a:lvl6pPr marL="2286000" algn="l" defTabSz="913765" rtl="0" eaLnBrk="1" latinLnBrk="0" hangingPunct="1">
      <a:defRPr sz="1200" kern="1200">
        <a:solidFill>
          <a:schemeClr val="tx1"/>
        </a:solidFill>
        <a:latin typeface="+mn-lt"/>
        <a:ea typeface="+mn-ea"/>
        <a:cs typeface="+mn-cs"/>
      </a:defRPr>
    </a:lvl6pPr>
    <a:lvl7pPr marL="2742565" algn="l" defTabSz="913765" rtl="0" eaLnBrk="1" latinLnBrk="0" hangingPunct="1">
      <a:defRPr sz="1200" kern="1200">
        <a:solidFill>
          <a:schemeClr val="tx1"/>
        </a:solidFill>
        <a:latin typeface="+mn-lt"/>
        <a:ea typeface="+mn-ea"/>
        <a:cs typeface="+mn-cs"/>
      </a:defRPr>
    </a:lvl7pPr>
    <a:lvl8pPr marL="3199765" algn="l" defTabSz="913765" rtl="0" eaLnBrk="1" latinLnBrk="0" hangingPunct="1">
      <a:defRPr sz="1200" kern="1200">
        <a:solidFill>
          <a:schemeClr val="tx1"/>
        </a:solidFill>
        <a:latin typeface="+mn-lt"/>
        <a:ea typeface="+mn-ea"/>
        <a:cs typeface="+mn-cs"/>
      </a:defRPr>
    </a:lvl8pPr>
    <a:lvl9pPr marL="3656965" algn="l" defTabSz="91376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ln>
        </p:spPr>
      </p:sp>
      <p:sp>
        <p:nvSpPr>
          <p:cNvPr id="38915"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ln>
        </p:spPr>
        <p:txBody>
          <a:bodyPr/>
          <a:lstStyle/>
          <a:p>
            <a:fld id="{9295031C-36FB-4BFB-B547-5049AC3C4D20}" type="slidenum">
              <a:rPr lang="zh-CN" altLang="en-US"/>
              <a:t>1</a:t>
            </a:fld>
            <a:endParaRPr lang="zh-CN" altLang="en-US"/>
          </a:p>
        </p:txBody>
      </p:sp>
    </p:spTree>
    <p:extLst>
      <p:ext uri="{BB962C8B-B14F-4D97-AF65-F5344CB8AC3E}">
        <p14:creationId xmlns:p14="http://schemas.microsoft.com/office/powerpoint/2010/main" val="15090498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a:t>
            </a:fld>
            <a:endParaRPr lang="zh-CN" altLang="en-US"/>
          </a:p>
        </p:txBody>
      </p:sp>
    </p:spTree>
    <p:extLst>
      <p:ext uri="{BB962C8B-B14F-4D97-AF65-F5344CB8AC3E}">
        <p14:creationId xmlns:p14="http://schemas.microsoft.com/office/powerpoint/2010/main" val="26318496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3</a:t>
            </a:fld>
            <a:endParaRPr lang="zh-CN" altLang="en-US"/>
          </a:p>
        </p:txBody>
      </p:sp>
    </p:spTree>
    <p:extLst>
      <p:ext uri="{BB962C8B-B14F-4D97-AF65-F5344CB8AC3E}">
        <p14:creationId xmlns:p14="http://schemas.microsoft.com/office/powerpoint/2010/main" val="23821110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t>4</a:t>
            </a:fld>
            <a:endParaRPr lang="zh-CN" altLang="en-US"/>
          </a:p>
        </p:txBody>
      </p:sp>
    </p:spTree>
    <p:extLst>
      <p:ext uri="{BB962C8B-B14F-4D97-AF65-F5344CB8AC3E}">
        <p14:creationId xmlns:p14="http://schemas.microsoft.com/office/powerpoint/2010/main" val="15752246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t>5</a:t>
            </a:fld>
            <a:endParaRPr lang="zh-CN" altLang="en-US"/>
          </a:p>
        </p:txBody>
      </p:sp>
    </p:spTree>
    <p:extLst>
      <p:ext uri="{BB962C8B-B14F-4D97-AF65-F5344CB8AC3E}">
        <p14:creationId xmlns:p14="http://schemas.microsoft.com/office/powerpoint/2010/main" val="8650320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6</a:t>
            </a:fld>
            <a:endParaRPr lang="en-US"/>
          </a:p>
        </p:txBody>
      </p:sp>
    </p:spTree>
    <p:extLst>
      <p:ext uri="{BB962C8B-B14F-4D97-AF65-F5344CB8AC3E}">
        <p14:creationId xmlns:p14="http://schemas.microsoft.com/office/powerpoint/2010/main" val="24371176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238E41-6C6D-4B56-860F-2B48E1273617}" type="slidenum">
              <a:rPr lang="zh-CN" altLang="en-US" smtClean="0"/>
              <a:t>7</a:t>
            </a:fld>
            <a:endParaRPr lang="zh-CN" altLang="en-US"/>
          </a:p>
        </p:txBody>
      </p:sp>
    </p:spTree>
    <p:extLst>
      <p:ext uri="{BB962C8B-B14F-4D97-AF65-F5344CB8AC3E}">
        <p14:creationId xmlns:p14="http://schemas.microsoft.com/office/powerpoint/2010/main" val="14727476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8</a:t>
            </a:fld>
            <a:endParaRPr lang="zh-CN" altLang="en-US"/>
          </a:p>
        </p:txBody>
      </p:sp>
    </p:spTree>
    <p:extLst>
      <p:ext uri="{BB962C8B-B14F-4D97-AF65-F5344CB8AC3E}">
        <p14:creationId xmlns:p14="http://schemas.microsoft.com/office/powerpoint/2010/main" val="11483577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幻灯片图像占位符 1"/>
          <p:cNvSpPr>
            <a:spLocks noGrp="1" noRot="1" noChangeAspect="1"/>
          </p:cNvSpPr>
          <p:nvPr>
            <p:ph type="sldImg"/>
          </p:nvPr>
        </p:nvSpPr>
        <p:spPr bwMode="auto">
          <a:noFill/>
          <a:ln>
            <a:solidFill>
              <a:srgbClr val="000000"/>
            </a:solidFill>
            <a:miter lim="800000"/>
          </a:ln>
        </p:spPr>
      </p:sp>
      <p:sp>
        <p:nvSpPr>
          <p:cNvPr id="44034"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44035"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pPr>
            <a:fld id="{364F652D-D5FF-4745-AF86-C5CD486028D1}" type="slidenum">
              <a:rPr lang="zh-CN" altLang="en-US"/>
              <a:t>9</a:t>
            </a:fld>
            <a:endParaRPr lang="en-US" altLang="zh-CN"/>
          </a:p>
        </p:txBody>
      </p:sp>
    </p:spTree>
    <p:extLst>
      <p:ext uri="{BB962C8B-B14F-4D97-AF65-F5344CB8AC3E}">
        <p14:creationId xmlns:p14="http://schemas.microsoft.com/office/powerpoint/2010/main" val="16402154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t>10</a:t>
            </a:fld>
            <a:endParaRPr lang="zh-CN" altLang="en-US"/>
          </a:p>
        </p:txBody>
      </p:sp>
    </p:spTree>
    <p:extLst>
      <p:ext uri="{BB962C8B-B14F-4D97-AF65-F5344CB8AC3E}">
        <p14:creationId xmlns:p14="http://schemas.microsoft.com/office/powerpoint/2010/main" val="21897826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t>11</a:t>
            </a:fld>
            <a:endParaRPr lang="zh-CN" altLang="en-US"/>
          </a:p>
        </p:txBody>
      </p:sp>
    </p:spTree>
    <p:extLst>
      <p:ext uri="{BB962C8B-B14F-4D97-AF65-F5344CB8AC3E}">
        <p14:creationId xmlns:p14="http://schemas.microsoft.com/office/powerpoint/2010/main" val="39184036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12</a:t>
            </a:fld>
            <a:endParaRPr lang="zh-CN" altLang="en-US"/>
          </a:p>
        </p:txBody>
      </p:sp>
    </p:spTree>
    <p:extLst>
      <p:ext uri="{BB962C8B-B14F-4D97-AF65-F5344CB8AC3E}">
        <p14:creationId xmlns:p14="http://schemas.microsoft.com/office/powerpoint/2010/main" val="9128392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13</a:t>
            </a:fld>
            <a:endParaRPr lang="zh-CN" altLang="en-US"/>
          </a:p>
        </p:txBody>
      </p:sp>
    </p:spTree>
    <p:extLst>
      <p:ext uri="{BB962C8B-B14F-4D97-AF65-F5344CB8AC3E}">
        <p14:creationId xmlns:p14="http://schemas.microsoft.com/office/powerpoint/2010/main" val="9228776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14</a:t>
            </a:fld>
            <a:endParaRPr lang="zh-CN" altLang="en-US"/>
          </a:p>
        </p:txBody>
      </p:sp>
    </p:spTree>
    <p:extLst>
      <p:ext uri="{BB962C8B-B14F-4D97-AF65-F5344CB8AC3E}">
        <p14:creationId xmlns:p14="http://schemas.microsoft.com/office/powerpoint/2010/main" val="42288492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t>15</a:t>
            </a:fld>
            <a:endParaRPr lang="zh-CN" altLang="en-US"/>
          </a:p>
        </p:txBody>
      </p:sp>
    </p:spTree>
    <p:extLst>
      <p:ext uri="{BB962C8B-B14F-4D97-AF65-F5344CB8AC3E}">
        <p14:creationId xmlns:p14="http://schemas.microsoft.com/office/powerpoint/2010/main" val="26589744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t>16</a:t>
            </a:fld>
            <a:endParaRPr lang="zh-CN" altLang="en-US"/>
          </a:p>
        </p:txBody>
      </p:sp>
    </p:spTree>
    <p:extLst>
      <p:ext uri="{BB962C8B-B14F-4D97-AF65-F5344CB8AC3E}">
        <p14:creationId xmlns:p14="http://schemas.microsoft.com/office/powerpoint/2010/main" val="32787263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t>17</a:t>
            </a:fld>
            <a:endParaRPr lang="zh-CN" altLang="en-US"/>
          </a:p>
        </p:txBody>
      </p:sp>
    </p:spTree>
    <p:extLst>
      <p:ext uri="{BB962C8B-B14F-4D97-AF65-F5344CB8AC3E}">
        <p14:creationId xmlns:p14="http://schemas.microsoft.com/office/powerpoint/2010/main" val="27887551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t>18</a:t>
            </a:fld>
            <a:endParaRPr lang="zh-CN" altLang="en-US"/>
          </a:p>
        </p:txBody>
      </p:sp>
    </p:spTree>
    <p:extLst>
      <p:ext uri="{BB962C8B-B14F-4D97-AF65-F5344CB8AC3E}">
        <p14:creationId xmlns:p14="http://schemas.microsoft.com/office/powerpoint/2010/main" val="14447656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19</a:t>
            </a:fld>
            <a:endParaRPr lang="zh-CN" altLang="en-US"/>
          </a:p>
        </p:txBody>
      </p:sp>
    </p:spTree>
    <p:extLst>
      <p:ext uri="{BB962C8B-B14F-4D97-AF65-F5344CB8AC3E}">
        <p14:creationId xmlns:p14="http://schemas.microsoft.com/office/powerpoint/2010/main" val="14096319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179876-21DC-41E8-8E63-89BCD04AD88F}" type="slidenum">
              <a:rPr lang="zh-CN" altLang="en-US" smtClean="0"/>
              <a:t>20</a:t>
            </a:fld>
            <a:endParaRPr lang="zh-CN" altLang="en-US"/>
          </a:p>
        </p:txBody>
      </p:sp>
    </p:spTree>
    <p:extLst>
      <p:ext uri="{BB962C8B-B14F-4D97-AF65-F5344CB8AC3E}">
        <p14:creationId xmlns:p14="http://schemas.microsoft.com/office/powerpoint/2010/main" val="33955864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t>21</a:t>
            </a:fld>
            <a:endParaRPr lang="zh-CN" altLang="en-US"/>
          </a:p>
        </p:txBody>
      </p:sp>
    </p:spTree>
    <p:extLst>
      <p:ext uri="{BB962C8B-B14F-4D97-AF65-F5344CB8AC3E}">
        <p14:creationId xmlns:p14="http://schemas.microsoft.com/office/powerpoint/2010/main" val="32658626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t>22</a:t>
            </a:fld>
            <a:endParaRPr lang="zh-CN" altLang="en-US"/>
          </a:p>
        </p:txBody>
      </p:sp>
    </p:spTree>
    <p:extLst>
      <p:ext uri="{BB962C8B-B14F-4D97-AF65-F5344CB8AC3E}">
        <p14:creationId xmlns:p14="http://schemas.microsoft.com/office/powerpoint/2010/main" val="35922513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ln>
        </p:spPr>
      </p:sp>
      <p:sp>
        <p:nvSpPr>
          <p:cNvPr id="38915"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ln>
        </p:spPr>
        <p:txBody>
          <a:bodyPr/>
          <a:lstStyle/>
          <a:p>
            <a:fld id="{9295031C-36FB-4BFB-B547-5049AC3C4D20}" type="slidenum">
              <a:rPr lang="zh-CN" altLang="en-US"/>
              <a:t>23</a:t>
            </a:fld>
            <a:endParaRPr lang="zh-CN" altLang="en-US"/>
          </a:p>
        </p:txBody>
      </p:sp>
    </p:spTree>
    <p:extLst>
      <p:ext uri="{BB962C8B-B14F-4D97-AF65-F5344CB8AC3E}">
        <p14:creationId xmlns:p14="http://schemas.microsoft.com/office/powerpoint/2010/main" val="6440157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t>2018/5/22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t>‹#›</a:t>
            </a:fld>
            <a:endParaRPr lang="zh-CN" altLang="en-US"/>
          </a:p>
        </p:txBody>
      </p:sp>
      <p:sp>
        <p:nvSpPr>
          <p:cNvPr id="14" name="文本框 37"/>
          <p:cNvSpPr txBox="1"/>
          <p:nvPr userDrawn="1"/>
        </p:nvSpPr>
        <p:spPr>
          <a:xfrm>
            <a:off x="467544" y="289467"/>
            <a:ext cx="1990115" cy="312819"/>
          </a:xfrm>
          <a:prstGeom prst="rect">
            <a:avLst/>
          </a:prstGeom>
          <a:noFill/>
        </p:spPr>
        <p:txBody>
          <a:bodyPr wrap="none" lIns="96434" tIns="48217" rIns="96434" bIns="48217" rtlCol="0">
            <a:spAutoFit/>
          </a:bodyPr>
          <a:lstStyle/>
          <a:p>
            <a:pPr defTabSz="963930"/>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5" name="文本框 38"/>
          <p:cNvSpPr txBox="1"/>
          <p:nvPr userDrawn="1"/>
        </p:nvSpPr>
        <p:spPr>
          <a:xfrm>
            <a:off x="467544" y="482768"/>
            <a:ext cx="1804166" cy="266653"/>
          </a:xfrm>
          <a:prstGeom prst="rect">
            <a:avLst/>
          </a:prstGeom>
          <a:noFill/>
        </p:spPr>
        <p:txBody>
          <a:bodyPr wrap="none" lIns="96434" tIns="48217" rIns="96434" bIns="48217" rtlCol="0">
            <a:spAutoFit/>
          </a:bodyPr>
          <a:lstStyle/>
          <a:p>
            <a:pPr defTabSz="963930"/>
            <a:r>
              <a:rPr lang="en-US" altLang="zh-CN" sz="1050" dirty="0">
                <a:solidFill>
                  <a:schemeClr val="tx1">
                    <a:lumMod val="50000"/>
                    <a:lumOff val="50000"/>
                  </a:schemeClr>
                </a:solidFill>
                <a:cs typeface="+mn-ea"/>
                <a:sym typeface="+mn-lt"/>
              </a:rPr>
              <a:t>ADD RELATED TITLE WORDS</a:t>
            </a:r>
            <a:endParaRPr lang="zh-CN" altLang="en-US" sz="1050" dirty="0">
              <a:solidFill>
                <a:schemeClr val="tx1">
                  <a:lumMod val="50000"/>
                  <a:lumOff val="50000"/>
                </a:schemeClr>
              </a:solidFill>
              <a:cs typeface="+mn-ea"/>
              <a:sym typeface="+mn-lt"/>
            </a:endParaRP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文本框 32"/>
          <p:cNvSpPr txBox="1"/>
          <p:nvPr userDrawn="1"/>
        </p:nvSpPr>
        <p:spPr>
          <a:xfrm>
            <a:off x="783224" y="257096"/>
            <a:ext cx="1138781" cy="269226"/>
          </a:xfrm>
          <a:prstGeom prst="rect">
            <a:avLst/>
          </a:prstGeom>
          <a:noFill/>
        </p:spPr>
        <p:txBody>
          <a:bodyPr wrap="none" lIns="68584" tIns="34292" rIns="68584" bIns="34292">
            <a:spAutoFit/>
          </a:bodyPr>
          <a:lstStyle/>
          <a:p>
            <a:pPr defTabSz="685165">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年度工作概述</a:t>
            </a:r>
          </a:p>
        </p:txBody>
      </p:sp>
      <p:sp>
        <p:nvSpPr>
          <p:cNvPr id="4" name="文本框 33"/>
          <p:cNvSpPr txBox="1"/>
          <p:nvPr userDrawn="1"/>
        </p:nvSpPr>
        <p:spPr>
          <a:xfrm>
            <a:off x="783223" y="464995"/>
            <a:ext cx="1196489" cy="207753"/>
          </a:xfrm>
          <a:prstGeom prst="rect">
            <a:avLst/>
          </a:prstGeom>
          <a:noFill/>
        </p:spPr>
        <p:txBody>
          <a:bodyPr wrap="none" lIns="68584" tIns="34292" rIns="68584" bIns="34292">
            <a:spAutoFit/>
          </a:bodyPr>
          <a:lstStyle/>
          <a:p>
            <a:pPr defTabSz="685165">
              <a:defRPr/>
            </a:pPr>
            <a:r>
              <a:rPr lang="en-US" altLang="zh-CN" sz="900" dirty="0">
                <a:solidFill>
                  <a:schemeClr val="tx1">
                    <a:lumMod val="50000"/>
                    <a:lumOff val="50000"/>
                  </a:schemeClr>
                </a:solidFill>
                <a:cs typeface="+mn-ea"/>
                <a:sym typeface="+mn-lt"/>
              </a:rPr>
              <a:t>Annual work summary</a:t>
            </a:r>
            <a:endParaRPr lang="zh-CN" altLang="en-US" sz="900" dirty="0">
              <a:solidFill>
                <a:schemeClr val="tx1">
                  <a:lumMod val="50000"/>
                  <a:lumOff val="50000"/>
                </a:schemeClr>
              </a:solidFill>
              <a:cs typeface="+mn-ea"/>
              <a:sym typeface="+mn-lt"/>
            </a:endParaRPr>
          </a:p>
        </p:txBody>
      </p:sp>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t>2018/5/22</a:t>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t>‹#›</a:t>
            </a:fld>
            <a:endParaRPr lang="zh-CN" altLang="en-US"/>
          </a:p>
        </p:txBody>
      </p:sp>
      <p:sp>
        <p:nvSpPr>
          <p:cNvPr id="5" name="箭头: V 形 4"/>
          <p:cNvSpPr/>
          <p:nvPr userDrawn="1"/>
        </p:nvSpPr>
        <p:spPr>
          <a:xfrm>
            <a:off x="415061" y="324475"/>
            <a:ext cx="288032" cy="281039"/>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10" name="箭头: V 形 9"/>
          <p:cNvSpPr/>
          <p:nvPr userDrawn="1"/>
        </p:nvSpPr>
        <p:spPr>
          <a:xfrm>
            <a:off x="179512" y="318496"/>
            <a:ext cx="288032" cy="281039"/>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仅标题">
    <p:spTree>
      <p:nvGrpSpPr>
        <p:cNvPr id="1" name=""/>
        <p:cNvGrpSpPr/>
        <p:nvPr/>
      </p:nvGrpSpPr>
      <p:grpSpPr>
        <a:xfrm>
          <a:off x="0" y="0"/>
          <a:ext cx="0" cy="0"/>
          <a:chOff x="0" y="0"/>
          <a:chExt cx="0" cy="0"/>
        </a:xfrm>
      </p:grpSpPr>
      <p:sp>
        <p:nvSpPr>
          <p:cNvPr id="3" name="文本框 32"/>
          <p:cNvSpPr txBox="1"/>
          <p:nvPr userDrawn="1"/>
        </p:nvSpPr>
        <p:spPr>
          <a:xfrm>
            <a:off x="840931" y="257096"/>
            <a:ext cx="1138781" cy="269226"/>
          </a:xfrm>
          <a:prstGeom prst="rect">
            <a:avLst/>
          </a:prstGeom>
          <a:noFill/>
        </p:spPr>
        <p:txBody>
          <a:bodyPr wrap="none" lIns="68584" tIns="34292" rIns="68584" bIns="34292">
            <a:spAutoFit/>
          </a:bodyPr>
          <a:lstStyle/>
          <a:p>
            <a:pPr defTabSz="685165">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工作完成情况</a:t>
            </a:r>
          </a:p>
        </p:txBody>
      </p:sp>
      <p:sp>
        <p:nvSpPr>
          <p:cNvPr id="4" name="文本框 33"/>
          <p:cNvSpPr txBox="1"/>
          <p:nvPr userDrawn="1"/>
        </p:nvSpPr>
        <p:spPr>
          <a:xfrm>
            <a:off x="840931" y="464995"/>
            <a:ext cx="858256" cy="207753"/>
          </a:xfrm>
          <a:prstGeom prst="rect">
            <a:avLst/>
          </a:prstGeom>
          <a:noFill/>
        </p:spPr>
        <p:txBody>
          <a:bodyPr wrap="none" lIns="68584" tIns="34292" rIns="68584" bIns="34292">
            <a:spAutoFit/>
          </a:bodyPr>
          <a:lstStyle/>
          <a:p>
            <a:pPr defTabSz="685165">
              <a:defRPr/>
            </a:pPr>
            <a:r>
              <a:rPr lang="en-US" altLang="zh-CN" sz="900" dirty="0">
                <a:solidFill>
                  <a:schemeClr val="tx1">
                    <a:lumMod val="50000"/>
                    <a:lumOff val="50000"/>
                  </a:schemeClr>
                </a:solidFill>
                <a:cs typeface="+mn-ea"/>
                <a:sym typeface="+mn-lt"/>
              </a:rPr>
              <a:t>Job completion</a:t>
            </a:r>
            <a:endParaRPr lang="zh-CN" altLang="en-US" sz="900" dirty="0">
              <a:solidFill>
                <a:schemeClr val="tx1">
                  <a:lumMod val="50000"/>
                  <a:lumOff val="50000"/>
                </a:schemeClr>
              </a:solidFill>
              <a:cs typeface="+mn-ea"/>
              <a:sym typeface="+mn-lt"/>
            </a:endParaRPr>
          </a:p>
        </p:txBody>
      </p:sp>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t>2018/5/22</a:t>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t>‹#›</a:t>
            </a:fld>
            <a:endParaRPr lang="zh-CN" altLang="en-US"/>
          </a:p>
        </p:txBody>
      </p:sp>
      <p:sp>
        <p:nvSpPr>
          <p:cNvPr id="10" name="箭头: V 形 9"/>
          <p:cNvSpPr/>
          <p:nvPr userDrawn="1"/>
        </p:nvSpPr>
        <p:spPr>
          <a:xfrm>
            <a:off x="415061" y="324475"/>
            <a:ext cx="288032" cy="281039"/>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11" name="箭头: V 形 10"/>
          <p:cNvSpPr/>
          <p:nvPr userDrawn="1"/>
        </p:nvSpPr>
        <p:spPr>
          <a:xfrm>
            <a:off x="179512" y="318496"/>
            <a:ext cx="288032" cy="281039"/>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仅标题">
    <p:spTree>
      <p:nvGrpSpPr>
        <p:cNvPr id="1" name=""/>
        <p:cNvGrpSpPr/>
        <p:nvPr/>
      </p:nvGrpSpPr>
      <p:grpSpPr>
        <a:xfrm>
          <a:off x="0" y="0"/>
          <a:ext cx="0" cy="0"/>
          <a:chOff x="0" y="0"/>
          <a:chExt cx="0" cy="0"/>
        </a:xfrm>
      </p:grpSpPr>
      <p:sp>
        <p:nvSpPr>
          <p:cNvPr id="3" name="文本框 32"/>
          <p:cNvSpPr txBox="1"/>
          <p:nvPr userDrawn="1"/>
        </p:nvSpPr>
        <p:spPr>
          <a:xfrm>
            <a:off x="804903" y="257096"/>
            <a:ext cx="1138781" cy="269226"/>
          </a:xfrm>
          <a:prstGeom prst="rect">
            <a:avLst/>
          </a:prstGeom>
          <a:noFill/>
        </p:spPr>
        <p:txBody>
          <a:bodyPr wrap="none" lIns="68584" tIns="34292" rIns="68584" bIns="34292">
            <a:spAutoFit/>
          </a:bodyPr>
          <a:lstStyle/>
          <a:p>
            <a:pPr defTabSz="685165">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成功项目展示</a:t>
            </a:r>
          </a:p>
        </p:txBody>
      </p:sp>
      <p:sp>
        <p:nvSpPr>
          <p:cNvPr id="4" name="文本框 33"/>
          <p:cNvSpPr txBox="1"/>
          <p:nvPr userDrawn="1"/>
        </p:nvSpPr>
        <p:spPr>
          <a:xfrm>
            <a:off x="804902" y="464995"/>
            <a:ext cx="1606858" cy="207753"/>
          </a:xfrm>
          <a:prstGeom prst="rect">
            <a:avLst/>
          </a:prstGeom>
          <a:noFill/>
        </p:spPr>
        <p:txBody>
          <a:bodyPr wrap="none" lIns="68584" tIns="34292" rIns="68584" bIns="34292">
            <a:spAutoFit/>
          </a:bodyPr>
          <a:lstStyle/>
          <a:p>
            <a:pPr defTabSz="685165">
              <a:defRPr/>
            </a:pPr>
            <a:r>
              <a:rPr lang="en-US" altLang="zh-CN" sz="900" dirty="0">
                <a:solidFill>
                  <a:schemeClr val="tx1">
                    <a:lumMod val="50000"/>
                    <a:lumOff val="50000"/>
                  </a:schemeClr>
                </a:solidFill>
                <a:cs typeface="+mn-ea"/>
                <a:sym typeface="+mn-lt"/>
              </a:rPr>
              <a:t>Successful project presentation</a:t>
            </a:r>
            <a:endParaRPr lang="zh-CN" altLang="en-US" sz="900" dirty="0">
              <a:solidFill>
                <a:schemeClr val="tx1">
                  <a:lumMod val="50000"/>
                  <a:lumOff val="50000"/>
                </a:schemeClr>
              </a:solidFill>
              <a:cs typeface="+mn-ea"/>
              <a:sym typeface="+mn-lt"/>
            </a:endParaRPr>
          </a:p>
        </p:txBody>
      </p:sp>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t>2018/5/22</a:t>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t>‹#›</a:t>
            </a:fld>
            <a:endParaRPr lang="zh-CN" altLang="en-US"/>
          </a:p>
        </p:txBody>
      </p:sp>
      <p:sp>
        <p:nvSpPr>
          <p:cNvPr id="10" name="箭头: V 形 9"/>
          <p:cNvSpPr/>
          <p:nvPr userDrawn="1"/>
        </p:nvSpPr>
        <p:spPr>
          <a:xfrm>
            <a:off x="415061" y="324475"/>
            <a:ext cx="288032" cy="281039"/>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11" name="箭头: V 形 10"/>
          <p:cNvSpPr/>
          <p:nvPr userDrawn="1"/>
        </p:nvSpPr>
        <p:spPr>
          <a:xfrm>
            <a:off x="179512" y="318496"/>
            <a:ext cx="288032" cy="281039"/>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仅标题">
    <p:spTree>
      <p:nvGrpSpPr>
        <p:cNvPr id="1" name=""/>
        <p:cNvGrpSpPr/>
        <p:nvPr/>
      </p:nvGrpSpPr>
      <p:grpSpPr>
        <a:xfrm>
          <a:off x="0" y="0"/>
          <a:ext cx="0" cy="0"/>
          <a:chOff x="0" y="0"/>
          <a:chExt cx="0" cy="0"/>
        </a:xfrm>
      </p:grpSpPr>
      <p:sp>
        <p:nvSpPr>
          <p:cNvPr id="3" name="文本框 32"/>
          <p:cNvSpPr txBox="1"/>
          <p:nvPr userDrawn="1"/>
        </p:nvSpPr>
        <p:spPr>
          <a:xfrm>
            <a:off x="842408" y="257096"/>
            <a:ext cx="1138781" cy="269226"/>
          </a:xfrm>
          <a:prstGeom prst="rect">
            <a:avLst/>
          </a:prstGeom>
          <a:noFill/>
        </p:spPr>
        <p:txBody>
          <a:bodyPr wrap="none" lIns="68584" tIns="34292" rIns="68584" bIns="34292">
            <a:spAutoFit/>
          </a:bodyPr>
          <a:lstStyle/>
          <a:p>
            <a:pPr defTabSz="685165">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明年工作计划</a:t>
            </a:r>
          </a:p>
        </p:txBody>
      </p:sp>
      <p:sp>
        <p:nvSpPr>
          <p:cNvPr id="4" name="文本框 33"/>
          <p:cNvSpPr txBox="1"/>
          <p:nvPr userDrawn="1"/>
        </p:nvSpPr>
        <p:spPr>
          <a:xfrm>
            <a:off x="842407" y="464995"/>
            <a:ext cx="1209313" cy="207753"/>
          </a:xfrm>
          <a:prstGeom prst="rect">
            <a:avLst/>
          </a:prstGeom>
          <a:noFill/>
        </p:spPr>
        <p:txBody>
          <a:bodyPr wrap="none" lIns="68584" tIns="34292" rIns="68584" bIns="34292">
            <a:spAutoFit/>
          </a:bodyPr>
          <a:lstStyle/>
          <a:p>
            <a:pPr defTabSz="685165">
              <a:defRPr/>
            </a:pPr>
            <a:r>
              <a:rPr lang="en-US" altLang="zh-CN" sz="900" dirty="0">
                <a:solidFill>
                  <a:schemeClr val="tx1">
                    <a:lumMod val="50000"/>
                    <a:lumOff val="50000"/>
                  </a:schemeClr>
                </a:solidFill>
                <a:cs typeface="+mn-ea"/>
                <a:sym typeface="+mn-lt"/>
              </a:rPr>
              <a:t>Work plan for next yea</a:t>
            </a:r>
            <a:endParaRPr lang="zh-CN" altLang="en-US" sz="900" dirty="0">
              <a:solidFill>
                <a:schemeClr val="tx1">
                  <a:lumMod val="50000"/>
                  <a:lumOff val="50000"/>
                </a:schemeClr>
              </a:solidFill>
              <a:cs typeface="+mn-ea"/>
              <a:sym typeface="+mn-lt"/>
            </a:endParaRPr>
          </a:p>
        </p:txBody>
      </p:sp>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t>2018/5/22</a:t>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t>‹#›</a:t>
            </a:fld>
            <a:endParaRPr lang="zh-CN" altLang="en-US"/>
          </a:p>
        </p:txBody>
      </p:sp>
      <p:sp>
        <p:nvSpPr>
          <p:cNvPr id="10" name="箭头: V 形 9"/>
          <p:cNvSpPr/>
          <p:nvPr userDrawn="1"/>
        </p:nvSpPr>
        <p:spPr>
          <a:xfrm>
            <a:off x="415061" y="324475"/>
            <a:ext cx="288032" cy="281039"/>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11" name="箭头: V 形 10"/>
          <p:cNvSpPr/>
          <p:nvPr userDrawn="1"/>
        </p:nvSpPr>
        <p:spPr>
          <a:xfrm>
            <a:off x="179512" y="318496"/>
            <a:ext cx="288032" cy="281039"/>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a:xfrm>
            <a:off x="628650" y="4767263"/>
            <a:ext cx="2057400" cy="273844"/>
          </a:xfrm>
          <a:prstGeom prst="rect">
            <a:avLst/>
          </a:prstGeom>
        </p:spPr>
        <p:txBody>
          <a:bodyPr/>
          <a:lstStyle>
            <a:lvl1pPr eaLnBrk="1" fontAlgn="auto" hangingPunct="1">
              <a:spcBef>
                <a:spcPts val="0"/>
              </a:spcBef>
              <a:spcAft>
                <a:spcPts val="0"/>
              </a:spcAft>
              <a:defRPr>
                <a:latin typeface="+mn-lt"/>
                <a:ea typeface="+mn-ea"/>
              </a:defRPr>
            </a:lvl1pPr>
          </a:lstStyle>
          <a:p>
            <a:pPr>
              <a:defRPr/>
            </a:pPr>
            <a:fld id="{4C0F3E8C-8BCD-4A8F-98D8-F8D96B87BD28}" type="datetimeFigureOut">
              <a:rPr lang="zh-CN" altLang="en-US"/>
              <a:t>2018/5/22</a:t>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vert="horz" wrap="square" lIns="68580" tIns="34290" rIns="68580" bIns="34290" numCol="1" anchor="t" anchorCtr="0" compatLnSpc="1"/>
          <a:lstStyle>
            <a:lvl1pPr eaLnBrk="1" hangingPunct="1">
              <a:defRPr smtClean="0"/>
            </a:lvl1pPr>
          </a:lstStyle>
          <a:p>
            <a:pPr>
              <a:defRPr/>
            </a:pPr>
            <a:fld id="{4AAA05D2-2F82-4D1D-9A69-4CC173608BCF}" type="slidenum">
              <a:rPr lang="zh-CN" altLang="en-US"/>
              <a:t>‹#›</a:t>
            </a:fld>
            <a:endParaRPr lang="zh-CN" altLang="en-US"/>
          </a:p>
        </p:txBody>
      </p:sp>
    </p:spTree>
  </p:cSld>
  <p:clrMapOvr>
    <a:masterClrMapping/>
  </p:clrMapOvr>
  <p:transition spd="slow" advClick="0" advTm="200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内容占位符 2"/>
          <p:cNvSpPr>
            <a:spLocks noGrp="1"/>
          </p:cNvSpPr>
          <p:nvPr>
            <p:ph idx="1"/>
          </p:nvPr>
        </p:nvSpPr>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t>2018/5/22</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t>‹#›</a:t>
            </a:fld>
            <a:endParaRPr kumimoji="1" lang="zh-CN"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7C25B2B0-692A-46A2-956F-D87A1A3CFB5B}" type="datetimeFigureOut">
              <a:rPr lang="zh-CN" altLang="en-US"/>
              <a:t>2018/5/22</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CCE584FB-8213-408C-973A-0BFE315A5B2C}" type="slidenum">
              <a:rPr lang="zh-CN" altLang="en-US"/>
              <a:t>‹#›</a:t>
            </a:fld>
            <a:endParaRPr lang="zh-CN"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bwMode="auto">
          <a:xfrm flipH="1">
            <a:off x="-1" y="248018"/>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25">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25">
                <a:cs typeface="+mn-ea"/>
                <a:sym typeface="+mn-lt"/>
              </a:endParaRPr>
            </a:p>
          </p:txBody>
        </p:sp>
      </p:grpSp>
      <p:sp>
        <p:nvSpPr>
          <p:cNvPr id="6" name="文本框 12"/>
          <p:cNvSpPr txBox="1">
            <a:spLocks noChangeArrowheads="1"/>
          </p:cNvSpPr>
          <p:nvPr userDrawn="1"/>
        </p:nvSpPr>
        <p:spPr bwMode="auto">
          <a:xfrm>
            <a:off x="-1" y="370296"/>
            <a:ext cx="1796090" cy="48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280"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5_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2CC48DD4-A9AD-4113-82BD-DB389D9CB606}" type="datetimeFigureOut">
              <a:rPr lang="zh-CN" altLang="en-US" smtClean="0"/>
              <a:t>2018/5/22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9BEA383-4DC3-49F8-8A34-8517224E5316}" type="slidenum">
              <a:rPr lang="zh-CN" altLang="en-US" smtClean="0"/>
              <a:t>‹#›</a:t>
            </a:fld>
            <a:endParaRPr lang="zh-CN" alt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t>2018/5/22</a:t>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p:txStyles>
    <p:titleStyle>
      <a:lvl1pPr algn="ctr" defTabSz="913765"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7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765"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765"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2565" algn="l" defTabSz="913765" rtl="0" eaLnBrk="1" latinLnBrk="0" hangingPunct="1">
        <a:defRPr sz="1800" kern="1200">
          <a:solidFill>
            <a:schemeClr val="tx1"/>
          </a:solidFill>
          <a:latin typeface="+mn-lt"/>
          <a:ea typeface="+mn-ea"/>
          <a:cs typeface="+mn-cs"/>
        </a:defRPr>
      </a:lvl7pPr>
      <a:lvl8pPr marL="3199765" algn="l" defTabSz="913765" rtl="0" eaLnBrk="1" latinLnBrk="0" hangingPunct="1">
        <a:defRPr sz="1800" kern="1200">
          <a:solidFill>
            <a:schemeClr val="tx1"/>
          </a:solidFill>
          <a:latin typeface="+mn-lt"/>
          <a:ea typeface="+mn-ea"/>
          <a:cs typeface="+mn-cs"/>
        </a:defRPr>
      </a:lvl8pPr>
      <a:lvl9pPr marL="3656965" algn="l" defTabSz="91376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5"/>
          <a:stretch>
            <a:fillRect/>
          </a:stretch>
        </p:blipFill>
        <p:spPr>
          <a:xfrm>
            <a:off x="2616" y="2520"/>
            <a:ext cx="9144018" cy="5148082"/>
          </a:xfrm>
          <a:prstGeom prst="rect">
            <a:avLst/>
          </a:prstGeom>
        </p:spPr>
      </p:pic>
      <p:sp>
        <p:nvSpPr>
          <p:cNvPr id="9" name="矩形 8"/>
          <p:cNvSpPr/>
          <p:nvPr/>
        </p:nvSpPr>
        <p:spPr>
          <a:xfrm>
            <a:off x="3461385" y="1059815"/>
            <a:ext cx="2516505" cy="971550"/>
          </a:xfrm>
          <a:prstGeom prst="rect">
            <a:avLst/>
          </a:prstGeom>
        </p:spPr>
        <p:txBody>
          <a:bodyPr wrap="square" lIns="48756" tIns="24378" rIns="48756" bIns="24378">
            <a:spAutoFit/>
          </a:bodyPr>
          <a:lstStyle/>
          <a:p>
            <a:pPr algn="ctr"/>
            <a:r>
              <a:rPr lang="en-US" altLang="zh-CN" sz="6000" spc="213" dirty="0">
                <a:solidFill>
                  <a:schemeClr val="accent1"/>
                </a:solidFill>
                <a:latin typeface="Broadway" panose="04040905080B02020502" pitchFamily="82" charset="0"/>
                <a:ea typeface="微软雅黑" panose="020B0503020204020204" pitchFamily="34" charset="-122"/>
                <a:cs typeface="Arial" panose="020B0604020202020204" pitchFamily="34" charset="0"/>
              </a:rPr>
              <a:t>2019</a:t>
            </a:r>
          </a:p>
        </p:txBody>
      </p:sp>
      <p:sp>
        <p:nvSpPr>
          <p:cNvPr id="10" name="文本框 16"/>
          <p:cNvSpPr txBox="1"/>
          <p:nvPr/>
        </p:nvSpPr>
        <p:spPr>
          <a:xfrm>
            <a:off x="1869077" y="1846380"/>
            <a:ext cx="5655251" cy="619655"/>
          </a:xfrm>
          <a:prstGeom prst="rect">
            <a:avLst/>
          </a:prstGeom>
          <a:noFill/>
        </p:spPr>
        <p:txBody>
          <a:bodyPr wrap="square" lIns="65023" tIns="32511" rIns="65023" bIns="32511" rtlCol="0">
            <a:spAutoFit/>
          </a:bodyPr>
          <a:lstStyle/>
          <a:p>
            <a:pPr>
              <a:buNone/>
            </a:pPr>
            <a:r>
              <a:rPr lang="zh-CN" altLang="en-US" sz="3600" b="1" cap="all"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艺术商务工作汇报</a:t>
            </a:r>
            <a:r>
              <a:rPr lang="en-US" altLang="zh-CN" sz="3600" b="1" cap="all"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PPT</a:t>
            </a:r>
            <a:r>
              <a:rPr lang="zh-CN" altLang="en-US" sz="3600" b="1" cap="all"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模板</a:t>
            </a:r>
          </a:p>
        </p:txBody>
      </p:sp>
      <p:sp>
        <p:nvSpPr>
          <p:cNvPr id="12" name="文本框 19"/>
          <p:cNvSpPr txBox="1"/>
          <p:nvPr/>
        </p:nvSpPr>
        <p:spPr>
          <a:xfrm>
            <a:off x="2413045" y="2877166"/>
            <a:ext cx="4104457" cy="342656"/>
          </a:xfrm>
          <a:prstGeom prst="rect">
            <a:avLst/>
          </a:prstGeom>
          <a:noFill/>
        </p:spPr>
        <p:txBody>
          <a:bodyPr wrap="square" lIns="65023" tIns="32511" rIns="65023" bIns="32511" rtlCol="0">
            <a:spAutoFit/>
          </a:bodyPr>
          <a:lstStyle/>
          <a:p>
            <a:pPr algn="ctr">
              <a:lnSpc>
                <a:spcPct val="150000"/>
              </a:lnSpc>
              <a:buNone/>
            </a:pPr>
            <a:r>
              <a:rPr lang="en-US" altLang="zh-CN" sz="600" cap="all"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Business report general summary PPT template  | is suitable for the reporting on activities report | bio | work summary report, etc. | | meeting</a:t>
            </a:r>
            <a:endParaRPr lang="zh-CN" altLang="en-US" sz="600" cap="all"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4" name="TextBox 33"/>
          <p:cNvSpPr txBox="1"/>
          <p:nvPr/>
        </p:nvSpPr>
        <p:spPr>
          <a:xfrm>
            <a:off x="2738419" y="3302863"/>
            <a:ext cx="4425869" cy="275590"/>
          </a:xfrm>
          <a:prstGeom prst="rect">
            <a:avLst/>
          </a:prstGeom>
          <a:noFill/>
        </p:spPr>
        <p:txBody>
          <a:bodyPr wrap="squar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汇报人：</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XXX</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                     时间：</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xx</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年</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xx</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月</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xx</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日</a:t>
            </a:r>
          </a:p>
        </p:txBody>
      </p:sp>
      <p:pic>
        <p:nvPicPr>
          <p:cNvPr id="5" name="月亮门 moon gate">
            <a:hlinkClick r:id="" action="ppaction://media"/>
          </p:cNvPr>
          <p:cNvPicPr>
            <a:picLocks noChangeAspect="1"/>
          </p:cNvPicPr>
          <p:nvPr>
            <a:audioFile r:link="rId2"/>
            <p:extLst>
              <p:ext uri="{DAA4B4D4-6D71-4841-9C94-3DE7FCFB9230}">
                <p14:media xmlns:p14="http://schemas.microsoft.com/office/powerpoint/2010/main" r:embed="rId1">
                  <p14:fade in="5000" out="5000"/>
                </p14:media>
              </p:ext>
            </p:extLst>
          </p:nvPr>
        </p:nvPicPr>
        <p:blipFill>
          <a:blip r:embed="rId6"/>
          <a:stretch>
            <a:fillRect/>
          </a:stretch>
        </p:blipFill>
        <p:spPr>
          <a:xfrm>
            <a:off x="-609600" y="-1905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6000">
        <p14:flash/>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50" presetClass="entr" presetSubtype="0" decel="10000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strVal val="#ppt_w+.3"/>
                                          </p:val>
                                        </p:tav>
                                        <p:tav tm="100000">
                                          <p:val>
                                            <p:strVal val="#ppt_w"/>
                                          </p:val>
                                        </p:tav>
                                      </p:tavLst>
                                    </p:anim>
                                    <p:anim calcmode="lin" valueType="num">
                                      <p:cBhvr>
                                        <p:cTn id="12" dur="1000" fill="hold"/>
                                        <p:tgtEl>
                                          <p:spTgt spid="3"/>
                                        </p:tgtEl>
                                        <p:attrNameLst>
                                          <p:attrName>ppt_h</p:attrName>
                                        </p:attrNameLst>
                                      </p:cBhvr>
                                      <p:tavLst>
                                        <p:tav tm="0">
                                          <p:val>
                                            <p:strVal val="#ppt_h"/>
                                          </p:val>
                                        </p:tav>
                                        <p:tav tm="100000">
                                          <p:val>
                                            <p:strVal val="#ppt_h"/>
                                          </p:val>
                                        </p:tav>
                                      </p:tavLst>
                                    </p:anim>
                                    <p:animEffect transition="in" filter="fade">
                                      <p:cBhvr>
                                        <p:cTn id="13" dur="10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41" presetClass="entr" presetSubtype="0" fill="hold" grpId="0" nodeType="clickEffect">
                                  <p:stCondLst>
                                    <p:cond delay="0"/>
                                  </p:stCondLst>
                                  <p:iterate type="lt">
                                    <p:tmPct val="6140"/>
                                  </p:iterate>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9"/>
                                        </p:tgtEl>
                                        <p:attrNameLst>
                                          <p:attrName>ppt_y</p:attrName>
                                        </p:attrNameLst>
                                      </p:cBhvr>
                                      <p:tavLst>
                                        <p:tav tm="0">
                                          <p:val>
                                            <p:strVal val="#ppt_y"/>
                                          </p:val>
                                        </p:tav>
                                        <p:tav tm="100000">
                                          <p:val>
                                            <p:strVal val="#ppt_y"/>
                                          </p:val>
                                        </p:tav>
                                      </p:tavLst>
                                    </p:anim>
                                    <p:anim calcmode="lin" valueType="num">
                                      <p:cBhvr>
                                        <p:cTn id="20"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1"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grpId="1"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26" presetClass="emph" presetSubtype="0" fill="hold" grpId="0" nodeType="clickEffect">
                                  <p:stCondLst>
                                    <p:cond delay="0"/>
                                  </p:stCondLst>
                                  <p:childTnLst>
                                    <p:animEffect transition="out" filter="fade">
                                      <p:cBhvr>
                                        <p:cTn id="34" dur="500" tmFilter="0, 0; .2, .5; .8, .5; 1, 0"/>
                                        <p:tgtEl>
                                          <p:spTgt spid="10"/>
                                        </p:tgtEl>
                                      </p:cBhvr>
                                    </p:animEffect>
                                    <p:animScale>
                                      <p:cBhvr>
                                        <p:cTn id="35" dur="250" autoRev="1" fill="hold"/>
                                        <p:tgtEl>
                                          <p:spTgt spid="10"/>
                                        </p:tgtEl>
                                      </p:cBhvr>
                                      <p:by x="105000" y="105000"/>
                                    </p:animScale>
                                  </p:childTnLst>
                                </p:cTn>
                              </p:par>
                            </p:childTnLst>
                          </p:cTn>
                        </p:par>
                      </p:childTnLst>
                    </p:cTn>
                  </p:par>
                  <p:par>
                    <p:cTn id="36" fill="hold">
                      <p:stCondLst>
                        <p:cond delay="indefinite"/>
                      </p:stCondLst>
                      <p:childTnLst>
                        <p:par>
                          <p:cTn id="37" fill="hold">
                            <p:stCondLst>
                              <p:cond delay="0"/>
                            </p:stCondLst>
                            <p:childTnLst>
                              <p:par>
                                <p:cTn id="38" presetID="26" presetClass="emph" presetSubtype="0" fill="hold" grpId="0" nodeType="clickEffect">
                                  <p:stCondLst>
                                    <p:cond delay="0"/>
                                  </p:stCondLst>
                                  <p:childTnLst>
                                    <p:animEffect transition="out" filter="fade">
                                      <p:cBhvr>
                                        <p:cTn id="39" dur="500" tmFilter="0, 0; .2, .5; .8, .5; 1, 0"/>
                                        <p:tgtEl>
                                          <p:spTgt spid="12"/>
                                        </p:tgtEl>
                                      </p:cBhvr>
                                    </p:animEffect>
                                    <p:animScale>
                                      <p:cBhvr>
                                        <p:cTn id="40" dur="250" autoRev="1" fill="hold"/>
                                        <p:tgtEl>
                                          <p:spTgt spid="12"/>
                                        </p:tgtEl>
                                      </p:cBhvr>
                                      <p:by x="105000" y="105000"/>
                                    </p:animScale>
                                  </p:childTnLst>
                                </p:cTn>
                              </p:par>
                            </p:childTnLst>
                          </p:cTn>
                        </p:par>
                        <p:par>
                          <p:cTn id="41" fill="hold">
                            <p:stCondLst>
                              <p:cond delay="500"/>
                            </p:stCondLst>
                            <p:childTnLst>
                              <p:par>
                                <p:cTn id="42" presetID="42" presetClass="entr" presetSubtype="0"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1000"/>
                                        <p:tgtEl>
                                          <p:spTgt spid="14"/>
                                        </p:tgtEl>
                                      </p:cBhvr>
                                    </p:animEffect>
                                    <p:anim calcmode="lin" valueType="num">
                                      <p:cBhvr>
                                        <p:cTn id="45" dur="1000" fill="hold"/>
                                        <p:tgtEl>
                                          <p:spTgt spid="14"/>
                                        </p:tgtEl>
                                        <p:attrNameLst>
                                          <p:attrName>ppt_x</p:attrName>
                                        </p:attrNameLst>
                                      </p:cBhvr>
                                      <p:tavLst>
                                        <p:tav tm="0">
                                          <p:val>
                                            <p:strVal val="#ppt_x"/>
                                          </p:val>
                                        </p:tav>
                                        <p:tav tm="100000">
                                          <p:val>
                                            <p:strVal val="#ppt_x"/>
                                          </p:val>
                                        </p:tav>
                                      </p:tavLst>
                                    </p:anim>
                                    <p:anim calcmode="lin" valueType="num">
                                      <p:cBhvr>
                                        <p:cTn id="4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7" repeatCount="indefinite" fill="hold" display="0">
                  <p:stCondLst>
                    <p:cond delay="indefinite"/>
                  </p:stCondLst>
                  <p:endCondLst>
                    <p:cond evt="onStopAudio" delay="0">
                      <p:tgtEl>
                        <p:sldTgt/>
                      </p:tgtEl>
                    </p:cond>
                  </p:endCondLst>
                </p:cTn>
                <p:tgtEl>
                  <p:spTgt spid="5"/>
                </p:tgtEl>
              </p:cMediaNode>
            </p:audio>
          </p:childTnLst>
        </p:cTn>
      </p:par>
    </p:tnLst>
    <p:bldLst>
      <p:bldP spid="9" grpId="0"/>
      <p:bldP spid="10" grpId="0"/>
      <p:bldP spid="10" grpId="1"/>
      <p:bldP spid="12" grpId="0"/>
      <p:bldP spid="12" grpId="1"/>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41"/>
          <p:cNvGrpSpPr/>
          <p:nvPr/>
        </p:nvGrpSpPr>
        <p:grpSpPr bwMode="auto">
          <a:xfrm>
            <a:off x="4133299" y="1670203"/>
            <a:ext cx="441833" cy="400110"/>
            <a:chOff x="2727102" y="1805798"/>
            <a:chExt cx="798858" cy="723619"/>
          </a:xfrm>
        </p:grpSpPr>
        <p:grpSp>
          <p:nvGrpSpPr>
            <p:cNvPr id="17" name="组合 35"/>
            <p:cNvGrpSpPr/>
            <p:nvPr/>
          </p:nvGrpSpPr>
          <p:grpSpPr bwMode="auto">
            <a:xfrm>
              <a:off x="2727102" y="1809520"/>
              <a:ext cx="789301" cy="711133"/>
              <a:chOff x="3696385" y="1762464"/>
              <a:chExt cx="2543112" cy="2379436"/>
            </a:xfrm>
          </p:grpSpPr>
          <p:sp>
            <p:nvSpPr>
              <p:cNvPr id="29" name="矩形 28"/>
              <p:cNvSpPr/>
              <p:nvPr/>
            </p:nvSpPr>
            <p:spPr>
              <a:xfrm>
                <a:off x="3855008" y="1760639"/>
                <a:ext cx="2379374" cy="2381261"/>
              </a:xfrm>
              <a:prstGeom prst="rect">
                <a:avLst/>
              </a:prstGeom>
              <a:solidFill>
                <a:schemeClr val="accent2">
                  <a:alpha val="89000"/>
                </a:schemeClr>
              </a:solidFill>
              <a:ln w="9525">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sp>
            <p:nvSpPr>
              <p:cNvPr id="30" name="矩形 34"/>
              <p:cNvSpPr/>
              <p:nvPr/>
            </p:nvSpPr>
            <p:spPr>
              <a:xfrm>
                <a:off x="3696385" y="1803162"/>
                <a:ext cx="2543112" cy="1041802"/>
              </a:xfrm>
              <a:custGeom>
                <a:avLst/>
                <a:gdLst>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1" fmla="*/ 0 w 658424"/>
                  <a:gd name="connsiteY0-2" fmla="*/ 0 h 286509"/>
                  <a:gd name="connsiteX1-3" fmla="*/ 658424 w 658424"/>
                  <a:gd name="connsiteY1-4" fmla="*/ 0 h 286509"/>
                  <a:gd name="connsiteX2-5" fmla="*/ 658424 w 658424"/>
                  <a:gd name="connsiteY2-6" fmla="*/ 286509 h 286509"/>
                  <a:gd name="connsiteX3-7" fmla="*/ 0 w 658424"/>
                  <a:gd name="connsiteY3-8" fmla="*/ 286509 h 286509"/>
                  <a:gd name="connsiteX4-9" fmla="*/ 0 w 658424"/>
                  <a:gd name="connsiteY4-10" fmla="*/ 0 h 286509"/>
                  <a:gd name="connsiteX0-11" fmla="*/ 0 w 658424"/>
                  <a:gd name="connsiteY0-12" fmla="*/ 0 h 410686"/>
                  <a:gd name="connsiteX1-13" fmla="*/ 658424 w 658424"/>
                  <a:gd name="connsiteY1-14" fmla="*/ 0 h 410686"/>
                  <a:gd name="connsiteX2-15" fmla="*/ 658424 w 658424"/>
                  <a:gd name="connsiteY2-16" fmla="*/ 286509 h 410686"/>
                  <a:gd name="connsiteX3-17" fmla="*/ 0 w 658424"/>
                  <a:gd name="connsiteY3-18" fmla="*/ 286509 h 410686"/>
                  <a:gd name="connsiteX4-19" fmla="*/ 0 w 658424"/>
                  <a:gd name="connsiteY4-20" fmla="*/ 0 h 410686"/>
                  <a:gd name="connsiteX0-21" fmla="*/ 0 w 658424"/>
                  <a:gd name="connsiteY0-22" fmla="*/ 0 h 410686"/>
                  <a:gd name="connsiteX1-23" fmla="*/ 658424 w 658424"/>
                  <a:gd name="connsiteY1-24" fmla="*/ 0 h 410686"/>
                  <a:gd name="connsiteX2-25" fmla="*/ 658424 w 658424"/>
                  <a:gd name="connsiteY2-26" fmla="*/ 286509 h 410686"/>
                  <a:gd name="connsiteX3-27" fmla="*/ 0 w 658424"/>
                  <a:gd name="connsiteY3-28" fmla="*/ 286509 h 410686"/>
                  <a:gd name="connsiteX4-29" fmla="*/ 0 w 658424"/>
                  <a:gd name="connsiteY4-30" fmla="*/ 0 h 410686"/>
                  <a:gd name="connsiteX0-31" fmla="*/ 0 w 658424"/>
                  <a:gd name="connsiteY0-32" fmla="*/ 0 h 393753"/>
                  <a:gd name="connsiteX1-33" fmla="*/ 658424 w 658424"/>
                  <a:gd name="connsiteY1-34" fmla="*/ 0 h 393753"/>
                  <a:gd name="connsiteX2-35" fmla="*/ 658424 w 658424"/>
                  <a:gd name="connsiteY2-36" fmla="*/ 286509 h 393753"/>
                  <a:gd name="connsiteX3-37" fmla="*/ 0 w 658424"/>
                  <a:gd name="connsiteY3-38" fmla="*/ 286509 h 393753"/>
                  <a:gd name="connsiteX4-39" fmla="*/ 0 w 658424"/>
                  <a:gd name="connsiteY4-40" fmla="*/ 0 h 393753"/>
                  <a:gd name="connsiteX0-41" fmla="*/ 45292 w 703716"/>
                  <a:gd name="connsiteY0-42" fmla="*/ 0 h 371837"/>
                  <a:gd name="connsiteX1-43" fmla="*/ 703716 w 703716"/>
                  <a:gd name="connsiteY1-44" fmla="*/ 0 h 371837"/>
                  <a:gd name="connsiteX2-45" fmla="*/ 703716 w 703716"/>
                  <a:gd name="connsiteY2-46" fmla="*/ 286509 h 371837"/>
                  <a:gd name="connsiteX3-47" fmla="*/ 0 w 703716"/>
                  <a:gd name="connsiteY3-48" fmla="*/ 180681 h 371837"/>
                  <a:gd name="connsiteX4-49" fmla="*/ 45292 w 703716"/>
                  <a:gd name="connsiteY4-50" fmla="*/ 0 h 37183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03716" h="371837">
                    <a:moveTo>
                      <a:pt x="45292" y="0"/>
                    </a:moveTo>
                    <a:lnTo>
                      <a:pt x="703716" y="0"/>
                    </a:lnTo>
                    <a:lnTo>
                      <a:pt x="703716" y="286509"/>
                    </a:lnTo>
                    <a:cubicBezTo>
                      <a:pt x="458841" y="527809"/>
                      <a:pt x="219475" y="180681"/>
                      <a:pt x="0" y="180681"/>
                    </a:cubicBezTo>
                    <a:lnTo>
                      <a:pt x="45292" y="0"/>
                    </a:lnTo>
                    <a:close/>
                  </a:path>
                </a:pathLst>
              </a:custGeom>
              <a:solidFill>
                <a:schemeClr val="bg1">
                  <a:alpha val="18000"/>
                </a:schemeClr>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grpSp>
        <p:sp>
          <p:nvSpPr>
            <p:cNvPr id="28" name="文本框 39"/>
            <p:cNvSpPr txBox="1">
              <a:spLocks noChangeArrowheads="1"/>
            </p:cNvSpPr>
            <p:nvPr/>
          </p:nvSpPr>
          <p:spPr bwMode="auto">
            <a:xfrm>
              <a:off x="2766020" y="1805798"/>
              <a:ext cx="759940" cy="723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2000" dirty="0">
                  <a:solidFill>
                    <a:schemeClr val="bg1"/>
                  </a:solidFill>
                  <a:latin typeface="Impact" panose="020B0806030902050204" pitchFamily="34" charset="0"/>
                  <a:ea typeface="时尚中黑简体" panose="01010104010101010101" pitchFamily="2" charset="-122"/>
                  <a:cs typeface="Arial" panose="020B0604020202020204" pitchFamily="34" charset="0"/>
                </a:rPr>
                <a:t>01</a:t>
              </a:r>
              <a:endParaRPr lang="zh-CN" altLang="en-US" sz="2000" dirty="0">
                <a:solidFill>
                  <a:schemeClr val="bg1"/>
                </a:solidFill>
                <a:latin typeface="Impact" panose="020B0806030902050204" pitchFamily="34" charset="0"/>
                <a:ea typeface="时尚中黑简体" panose="01010104010101010101" pitchFamily="2" charset="-122"/>
                <a:cs typeface="Arial" panose="020B0604020202020204" pitchFamily="34" charset="0"/>
              </a:endParaRPr>
            </a:p>
          </p:txBody>
        </p:sp>
      </p:grpSp>
      <p:grpSp>
        <p:nvGrpSpPr>
          <p:cNvPr id="31" name="组合 42"/>
          <p:cNvGrpSpPr/>
          <p:nvPr/>
        </p:nvGrpSpPr>
        <p:grpSpPr bwMode="auto">
          <a:xfrm>
            <a:off x="4765366" y="1671767"/>
            <a:ext cx="2830970" cy="393701"/>
            <a:chOff x="3859762" y="1809521"/>
            <a:chExt cx="5116559" cy="711133"/>
          </a:xfrm>
        </p:grpSpPr>
        <p:grpSp>
          <p:nvGrpSpPr>
            <p:cNvPr id="32" name="组合 36"/>
            <p:cNvGrpSpPr/>
            <p:nvPr/>
          </p:nvGrpSpPr>
          <p:grpSpPr bwMode="auto">
            <a:xfrm>
              <a:off x="3859762" y="1809521"/>
              <a:ext cx="5116559" cy="711133"/>
              <a:chOff x="3856314" y="1762464"/>
              <a:chExt cx="2383183" cy="2379436"/>
            </a:xfrm>
          </p:grpSpPr>
          <p:sp>
            <p:nvSpPr>
              <p:cNvPr id="34" name="矩形 33"/>
              <p:cNvSpPr/>
              <p:nvPr/>
            </p:nvSpPr>
            <p:spPr>
              <a:xfrm>
                <a:off x="3856314" y="1763631"/>
                <a:ext cx="2379486" cy="2378269"/>
              </a:xfrm>
              <a:prstGeom prst="rect">
                <a:avLst/>
              </a:prstGeom>
              <a:solidFill>
                <a:schemeClr val="accent2">
                  <a:alpha val="89000"/>
                </a:schemeClr>
              </a:solidFill>
              <a:ln w="9525">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sp>
            <p:nvSpPr>
              <p:cNvPr id="35" name="矩形 34"/>
              <p:cNvSpPr/>
              <p:nvPr/>
            </p:nvSpPr>
            <p:spPr>
              <a:xfrm>
                <a:off x="3860011" y="1806100"/>
                <a:ext cx="2379486" cy="1576663"/>
              </a:xfrm>
              <a:custGeom>
                <a:avLst/>
                <a:gdLst>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1" fmla="*/ 0 w 658424"/>
                  <a:gd name="connsiteY0-2" fmla="*/ 0 h 286509"/>
                  <a:gd name="connsiteX1-3" fmla="*/ 658424 w 658424"/>
                  <a:gd name="connsiteY1-4" fmla="*/ 0 h 286509"/>
                  <a:gd name="connsiteX2-5" fmla="*/ 658424 w 658424"/>
                  <a:gd name="connsiteY2-6" fmla="*/ 286509 h 286509"/>
                  <a:gd name="connsiteX3-7" fmla="*/ 0 w 658424"/>
                  <a:gd name="connsiteY3-8" fmla="*/ 286509 h 286509"/>
                  <a:gd name="connsiteX4-9" fmla="*/ 0 w 658424"/>
                  <a:gd name="connsiteY4-10" fmla="*/ 0 h 286509"/>
                  <a:gd name="connsiteX0-11" fmla="*/ 0 w 658424"/>
                  <a:gd name="connsiteY0-12" fmla="*/ 0 h 410686"/>
                  <a:gd name="connsiteX1-13" fmla="*/ 658424 w 658424"/>
                  <a:gd name="connsiteY1-14" fmla="*/ 0 h 410686"/>
                  <a:gd name="connsiteX2-15" fmla="*/ 658424 w 658424"/>
                  <a:gd name="connsiteY2-16" fmla="*/ 286509 h 410686"/>
                  <a:gd name="connsiteX3-17" fmla="*/ 0 w 658424"/>
                  <a:gd name="connsiteY3-18" fmla="*/ 286509 h 410686"/>
                  <a:gd name="connsiteX4-19" fmla="*/ 0 w 658424"/>
                  <a:gd name="connsiteY4-20" fmla="*/ 0 h 410686"/>
                  <a:gd name="connsiteX0-21" fmla="*/ 0 w 658424"/>
                  <a:gd name="connsiteY0-22" fmla="*/ 0 h 410686"/>
                  <a:gd name="connsiteX1-23" fmla="*/ 658424 w 658424"/>
                  <a:gd name="connsiteY1-24" fmla="*/ 0 h 410686"/>
                  <a:gd name="connsiteX2-25" fmla="*/ 658424 w 658424"/>
                  <a:gd name="connsiteY2-26" fmla="*/ 286509 h 410686"/>
                  <a:gd name="connsiteX3-27" fmla="*/ 0 w 658424"/>
                  <a:gd name="connsiteY3-28" fmla="*/ 286509 h 410686"/>
                  <a:gd name="connsiteX4-29" fmla="*/ 0 w 658424"/>
                  <a:gd name="connsiteY4-30" fmla="*/ 0 h 410686"/>
                  <a:gd name="connsiteX0-31" fmla="*/ 0 w 658424"/>
                  <a:gd name="connsiteY0-32" fmla="*/ 0 h 393753"/>
                  <a:gd name="connsiteX1-33" fmla="*/ 658424 w 658424"/>
                  <a:gd name="connsiteY1-34" fmla="*/ 0 h 393753"/>
                  <a:gd name="connsiteX2-35" fmla="*/ 658424 w 658424"/>
                  <a:gd name="connsiteY2-36" fmla="*/ 286509 h 393753"/>
                  <a:gd name="connsiteX3-37" fmla="*/ 0 w 658424"/>
                  <a:gd name="connsiteY3-38" fmla="*/ 286509 h 393753"/>
                  <a:gd name="connsiteX4-39" fmla="*/ 0 w 658424"/>
                  <a:gd name="connsiteY4-40" fmla="*/ 0 h 393753"/>
                  <a:gd name="connsiteX0-41" fmla="*/ 45292 w 703716"/>
                  <a:gd name="connsiteY0-42" fmla="*/ 0 h 371837"/>
                  <a:gd name="connsiteX1-43" fmla="*/ 703716 w 703716"/>
                  <a:gd name="connsiteY1-44" fmla="*/ 0 h 371837"/>
                  <a:gd name="connsiteX2-45" fmla="*/ 703716 w 703716"/>
                  <a:gd name="connsiteY2-46" fmla="*/ 286509 h 371837"/>
                  <a:gd name="connsiteX3-47" fmla="*/ 0 w 703716"/>
                  <a:gd name="connsiteY3-48" fmla="*/ 180681 h 371837"/>
                  <a:gd name="connsiteX4-49" fmla="*/ 45292 w 703716"/>
                  <a:gd name="connsiteY4-50" fmla="*/ 0 h 371837"/>
                  <a:gd name="connsiteX0-51" fmla="*/ 45292 w 703716"/>
                  <a:gd name="connsiteY0-52" fmla="*/ 0 h 525639"/>
                  <a:gd name="connsiteX1-53" fmla="*/ 703716 w 703716"/>
                  <a:gd name="connsiteY1-54" fmla="*/ 0 h 525639"/>
                  <a:gd name="connsiteX2-55" fmla="*/ 703716 w 703716"/>
                  <a:gd name="connsiteY2-56" fmla="*/ 286509 h 525639"/>
                  <a:gd name="connsiteX3-57" fmla="*/ 0 w 703716"/>
                  <a:gd name="connsiteY3-58" fmla="*/ 180681 h 525639"/>
                  <a:gd name="connsiteX4-59" fmla="*/ 45292 w 703716"/>
                  <a:gd name="connsiteY4-60" fmla="*/ 0 h 525639"/>
                  <a:gd name="connsiteX0-61" fmla="*/ 45292 w 703716"/>
                  <a:gd name="connsiteY0-62" fmla="*/ 0 h 286509"/>
                  <a:gd name="connsiteX1-63" fmla="*/ 703716 w 703716"/>
                  <a:gd name="connsiteY1-64" fmla="*/ 0 h 286509"/>
                  <a:gd name="connsiteX2-65" fmla="*/ 703716 w 703716"/>
                  <a:gd name="connsiteY2-66" fmla="*/ 286509 h 286509"/>
                  <a:gd name="connsiteX3-67" fmla="*/ 0 w 703716"/>
                  <a:gd name="connsiteY3-68" fmla="*/ 180681 h 286509"/>
                  <a:gd name="connsiteX4-69" fmla="*/ 45292 w 703716"/>
                  <a:gd name="connsiteY4-70" fmla="*/ 0 h 286509"/>
                  <a:gd name="connsiteX0-71" fmla="*/ 0 w 658424"/>
                  <a:gd name="connsiteY0-72" fmla="*/ 0 h 474648"/>
                  <a:gd name="connsiteX1-73" fmla="*/ 658424 w 658424"/>
                  <a:gd name="connsiteY1-74" fmla="*/ 0 h 474648"/>
                  <a:gd name="connsiteX2-75" fmla="*/ 658424 w 658424"/>
                  <a:gd name="connsiteY2-76" fmla="*/ 286509 h 474648"/>
                  <a:gd name="connsiteX3-77" fmla="*/ 2177 w 658424"/>
                  <a:gd name="connsiteY3-78" fmla="*/ 474648 h 474648"/>
                  <a:gd name="connsiteX4-79" fmla="*/ 0 w 658424"/>
                  <a:gd name="connsiteY4-80" fmla="*/ 0 h 474648"/>
                  <a:gd name="connsiteX0-81" fmla="*/ 0 w 658424"/>
                  <a:gd name="connsiteY0-82" fmla="*/ 0 h 474648"/>
                  <a:gd name="connsiteX1-83" fmla="*/ 658424 w 658424"/>
                  <a:gd name="connsiteY1-84" fmla="*/ 0 h 474648"/>
                  <a:gd name="connsiteX2-85" fmla="*/ 658424 w 658424"/>
                  <a:gd name="connsiteY2-86" fmla="*/ 286509 h 474648"/>
                  <a:gd name="connsiteX3-87" fmla="*/ 2177 w 658424"/>
                  <a:gd name="connsiteY3-88" fmla="*/ 474648 h 474648"/>
                  <a:gd name="connsiteX4-89" fmla="*/ 0 w 658424"/>
                  <a:gd name="connsiteY4-90" fmla="*/ 0 h 474648"/>
                  <a:gd name="connsiteX0-91" fmla="*/ 0 w 658424"/>
                  <a:gd name="connsiteY0-92" fmla="*/ 0 h 478579"/>
                  <a:gd name="connsiteX1-93" fmla="*/ 658424 w 658424"/>
                  <a:gd name="connsiteY1-94" fmla="*/ 0 h 478579"/>
                  <a:gd name="connsiteX2-95" fmla="*/ 658424 w 658424"/>
                  <a:gd name="connsiteY2-96" fmla="*/ 286509 h 478579"/>
                  <a:gd name="connsiteX3-97" fmla="*/ 2177 w 658424"/>
                  <a:gd name="connsiteY3-98" fmla="*/ 474648 h 478579"/>
                  <a:gd name="connsiteX4-99" fmla="*/ 0 w 658424"/>
                  <a:gd name="connsiteY4-100" fmla="*/ 0 h 478579"/>
                  <a:gd name="connsiteX0-101" fmla="*/ 0 w 658424"/>
                  <a:gd name="connsiteY0-102" fmla="*/ 0 h 477010"/>
                  <a:gd name="connsiteX1-103" fmla="*/ 658424 w 658424"/>
                  <a:gd name="connsiteY1-104" fmla="*/ 0 h 477010"/>
                  <a:gd name="connsiteX2-105" fmla="*/ 658424 w 658424"/>
                  <a:gd name="connsiteY2-106" fmla="*/ 286509 h 477010"/>
                  <a:gd name="connsiteX3-107" fmla="*/ 2177 w 658424"/>
                  <a:gd name="connsiteY3-108" fmla="*/ 474648 h 477010"/>
                  <a:gd name="connsiteX4-109" fmla="*/ 0 w 658424"/>
                  <a:gd name="connsiteY4-110" fmla="*/ 0 h 477010"/>
                  <a:gd name="connsiteX0-111" fmla="*/ 0 w 658424"/>
                  <a:gd name="connsiteY0-112" fmla="*/ 0 h 505769"/>
                  <a:gd name="connsiteX1-113" fmla="*/ 658424 w 658424"/>
                  <a:gd name="connsiteY1-114" fmla="*/ 0 h 505769"/>
                  <a:gd name="connsiteX2-115" fmla="*/ 658424 w 658424"/>
                  <a:gd name="connsiteY2-116" fmla="*/ 286509 h 505769"/>
                  <a:gd name="connsiteX3-117" fmla="*/ 2177 w 658424"/>
                  <a:gd name="connsiteY3-118" fmla="*/ 474648 h 505769"/>
                  <a:gd name="connsiteX4-119" fmla="*/ 0 w 658424"/>
                  <a:gd name="connsiteY4-120" fmla="*/ 0 h 505769"/>
                  <a:gd name="connsiteX0-121" fmla="*/ 0 w 658424"/>
                  <a:gd name="connsiteY0-122" fmla="*/ 0 h 525981"/>
                  <a:gd name="connsiteX1-123" fmla="*/ 658424 w 658424"/>
                  <a:gd name="connsiteY1-124" fmla="*/ 0 h 525981"/>
                  <a:gd name="connsiteX2-125" fmla="*/ 658424 w 658424"/>
                  <a:gd name="connsiteY2-126" fmla="*/ 286509 h 525981"/>
                  <a:gd name="connsiteX3-127" fmla="*/ 2177 w 658424"/>
                  <a:gd name="connsiteY3-128" fmla="*/ 474648 h 525981"/>
                  <a:gd name="connsiteX4-129" fmla="*/ 0 w 658424"/>
                  <a:gd name="connsiteY4-130" fmla="*/ 0 h 525981"/>
                  <a:gd name="connsiteX0-131" fmla="*/ 0 w 658424"/>
                  <a:gd name="connsiteY0-132" fmla="*/ 0 h 436868"/>
                  <a:gd name="connsiteX1-133" fmla="*/ 658424 w 658424"/>
                  <a:gd name="connsiteY1-134" fmla="*/ 0 h 436868"/>
                  <a:gd name="connsiteX2-135" fmla="*/ 658424 w 658424"/>
                  <a:gd name="connsiteY2-136" fmla="*/ 286509 h 436868"/>
                  <a:gd name="connsiteX3-137" fmla="*/ 2177 w 658424"/>
                  <a:gd name="connsiteY3-138" fmla="*/ 251233 h 436868"/>
                  <a:gd name="connsiteX4-139" fmla="*/ 0 w 658424"/>
                  <a:gd name="connsiteY4-140" fmla="*/ 0 h 4368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58424" h="436868">
                    <a:moveTo>
                      <a:pt x="0" y="0"/>
                    </a:moveTo>
                    <a:lnTo>
                      <a:pt x="658424" y="0"/>
                    </a:lnTo>
                    <a:lnTo>
                      <a:pt x="658424" y="286509"/>
                    </a:lnTo>
                    <a:cubicBezTo>
                      <a:pt x="356259" y="621878"/>
                      <a:pt x="90702" y="298268"/>
                      <a:pt x="2177" y="251233"/>
                    </a:cubicBezTo>
                    <a:cubicBezTo>
                      <a:pt x="1451" y="93017"/>
                      <a:pt x="726" y="158216"/>
                      <a:pt x="0" y="0"/>
                    </a:cubicBezTo>
                    <a:close/>
                  </a:path>
                </a:pathLst>
              </a:custGeom>
              <a:solidFill>
                <a:schemeClr val="bg1">
                  <a:alpha val="18000"/>
                </a:schemeClr>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grpSp>
        <p:sp>
          <p:nvSpPr>
            <p:cNvPr id="33" name="矩形 32"/>
            <p:cNvSpPr/>
            <p:nvPr/>
          </p:nvSpPr>
          <p:spPr>
            <a:xfrm>
              <a:off x="4943774" y="1868799"/>
              <a:ext cx="2558798" cy="611522"/>
            </a:xfrm>
            <a:prstGeom prst="rect">
              <a:avLst/>
            </a:prstGeom>
          </p:spPr>
          <p:txBody>
            <a:bodyPr wrap="none">
              <a:spAutoFit/>
            </a:bodyPr>
            <a:lstStyle/>
            <a:p>
              <a:pPr lvl="0"/>
              <a:r>
                <a:rPr lang="zh-CN" altLang="zh-CN" sz="1600" b="1" dirty="0">
                  <a:solidFill>
                    <a:schemeClr val="bg1"/>
                  </a:solidFill>
                  <a:latin typeface="微软雅黑" panose="020B0503020204020204" pitchFamily="34" charset="-122"/>
                  <a:ea typeface="微软雅黑" panose="020B0503020204020204" pitchFamily="34" charset="-122"/>
                </a:rPr>
                <a:t>年度工作概述</a:t>
              </a:r>
            </a:p>
          </p:txBody>
        </p:sp>
      </p:grpSp>
      <p:grpSp>
        <p:nvGrpSpPr>
          <p:cNvPr id="36" name="组合 41"/>
          <p:cNvGrpSpPr/>
          <p:nvPr/>
        </p:nvGrpSpPr>
        <p:grpSpPr bwMode="auto">
          <a:xfrm>
            <a:off x="4133297" y="2184914"/>
            <a:ext cx="457061" cy="400110"/>
            <a:chOff x="2727102" y="1805798"/>
            <a:chExt cx="826392" cy="723619"/>
          </a:xfrm>
        </p:grpSpPr>
        <p:grpSp>
          <p:nvGrpSpPr>
            <p:cNvPr id="37" name="组合 35"/>
            <p:cNvGrpSpPr/>
            <p:nvPr/>
          </p:nvGrpSpPr>
          <p:grpSpPr bwMode="auto">
            <a:xfrm>
              <a:off x="2727102" y="1809520"/>
              <a:ext cx="789301" cy="711133"/>
              <a:chOff x="3696385" y="1762464"/>
              <a:chExt cx="2543112" cy="2379436"/>
            </a:xfrm>
          </p:grpSpPr>
          <p:sp>
            <p:nvSpPr>
              <p:cNvPr id="39" name="矩形 38"/>
              <p:cNvSpPr/>
              <p:nvPr/>
            </p:nvSpPr>
            <p:spPr>
              <a:xfrm>
                <a:off x="3855008" y="1760639"/>
                <a:ext cx="2379374" cy="2381261"/>
              </a:xfrm>
              <a:prstGeom prst="rect">
                <a:avLst/>
              </a:prstGeom>
              <a:solidFill>
                <a:schemeClr val="accent1">
                  <a:alpha val="89000"/>
                </a:schemeClr>
              </a:solidFill>
              <a:ln w="9525">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sp>
            <p:nvSpPr>
              <p:cNvPr id="40" name="矩形 34"/>
              <p:cNvSpPr/>
              <p:nvPr/>
            </p:nvSpPr>
            <p:spPr>
              <a:xfrm>
                <a:off x="3696385" y="1803162"/>
                <a:ext cx="2543112" cy="1041802"/>
              </a:xfrm>
              <a:custGeom>
                <a:avLst/>
                <a:gdLst>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1" fmla="*/ 0 w 658424"/>
                  <a:gd name="connsiteY0-2" fmla="*/ 0 h 286509"/>
                  <a:gd name="connsiteX1-3" fmla="*/ 658424 w 658424"/>
                  <a:gd name="connsiteY1-4" fmla="*/ 0 h 286509"/>
                  <a:gd name="connsiteX2-5" fmla="*/ 658424 w 658424"/>
                  <a:gd name="connsiteY2-6" fmla="*/ 286509 h 286509"/>
                  <a:gd name="connsiteX3-7" fmla="*/ 0 w 658424"/>
                  <a:gd name="connsiteY3-8" fmla="*/ 286509 h 286509"/>
                  <a:gd name="connsiteX4-9" fmla="*/ 0 w 658424"/>
                  <a:gd name="connsiteY4-10" fmla="*/ 0 h 286509"/>
                  <a:gd name="connsiteX0-11" fmla="*/ 0 w 658424"/>
                  <a:gd name="connsiteY0-12" fmla="*/ 0 h 410686"/>
                  <a:gd name="connsiteX1-13" fmla="*/ 658424 w 658424"/>
                  <a:gd name="connsiteY1-14" fmla="*/ 0 h 410686"/>
                  <a:gd name="connsiteX2-15" fmla="*/ 658424 w 658424"/>
                  <a:gd name="connsiteY2-16" fmla="*/ 286509 h 410686"/>
                  <a:gd name="connsiteX3-17" fmla="*/ 0 w 658424"/>
                  <a:gd name="connsiteY3-18" fmla="*/ 286509 h 410686"/>
                  <a:gd name="connsiteX4-19" fmla="*/ 0 w 658424"/>
                  <a:gd name="connsiteY4-20" fmla="*/ 0 h 410686"/>
                  <a:gd name="connsiteX0-21" fmla="*/ 0 w 658424"/>
                  <a:gd name="connsiteY0-22" fmla="*/ 0 h 410686"/>
                  <a:gd name="connsiteX1-23" fmla="*/ 658424 w 658424"/>
                  <a:gd name="connsiteY1-24" fmla="*/ 0 h 410686"/>
                  <a:gd name="connsiteX2-25" fmla="*/ 658424 w 658424"/>
                  <a:gd name="connsiteY2-26" fmla="*/ 286509 h 410686"/>
                  <a:gd name="connsiteX3-27" fmla="*/ 0 w 658424"/>
                  <a:gd name="connsiteY3-28" fmla="*/ 286509 h 410686"/>
                  <a:gd name="connsiteX4-29" fmla="*/ 0 w 658424"/>
                  <a:gd name="connsiteY4-30" fmla="*/ 0 h 410686"/>
                  <a:gd name="connsiteX0-31" fmla="*/ 0 w 658424"/>
                  <a:gd name="connsiteY0-32" fmla="*/ 0 h 393753"/>
                  <a:gd name="connsiteX1-33" fmla="*/ 658424 w 658424"/>
                  <a:gd name="connsiteY1-34" fmla="*/ 0 h 393753"/>
                  <a:gd name="connsiteX2-35" fmla="*/ 658424 w 658424"/>
                  <a:gd name="connsiteY2-36" fmla="*/ 286509 h 393753"/>
                  <a:gd name="connsiteX3-37" fmla="*/ 0 w 658424"/>
                  <a:gd name="connsiteY3-38" fmla="*/ 286509 h 393753"/>
                  <a:gd name="connsiteX4-39" fmla="*/ 0 w 658424"/>
                  <a:gd name="connsiteY4-40" fmla="*/ 0 h 393753"/>
                  <a:gd name="connsiteX0-41" fmla="*/ 45292 w 703716"/>
                  <a:gd name="connsiteY0-42" fmla="*/ 0 h 371837"/>
                  <a:gd name="connsiteX1-43" fmla="*/ 703716 w 703716"/>
                  <a:gd name="connsiteY1-44" fmla="*/ 0 h 371837"/>
                  <a:gd name="connsiteX2-45" fmla="*/ 703716 w 703716"/>
                  <a:gd name="connsiteY2-46" fmla="*/ 286509 h 371837"/>
                  <a:gd name="connsiteX3-47" fmla="*/ 0 w 703716"/>
                  <a:gd name="connsiteY3-48" fmla="*/ 180681 h 371837"/>
                  <a:gd name="connsiteX4-49" fmla="*/ 45292 w 703716"/>
                  <a:gd name="connsiteY4-50" fmla="*/ 0 h 37183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03716" h="371837">
                    <a:moveTo>
                      <a:pt x="45292" y="0"/>
                    </a:moveTo>
                    <a:lnTo>
                      <a:pt x="703716" y="0"/>
                    </a:lnTo>
                    <a:lnTo>
                      <a:pt x="703716" y="286509"/>
                    </a:lnTo>
                    <a:cubicBezTo>
                      <a:pt x="458841" y="527809"/>
                      <a:pt x="219475" y="180681"/>
                      <a:pt x="0" y="180681"/>
                    </a:cubicBezTo>
                    <a:lnTo>
                      <a:pt x="45292" y="0"/>
                    </a:lnTo>
                    <a:close/>
                  </a:path>
                </a:pathLst>
              </a:custGeom>
              <a:solidFill>
                <a:schemeClr val="bg1">
                  <a:alpha val="18000"/>
                </a:schemeClr>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grpSp>
        <p:sp>
          <p:nvSpPr>
            <p:cNvPr id="38" name="文本框 39"/>
            <p:cNvSpPr txBox="1">
              <a:spLocks noChangeArrowheads="1"/>
            </p:cNvSpPr>
            <p:nvPr/>
          </p:nvSpPr>
          <p:spPr bwMode="auto">
            <a:xfrm>
              <a:off x="2738486" y="1805798"/>
              <a:ext cx="815008" cy="723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2000" dirty="0">
                  <a:solidFill>
                    <a:schemeClr val="bg1"/>
                  </a:solidFill>
                  <a:latin typeface="Impact" panose="020B0806030902050204" pitchFamily="34" charset="0"/>
                  <a:ea typeface="时尚中黑简体" panose="01010104010101010101" pitchFamily="2" charset="-122"/>
                  <a:cs typeface="Arial" panose="020B0604020202020204" pitchFamily="34" charset="0"/>
                </a:rPr>
                <a:t>02</a:t>
              </a:r>
              <a:endParaRPr lang="zh-CN" altLang="en-US" sz="2000" dirty="0">
                <a:solidFill>
                  <a:schemeClr val="bg1"/>
                </a:solidFill>
                <a:latin typeface="Impact" panose="020B0806030902050204" pitchFamily="34" charset="0"/>
                <a:ea typeface="时尚中黑简体" panose="01010104010101010101" pitchFamily="2" charset="-122"/>
                <a:cs typeface="Arial" panose="020B0604020202020204" pitchFamily="34" charset="0"/>
              </a:endParaRPr>
            </a:p>
          </p:txBody>
        </p:sp>
      </p:grpSp>
      <p:grpSp>
        <p:nvGrpSpPr>
          <p:cNvPr id="41" name="组合 42"/>
          <p:cNvGrpSpPr/>
          <p:nvPr/>
        </p:nvGrpSpPr>
        <p:grpSpPr bwMode="auto">
          <a:xfrm>
            <a:off x="4765366" y="2186476"/>
            <a:ext cx="2830970" cy="393701"/>
            <a:chOff x="3859762" y="1809521"/>
            <a:chExt cx="5116559" cy="711133"/>
          </a:xfrm>
        </p:grpSpPr>
        <p:grpSp>
          <p:nvGrpSpPr>
            <p:cNvPr id="42" name="组合 36"/>
            <p:cNvGrpSpPr/>
            <p:nvPr/>
          </p:nvGrpSpPr>
          <p:grpSpPr bwMode="auto">
            <a:xfrm>
              <a:off x="3859762" y="1809521"/>
              <a:ext cx="5116559" cy="711133"/>
              <a:chOff x="3856314" y="1762464"/>
              <a:chExt cx="2383183" cy="2379436"/>
            </a:xfrm>
          </p:grpSpPr>
          <p:sp>
            <p:nvSpPr>
              <p:cNvPr id="44" name="矩形 43"/>
              <p:cNvSpPr/>
              <p:nvPr/>
            </p:nvSpPr>
            <p:spPr>
              <a:xfrm>
                <a:off x="3856314" y="1763631"/>
                <a:ext cx="2379486" cy="2378269"/>
              </a:xfrm>
              <a:prstGeom prst="rect">
                <a:avLst/>
              </a:prstGeom>
              <a:solidFill>
                <a:schemeClr val="accent1">
                  <a:alpha val="89000"/>
                </a:schemeClr>
              </a:solidFill>
              <a:ln w="9525">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sp>
            <p:nvSpPr>
              <p:cNvPr id="45" name="矩形 34"/>
              <p:cNvSpPr/>
              <p:nvPr/>
            </p:nvSpPr>
            <p:spPr>
              <a:xfrm>
                <a:off x="3860011" y="1806100"/>
                <a:ext cx="2379486" cy="1576663"/>
              </a:xfrm>
              <a:custGeom>
                <a:avLst/>
                <a:gdLst>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1" fmla="*/ 0 w 658424"/>
                  <a:gd name="connsiteY0-2" fmla="*/ 0 h 286509"/>
                  <a:gd name="connsiteX1-3" fmla="*/ 658424 w 658424"/>
                  <a:gd name="connsiteY1-4" fmla="*/ 0 h 286509"/>
                  <a:gd name="connsiteX2-5" fmla="*/ 658424 w 658424"/>
                  <a:gd name="connsiteY2-6" fmla="*/ 286509 h 286509"/>
                  <a:gd name="connsiteX3-7" fmla="*/ 0 w 658424"/>
                  <a:gd name="connsiteY3-8" fmla="*/ 286509 h 286509"/>
                  <a:gd name="connsiteX4-9" fmla="*/ 0 w 658424"/>
                  <a:gd name="connsiteY4-10" fmla="*/ 0 h 286509"/>
                  <a:gd name="connsiteX0-11" fmla="*/ 0 w 658424"/>
                  <a:gd name="connsiteY0-12" fmla="*/ 0 h 410686"/>
                  <a:gd name="connsiteX1-13" fmla="*/ 658424 w 658424"/>
                  <a:gd name="connsiteY1-14" fmla="*/ 0 h 410686"/>
                  <a:gd name="connsiteX2-15" fmla="*/ 658424 w 658424"/>
                  <a:gd name="connsiteY2-16" fmla="*/ 286509 h 410686"/>
                  <a:gd name="connsiteX3-17" fmla="*/ 0 w 658424"/>
                  <a:gd name="connsiteY3-18" fmla="*/ 286509 h 410686"/>
                  <a:gd name="connsiteX4-19" fmla="*/ 0 w 658424"/>
                  <a:gd name="connsiteY4-20" fmla="*/ 0 h 410686"/>
                  <a:gd name="connsiteX0-21" fmla="*/ 0 w 658424"/>
                  <a:gd name="connsiteY0-22" fmla="*/ 0 h 410686"/>
                  <a:gd name="connsiteX1-23" fmla="*/ 658424 w 658424"/>
                  <a:gd name="connsiteY1-24" fmla="*/ 0 h 410686"/>
                  <a:gd name="connsiteX2-25" fmla="*/ 658424 w 658424"/>
                  <a:gd name="connsiteY2-26" fmla="*/ 286509 h 410686"/>
                  <a:gd name="connsiteX3-27" fmla="*/ 0 w 658424"/>
                  <a:gd name="connsiteY3-28" fmla="*/ 286509 h 410686"/>
                  <a:gd name="connsiteX4-29" fmla="*/ 0 w 658424"/>
                  <a:gd name="connsiteY4-30" fmla="*/ 0 h 410686"/>
                  <a:gd name="connsiteX0-31" fmla="*/ 0 w 658424"/>
                  <a:gd name="connsiteY0-32" fmla="*/ 0 h 393753"/>
                  <a:gd name="connsiteX1-33" fmla="*/ 658424 w 658424"/>
                  <a:gd name="connsiteY1-34" fmla="*/ 0 h 393753"/>
                  <a:gd name="connsiteX2-35" fmla="*/ 658424 w 658424"/>
                  <a:gd name="connsiteY2-36" fmla="*/ 286509 h 393753"/>
                  <a:gd name="connsiteX3-37" fmla="*/ 0 w 658424"/>
                  <a:gd name="connsiteY3-38" fmla="*/ 286509 h 393753"/>
                  <a:gd name="connsiteX4-39" fmla="*/ 0 w 658424"/>
                  <a:gd name="connsiteY4-40" fmla="*/ 0 h 393753"/>
                  <a:gd name="connsiteX0-41" fmla="*/ 45292 w 703716"/>
                  <a:gd name="connsiteY0-42" fmla="*/ 0 h 371837"/>
                  <a:gd name="connsiteX1-43" fmla="*/ 703716 w 703716"/>
                  <a:gd name="connsiteY1-44" fmla="*/ 0 h 371837"/>
                  <a:gd name="connsiteX2-45" fmla="*/ 703716 w 703716"/>
                  <a:gd name="connsiteY2-46" fmla="*/ 286509 h 371837"/>
                  <a:gd name="connsiteX3-47" fmla="*/ 0 w 703716"/>
                  <a:gd name="connsiteY3-48" fmla="*/ 180681 h 371837"/>
                  <a:gd name="connsiteX4-49" fmla="*/ 45292 w 703716"/>
                  <a:gd name="connsiteY4-50" fmla="*/ 0 h 371837"/>
                  <a:gd name="connsiteX0-51" fmla="*/ 45292 w 703716"/>
                  <a:gd name="connsiteY0-52" fmla="*/ 0 h 525639"/>
                  <a:gd name="connsiteX1-53" fmla="*/ 703716 w 703716"/>
                  <a:gd name="connsiteY1-54" fmla="*/ 0 h 525639"/>
                  <a:gd name="connsiteX2-55" fmla="*/ 703716 w 703716"/>
                  <a:gd name="connsiteY2-56" fmla="*/ 286509 h 525639"/>
                  <a:gd name="connsiteX3-57" fmla="*/ 0 w 703716"/>
                  <a:gd name="connsiteY3-58" fmla="*/ 180681 h 525639"/>
                  <a:gd name="connsiteX4-59" fmla="*/ 45292 w 703716"/>
                  <a:gd name="connsiteY4-60" fmla="*/ 0 h 525639"/>
                  <a:gd name="connsiteX0-61" fmla="*/ 45292 w 703716"/>
                  <a:gd name="connsiteY0-62" fmla="*/ 0 h 286509"/>
                  <a:gd name="connsiteX1-63" fmla="*/ 703716 w 703716"/>
                  <a:gd name="connsiteY1-64" fmla="*/ 0 h 286509"/>
                  <a:gd name="connsiteX2-65" fmla="*/ 703716 w 703716"/>
                  <a:gd name="connsiteY2-66" fmla="*/ 286509 h 286509"/>
                  <a:gd name="connsiteX3-67" fmla="*/ 0 w 703716"/>
                  <a:gd name="connsiteY3-68" fmla="*/ 180681 h 286509"/>
                  <a:gd name="connsiteX4-69" fmla="*/ 45292 w 703716"/>
                  <a:gd name="connsiteY4-70" fmla="*/ 0 h 286509"/>
                  <a:gd name="connsiteX0-71" fmla="*/ 0 w 658424"/>
                  <a:gd name="connsiteY0-72" fmla="*/ 0 h 474648"/>
                  <a:gd name="connsiteX1-73" fmla="*/ 658424 w 658424"/>
                  <a:gd name="connsiteY1-74" fmla="*/ 0 h 474648"/>
                  <a:gd name="connsiteX2-75" fmla="*/ 658424 w 658424"/>
                  <a:gd name="connsiteY2-76" fmla="*/ 286509 h 474648"/>
                  <a:gd name="connsiteX3-77" fmla="*/ 2177 w 658424"/>
                  <a:gd name="connsiteY3-78" fmla="*/ 474648 h 474648"/>
                  <a:gd name="connsiteX4-79" fmla="*/ 0 w 658424"/>
                  <a:gd name="connsiteY4-80" fmla="*/ 0 h 474648"/>
                  <a:gd name="connsiteX0-81" fmla="*/ 0 w 658424"/>
                  <a:gd name="connsiteY0-82" fmla="*/ 0 h 474648"/>
                  <a:gd name="connsiteX1-83" fmla="*/ 658424 w 658424"/>
                  <a:gd name="connsiteY1-84" fmla="*/ 0 h 474648"/>
                  <a:gd name="connsiteX2-85" fmla="*/ 658424 w 658424"/>
                  <a:gd name="connsiteY2-86" fmla="*/ 286509 h 474648"/>
                  <a:gd name="connsiteX3-87" fmla="*/ 2177 w 658424"/>
                  <a:gd name="connsiteY3-88" fmla="*/ 474648 h 474648"/>
                  <a:gd name="connsiteX4-89" fmla="*/ 0 w 658424"/>
                  <a:gd name="connsiteY4-90" fmla="*/ 0 h 474648"/>
                  <a:gd name="connsiteX0-91" fmla="*/ 0 w 658424"/>
                  <a:gd name="connsiteY0-92" fmla="*/ 0 h 478579"/>
                  <a:gd name="connsiteX1-93" fmla="*/ 658424 w 658424"/>
                  <a:gd name="connsiteY1-94" fmla="*/ 0 h 478579"/>
                  <a:gd name="connsiteX2-95" fmla="*/ 658424 w 658424"/>
                  <a:gd name="connsiteY2-96" fmla="*/ 286509 h 478579"/>
                  <a:gd name="connsiteX3-97" fmla="*/ 2177 w 658424"/>
                  <a:gd name="connsiteY3-98" fmla="*/ 474648 h 478579"/>
                  <a:gd name="connsiteX4-99" fmla="*/ 0 w 658424"/>
                  <a:gd name="connsiteY4-100" fmla="*/ 0 h 478579"/>
                  <a:gd name="connsiteX0-101" fmla="*/ 0 w 658424"/>
                  <a:gd name="connsiteY0-102" fmla="*/ 0 h 477010"/>
                  <a:gd name="connsiteX1-103" fmla="*/ 658424 w 658424"/>
                  <a:gd name="connsiteY1-104" fmla="*/ 0 h 477010"/>
                  <a:gd name="connsiteX2-105" fmla="*/ 658424 w 658424"/>
                  <a:gd name="connsiteY2-106" fmla="*/ 286509 h 477010"/>
                  <a:gd name="connsiteX3-107" fmla="*/ 2177 w 658424"/>
                  <a:gd name="connsiteY3-108" fmla="*/ 474648 h 477010"/>
                  <a:gd name="connsiteX4-109" fmla="*/ 0 w 658424"/>
                  <a:gd name="connsiteY4-110" fmla="*/ 0 h 477010"/>
                  <a:gd name="connsiteX0-111" fmla="*/ 0 w 658424"/>
                  <a:gd name="connsiteY0-112" fmla="*/ 0 h 505769"/>
                  <a:gd name="connsiteX1-113" fmla="*/ 658424 w 658424"/>
                  <a:gd name="connsiteY1-114" fmla="*/ 0 h 505769"/>
                  <a:gd name="connsiteX2-115" fmla="*/ 658424 w 658424"/>
                  <a:gd name="connsiteY2-116" fmla="*/ 286509 h 505769"/>
                  <a:gd name="connsiteX3-117" fmla="*/ 2177 w 658424"/>
                  <a:gd name="connsiteY3-118" fmla="*/ 474648 h 505769"/>
                  <a:gd name="connsiteX4-119" fmla="*/ 0 w 658424"/>
                  <a:gd name="connsiteY4-120" fmla="*/ 0 h 505769"/>
                  <a:gd name="connsiteX0-121" fmla="*/ 0 w 658424"/>
                  <a:gd name="connsiteY0-122" fmla="*/ 0 h 525981"/>
                  <a:gd name="connsiteX1-123" fmla="*/ 658424 w 658424"/>
                  <a:gd name="connsiteY1-124" fmla="*/ 0 h 525981"/>
                  <a:gd name="connsiteX2-125" fmla="*/ 658424 w 658424"/>
                  <a:gd name="connsiteY2-126" fmla="*/ 286509 h 525981"/>
                  <a:gd name="connsiteX3-127" fmla="*/ 2177 w 658424"/>
                  <a:gd name="connsiteY3-128" fmla="*/ 474648 h 525981"/>
                  <a:gd name="connsiteX4-129" fmla="*/ 0 w 658424"/>
                  <a:gd name="connsiteY4-130" fmla="*/ 0 h 525981"/>
                  <a:gd name="connsiteX0-131" fmla="*/ 0 w 658424"/>
                  <a:gd name="connsiteY0-132" fmla="*/ 0 h 436868"/>
                  <a:gd name="connsiteX1-133" fmla="*/ 658424 w 658424"/>
                  <a:gd name="connsiteY1-134" fmla="*/ 0 h 436868"/>
                  <a:gd name="connsiteX2-135" fmla="*/ 658424 w 658424"/>
                  <a:gd name="connsiteY2-136" fmla="*/ 286509 h 436868"/>
                  <a:gd name="connsiteX3-137" fmla="*/ 2177 w 658424"/>
                  <a:gd name="connsiteY3-138" fmla="*/ 251233 h 436868"/>
                  <a:gd name="connsiteX4-139" fmla="*/ 0 w 658424"/>
                  <a:gd name="connsiteY4-140" fmla="*/ 0 h 4368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58424" h="436868">
                    <a:moveTo>
                      <a:pt x="0" y="0"/>
                    </a:moveTo>
                    <a:lnTo>
                      <a:pt x="658424" y="0"/>
                    </a:lnTo>
                    <a:lnTo>
                      <a:pt x="658424" y="286509"/>
                    </a:lnTo>
                    <a:cubicBezTo>
                      <a:pt x="356259" y="621878"/>
                      <a:pt x="90702" y="298268"/>
                      <a:pt x="2177" y="251233"/>
                    </a:cubicBezTo>
                    <a:cubicBezTo>
                      <a:pt x="1451" y="93017"/>
                      <a:pt x="726" y="158216"/>
                      <a:pt x="0" y="0"/>
                    </a:cubicBezTo>
                    <a:close/>
                  </a:path>
                </a:pathLst>
              </a:custGeom>
              <a:solidFill>
                <a:schemeClr val="bg1">
                  <a:alpha val="18000"/>
                </a:schemeClr>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grpSp>
        <p:sp>
          <p:nvSpPr>
            <p:cNvPr id="43" name="矩形 42"/>
            <p:cNvSpPr/>
            <p:nvPr/>
          </p:nvSpPr>
          <p:spPr>
            <a:xfrm>
              <a:off x="4943774" y="1868799"/>
              <a:ext cx="2558798" cy="611522"/>
            </a:xfrm>
            <a:prstGeom prst="rect">
              <a:avLst/>
            </a:prstGeom>
          </p:spPr>
          <p:txBody>
            <a:bodyPr wrap="none">
              <a:spAutoFit/>
            </a:bodyPr>
            <a:lstStyle/>
            <a:p>
              <a:pPr lvl="0"/>
              <a:r>
                <a:rPr lang="zh-CN" altLang="zh-CN" sz="1600" b="1" dirty="0">
                  <a:solidFill>
                    <a:schemeClr val="bg1"/>
                  </a:solidFill>
                  <a:latin typeface="微软雅黑" panose="020B0503020204020204" pitchFamily="34" charset="-122"/>
                  <a:ea typeface="微软雅黑" panose="020B0503020204020204" pitchFamily="34" charset="-122"/>
                </a:rPr>
                <a:t>工作完成情况</a:t>
              </a:r>
            </a:p>
          </p:txBody>
        </p:sp>
      </p:grpSp>
      <p:grpSp>
        <p:nvGrpSpPr>
          <p:cNvPr id="46" name="组合 41"/>
          <p:cNvGrpSpPr/>
          <p:nvPr/>
        </p:nvGrpSpPr>
        <p:grpSpPr bwMode="auto">
          <a:xfrm>
            <a:off x="4113221" y="2713168"/>
            <a:ext cx="458780" cy="400110"/>
            <a:chOff x="2690798" y="1805798"/>
            <a:chExt cx="829499" cy="723619"/>
          </a:xfrm>
        </p:grpSpPr>
        <p:grpSp>
          <p:nvGrpSpPr>
            <p:cNvPr id="47" name="组合 35"/>
            <p:cNvGrpSpPr/>
            <p:nvPr/>
          </p:nvGrpSpPr>
          <p:grpSpPr bwMode="auto">
            <a:xfrm>
              <a:off x="2727102" y="1808973"/>
              <a:ext cx="789301" cy="711679"/>
              <a:chOff x="3696385" y="1760636"/>
              <a:chExt cx="2543112" cy="2381264"/>
            </a:xfrm>
          </p:grpSpPr>
          <p:sp>
            <p:nvSpPr>
              <p:cNvPr id="49" name="矩形 48"/>
              <p:cNvSpPr/>
              <p:nvPr/>
            </p:nvSpPr>
            <p:spPr>
              <a:xfrm>
                <a:off x="3735142" y="1760636"/>
                <a:ext cx="2379374" cy="2381264"/>
              </a:xfrm>
              <a:prstGeom prst="rect">
                <a:avLst/>
              </a:prstGeom>
              <a:solidFill>
                <a:schemeClr val="accent3">
                  <a:alpha val="89000"/>
                </a:schemeClr>
              </a:solidFill>
              <a:ln w="9525">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sp>
            <p:nvSpPr>
              <p:cNvPr id="50" name="矩形 34"/>
              <p:cNvSpPr/>
              <p:nvPr/>
            </p:nvSpPr>
            <p:spPr>
              <a:xfrm>
                <a:off x="3696385" y="1803162"/>
                <a:ext cx="2543112" cy="1041802"/>
              </a:xfrm>
              <a:custGeom>
                <a:avLst/>
                <a:gdLst>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1" fmla="*/ 0 w 658424"/>
                  <a:gd name="connsiteY0-2" fmla="*/ 0 h 286509"/>
                  <a:gd name="connsiteX1-3" fmla="*/ 658424 w 658424"/>
                  <a:gd name="connsiteY1-4" fmla="*/ 0 h 286509"/>
                  <a:gd name="connsiteX2-5" fmla="*/ 658424 w 658424"/>
                  <a:gd name="connsiteY2-6" fmla="*/ 286509 h 286509"/>
                  <a:gd name="connsiteX3-7" fmla="*/ 0 w 658424"/>
                  <a:gd name="connsiteY3-8" fmla="*/ 286509 h 286509"/>
                  <a:gd name="connsiteX4-9" fmla="*/ 0 w 658424"/>
                  <a:gd name="connsiteY4-10" fmla="*/ 0 h 286509"/>
                  <a:gd name="connsiteX0-11" fmla="*/ 0 w 658424"/>
                  <a:gd name="connsiteY0-12" fmla="*/ 0 h 410686"/>
                  <a:gd name="connsiteX1-13" fmla="*/ 658424 w 658424"/>
                  <a:gd name="connsiteY1-14" fmla="*/ 0 h 410686"/>
                  <a:gd name="connsiteX2-15" fmla="*/ 658424 w 658424"/>
                  <a:gd name="connsiteY2-16" fmla="*/ 286509 h 410686"/>
                  <a:gd name="connsiteX3-17" fmla="*/ 0 w 658424"/>
                  <a:gd name="connsiteY3-18" fmla="*/ 286509 h 410686"/>
                  <a:gd name="connsiteX4-19" fmla="*/ 0 w 658424"/>
                  <a:gd name="connsiteY4-20" fmla="*/ 0 h 410686"/>
                  <a:gd name="connsiteX0-21" fmla="*/ 0 w 658424"/>
                  <a:gd name="connsiteY0-22" fmla="*/ 0 h 410686"/>
                  <a:gd name="connsiteX1-23" fmla="*/ 658424 w 658424"/>
                  <a:gd name="connsiteY1-24" fmla="*/ 0 h 410686"/>
                  <a:gd name="connsiteX2-25" fmla="*/ 658424 w 658424"/>
                  <a:gd name="connsiteY2-26" fmla="*/ 286509 h 410686"/>
                  <a:gd name="connsiteX3-27" fmla="*/ 0 w 658424"/>
                  <a:gd name="connsiteY3-28" fmla="*/ 286509 h 410686"/>
                  <a:gd name="connsiteX4-29" fmla="*/ 0 w 658424"/>
                  <a:gd name="connsiteY4-30" fmla="*/ 0 h 410686"/>
                  <a:gd name="connsiteX0-31" fmla="*/ 0 w 658424"/>
                  <a:gd name="connsiteY0-32" fmla="*/ 0 h 393753"/>
                  <a:gd name="connsiteX1-33" fmla="*/ 658424 w 658424"/>
                  <a:gd name="connsiteY1-34" fmla="*/ 0 h 393753"/>
                  <a:gd name="connsiteX2-35" fmla="*/ 658424 w 658424"/>
                  <a:gd name="connsiteY2-36" fmla="*/ 286509 h 393753"/>
                  <a:gd name="connsiteX3-37" fmla="*/ 0 w 658424"/>
                  <a:gd name="connsiteY3-38" fmla="*/ 286509 h 393753"/>
                  <a:gd name="connsiteX4-39" fmla="*/ 0 w 658424"/>
                  <a:gd name="connsiteY4-40" fmla="*/ 0 h 393753"/>
                  <a:gd name="connsiteX0-41" fmla="*/ 45292 w 703716"/>
                  <a:gd name="connsiteY0-42" fmla="*/ 0 h 371837"/>
                  <a:gd name="connsiteX1-43" fmla="*/ 703716 w 703716"/>
                  <a:gd name="connsiteY1-44" fmla="*/ 0 h 371837"/>
                  <a:gd name="connsiteX2-45" fmla="*/ 703716 w 703716"/>
                  <a:gd name="connsiteY2-46" fmla="*/ 286509 h 371837"/>
                  <a:gd name="connsiteX3-47" fmla="*/ 0 w 703716"/>
                  <a:gd name="connsiteY3-48" fmla="*/ 180681 h 371837"/>
                  <a:gd name="connsiteX4-49" fmla="*/ 45292 w 703716"/>
                  <a:gd name="connsiteY4-50" fmla="*/ 0 h 37183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03716" h="371837">
                    <a:moveTo>
                      <a:pt x="45292" y="0"/>
                    </a:moveTo>
                    <a:lnTo>
                      <a:pt x="703716" y="0"/>
                    </a:lnTo>
                    <a:lnTo>
                      <a:pt x="703716" y="286509"/>
                    </a:lnTo>
                    <a:cubicBezTo>
                      <a:pt x="458841" y="527809"/>
                      <a:pt x="219475" y="180681"/>
                      <a:pt x="0" y="180681"/>
                    </a:cubicBezTo>
                    <a:lnTo>
                      <a:pt x="45292" y="0"/>
                    </a:lnTo>
                    <a:close/>
                  </a:path>
                </a:pathLst>
              </a:custGeom>
              <a:solidFill>
                <a:schemeClr val="bg1">
                  <a:alpha val="18000"/>
                </a:schemeClr>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grpSp>
        <p:sp>
          <p:nvSpPr>
            <p:cNvPr id="48" name="文本框 39"/>
            <p:cNvSpPr txBox="1">
              <a:spLocks noChangeArrowheads="1"/>
            </p:cNvSpPr>
            <p:nvPr/>
          </p:nvSpPr>
          <p:spPr bwMode="auto">
            <a:xfrm>
              <a:off x="2690798" y="1805798"/>
              <a:ext cx="829499" cy="723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2000" dirty="0">
                  <a:solidFill>
                    <a:schemeClr val="bg1"/>
                  </a:solidFill>
                  <a:latin typeface="Impact" panose="020B0806030902050204" pitchFamily="34" charset="0"/>
                  <a:ea typeface="时尚中黑简体" panose="01010104010101010101" pitchFamily="2" charset="-122"/>
                  <a:cs typeface="Arial" panose="020B0604020202020204" pitchFamily="34" charset="0"/>
                </a:rPr>
                <a:t>03</a:t>
              </a:r>
              <a:endParaRPr lang="zh-CN" altLang="en-US" sz="2000" dirty="0">
                <a:solidFill>
                  <a:schemeClr val="bg1"/>
                </a:solidFill>
                <a:latin typeface="Impact" panose="020B0806030902050204" pitchFamily="34" charset="0"/>
                <a:ea typeface="时尚中黑简体" panose="01010104010101010101" pitchFamily="2" charset="-122"/>
                <a:cs typeface="Arial" panose="020B0604020202020204" pitchFamily="34" charset="0"/>
              </a:endParaRPr>
            </a:p>
          </p:txBody>
        </p:sp>
      </p:grpSp>
      <p:grpSp>
        <p:nvGrpSpPr>
          <p:cNvPr id="51" name="组合 42"/>
          <p:cNvGrpSpPr/>
          <p:nvPr/>
        </p:nvGrpSpPr>
        <p:grpSpPr bwMode="auto">
          <a:xfrm>
            <a:off x="4765366" y="2714732"/>
            <a:ext cx="2830970" cy="393701"/>
            <a:chOff x="3859762" y="1809521"/>
            <a:chExt cx="5116559" cy="711133"/>
          </a:xfrm>
        </p:grpSpPr>
        <p:grpSp>
          <p:nvGrpSpPr>
            <p:cNvPr id="52" name="组合 36"/>
            <p:cNvGrpSpPr/>
            <p:nvPr/>
          </p:nvGrpSpPr>
          <p:grpSpPr bwMode="auto">
            <a:xfrm>
              <a:off x="3859762" y="1809521"/>
              <a:ext cx="5116559" cy="711133"/>
              <a:chOff x="3856314" y="1762464"/>
              <a:chExt cx="2383183" cy="2379436"/>
            </a:xfrm>
          </p:grpSpPr>
          <p:sp>
            <p:nvSpPr>
              <p:cNvPr id="54" name="矩形 53"/>
              <p:cNvSpPr/>
              <p:nvPr/>
            </p:nvSpPr>
            <p:spPr>
              <a:xfrm>
                <a:off x="3856314" y="1763631"/>
                <a:ext cx="2379486" cy="2378269"/>
              </a:xfrm>
              <a:prstGeom prst="rect">
                <a:avLst/>
              </a:prstGeom>
              <a:solidFill>
                <a:schemeClr val="accent3">
                  <a:alpha val="89000"/>
                </a:schemeClr>
              </a:solidFill>
              <a:ln w="9525">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sp>
            <p:nvSpPr>
              <p:cNvPr id="55" name="矩形 34"/>
              <p:cNvSpPr/>
              <p:nvPr/>
            </p:nvSpPr>
            <p:spPr>
              <a:xfrm>
                <a:off x="3860011" y="1806100"/>
                <a:ext cx="2379486" cy="1576663"/>
              </a:xfrm>
              <a:custGeom>
                <a:avLst/>
                <a:gdLst>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1" fmla="*/ 0 w 658424"/>
                  <a:gd name="connsiteY0-2" fmla="*/ 0 h 286509"/>
                  <a:gd name="connsiteX1-3" fmla="*/ 658424 w 658424"/>
                  <a:gd name="connsiteY1-4" fmla="*/ 0 h 286509"/>
                  <a:gd name="connsiteX2-5" fmla="*/ 658424 w 658424"/>
                  <a:gd name="connsiteY2-6" fmla="*/ 286509 h 286509"/>
                  <a:gd name="connsiteX3-7" fmla="*/ 0 w 658424"/>
                  <a:gd name="connsiteY3-8" fmla="*/ 286509 h 286509"/>
                  <a:gd name="connsiteX4-9" fmla="*/ 0 w 658424"/>
                  <a:gd name="connsiteY4-10" fmla="*/ 0 h 286509"/>
                  <a:gd name="connsiteX0-11" fmla="*/ 0 w 658424"/>
                  <a:gd name="connsiteY0-12" fmla="*/ 0 h 410686"/>
                  <a:gd name="connsiteX1-13" fmla="*/ 658424 w 658424"/>
                  <a:gd name="connsiteY1-14" fmla="*/ 0 h 410686"/>
                  <a:gd name="connsiteX2-15" fmla="*/ 658424 w 658424"/>
                  <a:gd name="connsiteY2-16" fmla="*/ 286509 h 410686"/>
                  <a:gd name="connsiteX3-17" fmla="*/ 0 w 658424"/>
                  <a:gd name="connsiteY3-18" fmla="*/ 286509 h 410686"/>
                  <a:gd name="connsiteX4-19" fmla="*/ 0 w 658424"/>
                  <a:gd name="connsiteY4-20" fmla="*/ 0 h 410686"/>
                  <a:gd name="connsiteX0-21" fmla="*/ 0 w 658424"/>
                  <a:gd name="connsiteY0-22" fmla="*/ 0 h 410686"/>
                  <a:gd name="connsiteX1-23" fmla="*/ 658424 w 658424"/>
                  <a:gd name="connsiteY1-24" fmla="*/ 0 h 410686"/>
                  <a:gd name="connsiteX2-25" fmla="*/ 658424 w 658424"/>
                  <a:gd name="connsiteY2-26" fmla="*/ 286509 h 410686"/>
                  <a:gd name="connsiteX3-27" fmla="*/ 0 w 658424"/>
                  <a:gd name="connsiteY3-28" fmla="*/ 286509 h 410686"/>
                  <a:gd name="connsiteX4-29" fmla="*/ 0 w 658424"/>
                  <a:gd name="connsiteY4-30" fmla="*/ 0 h 410686"/>
                  <a:gd name="connsiteX0-31" fmla="*/ 0 w 658424"/>
                  <a:gd name="connsiteY0-32" fmla="*/ 0 h 393753"/>
                  <a:gd name="connsiteX1-33" fmla="*/ 658424 w 658424"/>
                  <a:gd name="connsiteY1-34" fmla="*/ 0 h 393753"/>
                  <a:gd name="connsiteX2-35" fmla="*/ 658424 w 658424"/>
                  <a:gd name="connsiteY2-36" fmla="*/ 286509 h 393753"/>
                  <a:gd name="connsiteX3-37" fmla="*/ 0 w 658424"/>
                  <a:gd name="connsiteY3-38" fmla="*/ 286509 h 393753"/>
                  <a:gd name="connsiteX4-39" fmla="*/ 0 w 658424"/>
                  <a:gd name="connsiteY4-40" fmla="*/ 0 h 393753"/>
                  <a:gd name="connsiteX0-41" fmla="*/ 45292 w 703716"/>
                  <a:gd name="connsiteY0-42" fmla="*/ 0 h 371837"/>
                  <a:gd name="connsiteX1-43" fmla="*/ 703716 w 703716"/>
                  <a:gd name="connsiteY1-44" fmla="*/ 0 h 371837"/>
                  <a:gd name="connsiteX2-45" fmla="*/ 703716 w 703716"/>
                  <a:gd name="connsiteY2-46" fmla="*/ 286509 h 371837"/>
                  <a:gd name="connsiteX3-47" fmla="*/ 0 w 703716"/>
                  <a:gd name="connsiteY3-48" fmla="*/ 180681 h 371837"/>
                  <a:gd name="connsiteX4-49" fmla="*/ 45292 w 703716"/>
                  <a:gd name="connsiteY4-50" fmla="*/ 0 h 371837"/>
                  <a:gd name="connsiteX0-51" fmla="*/ 45292 w 703716"/>
                  <a:gd name="connsiteY0-52" fmla="*/ 0 h 525639"/>
                  <a:gd name="connsiteX1-53" fmla="*/ 703716 w 703716"/>
                  <a:gd name="connsiteY1-54" fmla="*/ 0 h 525639"/>
                  <a:gd name="connsiteX2-55" fmla="*/ 703716 w 703716"/>
                  <a:gd name="connsiteY2-56" fmla="*/ 286509 h 525639"/>
                  <a:gd name="connsiteX3-57" fmla="*/ 0 w 703716"/>
                  <a:gd name="connsiteY3-58" fmla="*/ 180681 h 525639"/>
                  <a:gd name="connsiteX4-59" fmla="*/ 45292 w 703716"/>
                  <a:gd name="connsiteY4-60" fmla="*/ 0 h 525639"/>
                  <a:gd name="connsiteX0-61" fmla="*/ 45292 w 703716"/>
                  <a:gd name="connsiteY0-62" fmla="*/ 0 h 286509"/>
                  <a:gd name="connsiteX1-63" fmla="*/ 703716 w 703716"/>
                  <a:gd name="connsiteY1-64" fmla="*/ 0 h 286509"/>
                  <a:gd name="connsiteX2-65" fmla="*/ 703716 w 703716"/>
                  <a:gd name="connsiteY2-66" fmla="*/ 286509 h 286509"/>
                  <a:gd name="connsiteX3-67" fmla="*/ 0 w 703716"/>
                  <a:gd name="connsiteY3-68" fmla="*/ 180681 h 286509"/>
                  <a:gd name="connsiteX4-69" fmla="*/ 45292 w 703716"/>
                  <a:gd name="connsiteY4-70" fmla="*/ 0 h 286509"/>
                  <a:gd name="connsiteX0-71" fmla="*/ 0 w 658424"/>
                  <a:gd name="connsiteY0-72" fmla="*/ 0 h 474648"/>
                  <a:gd name="connsiteX1-73" fmla="*/ 658424 w 658424"/>
                  <a:gd name="connsiteY1-74" fmla="*/ 0 h 474648"/>
                  <a:gd name="connsiteX2-75" fmla="*/ 658424 w 658424"/>
                  <a:gd name="connsiteY2-76" fmla="*/ 286509 h 474648"/>
                  <a:gd name="connsiteX3-77" fmla="*/ 2177 w 658424"/>
                  <a:gd name="connsiteY3-78" fmla="*/ 474648 h 474648"/>
                  <a:gd name="connsiteX4-79" fmla="*/ 0 w 658424"/>
                  <a:gd name="connsiteY4-80" fmla="*/ 0 h 474648"/>
                  <a:gd name="connsiteX0-81" fmla="*/ 0 w 658424"/>
                  <a:gd name="connsiteY0-82" fmla="*/ 0 h 474648"/>
                  <a:gd name="connsiteX1-83" fmla="*/ 658424 w 658424"/>
                  <a:gd name="connsiteY1-84" fmla="*/ 0 h 474648"/>
                  <a:gd name="connsiteX2-85" fmla="*/ 658424 w 658424"/>
                  <a:gd name="connsiteY2-86" fmla="*/ 286509 h 474648"/>
                  <a:gd name="connsiteX3-87" fmla="*/ 2177 w 658424"/>
                  <a:gd name="connsiteY3-88" fmla="*/ 474648 h 474648"/>
                  <a:gd name="connsiteX4-89" fmla="*/ 0 w 658424"/>
                  <a:gd name="connsiteY4-90" fmla="*/ 0 h 474648"/>
                  <a:gd name="connsiteX0-91" fmla="*/ 0 w 658424"/>
                  <a:gd name="connsiteY0-92" fmla="*/ 0 h 478579"/>
                  <a:gd name="connsiteX1-93" fmla="*/ 658424 w 658424"/>
                  <a:gd name="connsiteY1-94" fmla="*/ 0 h 478579"/>
                  <a:gd name="connsiteX2-95" fmla="*/ 658424 w 658424"/>
                  <a:gd name="connsiteY2-96" fmla="*/ 286509 h 478579"/>
                  <a:gd name="connsiteX3-97" fmla="*/ 2177 w 658424"/>
                  <a:gd name="connsiteY3-98" fmla="*/ 474648 h 478579"/>
                  <a:gd name="connsiteX4-99" fmla="*/ 0 w 658424"/>
                  <a:gd name="connsiteY4-100" fmla="*/ 0 h 478579"/>
                  <a:gd name="connsiteX0-101" fmla="*/ 0 w 658424"/>
                  <a:gd name="connsiteY0-102" fmla="*/ 0 h 477010"/>
                  <a:gd name="connsiteX1-103" fmla="*/ 658424 w 658424"/>
                  <a:gd name="connsiteY1-104" fmla="*/ 0 h 477010"/>
                  <a:gd name="connsiteX2-105" fmla="*/ 658424 w 658424"/>
                  <a:gd name="connsiteY2-106" fmla="*/ 286509 h 477010"/>
                  <a:gd name="connsiteX3-107" fmla="*/ 2177 w 658424"/>
                  <a:gd name="connsiteY3-108" fmla="*/ 474648 h 477010"/>
                  <a:gd name="connsiteX4-109" fmla="*/ 0 w 658424"/>
                  <a:gd name="connsiteY4-110" fmla="*/ 0 h 477010"/>
                  <a:gd name="connsiteX0-111" fmla="*/ 0 w 658424"/>
                  <a:gd name="connsiteY0-112" fmla="*/ 0 h 505769"/>
                  <a:gd name="connsiteX1-113" fmla="*/ 658424 w 658424"/>
                  <a:gd name="connsiteY1-114" fmla="*/ 0 h 505769"/>
                  <a:gd name="connsiteX2-115" fmla="*/ 658424 w 658424"/>
                  <a:gd name="connsiteY2-116" fmla="*/ 286509 h 505769"/>
                  <a:gd name="connsiteX3-117" fmla="*/ 2177 w 658424"/>
                  <a:gd name="connsiteY3-118" fmla="*/ 474648 h 505769"/>
                  <a:gd name="connsiteX4-119" fmla="*/ 0 w 658424"/>
                  <a:gd name="connsiteY4-120" fmla="*/ 0 h 505769"/>
                  <a:gd name="connsiteX0-121" fmla="*/ 0 w 658424"/>
                  <a:gd name="connsiteY0-122" fmla="*/ 0 h 525981"/>
                  <a:gd name="connsiteX1-123" fmla="*/ 658424 w 658424"/>
                  <a:gd name="connsiteY1-124" fmla="*/ 0 h 525981"/>
                  <a:gd name="connsiteX2-125" fmla="*/ 658424 w 658424"/>
                  <a:gd name="connsiteY2-126" fmla="*/ 286509 h 525981"/>
                  <a:gd name="connsiteX3-127" fmla="*/ 2177 w 658424"/>
                  <a:gd name="connsiteY3-128" fmla="*/ 474648 h 525981"/>
                  <a:gd name="connsiteX4-129" fmla="*/ 0 w 658424"/>
                  <a:gd name="connsiteY4-130" fmla="*/ 0 h 525981"/>
                  <a:gd name="connsiteX0-131" fmla="*/ 0 w 658424"/>
                  <a:gd name="connsiteY0-132" fmla="*/ 0 h 436868"/>
                  <a:gd name="connsiteX1-133" fmla="*/ 658424 w 658424"/>
                  <a:gd name="connsiteY1-134" fmla="*/ 0 h 436868"/>
                  <a:gd name="connsiteX2-135" fmla="*/ 658424 w 658424"/>
                  <a:gd name="connsiteY2-136" fmla="*/ 286509 h 436868"/>
                  <a:gd name="connsiteX3-137" fmla="*/ 2177 w 658424"/>
                  <a:gd name="connsiteY3-138" fmla="*/ 251233 h 436868"/>
                  <a:gd name="connsiteX4-139" fmla="*/ 0 w 658424"/>
                  <a:gd name="connsiteY4-140" fmla="*/ 0 h 4368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58424" h="436868">
                    <a:moveTo>
                      <a:pt x="0" y="0"/>
                    </a:moveTo>
                    <a:lnTo>
                      <a:pt x="658424" y="0"/>
                    </a:lnTo>
                    <a:lnTo>
                      <a:pt x="658424" y="286509"/>
                    </a:lnTo>
                    <a:cubicBezTo>
                      <a:pt x="356259" y="621878"/>
                      <a:pt x="90702" y="298268"/>
                      <a:pt x="2177" y="251233"/>
                    </a:cubicBezTo>
                    <a:cubicBezTo>
                      <a:pt x="1451" y="93017"/>
                      <a:pt x="726" y="158216"/>
                      <a:pt x="0" y="0"/>
                    </a:cubicBezTo>
                    <a:close/>
                  </a:path>
                </a:pathLst>
              </a:custGeom>
              <a:solidFill>
                <a:schemeClr val="bg1">
                  <a:alpha val="18000"/>
                </a:schemeClr>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grpSp>
        <p:sp>
          <p:nvSpPr>
            <p:cNvPr id="53" name="矩形 52"/>
            <p:cNvSpPr/>
            <p:nvPr/>
          </p:nvSpPr>
          <p:spPr>
            <a:xfrm>
              <a:off x="4943774" y="1868799"/>
              <a:ext cx="2558798" cy="611522"/>
            </a:xfrm>
            <a:prstGeom prst="rect">
              <a:avLst/>
            </a:prstGeom>
          </p:spPr>
          <p:txBody>
            <a:bodyPr wrap="none">
              <a:spAutoFit/>
            </a:bodyPr>
            <a:lstStyle/>
            <a:p>
              <a:pPr lvl="0"/>
              <a:r>
                <a:rPr lang="zh-CN" altLang="zh-CN" sz="1600" b="1" dirty="0">
                  <a:solidFill>
                    <a:schemeClr val="bg1"/>
                  </a:solidFill>
                  <a:latin typeface="微软雅黑" panose="020B0503020204020204" pitchFamily="34" charset="-122"/>
                  <a:ea typeface="微软雅黑" panose="020B0503020204020204" pitchFamily="34" charset="-122"/>
                </a:rPr>
                <a:t>成功项目展示</a:t>
              </a:r>
            </a:p>
          </p:txBody>
        </p:sp>
      </p:grpSp>
      <p:grpSp>
        <p:nvGrpSpPr>
          <p:cNvPr id="56" name="组合 41"/>
          <p:cNvGrpSpPr/>
          <p:nvPr/>
        </p:nvGrpSpPr>
        <p:grpSpPr bwMode="auto">
          <a:xfrm>
            <a:off x="4121237" y="3268513"/>
            <a:ext cx="450764" cy="400110"/>
            <a:chOff x="2705295" y="1805798"/>
            <a:chExt cx="815006" cy="723619"/>
          </a:xfrm>
        </p:grpSpPr>
        <p:grpSp>
          <p:nvGrpSpPr>
            <p:cNvPr id="57" name="组合 35"/>
            <p:cNvGrpSpPr/>
            <p:nvPr/>
          </p:nvGrpSpPr>
          <p:grpSpPr bwMode="auto">
            <a:xfrm>
              <a:off x="2727102" y="1809520"/>
              <a:ext cx="789301" cy="711133"/>
              <a:chOff x="3696385" y="1762464"/>
              <a:chExt cx="2543112" cy="2379436"/>
            </a:xfrm>
          </p:grpSpPr>
          <p:sp>
            <p:nvSpPr>
              <p:cNvPr id="59" name="矩形 58"/>
              <p:cNvSpPr/>
              <p:nvPr/>
            </p:nvSpPr>
            <p:spPr>
              <a:xfrm>
                <a:off x="3855008" y="1760639"/>
                <a:ext cx="2379374" cy="2381261"/>
              </a:xfrm>
              <a:prstGeom prst="rect">
                <a:avLst/>
              </a:prstGeom>
              <a:solidFill>
                <a:schemeClr val="accent2">
                  <a:alpha val="89000"/>
                </a:schemeClr>
              </a:solidFill>
              <a:ln w="9525">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sp>
            <p:nvSpPr>
              <p:cNvPr id="60" name="矩形 34"/>
              <p:cNvSpPr/>
              <p:nvPr/>
            </p:nvSpPr>
            <p:spPr>
              <a:xfrm>
                <a:off x="3696385" y="1803162"/>
                <a:ext cx="2543112" cy="1041802"/>
              </a:xfrm>
              <a:custGeom>
                <a:avLst/>
                <a:gdLst>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1" fmla="*/ 0 w 658424"/>
                  <a:gd name="connsiteY0-2" fmla="*/ 0 h 286509"/>
                  <a:gd name="connsiteX1-3" fmla="*/ 658424 w 658424"/>
                  <a:gd name="connsiteY1-4" fmla="*/ 0 h 286509"/>
                  <a:gd name="connsiteX2-5" fmla="*/ 658424 w 658424"/>
                  <a:gd name="connsiteY2-6" fmla="*/ 286509 h 286509"/>
                  <a:gd name="connsiteX3-7" fmla="*/ 0 w 658424"/>
                  <a:gd name="connsiteY3-8" fmla="*/ 286509 h 286509"/>
                  <a:gd name="connsiteX4-9" fmla="*/ 0 w 658424"/>
                  <a:gd name="connsiteY4-10" fmla="*/ 0 h 286509"/>
                  <a:gd name="connsiteX0-11" fmla="*/ 0 w 658424"/>
                  <a:gd name="connsiteY0-12" fmla="*/ 0 h 410686"/>
                  <a:gd name="connsiteX1-13" fmla="*/ 658424 w 658424"/>
                  <a:gd name="connsiteY1-14" fmla="*/ 0 h 410686"/>
                  <a:gd name="connsiteX2-15" fmla="*/ 658424 w 658424"/>
                  <a:gd name="connsiteY2-16" fmla="*/ 286509 h 410686"/>
                  <a:gd name="connsiteX3-17" fmla="*/ 0 w 658424"/>
                  <a:gd name="connsiteY3-18" fmla="*/ 286509 h 410686"/>
                  <a:gd name="connsiteX4-19" fmla="*/ 0 w 658424"/>
                  <a:gd name="connsiteY4-20" fmla="*/ 0 h 410686"/>
                  <a:gd name="connsiteX0-21" fmla="*/ 0 w 658424"/>
                  <a:gd name="connsiteY0-22" fmla="*/ 0 h 410686"/>
                  <a:gd name="connsiteX1-23" fmla="*/ 658424 w 658424"/>
                  <a:gd name="connsiteY1-24" fmla="*/ 0 h 410686"/>
                  <a:gd name="connsiteX2-25" fmla="*/ 658424 w 658424"/>
                  <a:gd name="connsiteY2-26" fmla="*/ 286509 h 410686"/>
                  <a:gd name="connsiteX3-27" fmla="*/ 0 w 658424"/>
                  <a:gd name="connsiteY3-28" fmla="*/ 286509 h 410686"/>
                  <a:gd name="connsiteX4-29" fmla="*/ 0 w 658424"/>
                  <a:gd name="connsiteY4-30" fmla="*/ 0 h 410686"/>
                  <a:gd name="connsiteX0-31" fmla="*/ 0 w 658424"/>
                  <a:gd name="connsiteY0-32" fmla="*/ 0 h 393753"/>
                  <a:gd name="connsiteX1-33" fmla="*/ 658424 w 658424"/>
                  <a:gd name="connsiteY1-34" fmla="*/ 0 h 393753"/>
                  <a:gd name="connsiteX2-35" fmla="*/ 658424 w 658424"/>
                  <a:gd name="connsiteY2-36" fmla="*/ 286509 h 393753"/>
                  <a:gd name="connsiteX3-37" fmla="*/ 0 w 658424"/>
                  <a:gd name="connsiteY3-38" fmla="*/ 286509 h 393753"/>
                  <a:gd name="connsiteX4-39" fmla="*/ 0 w 658424"/>
                  <a:gd name="connsiteY4-40" fmla="*/ 0 h 393753"/>
                  <a:gd name="connsiteX0-41" fmla="*/ 45292 w 703716"/>
                  <a:gd name="connsiteY0-42" fmla="*/ 0 h 371837"/>
                  <a:gd name="connsiteX1-43" fmla="*/ 703716 w 703716"/>
                  <a:gd name="connsiteY1-44" fmla="*/ 0 h 371837"/>
                  <a:gd name="connsiteX2-45" fmla="*/ 703716 w 703716"/>
                  <a:gd name="connsiteY2-46" fmla="*/ 286509 h 371837"/>
                  <a:gd name="connsiteX3-47" fmla="*/ 0 w 703716"/>
                  <a:gd name="connsiteY3-48" fmla="*/ 180681 h 371837"/>
                  <a:gd name="connsiteX4-49" fmla="*/ 45292 w 703716"/>
                  <a:gd name="connsiteY4-50" fmla="*/ 0 h 37183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03716" h="371837">
                    <a:moveTo>
                      <a:pt x="45292" y="0"/>
                    </a:moveTo>
                    <a:lnTo>
                      <a:pt x="703716" y="0"/>
                    </a:lnTo>
                    <a:lnTo>
                      <a:pt x="703716" y="286509"/>
                    </a:lnTo>
                    <a:cubicBezTo>
                      <a:pt x="458841" y="527809"/>
                      <a:pt x="219475" y="180681"/>
                      <a:pt x="0" y="180681"/>
                    </a:cubicBezTo>
                    <a:lnTo>
                      <a:pt x="45292" y="0"/>
                    </a:lnTo>
                    <a:close/>
                  </a:path>
                </a:pathLst>
              </a:custGeom>
              <a:solidFill>
                <a:schemeClr val="bg1">
                  <a:alpha val="18000"/>
                </a:schemeClr>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grpSp>
        <p:sp>
          <p:nvSpPr>
            <p:cNvPr id="58" name="文本框 39"/>
            <p:cNvSpPr txBox="1">
              <a:spLocks noChangeArrowheads="1"/>
            </p:cNvSpPr>
            <p:nvPr/>
          </p:nvSpPr>
          <p:spPr bwMode="auto">
            <a:xfrm>
              <a:off x="2705295" y="1805798"/>
              <a:ext cx="815006" cy="723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2000" dirty="0">
                  <a:solidFill>
                    <a:schemeClr val="bg1"/>
                  </a:solidFill>
                  <a:latin typeface="Impact" panose="020B0806030902050204" pitchFamily="34" charset="0"/>
                  <a:ea typeface="时尚中黑简体" panose="01010104010101010101" pitchFamily="2" charset="-122"/>
                  <a:cs typeface="Arial" panose="020B0604020202020204" pitchFamily="34" charset="0"/>
                </a:rPr>
                <a:t>04</a:t>
              </a:r>
              <a:endParaRPr lang="zh-CN" altLang="en-US" sz="2000" dirty="0">
                <a:solidFill>
                  <a:schemeClr val="bg1"/>
                </a:solidFill>
                <a:latin typeface="Impact" panose="020B0806030902050204" pitchFamily="34" charset="0"/>
                <a:ea typeface="时尚中黑简体" panose="01010104010101010101" pitchFamily="2" charset="-122"/>
                <a:cs typeface="Arial" panose="020B0604020202020204" pitchFamily="34" charset="0"/>
              </a:endParaRPr>
            </a:p>
          </p:txBody>
        </p:sp>
      </p:grpSp>
      <p:grpSp>
        <p:nvGrpSpPr>
          <p:cNvPr id="61" name="组合 42"/>
          <p:cNvGrpSpPr/>
          <p:nvPr/>
        </p:nvGrpSpPr>
        <p:grpSpPr bwMode="auto">
          <a:xfrm>
            <a:off x="4765366" y="3270076"/>
            <a:ext cx="2830970" cy="393701"/>
            <a:chOff x="3859762" y="1809521"/>
            <a:chExt cx="5116559" cy="711133"/>
          </a:xfrm>
        </p:grpSpPr>
        <p:grpSp>
          <p:nvGrpSpPr>
            <p:cNvPr id="62" name="组合 36"/>
            <p:cNvGrpSpPr/>
            <p:nvPr/>
          </p:nvGrpSpPr>
          <p:grpSpPr bwMode="auto">
            <a:xfrm>
              <a:off x="3859762" y="1809521"/>
              <a:ext cx="5116559" cy="711133"/>
              <a:chOff x="3856314" y="1762464"/>
              <a:chExt cx="2383183" cy="2379436"/>
            </a:xfrm>
          </p:grpSpPr>
          <p:sp>
            <p:nvSpPr>
              <p:cNvPr id="64" name="矩形 63"/>
              <p:cNvSpPr/>
              <p:nvPr/>
            </p:nvSpPr>
            <p:spPr>
              <a:xfrm>
                <a:off x="3856314" y="1763631"/>
                <a:ext cx="2379486" cy="2378269"/>
              </a:xfrm>
              <a:prstGeom prst="rect">
                <a:avLst/>
              </a:prstGeom>
              <a:solidFill>
                <a:schemeClr val="accent2">
                  <a:alpha val="89000"/>
                </a:schemeClr>
              </a:solidFill>
              <a:ln w="9525">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sp>
            <p:nvSpPr>
              <p:cNvPr id="65" name="矩形 34"/>
              <p:cNvSpPr/>
              <p:nvPr/>
            </p:nvSpPr>
            <p:spPr>
              <a:xfrm>
                <a:off x="3860011" y="1806100"/>
                <a:ext cx="2379486" cy="1576663"/>
              </a:xfrm>
              <a:custGeom>
                <a:avLst/>
                <a:gdLst>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1" fmla="*/ 0 w 658424"/>
                  <a:gd name="connsiteY0-2" fmla="*/ 0 h 286509"/>
                  <a:gd name="connsiteX1-3" fmla="*/ 658424 w 658424"/>
                  <a:gd name="connsiteY1-4" fmla="*/ 0 h 286509"/>
                  <a:gd name="connsiteX2-5" fmla="*/ 658424 w 658424"/>
                  <a:gd name="connsiteY2-6" fmla="*/ 286509 h 286509"/>
                  <a:gd name="connsiteX3-7" fmla="*/ 0 w 658424"/>
                  <a:gd name="connsiteY3-8" fmla="*/ 286509 h 286509"/>
                  <a:gd name="connsiteX4-9" fmla="*/ 0 w 658424"/>
                  <a:gd name="connsiteY4-10" fmla="*/ 0 h 286509"/>
                  <a:gd name="connsiteX0-11" fmla="*/ 0 w 658424"/>
                  <a:gd name="connsiteY0-12" fmla="*/ 0 h 410686"/>
                  <a:gd name="connsiteX1-13" fmla="*/ 658424 w 658424"/>
                  <a:gd name="connsiteY1-14" fmla="*/ 0 h 410686"/>
                  <a:gd name="connsiteX2-15" fmla="*/ 658424 w 658424"/>
                  <a:gd name="connsiteY2-16" fmla="*/ 286509 h 410686"/>
                  <a:gd name="connsiteX3-17" fmla="*/ 0 w 658424"/>
                  <a:gd name="connsiteY3-18" fmla="*/ 286509 h 410686"/>
                  <a:gd name="connsiteX4-19" fmla="*/ 0 w 658424"/>
                  <a:gd name="connsiteY4-20" fmla="*/ 0 h 410686"/>
                  <a:gd name="connsiteX0-21" fmla="*/ 0 w 658424"/>
                  <a:gd name="connsiteY0-22" fmla="*/ 0 h 410686"/>
                  <a:gd name="connsiteX1-23" fmla="*/ 658424 w 658424"/>
                  <a:gd name="connsiteY1-24" fmla="*/ 0 h 410686"/>
                  <a:gd name="connsiteX2-25" fmla="*/ 658424 w 658424"/>
                  <a:gd name="connsiteY2-26" fmla="*/ 286509 h 410686"/>
                  <a:gd name="connsiteX3-27" fmla="*/ 0 w 658424"/>
                  <a:gd name="connsiteY3-28" fmla="*/ 286509 h 410686"/>
                  <a:gd name="connsiteX4-29" fmla="*/ 0 w 658424"/>
                  <a:gd name="connsiteY4-30" fmla="*/ 0 h 410686"/>
                  <a:gd name="connsiteX0-31" fmla="*/ 0 w 658424"/>
                  <a:gd name="connsiteY0-32" fmla="*/ 0 h 393753"/>
                  <a:gd name="connsiteX1-33" fmla="*/ 658424 w 658424"/>
                  <a:gd name="connsiteY1-34" fmla="*/ 0 h 393753"/>
                  <a:gd name="connsiteX2-35" fmla="*/ 658424 w 658424"/>
                  <a:gd name="connsiteY2-36" fmla="*/ 286509 h 393753"/>
                  <a:gd name="connsiteX3-37" fmla="*/ 0 w 658424"/>
                  <a:gd name="connsiteY3-38" fmla="*/ 286509 h 393753"/>
                  <a:gd name="connsiteX4-39" fmla="*/ 0 w 658424"/>
                  <a:gd name="connsiteY4-40" fmla="*/ 0 h 393753"/>
                  <a:gd name="connsiteX0-41" fmla="*/ 45292 w 703716"/>
                  <a:gd name="connsiteY0-42" fmla="*/ 0 h 371837"/>
                  <a:gd name="connsiteX1-43" fmla="*/ 703716 w 703716"/>
                  <a:gd name="connsiteY1-44" fmla="*/ 0 h 371837"/>
                  <a:gd name="connsiteX2-45" fmla="*/ 703716 w 703716"/>
                  <a:gd name="connsiteY2-46" fmla="*/ 286509 h 371837"/>
                  <a:gd name="connsiteX3-47" fmla="*/ 0 w 703716"/>
                  <a:gd name="connsiteY3-48" fmla="*/ 180681 h 371837"/>
                  <a:gd name="connsiteX4-49" fmla="*/ 45292 w 703716"/>
                  <a:gd name="connsiteY4-50" fmla="*/ 0 h 371837"/>
                  <a:gd name="connsiteX0-51" fmla="*/ 45292 w 703716"/>
                  <a:gd name="connsiteY0-52" fmla="*/ 0 h 525639"/>
                  <a:gd name="connsiteX1-53" fmla="*/ 703716 w 703716"/>
                  <a:gd name="connsiteY1-54" fmla="*/ 0 h 525639"/>
                  <a:gd name="connsiteX2-55" fmla="*/ 703716 w 703716"/>
                  <a:gd name="connsiteY2-56" fmla="*/ 286509 h 525639"/>
                  <a:gd name="connsiteX3-57" fmla="*/ 0 w 703716"/>
                  <a:gd name="connsiteY3-58" fmla="*/ 180681 h 525639"/>
                  <a:gd name="connsiteX4-59" fmla="*/ 45292 w 703716"/>
                  <a:gd name="connsiteY4-60" fmla="*/ 0 h 525639"/>
                  <a:gd name="connsiteX0-61" fmla="*/ 45292 w 703716"/>
                  <a:gd name="connsiteY0-62" fmla="*/ 0 h 286509"/>
                  <a:gd name="connsiteX1-63" fmla="*/ 703716 w 703716"/>
                  <a:gd name="connsiteY1-64" fmla="*/ 0 h 286509"/>
                  <a:gd name="connsiteX2-65" fmla="*/ 703716 w 703716"/>
                  <a:gd name="connsiteY2-66" fmla="*/ 286509 h 286509"/>
                  <a:gd name="connsiteX3-67" fmla="*/ 0 w 703716"/>
                  <a:gd name="connsiteY3-68" fmla="*/ 180681 h 286509"/>
                  <a:gd name="connsiteX4-69" fmla="*/ 45292 w 703716"/>
                  <a:gd name="connsiteY4-70" fmla="*/ 0 h 286509"/>
                  <a:gd name="connsiteX0-71" fmla="*/ 0 w 658424"/>
                  <a:gd name="connsiteY0-72" fmla="*/ 0 h 474648"/>
                  <a:gd name="connsiteX1-73" fmla="*/ 658424 w 658424"/>
                  <a:gd name="connsiteY1-74" fmla="*/ 0 h 474648"/>
                  <a:gd name="connsiteX2-75" fmla="*/ 658424 w 658424"/>
                  <a:gd name="connsiteY2-76" fmla="*/ 286509 h 474648"/>
                  <a:gd name="connsiteX3-77" fmla="*/ 2177 w 658424"/>
                  <a:gd name="connsiteY3-78" fmla="*/ 474648 h 474648"/>
                  <a:gd name="connsiteX4-79" fmla="*/ 0 w 658424"/>
                  <a:gd name="connsiteY4-80" fmla="*/ 0 h 474648"/>
                  <a:gd name="connsiteX0-81" fmla="*/ 0 w 658424"/>
                  <a:gd name="connsiteY0-82" fmla="*/ 0 h 474648"/>
                  <a:gd name="connsiteX1-83" fmla="*/ 658424 w 658424"/>
                  <a:gd name="connsiteY1-84" fmla="*/ 0 h 474648"/>
                  <a:gd name="connsiteX2-85" fmla="*/ 658424 w 658424"/>
                  <a:gd name="connsiteY2-86" fmla="*/ 286509 h 474648"/>
                  <a:gd name="connsiteX3-87" fmla="*/ 2177 w 658424"/>
                  <a:gd name="connsiteY3-88" fmla="*/ 474648 h 474648"/>
                  <a:gd name="connsiteX4-89" fmla="*/ 0 w 658424"/>
                  <a:gd name="connsiteY4-90" fmla="*/ 0 h 474648"/>
                  <a:gd name="connsiteX0-91" fmla="*/ 0 w 658424"/>
                  <a:gd name="connsiteY0-92" fmla="*/ 0 h 478579"/>
                  <a:gd name="connsiteX1-93" fmla="*/ 658424 w 658424"/>
                  <a:gd name="connsiteY1-94" fmla="*/ 0 h 478579"/>
                  <a:gd name="connsiteX2-95" fmla="*/ 658424 w 658424"/>
                  <a:gd name="connsiteY2-96" fmla="*/ 286509 h 478579"/>
                  <a:gd name="connsiteX3-97" fmla="*/ 2177 w 658424"/>
                  <a:gd name="connsiteY3-98" fmla="*/ 474648 h 478579"/>
                  <a:gd name="connsiteX4-99" fmla="*/ 0 w 658424"/>
                  <a:gd name="connsiteY4-100" fmla="*/ 0 h 478579"/>
                  <a:gd name="connsiteX0-101" fmla="*/ 0 w 658424"/>
                  <a:gd name="connsiteY0-102" fmla="*/ 0 h 477010"/>
                  <a:gd name="connsiteX1-103" fmla="*/ 658424 w 658424"/>
                  <a:gd name="connsiteY1-104" fmla="*/ 0 h 477010"/>
                  <a:gd name="connsiteX2-105" fmla="*/ 658424 w 658424"/>
                  <a:gd name="connsiteY2-106" fmla="*/ 286509 h 477010"/>
                  <a:gd name="connsiteX3-107" fmla="*/ 2177 w 658424"/>
                  <a:gd name="connsiteY3-108" fmla="*/ 474648 h 477010"/>
                  <a:gd name="connsiteX4-109" fmla="*/ 0 w 658424"/>
                  <a:gd name="connsiteY4-110" fmla="*/ 0 h 477010"/>
                  <a:gd name="connsiteX0-111" fmla="*/ 0 w 658424"/>
                  <a:gd name="connsiteY0-112" fmla="*/ 0 h 505769"/>
                  <a:gd name="connsiteX1-113" fmla="*/ 658424 w 658424"/>
                  <a:gd name="connsiteY1-114" fmla="*/ 0 h 505769"/>
                  <a:gd name="connsiteX2-115" fmla="*/ 658424 w 658424"/>
                  <a:gd name="connsiteY2-116" fmla="*/ 286509 h 505769"/>
                  <a:gd name="connsiteX3-117" fmla="*/ 2177 w 658424"/>
                  <a:gd name="connsiteY3-118" fmla="*/ 474648 h 505769"/>
                  <a:gd name="connsiteX4-119" fmla="*/ 0 w 658424"/>
                  <a:gd name="connsiteY4-120" fmla="*/ 0 h 505769"/>
                  <a:gd name="connsiteX0-121" fmla="*/ 0 w 658424"/>
                  <a:gd name="connsiteY0-122" fmla="*/ 0 h 525981"/>
                  <a:gd name="connsiteX1-123" fmla="*/ 658424 w 658424"/>
                  <a:gd name="connsiteY1-124" fmla="*/ 0 h 525981"/>
                  <a:gd name="connsiteX2-125" fmla="*/ 658424 w 658424"/>
                  <a:gd name="connsiteY2-126" fmla="*/ 286509 h 525981"/>
                  <a:gd name="connsiteX3-127" fmla="*/ 2177 w 658424"/>
                  <a:gd name="connsiteY3-128" fmla="*/ 474648 h 525981"/>
                  <a:gd name="connsiteX4-129" fmla="*/ 0 w 658424"/>
                  <a:gd name="connsiteY4-130" fmla="*/ 0 h 525981"/>
                  <a:gd name="connsiteX0-131" fmla="*/ 0 w 658424"/>
                  <a:gd name="connsiteY0-132" fmla="*/ 0 h 436868"/>
                  <a:gd name="connsiteX1-133" fmla="*/ 658424 w 658424"/>
                  <a:gd name="connsiteY1-134" fmla="*/ 0 h 436868"/>
                  <a:gd name="connsiteX2-135" fmla="*/ 658424 w 658424"/>
                  <a:gd name="connsiteY2-136" fmla="*/ 286509 h 436868"/>
                  <a:gd name="connsiteX3-137" fmla="*/ 2177 w 658424"/>
                  <a:gd name="connsiteY3-138" fmla="*/ 251233 h 436868"/>
                  <a:gd name="connsiteX4-139" fmla="*/ 0 w 658424"/>
                  <a:gd name="connsiteY4-140" fmla="*/ 0 h 4368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58424" h="436868">
                    <a:moveTo>
                      <a:pt x="0" y="0"/>
                    </a:moveTo>
                    <a:lnTo>
                      <a:pt x="658424" y="0"/>
                    </a:lnTo>
                    <a:lnTo>
                      <a:pt x="658424" y="286509"/>
                    </a:lnTo>
                    <a:cubicBezTo>
                      <a:pt x="356259" y="621878"/>
                      <a:pt x="90702" y="298268"/>
                      <a:pt x="2177" y="251233"/>
                    </a:cubicBezTo>
                    <a:cubicBezTo>
                      <a:pt x="1451" y="93017"/>
                      <a:pt x="726" y="158216"/>
                      <a:pt x="0" y="0"/>
                    </a:cubicBezTo>
                    <a:close/>
                  </a:path>
                </a:pathLst>
              </a:custGeom>
              <a:solidFill>
                <a:schemeClr val="bg1">
                  <a:alpha val="18000"/>
                </a:schemeClr>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grpSp>
        <p:sp>
          <p:nvSpPr>
            <p:cNvPr id="63" name="矩形 62"/>
            <p:cNvSpPr/>
            <p:nvPr/>
          </p:nvSpPr>
          <p:spPr>
            <a:xfrm>
              <a:off x="4943774" y="1868799"/>
              <a:ext cx="2558798" cy="611522"/>
            </a:xfrm>
            <a:prstGeom prst="rect">
              <a:avLst/>
            </a:prstGeom>
          </p:spPr>
          <p:txBody>
            <a:bodyPr wrap="none">
              <a:spAutoFit/>
            </a:bodyPr>
            <a:lstStyle/>
            <a:p>
              <a:pPr lvl="0"/>
              <a:r>
                <a:rPr lang="zh-CN" altLang="zh-CN" sz="1600" b="1" dirty="0">
                  <a:solidFill>
                    <a:schemeClr val="bg1"/>
                  </a:solidFill>
                  <a:latin typeface="微软雅黑" panose="020B0503020204020204" pitchFamily="34" charset="-122"/>
                  <a:ea typeface="微软雅黑" panose="020B0503020204020204" pitchFamily="34" charset="-122"/>
                </a:rPr>
                <a:t>明年工作计划</a:t>
              </a:r>
            </a:p>
          </p:txBody>
        </p:sp>
      </p:grpSp>
      <p:sp>
        <p:nvSpPr>
          <p:cNvPr id="18" name="MH_Others_1"/>
          <p:cNvSpPr txBox="1"/>
          <p:nvPr>
            <p:custDataLst>
              <p:tags r:id="rId1"/>
            </p:custDataLst>
          </p:nvPr>
        </p:nvSpPr>
        <p:spPr>
          <a:xfrm>
            <a:off x="1824664" y="1166147"/>
            <a:ext cx="923330" cy="2698377"/>
          </a:xfrm>
          <a:prstGeom prst="rect">
            <a:avLst/>
          </a:prstGeom>
          <a:noFill/>
        </p:spPr>
        <p:txBody>
          <a:bodyPr vert="eaVert" wrap="square" lIns="0" tIns="0" rIns="0" bIns="0" rtlCol="0" anchor="ctr" anchorCtr="0">
            <a:spAutoFit/>
          </a:bodyPr>
          <a:lstStyle/>
          <a:p>
            <a:pPr algn="ctr"/>
            <a:r>
              <a:rPr lang="zh-CN" altLang="en-US" sz="60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目录</a:t>
            </a:r>
          </a:p>
        </p:txBody>
      </p:sp>
      <p:sp>
        <p:nvSpPr>
          <p:cNvPr id="19" name="MH_Others_2"/>
          <p:cNvSpPr txBox="1"/>
          <p:nvPr>
            <p:custDataLst>
              <p:tags r:id="rId2"/>
            </p:custDataLst>
          </p:nvPr>
        </p:nvSpPr>
        <p:spPr>
          <a:xfrm rot="5400000">
            <a:off x="513081" y="2448279"/>
            <a:ext cx="2346166" cy="276999"/>
          </a:xfrm>
          <a:prstGeom prst="rect">
            <a:avLst/>
          </a:prstGeom>
          <a:noFill/>
        </p:spPr>
        <p:txBody>
          <a:bodyPr wrap="square" lIns="0" tIns="0" rIns="0" bIns="0">
            <a:spAutoFit/>
          </a:bodyPr>
          <a:lstStyle/>
          <a:p>
            <a:pPr algn="ctr">
              <a:defRPr/>
            </a:pPr>
            <a:r>
              <a:rPr lang="en-US" altLang="zh-CN" b="1" dirty="0">
                <a:solidFill>
                  <a:schemeClr val="accent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flas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by="(-#ppt_w*2)" calcmode="lin" valueType="num">
                                      <p:cBhvr rctx="PPT">
                                        <p:cTn id="7" dur="500" autoRev="1" fill="hold">
                                          <p:stCondLst>
                                            <p:cond delay="0"/>
                                          </p:stCondLst>
                                        </p:cTn>
                                        <p:tgtEl>
                                          <p:spTgt spid="18"/>
                                        </p:tgtEl>
                                        <p:attrNameLst>
                                          <p:attrName>ppt_w</p:attrName>
                                        </p:attrNameLst>
                                      </p:cBhvr>
                                    </p:anim>
                                    <p:anim by="(#ppt_w*0.50)" calcmode="lin" valueType="num">
                                      <p:cBhvr>
                                        <p:cTn id="8" dur="500" decel="50000" autoRev="1" fill="hold">
                                          <p:stCondLst>
                                            <p:cond delay="0"/>
                                          </p:stCondLst>
                                        </p:cTn>
                                        <p:tgtEl>
                                          <p:spTgt spid="18"/>
                                        </p:tgtEl>
                                        <p:attrNameLst>
                                          <p:attrName>ppt_x</p:attrName>
                                        </p:attrNameLst>
                                      </p:cBhvr>
                                    </p:anim>
                                    <p:anim from="(-#ppt_h/2)" to="(#ppt_y)" calcmode="lin" valueType="num">
                                      <p:cBhvr>
                                        <p:cTn id="9" dur="1000" fill="hold">
                                          <p:stCondLst>
                                            <p:cond delay="0"/>
                                          </p:stCondLst>
                                        </p:cTn>
                                        <p:tgtEl>
                                          <p:spTgt spid="18"/>
                                        </p:tgtEl>
                                        <p:attrNameLst>
                                          <p:attrName>ppt_y</p:attrName>
                                        </p:attrNameLst>
                                      </p:cBhvr>
                                    </p:anim>
                                    <p:animRot by="21600000">
                                      <p:cBhvr>
                                        <p:cTn id="10" dur="1000" fill="hold">
                                          <p:stCondLst>
                                            <p:cond delay="0"/>
                                          </p:stCondLst>
                                        </p:cTn>
                                        <p:tgtEl>
                                          <p:spTgt spid="18"/>
                                        </p:tgtEl>
                                        <p:attrNameLst>
                                          <p:attrName>r</p:attrName>
                                        </p:attrNameLst>
                                      </p:cBhvr>
                                    </p:animRot>
                                  </p:childTnLst>
                                </p:cTn>
                              </p:par>
                              <p:par>
                                <p:cTn id="11" presetID="56" presetClass="entr" presetSubtype="0" fill="hold" grpId="0" nodeType="withEffect">
                                  <p:stCondLst>
                                    <p:cond delay="0"/>
                                  </p:stCondLst>
                                  <p:iterate type="lt">
                                    <p:tmPct val="10000"/>
                                  </p:iterate>
                                  <p:childTnLst>
                                    <p:set>
                                      <p:cBhvr>
                                        <p:cTn id="12" dur="1" fill="hold">
                                          <p:stCondLst>
                                            <p:cond delay="0"/>
                                          </p:stCondLst>
                                        </p:cTn>
                                        <p:tgtEl>
                                          <p:spTgt spid="19"/>
                                        </p:tgtEl>
                                        <p:attrNameLst>
                                          <p:attrName>style.visibility</p:attrName>
                                        </p:attrNameLst>
                                      </p:cBhvr>
                                      <p:to>
                                        <p:strVal val="visible"/>
                                      </p:to>
                                    </p:set>
                                    <p:anim by="(-#ppt_w*2)" calcmode="lin" valueType="num">
                                      <p:cBhvr rctx="PPT">
                                        <p:cTn id="13" dur="500" autoRev="1" fill="hold">
                                          <p:stCondLst>
                                            <p:cond delay="0"/>
                                          </p:stCondLst>
                                        </p:cTn>
                                        <p:tgtEl>
                                          <p:spTgt spid="19"/>
                                        </p:tgtEl>
                                        <p:attrNameLst>
                                          <p:attrName>ppt_w</p:attrName>
                                        </p:attrNameLst>
                                      </p:cBhvr>
                                    </p:anim>
                                    <p:anim by="(#ppt_w*0.50)" calcmode="lin" valueType="num">
                                      <p:cBhvr>
                                        <p:cTn id="14" dur="500" decel="50000" autoRev="1" fill="hold">
                                          <p:stCondLst>
                                            <p:cond delay="0"/>
                                          </p:stCondLst>
                                        </p:cTn>
                                        <p:tgtEl>
                                          <p:spTgt spid="19"/>
                                        </p:tgtEl>
                                        <p:attrNameLst>
                                          <p:attrName>ppt_x</p:attrName>
                                        </p:attrNameLst>
                                      </p:cBhvr>
                                    </p:anim>
                                    <p:anim from="(-#ppt_h/2)" to="(#ppt_y)" calcmode="lin" valueType="num">
                                      <p:cBhvr>
                                        <p:cTn id="15" dur="1000" fill="hold">
                                          <p:stCondLst>
                                            <p:cond delay="0"/>
                                          </p:stCondLst>
                                        </p:cTn>
                                        <p:tgtEl>
                                          <p:spTgt spid="19"/>
                                        </p:tgtEl>
                                        <p:attrNameLst>
                                          <p:attrName>ppt_y</p:attrName>
                                        </p:attrNameLst>
                                      </p:cBhvr>
                                    </p:anim>
                                    <p:animRot by="21600000">
                                      <p:cBhvr>
                                        <p:cTn id="16" dur="1000" fill="hold">
                                          <p:stCondLst>
                                            <p:cond delay="0"/>
                                          </p:stCondLst>
                                        </p:cTn>
                                        <p:tgtEl>
                                          <p:spTgt spid="19"/>
                                        </p:tgtEl>
                                        <p:attrNameLst>
                                          <p:attrName>r</p:attrName>
                                        </p:attrNameLst>
                                      </p:cBhvr>
                                    </p:animRot>
                                  </p:childTnLst>
                                </p:cTn>
                              </p:par>
                              <p:par>
                                <p:cTn id="17" presetID="2" presetClass="entr" presetSubtype="8" decel="10000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750" fill="hold"/>
                                        <p:tgtEl>
                                          <p:spTgt spid="16"/>
                                        </p:tgtEl>
                                        <p:attrNameLst>
                                          <p:attrName>ppt_x</p:attrName>
                                        </p:attrNameLst>
                                      </p:cBhvr>
                                      <p:tavLst>
                                        <p:tav tm="0">
                                          <p:val>
                                            <p:strVal val="0-#ppt_w/2"/>
                                          </p:val>
                                        </p:tav>
                                        <p:tav tm="100000">
                                          <p:val>
                                            <p:strVal val="#ppt_x"/>
                                          </p:val>
                                        </p:tav>
                                      </p:tavLst>
                                    </p:anim>
                                    <p:anim calcmode="lin" valueType="num">
                                      <p:cBhvr additive="base">
                                        <p:cTn id="20" dur="750" fill="hold"/>
                                        <p:tgtEl>
                                          <p:spTgt spid="16"/>
                                        </p:tgtEl>
                                        <p:attrNameLst>
                                          <p:attrName>ppt_y</p:attrName>
                                        </p:attrNameLst>
                                      </p:cBhvr>
                                      <p:tavLst>
                                        <p:tav tm="0">
                                          <p:val>
                                            <p:strVal val="#ppt_y"/>
                                          </p:val>
                                        </p:tav>
                                        <p:tav tm="100000">
                                          <p:val>
                                            <p:strVal val="#ppt_y"/>
                                          </p:val>
                                        </p:tav>
                                      </p:tavLst>
                                    </p:anim>
                                  </p:childTnLst>
                                </p:cTn>
                              </p:par>
                              <p:par>
                                <p:cTn id="21" presetID="10" presetClass="entr" presetSubtype="0" fill="hold" nodeType="with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fade">
                                      <p:cBhvr>
                                        <p:cTn id="23" dur="750"/>
                                        <p:tgtEl>
                                          <p:spTgt spid="31"/>
                                        </p:tgtEl>
                                      </p:cBhvr>
                                    </p:animEffect>
                                  </p:childTnLst>
                                </p:cTn>
                              </p:par>
                            </p:childTnLst>
                          </p:cTn>
                        </p:par>
                        <p:par>
                          <p:cTn id="24" fill="hold">
                            <p:stCondLst>
                              <p:cond delay="1700"/>
                            </p:stCondLst>
                            <p:childTnLst>
                              <p:par>
                                <p:cTn id="25" presetID="2" presetClass="entr" presetSubtype="8" decel="100000" fill="hold" nodeType="after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750" fill="hold"/>
                                        <p:tgtEl>
                                          <p:spTgt spid="36"/>
                                        </p:tgtEl>
                                        <p:attrNameLst>
                                          <p:attrName>ppt_x</p:attrName>
                                        </p:attrNameLst>
                                      </p:cBhvr>
                                      <p:tavLst>
                                        <p:tav tm="0">
                                          <p:val>
                                            <p:strVal val="0-#ppt_w/2"/>
                                          </p:val>
                                        </p:tav>
                                        <p:tav tm="100000">
                                          <p:val>
                                            <p:strVal val="#ppt_x"/>
                                          </p:val>
                                        </p:tav>
                                      </p:tavLst>
                                    </p:anim>
                                    <p:anim calcmode="lin" valueType="num">
                                      <p:cBhvr additive="base">
                                        <p:cTn id="28" dur="750" fill="hold"/>
                                        <p:tgtEl>
                                          <p:spTgt spid="36"/>
                                        </p:tgtEl>
                                        <p:attrNameLst>
                                          <p:attrName>ppt_y</p:attrName>
                                        </p:attrNameLst>
                                      </p:cBhvr>
                                      <p:tavLst>
                                        <p:tav tm="0">
                                          <p:val>
                                            <p:strVal val="#ppt_y"/>
                                          </p:val>
                                        </p:tav>
                                        <p:tav tm="100000">
                                          <p:val>
                                            <p:strVal val="#ppt_y"/>
                                          </p:val>
                                        </p:tav>
                                      </p:tavLst>
                                    </p:anim>
                                  </p:childTnLst>
                                </p:cTn>
                              </p:par>
                              <p:par>
                                <p:cTn id="29" presetID="10" presetClass="entr" presetSubtype="0" fill="hold" nodeType="with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fade">
                                      <p:cBhvr>
                                        <p:cTn id="31" dur="750"/>
                                        <p:tgtEl>
                                          <p:spTgt spid="41"/>
                                        </p:tgtEl>
                                      </p:cBhvr>
                                    </p:animEffect>
                                  </p:childTnLst>
                                </p:cTn>
                              </p:par>
                            </p:childTnLst>
                          </p:cTn>
                        </p:par>
                        <p:par>
                          <p:cTn id="32" fill="hold">
                            <p:stCondLst>
                              <p:cond delay="2700"/>
                            </p:stCondLst>
                            <p:childTnLst>
                              <p:par>
                                <p:cTn id="33" presetID="2" presetClass="entr" presetSubtype="8" decel="100000" fill="hold" nodeType="afterEffect">
                                  <p:stCondLst>
                                    <p:cond delay="0"/>
                                  </p:stCondLst>
                                  <p:childTnLst>
                                    <p:set>
                                      <p:cBhvr>
                                        <p:cTn id="34" dur="1" fill="hold">
                                          <p:stCondLst>
                                            <p:cond delay="0"/>
                                          </p:stCondLst>
                                        </p:cTn>
                                        <p:tgtEl>
                                          <p:spTgt spid="46"/>
                                        </p:tgtEl>
                                        <p:attrNameLst>
                                          <p:attrName>style.visibility</p:attrName>
                                        </p:attrNameLst>
                                      </p:cBhvr>
                                      <p:to>
                                        <p:strVal val="visible"/>
                                      </p:to>
                                    </p:set>
                                    <p:anim calcmode="lin" valueType="num">
                                      <p:cBhvr additive="base">
                                        <p:cTn id="35" dur="750" fill="hold"/>
                                        <p:tgtEl>
                                          <p:spTgt spid="46"/>
                                        </p:tgtEl>
                                        <p:attrNameLst>
                                          <p:attrName>ppt_x</p:attrName>
                                        </p:attrNameLst>
                                      </p:cBhvr>
                                      <p:tavLst>
                                        <p:tav tm="0">
                                          <p:val>
                                            <p:strVal val="0-#ppt_w/2"/>
                                          </p:val>
                                        </p:tav>
                                        <p:tav tm="100000">
                                          <p:val>
                                            <p:strVal val="#ppt_x"/>
                                          </p:val>
                                        </p:tav>
                                      </p:tavLst>
                                    </p:anim>
                                    <p:anim calcmode="lin" valueType="num">
                                      <p:cBhvr additive="base">
                                        <p:cTn id="36" dur="750" fill="hold"/>
                                        <p:tgtEl>
                                          <p:spTgt spid="46"/>
                                        </p:tgtEl>
                                        <p:attrNameLst>
                                          <p:attrName>ppt_y</p:attrName>
                                        </p:attrNameLst>
                                      </p:cBhvr>
                                      <p:tavLst>
                                        <p:tav tm="0">
                                          <p:val>
                                            <p:strVal val="#ppt_y"/>
                                          </p:val>
                                        </p:tav>
                                        <p:tav tm="100000">
                                          <p:val>
                                            <p:strVal val="#ppt_y"/>
                                          </p:val>
                                        </p:tav>
                                      </p:tavLst>
                                    </p:anim>
                                  </p:childTnLst>
                                </p:cTn>
                              </p:par>
                              <p:par>
                                <p:cTn id="37" presetID="10" presetClass="entr" presetSubtype="0" fill="hold" nodeType="withEffect">
                                  <p:stCondLst>
                                    <p:cond delay="0"/>
                                  </p:stCondLst>
                                  <p:childTnLst>
                                    <p:set>
                                      <p:cBhvr>
                                        <p:cTn id="38" dur="1" fill="hold">
                                          <p:stCondLst>
                                            <p:cond delay="0"/>
                                          </p:stCondLst>
                                        </p:cTn>
                                        <p:tgtEl>
                                          <p:spTgt spid="51"/>
                                        </p:tgtEl>
                                        <p:attrNameLst>
                                          <p:attrName>style.visibility</p:attrName>
                                        </p:attrNameLst>
                                      </p:cBhvr>
                                      <p:to>
                                        <p:strVal val="visible"/>
                                      </p:to>
                                    </p:set>
                                    <p:animEffect transition="in" filter="fade">
                                      <p:cBhvr>
                                        <p:cTn id="39" dur="750"/>
                                        <p:tgtEl>
                                          <p:spTgt spid="51"/>
                                        </p:tgtEl>
                                      </p:cBhvr>
                                    </p:animEffect>
                                  </p:childTnLst>
                                </p:cTn>
                              </p:par>
                            </p:childTnLst>
                          </p:cTn>
                        </p:par>
                        <p:par>
                          <p:cTn id="40" fill="hold">
                            <p:stCondLst>
                              <p:cond delay="3700"/>
                            </p:stCondLst>
                            <p:childTnLst>
                              <p:par>
                                <p:cTn id="41" presetID="2" presetClass="entr" presetSubtype="8" decel="100000" fill="hold" nodeType="afterEffect">
                                  <p:stCondLst>
                                    <p:cond delay="0"/>
                                  </p:stCondLst>
                                  <p:childTnLst>
                                    <p:set>
                                      <p:cBhvr>
                                        <p:cTn id="42" dur="1" fill="hold">
                                          <p:stCondLst>
                                            <p:cond delay="0"/>
                                          </p:stCondLst>
                                        </p:cTn>
                                        <p:tgtEl>
                                          <p:spTgt spid="56"/>
                                        </p:tgtEl>
                                        <p:attrNameLst>
                                          <p:attrName>style.visibility</p:attrName>
                                        </p:attrNameLst>
                                      </p:cBhvr>
                                      <p:to>
                                        <p:strVal val="visible"/>
                                      </p:to>
                                    </p:set>
                                    <p:anim calcmode="lin" valueType="num">
                                      <p:cBhvr additive="base">
                                        <p:cTn id="43" dur="750" fill="hold"/>
                                        <p:tgtEl>
                                          <p:spTgt spid="56"/>
                                        </p:tgtEl>
                                        <p:attrNameLst>
                                          <p:attrName>ppt_x</p:attrName>
                                        </p:attrNameLst>
                                      </p:cBhvr>
                                      <p:tavLst>
                                        <p:tav tm="0">
                                          <p:val>
                                            <p:strVal val="0-#ppt_w/2"/>
                                          </p:val>
                                        </p:tav>
                                        <p:tav tm="100000">
                                          <p:val>
                                            <p:strVal val="#ppt_x"/>
                                          </p:val>
                                        </p:tav>
                                      </p:tavLst>
                                    </p:anim>
                                    <p:anim calcmode="lin" valueType="num">
                                      <p:cBhvr additive="base">
                                        <p:cTn id="44" dur="750" fill="hold"/>
                                        <p:tgtEl>
                                          <p:spTgt spid="56"/>
                                        </p:tgtEl>
                                        <p:attrNameLst>
                                          <p:attrName>ppt_y</p:attrName>
                                        </p:attrNameLst>
                                      </p:cBhvr>
                                      <p:tavLst>
                                        <p:tav tm="0">
                                          <p:val>
                                            <p:strVal val="#ppt_y"/>
                                          </p:val>
                                        </p:tav>
                                        <p:tav tm="100000">
                                          <p:val>
                                            <p:strVal val="#ppt_y"/>
                                          </p:val>
                                        </p:tav>
                                      </p:tavLst>
                                    </p:anim>
                                  </p:childTnLst>
                                </p:cTn>
                              </p:par>
                              <p:par>
                                <p:cTn id="45" presetID="10" presetClass="entr" presetSubtype="0" fill="hold" nodeType="with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fade">
                                      <p:cBhvr>
                                        <p:cTn id="47" dur="75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stretch>
            <a:fillRect/>
          </a:stretch>
        </p:blipFill>
        <p:spPr>
          <a:xfrm>
            <a:off x="2616" y="2520"/>
            <a:ext cx="9144018" cy="5148082"/>
          </a:xfrm>
          <a:prstGeom prst="rect">
            <a:avLst/>
          </a:prstGeom>
        </p:spPr>
      </p:pic>
      <p:sp>
        <p:nvSpPr>
          <p:cNvPr id="9" name="矩形 8"/>
          <p:cNvSpPr/>
          <p:nvPr/>
        </p:nvSpPr>
        <p:spPr>
          <a:xfrm>
            <a:off x="4030495" y="2211711"/>
            <a:ext cx="2499588" cy="430887"/>
          </a:xfrm>
          <a:prstGeom prst="rect">
            <a:avLst/>
          </a:prstGeom>
        </p:spPr>
        <p:txBody>
          <a:bodyPr wrap="square" lIns="0" tIns="0" rIns="0" bIns="0">
            <a:spAutoFit/>
          </a:bodyPr>
          <a:lstStyle/>
          <a:p>
            <a:pPr lvl="0"/>
            <a:r>
              <a:rPr lang="zh-CN" altLang="zh-CN" sz="2800" b="1" dirty="0">
                <a:solidFill>
                  <a:schemeClr val="accent1"/>
                </a:solidFill>
                <a:latin typeface="微软雅黑" panose="020B0503020204020204" pitchFamily="34" charset="-122"/>
                <a:ea typeface="微软雅黑" panose="020B0503020204020204" pitchFamily="34" charset="-122"/>
              </a:rPr>
              <a:t>年度工作概述</a:t>
            </a:r>
          </a:p>
        </p:txBody>
      </p:sp>
      <p:sp>
        <p:nvSpPr>
          <p:cNvPr id="10" name="文本框 9"/>
          <p:cNvSpPr txBox="1"/>
          <p:nvPr/>
        </p:nvSpPr>
        <p:spPr>
          <a:xfrm>
            <a:off x="4030494" y="2724393"/>
            <a:ext cx="2829294" cy="530915"/>
          </a:xfrm>
          <a:prstGeom prst="rect">
            <a:avLst/>
          </a:prstGeom>
          <a:noFill/>
        </p:spPr>
        <p:txBody>
          <a:bodyPr wrap="square" lIns="0" tIns="0" rIns="0" bIns="0" rtlCol="0">
            <a:spAutoFit/>
          </a:bodyPr>
          <a:lstStyle/>
          <a:p>
            <a:pPr algn="just">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12" name="椭圆 11"/>
          <p:cNvSpPr/>
          <p:nvPr/>
        </p:nvSpPr>
        <p:spPr>
          <a:xfrm>
            <a:off x="2195736" y="1779662"/>
            <a:ext cx="1546725" cy="1546725"/>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b="1" dirty="0">
                <a:solidFill>
                  <a:schemeClr val="bg1"/>
                </a:solidFill>
              </a:rPr>
              <a:t>01</a:t>
            </a:r>
            <a:endParaRPr lang="zh-CN" altLang="en-US" sz="6600" b="1"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flas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3"/>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23" presetClass="entr" presetSubtype="32"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strVal val="4*#ppt_w"/>
                                          </p:val>
                                        </p:tav>
                                        <p:tav tm="100000">
                                          <p:val>
                                            <p:strVal val="#ppt_w"/>
                                          </p:val>
                                        </p:tav>
                                      </p:tavLst>
                                    </p:anim>
                                    <p:anim calcmode="lin" valueType="num">
                                      <p:cBhvr>
                                        <p:cTn id="15" dur="500" fill="hold"/>
                                        <p:tgtEl>
                                          <p:spTgt spid="9"/>
                                        </p:tgtEl>
                                        <p:attrNameLst>
                                          <p:attrName>ppt_h</p:attrName>
                                        </p:attrNameLst>
                                      </p:cBhvr>
                                      <p:tavLst>
                                        <p:tav tm="0">
                                          <p:val>
                                            <p:strVal val="4*#ppt_h"/>
                                          </p:val>
                                        </p:tav>
                                        <p:tav tm="100000">
                                          <p:val>
                                            <p:strVal val="#ppt_h"/>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101"/>
          <p:cNvSpPr>
            <a:spLocks noEditPoints="1"/>
          </p:cNvSpPr>
          <p:nvPr/>
        </p:nvSpPr>
        <p:spPr bwMode="auto">
          <a:xfrm>
            <a:off x="4075021" y="1491964"/>
            <a:ext cx="1741800" cy="1737903"/>
          </a:xfrm>
          <a:custGeom>
            <a:avLst/>
            <a:gdLst>
              <a:gd name="T0" fmla="*/ 27 w 188"/>
              <a:gd name="T1" fmla="*/ 27 h 188"/>
              <a:gd name="T2" fmla="*/ 45 w 188"/>
              <a:gd name="T3" fmla="*/ 143 h 188"/>
              <a:gd name="T4" fmla="*/ 161 w 188"/>
              <a:gd name="T5" fmla="*/ 161 h 188"/>
              <a:gd name="T6" fmla="*/ 144 w 188"/>
              <a:gd name="T7" fmla="*/ 44 h 188"/>
              <a:gd name="T8" fmla="*/ 27 w 188"/>
              <a:gd name="T9" fmla="*/ 27 h 188"/>
              <a:gd name="T10" fmla="*/ 136 w 188"/>
              <a:gd name="T11" fmla="*/ 154 h 188"/>
              <a:gd name="T12" fmla="*/ 45 w 188"/>
              <a:gd name="T13" fmla="*/ 141 h 188"/>
              <a:gd name="T14" fmla="*/ 31 w 188"/>
              <a:gd name="T15" fmla="*/ 50 h 188"/>
              <a:gd name="T16" fmla="*/ 122 w 188"/>
              <a:gd name="T17" fmla="*/ 64 h 188"/>
              <a:gd name="T18" fmla="*/ 136 w 188"/>
              <a:gd name="T19" fmla="*/ 154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 h="188">
                <a:moveTo>
                  <a:pt x="27" y="27"/>
                </a:moveTo>
                <a:cubicBezTo>
                  <a:pt x="0" y="54"/>
                  <a:pt x="8" y="106"/>
                  <a:pt x="45" y="143"/>
                </a:cubicBezTo>
                <a:cubicBezTo>
                  <a:pt x="81" y="180"/>
                  <a:pt x="134" y="188"/>
                  <a:pt x="161" y="161"/>
                </a:cubicBezTo>
                <a:cubicBezTo>
                  <a:pt x="188" y="133"/>
                  <a:pt x="180" y="81"/>
                  <a:pt x="144" y="44"/>
                </a:cubicBezTo>
                <a:cubicBezTo>
                  <a:pt x="107" y="7"/>
                  <a:pt x="54" y="0"/>
                  <a:pt x="27" y="27"/>
                </a:cubicBezTo>
                <a:close/>
                <a:moveTo>
                  <a:pt x="136" y="154"/>
                </a:moveTo>
                <a:cubicBezTo>
                  <a:pt x="114" y="176"/>
                  <a:pt x="74" y="169"/>
                  <a:pt x="45" y="141"/>
                </a:cubicBezTo>
                <a:cubicBezTo>
                  <a:pt x="16" y="112"/>
                  <a:pt x="10" y="71"/>
                  <a:pt x="31" y="50"/>
                </a:cubicBezTo>
                <a:cubicBezTo>
                  <a:pt x="53" y="29"/>
                  <a:pt x="93" y="35"/>
                  <a:pt x="122" y="64"/>
                </a:cubicBezTo>
                <a:cubicBezTo>
                  <a:pt x="151" y="92"/>
                  <a:pt x="157" y="133"/>
                  <a:pt x="136" y="154"/>
                </a:cubicBezTo>
                <a:close/>
              </a:path>
            </a:pathLst>
          </a:custGeom>
          <a:solidFill>
            <a:schemeClr val="accent2"/>
          </a:solidFill>
          <a:ln>
            <a:noFill/>
          </a:ln>
        </p:spPr>
        <p:txBody>
          <a:bodyPr vert="horz" wrap="square" lIns="91412" tIns="45706" rIns="91412" bIns="45706" numCol="1" anchor="t" anchorCtr="0" compatLnSpc="1"/>
          <a:lstStyle/>
          <a:p>
            <a:endParaRPr lang="en-US" sz="18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Freeform 102"/>
          <p:cNvSpPr>
            <a:spLocks noEditPoints="1"/>
          </p:cNvSpPr>
          <p:nvPr/>
        </p:nvSpPr>
        <p:spPr bwMode="auto">
          <a:xfrm>
            <a:off x="3702774" y="2637907"/>
            <a:ext cx="1850907" cy="1445656"/>
          </a:xfrm>
          <a:custGeom>
            <a:avLst/>
            <a:gdLst>
              <a:gd name="T0" fmla="*/ 193 w 200"/>
              <a:gd name="T1" fmla="*/ 61 h 156"/>
              <a:gd name="T2" fmla="*/ 88 w 200"/>
              <a:gd name="T3" fmla="*/ 9 h 156"/>
              <a:gd name="T4" fmla="*/ 7 w 200"/>
              <a:gd name="T5" fmla="*/ 95 h 156"/>
              <a:gd name="T6" fmla="*/ 113 w 200"/>
              <a:gd name="T7" fmla="*/ 147 h 156"/>
              <a:gd name="T8" fmla="*/ 193 w 200"/>
              <a:gd name="T9" fmla="*/ 61 h 156"/>
              <a:gd name="T10" fmla="*/ 27 w 200"/>
              <a:gd name="T11" fmla="*/ 78 h 156"/>
              <a:gd name="T12" fmla="*/ 90 w 200"/>
              <a:gd name="T13" fmla="*/ 11 h 156"/>
              <a:gd name="T14" fmla="*/ 172 w 200"/>
              <a:gd name="T15" fmla="*/ 51 h 156"/>
              <a:gd name="T16" fmla="*/ 109 w 200"/>
              <a:gd name="T17" fmla="*/ 118 h 156"/>
              <a:gd name="T18" fmla="*/ 27 w 200"/>
              <a:gd name="T19" fmla="*/ 7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0" h="156">
                <a:moveTo>
                  <a:pt x="193" y="61"/>
                </a:moveTo>
                <a:cubicBezTo>
                  <a:pt x="186" y="23"/>
                  <a:pt x="139" y="0"/>
                  <a:pt x="88" y="9"/>
                </a:cubicBezTo>
                <a:cubicBezTo>
                  <a:pt x="36" y="18"/>
                  <a:pt x="0" y="57"/>
                  <a:pt x="7" y="95"/>
                </a:cubicBezTo>
                <a:cubicBezTo>
                  <a:pt x="14" y="133"/>
                  <a:pt x="61" y="156"/>
                  <a:pt x="113" y="147"/>
                </a:cubicBezTo>
                <a:cubicBezTo>
                  <a:pt x="164" y="138"/>
                  <a:pt x="200" y="99"/>
                  <a:pt x="193" y="61"/>
                </a:cubicBezTo>
                <a:close/>
                <a:moveTo>
                  <a:pt x="27" y="78"/>
                </a:moveTo>
                <a:cubicBezTo>
                  <a:pt x="22" y="48"/>
                  <a:pt x="50" y="18"/>
                  <a:pt x="90" y="11"/>
                </a:cubicBezTo>
                <a:cubicBezTo>
                  <a:pt x="130" y="4"/>
                  <a:pt x="167" y="22"/>
                  <a:pt x="172" y="51"/>
                </a:cubicBezTo>
                <a:cubicBezTo>
                  <a:pt x="177" y="81"/>
                  <a:pt x="149" y="111"/>
                  <a:pt x="109" y="118"/>
                </a:cubicBezTo>
                <a:cubicBezTo>
                  <a:pt x="69" y="125"/>
                  <a:pt x="32" y="107"/>
                  <a:pt x="27" y="78"/>
                </a:cubicBezTo>
                <a:close/>
              </a:path>
            </a:pathLst>
          </a:custGeom>
          <a:solidFill>
            <a:schemeClr val="accent3"/>
          </a:solidFill>
          <a:ln>
            <a:noFill/>
          </a:ln>
        </p:spPr>
        <p:txBody>
          <a:bodyPr vert="horz" wrap="square" lIns="91412" tIns="45706" rIns="91412" bIns="45706" numCol="1" anchor="t" anchorCtr="0" compatLnSpc="1"/>
          <a:lstStyle/>
          <a:p>
            <a:endParaRPr lang="en-US" sz="18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Freeform 103"/>
          <p:cNvSpPr>
            <a:spLocks noEditPoints="1"/>
          </p:cNvSpPr>
          <p:nvPr/>
        </p:nvSpPr>
        <p:spPr bwMode="auto">
          <a:xfrm>
            <a:off x="3174981" y="1515005"/>
            <a:ext cx="1414482" cy="1835320"/>
          </a:xfrm>
          <a:custGeom>
            <a:avLst/>
            <a:gdLst>
              <a:gd name="T0" fmla="*/ 63 w 153"/>
              <a:gd name="T1" fmla="*/ 193 h 198"/>
              <a:gd name="T2" fmla="*/ 146 w 153"/>
              <a:gd name="T3" fmla="*/ 109 h 198"/>
              <a:gd name="T4" fmla="*/ 90 w 153"/>
              <a:gd name="T5" fmla="*/ 5 h 198"/>
              <a:gd name="T6" fmla="*/ 7 w 153"/>
              <a:gd name="T7" fmla="*/ 89 h 198"/>
              <a:gd name="T8" fmla="*/ 63 w 153"/>
              <a:gd name="T9" fmla="*/ 193 h 198"/>
              <a:gd name="T10" fmla="*/ 100 w 153"/>
              <a:gd name="T11" fmla="*/ 30 h 198"/>
              <a:gd name="T12" fmla="*/ 143 w 153"/>
              <a:gd name="T13" fmla="*/ 110 h 198"/>
              <a:gd name="T14" fmla="*/ 79 w 153"/>
              <a:gd name="T15" fmla="*/ 176 h 198"/>
              <a:gd name="T16" fmla="*/ 35 w 153"/>
              <a:gd name="T17" fmla="*/ 95 h 198"/>
              <a:gd name="T18" fmla="*/ 100 w 153"/>
              <a:gd name="T19" fmla="*/ 3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3" h="198">
                <a:moveTo>
                  <a:pt x="63" y="193"/>
                </a:moveTo>
                <a:cubicBezTo>
                  <a:pt x="101" y="198"/>
                  <a:pt x="138" y="161"/>
                  <a:pt x="146" y="109"/>
                </a:cubicBezTo>
                <a:cubicBezTo>
                  <a:pt x="153" y="57"/>
                  <a:pt x="128" y="11"/>
                  <a:pt x="90" y="5"/>
                </a:cubicBezTo>
                <a:cubicBezTo>
                  <a:pt x="51" y="0"/>
                  <a:pt x="14" y="37"/>
                  <a:pt x="7" y="89"/>
                </a:cubicBezTo>
                <a:cubicBezTo>
                  <a:pt x="0" y="141"/>
                  <a:pt x="25" y="187"/>
                  <a:pt x="63" y="193"/>
                </a:cubicBezTo>
                <a:close/>
                <a:moveTo>
                  <a:pt x="100" y="30"/>
                </a:moveTo>
                <a:cubicBezTo>
                  <a:pt x="129" y="34"/>
                  <a:pt x="149" y="70"/>
                  <a:pt x="143" y="110"/>
                </a:cubicBezTo>
                <a:cubicBezTo>
                  <a:pt x="137" y="151"/>
                  <a:pt x="109" y="180"/>
                  <a:pt x="79" y="176"/>
                </a:cubicBezTo>
                <a:cubicBezTo>
                  <a:pt x="49" y="171"/>
                  <a:pt x="29" y="135"/>
                  <a:pt x="35" y="95"/>
                </a:cubicBezTo>
                <a:cubicBezTo>
                  <a:pt x="41" y="55"/>
                  <a:pt x="70" y="25"/>
                  <a:pt x="100" y="30"/>
                </a:cubicBezTo>
                <a:close/>
              </a:path>
            </a:pathLst>
          </a:custGeom>
          <a:solidFill>
            <a:schemeClr val="accent1"/>
          </a:solidFill>
          <a:ln>
            <a:noFill/>
          </a:ln>
        </p:spPr>
        <p:txBody>
          <a:bodyPr vert="horz" wrap="square" lIns="91412" tIns="45706" rIns="91412" bIns="45706" numCol="1" anchor="t" anchorCtr="0" compatLnSpc="1"/>
          <a:lstStyle/>
          <a:p>
            <a:endParaRPr lang="en-US" sz="18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Freeform 104"/>
          <p:cNvSpPr/>
          <p:nvPr/>
        </p:nvSpPr>
        <p:spPr bwMode="auto">
          <a:xfrm>
            <a:off x="4147769" y="1614785"/>
            <a:ext cx="377976" cy="767640"/>
          </a:xfrm>
          <a:custGeom>
            <a:avLst/>
            <a:gdLst>
              <a:gd name="T0" fmla="*/ 24 w 41"/>
              <a:gd name="T1" fmla="*/ 36 h 83"/>
              <a:gd name="T2" fmla="*/ 41 w 41"/>
              <a:gd name="T3" fmla="*/ 26 h 83"/>
              <a:gd name="T4" fmla="*/ 41 w 41"/>
              <a:gd name="T5" fmla="*/ 0 h 83"/>
              <a:gd name="T6" fmla="*/ 20 w 41"/>
              <a:gd name="T7" fmla="*/ 13 h 83"/>
              <a:gd name="T8" fmla="*/ 8 w 41"/>
              <a:gd name="T9" fmla="*/ 83 h 83"/>
              <a:gd name="T10" fmla="*/ 13 w 41"/>
              <a:gd name="T11" fmla="*/ 83 h 83"/>
              <a:gd name="T12" fmla="*/ 24 w 41"/>
              <a:gd name="T13" fmla="*/ 36 h 83"/>
            </a:gdLst>
            <a:ahLst/>
            <a:cxnLst>
              <a:cxn ang="0">
                <a:pos x="T0" y="T1"/>
              </a:cxn>
              <a:cxn ang="0">
                <a:pos x="T2" y="T3"/>
              </a:cxn>
              <a:cxn ang="0">
                <a:pos x="T4" y="T5"/>
              </a:cxn>
              <a:cxn ang="0">
                <a:pos x="T6" y="T7"/>
              </a:cxn>
              <a:cxn ang="0">
                <a:pos x="T8" y="T9"/>
              </a:cxn>
              <a:cxn ang="0">
                <a:pos x="T10" y="T11"/>
              </a:cxn>
              <a:cxn ang="0">
                <a:pos x="T12" y="T13"/>
              </a:cxn>
            </a:cxnLst>
            <a:rect l="0" t="0" r="r" b="b"/>
            <a:pathLst>
              <a:path w="41" h="83">
                <a:moveTo>
                  <a:pt x="24" y="36"/>
                </a:moveTo>
                <a:cubicBezTo>
                  <a:pt x="29" y="31"/>
                  <a:pt x="35" y="28"/>
                  <a:pt x="41" y="26"/>
                </a:cubicBezTo>
                <a:cubicBezTo>
                  <a:pt x="41" y="0"/>
                  <a:pt x="41" y="0"/>
                  <a:pt x="41" y="0"/>
                </a:cubicBezTo>
                <a:cubicBezTo>
                  <a:pt x="33" y="3"/>
                  <a:pt x="26" y="7"/>
                  <a:pt x="20" y="13"/>
                </a:cubicBezTo>
                <a:cubicBezTo>
                  <a:pt x="3" y="30"/>
                  <a:pt x="0" y="56"/>
                  <a:pt x="8" y="83"/>
                </a:cubicBezTo>
                <a:cubicBezTo>
                  <a:pt x="13" y="83"/>
                  <a:pt x="13" y="83"/>
                  <a:pt x="13" y="83"/>
                </a:cubicBezTo>
                <a:cubicBezTo>
                  <a:pt x="9" y="65"/>
                  <a:pt x="13" y="47"/>
                  <a:pt x="24" y="36"/>
                </a:cubicBezTo>
                <a:close/>
              </a:path>
            </a:pathLst>
          </a:custGeom>
          <a:solidFill>
            <a:schemeClr val="accent3"/>
          </a:solidFill>
          <a:ln>
            <a:noFill/>
          </a:ln>
        </p:spPr>
        <p:txBody>
          <a:bodyPr vert="horz" wrap="square" lIns="91412" tIns="45706" rIns="91412" bIns="45706" numCol="1" anchor="t" anchorCtr="0" compatLnSpc="1"/>
          <a:lstStyle/>
          <a:p>
            <a:endParaRPr lang="en-US" sz="18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Freeform 14"/>
          <p:cNvSpPr>
            <a:spLocks noEditPoints="1"/>
          </p:cNvSpPr>
          <p:nvPr/>
        </p:nvSpPr>
        <p:spPr bwMode="auto">
          <a:xfrm>
            <a:off x="4421829" y="3163457"/>
            <a:ext cx="377654" cy="394790"/>
          </a:xfrm>
          <a:custGeom>
            <a:avLst/>
            <a:gdLst>
              <a:gd name="T0" fmla="*/ 161 w 485"/>
              <a:gd name="T1" fmla="*/ 500 h 507"/>
              <a:gd name="T2" fmla="*/ 7 w 485"/>
              <a:gd name="T3" fmla="*/ 338 h 507"/>
              <a:gd name="T4" fmla="*/ 2 w 485"/>
              <a:gd name="T5" fmla="*/ 308 h 507"/>
              <a:gd name="T6" fmla="*/ 15 w 485"/>
              <a:gd name="T7" fmla="*/ 280 h 507"/>
              <a:gd name="T8" fmla="*/ 254 w 485"/>
              <a:gd name="T9" fmla="*/ 30 h 507"/>
              <a:gd name="T10" fmla="*/ 295 w 485"/>
              <a:gd name="T11" fmla="*/ 9 h 507"/>
              <a:gd name="T12" fmla="*/ 364 w 485"/>
              <a:gd name="T13" fmla="*/ 2 h 507"/>
              <a:gd name="T14" fmla="*/ 420 w 485"/>
              <a:gd name="T15" fmla="*/ 22 h 507"/>
              <a:gd name="T16" fmla="*/ 463 w 485"/>
              <a:gd name="T17" fmla="*/ 68 h 507"/>
              <a:gd name="T18" fmla="*/ 482 w 485"/>
              <a:gd name="T19" fmla="*/ 126 h 507"/>
              <a:gd name="T20" fmla="*/ 475 w 485"/>
              <a:gd name="T21" fmla="*/ 198 h 507"/>
              <a:gd name="T22" fmla="*/ 456 w 485"/>
              <a:gd name="T23" fmla="*/ 241 h 507"/>
              <a:gd name="T24" fmla="*/ 217 w 485"/>
              <a:gd name="T25" fmla="*/ 492 h 507"/>
              <a:gd name="T26" fmla="*/ 190 w 485"/>
              <a:gd name="T27" fmla="*/ 506 h 507"/>
              <a:gd name="T28" fmla="*/ 161 w 485"/>
              <a:gd name="T29" fmla="*/ 500 h 507"/>
              <a:gd name="T30" fmla="*/ 376 w 485"/>
              <a:gd name="T31" fmla="*/ 65 h 507"/>
              <a:gd name="T32" fmla="*/ 330 w 485"/>
              <a:gd name="T33" fmla="*/ 113 h 507"/>
              <a:gd name="T34" fmla="*/ 376 w 485"/>
              <a:gd name="T35" fmla="*/ 161 h 507"/>
              <a:gd name="T36" fmla="*/ 422 w 485"/>
              <a:gd name="T37" fmla="*/ 113 h 507"/>
              <a:gd name="T38" fmla="*/ 376 w 485"/>
              <a:gd name="T39" fmla="*/ 65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5" h="507">
                <a:moveTo>
                  <a:pt x="161" y="500"/>
                </a:moveTo>
                <a:cubicBezTo>
                  <a:pt x="133" y="483"/>
                  <a:pt x="23" y="368"/>
                  <a:pt x="7" y="338"/>
                </a:cubicBezTo>
                <a:cubicBezTo>
                  <a:pt x="2" y="329"/>
                  <a:pt x="0" y="318"/>
                  <a:pt x="2" y="308"/>
                </a:cubicBezTo>
                <a:cubicBezTo>
                  <a:pt x="3" y="298"/>
                  <a:pt x="7" y="288"/>
                  <a:pt x="15" y="280"/>
                </a:cubicBezTo>
                <a:cubicBezTo>
                  <a:pt x="254" y="30"/>
                  <a:pt x="254" y="30"/>
                  <a:pt x="254" y="30"/>
                </a:cubicBezTo>
                <a:cubicBezTo>
                  <a:pt x="265" y="18"/>
                  <a:pt x="279" y="11"/>
                  <a:pt x="295" y="9"/>
                </a:cubicBezTo>
                <a:cubicBezTo>
                  <a:pt x="364" y="2"/>
                  <a:pt x="364" y="2"/>
                  <a:pt x="364" y="2"/>
                </a:cubicBezTo>
                <a:cubicBezTo>
                  <a:pt x="385" y="0"/>
                  <a:pt x="404" y="7"/>
                  <a:pt x="420" y="22"/>
                </a:cubicBezTo>
                <a:cubicBezTo>
                  <a:pt x="463" y="68"/>
                  <a:pt x="463" y="68"/>
                  <a:pt x="463" y="68"/>
                </a:cubicBezTo>
                <a:cubicBezTo>
                  <a:pt x="478" y="84"/>
                  <a:pt x="485" y="104"/>
                  <a:pt x="482" y="126"/>
                </a:cubicBezTo>
                <a:cubicBezTo>
                  <a:pt x="475" y="198"/>
                  <a:pt x="475" y="198"/>
                  <a:pt x="475" y="198"/>
                </a:cubicBezTo>
                <a:cubicBezTo>
                  <a:pt x="474" y="215"/>
                  <a:pt x="467" y="229"/>
                  <a:pt x="456" y="241"/>
                </a:cubicBezTo>
                <a:cubicBezTo>
                  <a:pt x="217" y="492"/>
                  <a:pt x="217" y="492"/>
                  <a:pt x="217" y="492"/>
                </a:cubicBezTo>
                <a:cubicBezTo>
                  <a:pt x="209" y="500"/>
                  <a:pt x="200" y="504"/>
                  <a:pt x="190" y="506"/>
                </a:cubicBezTo>
                <a:cubicBezTo>
                  <a:pt x="181" y="507"/>
                  <a:pt x="170" y="505"/>
                  <a:pt x="161" y="500"/>
                </a:cubicBezTo>
                <a:close/>
                <a:moveTo>
                  <a:pt x="376" y="65"/>
                </a:moveTo>
                <a:cubicBezTo>
                  <a:pt x="351" y="65"/>
                  <a:pt x="330" y="87"/>
                  <a:pt x="330" y="113"/>
                </a:cubicBezTo>
                <a:cubicBezTo>
                  <a:pt x="330" y="140"/>
                  <a:pt x="351" y="161"/>
                  <a:pt x="376" y="161"/>
                </a:cubicBezTo>
                <a:cubicBezTo>
                  <a:pt x="402" y="161"/>
                  <a:pt x="422" y="140"/>
                  <a:pt x="422" y="113"/>
                </a:cubicBezTo>
                <a:cubicBezTo>
                  <a:pt x="422" y="87"/>
                  <a:pt x="402" y="65"/>
                  <a:pt x="376" y="65"/>
                </a:cubicBezTo>
                <a:close/>
              </a:path>
            </a:pathLst>
          </a:custGeom>
          <a:solidFill>
            <a:schemeClr val="accent1"/>
          </a:solidFill>
          <a:ln>
            <a:noFill/>
          </a:ln>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8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Freeform 15"/>
          <p:cNvSpPr>
            <a:spLocks noEditPoints="1"/>
          </p:cNvSpPr>
          <p:nvPr/>
        </p:nvSpPr>
        <p:spPr bwMode="auto">
          <a:xfrm>
            <a:off x="3749025" y="2349494"/>
            <a:ext cx="402177" cy="321346"/>
          </a:xfrm>
          <a:custGeom>
            <a:avLst/>
            <a:gdLst>
              <a:gd name="T0" fmla="*/ 22 w 516"/>
              <a:gd name="T1" fmla="*/ 348 h 412"/>
              <a:gd name="T2" fmla="*/ 0 w 516"/>
              <a:gd name="T3" fmla="*/ 296 h 412"/>
              <a:gd name="T4" fmla="*/ 142 w 516"/>
              <a:gd name="T5" fmla="*/ 274 h 412"/>
              <a:gd name="T6" fmla="*/ 349 w 516"/>
              <a:gd name="T7" fmla="*/ 160 h 412"/>
              <a:gd name="T8" fmla="*/ 391 w 516"/>
              <a:gd name="T9" fmla="*/ 221 h 412"/>
              <a:gd name="T10" fmla="*/ 427 w 516"/>
              <a:gd name="T11" fmla="*/ 273 h 412"/>
              <a:gd name="T12" fmla="*/ 398 w 516"/>
              <a:gd name="T13" fmla="*/ 331 h 412"/>
              <a:gd name="T14" fmla="*/ 349 w 516"/>
              <a:gd name="T15" fmla="*/ 338 h 412"/>
              <a:gd name="T16" fmla="*/ 327 w 516"/>
              <a:gd name="T17" fmla="*/ 360 h 412"/>
              <a:gd name="T18" fmla="*/ 295 w 516"/>
              <a:gd name="T19" fmla="*/ 336 h 412"/>
              <a:gd name="T20" fmla="*/ 255 w 516"/>
              <a:gd name="T21" fmla="*/ 307 h 412"/>
              <a:gd name="T22" fmla="*/ 249 w 516"/>
              <a:gd name="T23" fmla="*/ 270 h 412"/>
              <a:gd name="T24" fmla="*/ 287 w 516"/>
              <a:gd name="T25" fmla="*/ 291 h 412"/>
              <a:gd name="T26" fmla="*/ 305 w 516"/>
              <a:gd name="T27" fmla="*/ 306 h 412"/>
              <a:gd name="T28" fmla="*/ 327 w 516"/>
              <a:gd name="T29" fmla="*/ 246 h 412"/>
              <a:gd name="T30" fmla="*/ 272 w 516"/>
              <a:gd name="T31" fmla="*/ 235 h 412"/>
              <a:gd name="T32" fmla="*/ 251 w 516"/>
              <a:gd name="T33" fmla="*/ 187 h 412"/>
              <a:gd name="T34" fmla="*/ 286 w 516"/>
              <a:gd name="T35" fmla="*/ 133 h 412"/>
              <a:gd name="T36" fmla="*/ 327 w 516"/>
              <a:gd name="T37" fmla="*/ 109 h 412"/>
              <a:gd name="T38" fmla="*/ 349 w 516"/>
              <a:gd name="T39" fmla="*/ 129 h 412"/>
              <a:gd name="T40" fmla="*/ 414 w 516"/>
              <a:gd name="T41" fmla="*/ 151 h 412"/>
              <a:gd name="T42" fmla="*/ 387 w 516"/>
              <a:gd name="T43" fmla="*/ 190 h 412"/>
              <a:gd name="T44" fmla="*/ 380 w 516"/>
              <a:gd name="T45" fmla="*/ 165 h 412"/>
              <a:gd name="T46" fmla="*/ 349 w 516"/>
              <a:gd name="T47" fmla="*/ 160 h 412"/>
              <a:gd name="T48" fmla="*/ 321 w 516"/>
              <a:gd name="T49" fmla="*/ 160 h 412"/>
              <a:gd name="T50" fmla="*/ 291 w 516"/>
              <a:gd name="T51" fmla="*/ 169 h 412"/>
              <a:gd name="T52" fmla="*/ 297 w 516"/>
              <a:gd name="T53" fmla="*/ 209 h 412"/>
              <a:gd name="T54" fmla="*/ 327 w 516"/>
              <a:gd name="T55" fmla="*/ 160 h 412"/>
              <a:gd name="T56" fmla="*/ 349 w 516"/>
              <a:gd name="T57" fmla="*/ 308 h 412"/>
              <a:gd name="T58" fmla="*/ 383 w 516"/>
              <a:gd name="T59" fmla="*/ 301 h 412"/>
              <a:gd name="T60" fmla="*/ 386 w 516"/>
              <a:gd name="T61" fmla="*/ 257 h 412"/>
              <a:gd name="T62" fmla="*/ 349 w 516"/>
              <a:gd name="T63" fmla="*/ 246 h 412"/>
              <a:gd name="T64" fmla="*/ 442 w 516"/>
              <a:gd name="T65" fmla="*/ 339 h 412"/>
              <a:gd name="T66" fmla="*/ 442 w 516"/>
              <a:gd name="T67" fmla="*/ 131 h 412"/>
              <a:gd name="T68" fmla="*/ 234 w 516"/>
              <a:gd name="T69" fmla="*/ 131 h 412"/>
              <a:gd name="T70" fmla="*/ 234 w 516"/>
              <a:gd name="T71" fmla="*/ 339 h 412"/>
              <a:gd name="T72" fmla="*/ 464 w 516"/>
              <a:gd name="T73" fmla="*/ 360 h 412"/>
              <a:gd name="T74" fmla="*/ 464 w 516"/>
              <a:gd name="T75" fmla="*/ 109 h 412"/>
              <a:gd name="T76" fmla="*/ 213 w 516"/>
              <a:gd name="T77" fmla="*/ 109 h 412"/>
              <a:gd name="T78" fmla="*/ 213 w 516"/>
              <a:gd name="T79" fmla="*/ 360 h 412"/>
              <a:gd name="T80" fmla="*/ 464 w 516"/>
              <a:gd name="T81" fmla="*/ 360 h 412"/>
              <a:gd name="T82" fmla="*/ 22 w 516"/>
              <a:gd name="T83" fmla="*/ 73 h 412"/>
              <a:gd name="T84" fmla="*/ 0 w 516"/>
              <a:gd name="T85" fmla="*/ 22 h 412"/>
              <a:gd name="T86" fmla="*/ 322 w 516"/>
              <a:gd name="T87" fmla="*/ 0 h 412"/>
              <a:gd name="T88" fmla="*/ 344 w 516"/>
              <a:gd name="T89" fmla="*/ 34 h 412"/>
              <a:gd name="T90" fmla="*/ 219 w 516"/>
              <a:gd name="T91" fmla="*/ 73 h 412"/>
              <a:gd name="T92" fmla="*/ 22 w 516"/>
              <a:gd name="T93" fmla="*/ 165 h 412"/>
              <a:gd name="T94" fmla="*/ 0 w 516"/>
              <a:gd name="T95" fmla="*/ 113 h 412"/>
              <a:gd name="T96" fmla="*/ 198 w 516"/>
              <a:gd name="T97" fmla="*/ 91 h 412"/>
              <a:gd name="T98" fmla="*/ 139 w 516"/>
              <a:gd name="T99" fmla="*/ 256 h 412"/>
              <a:gd name="T100" fmla="*/ 0 w 516"/>
              <a:gd name="T101" fmla="*/ 234 h 412"/>
              <a:gd name="T102" fmla="*/ 22 w 516"/>
              <a:gd name="T103" fmla="*/ 183 h 412"/>
              <a:gd name="T104" fmla="*/ 138 w 516"/>
              <a:gd name="T105" fmla="*/ 23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16" h="412">
                <a:moveTo>
                  <a:pt x="172" y="348"/>
                </a:moveTo>
                <a:cubicBezTo>
                  <a:pt x="22" y="348"/>
                  <a:pt x="22" y="348"/>
                  <a:pt x="22" y="348"/>
                </a:cubicBezTo>
                <a:cubicBezTo>
                  <a:pt x="10" y="348"/>
                  <a:pt x="0" y="338"/>
                  <a:pt x="0" y="326"/>
                </a:cubicBezTo>
                <a:cubicBezTo>
                  <a:pt x="0" y="296"/>
                  <a:pt x="0" y="296"/>
                  <a:pt x="0" y="296"/>
                </a:cubicBezTo>
                <a:cubicBezTo>
                  <a:pt x="0" y="284"/>
                  <a:pt x="10" y="274"/>
                  <a:pt x="22" y="274"/>
                </a:cubicBezTo>
                <a:cubicBezTo>
                  <a:pt x="142" y="274"/>
                  <a:pt x="142" y="274"/>
                  <a:pt x="142" y="274"/>
                </a:cubicBezTo>
                <a:cubicBezTo>
                  <a:pt x="147" y="301"/>
                  <a:pt x="158" y="326"/>
                  <a:pt x="172" y="348"/>
                </a:cubicBezTo>
                <a:close/>
                <a:moveTo>
                  <a:pt x="349" y="160"/>
                </a:moveTo>
                <a:cubicBezTo>
                  <a:pt x="349" y="216"/>
                  <a:pt x="349" y="216"/>
                  <a:pt x="349" y="216"/>
                </a:cubicBezTo>
                <a:cubicBezTo>
                  <a:pt x="367" y="217"/>
                  <a:pt x="381" y="219"/>
                  <a:pt x="391" y="221"/>
                </a:cubicBezTo>
                <a:cubicBezTo>
                  <a:pt x="402" y="224"/>
                  <a:pt x="411" y="229"/>
                  <a:pt x="417" y="237"/>
                </a:cubicBezTo>
                <a:cubicBezTo>
                  <a:pt x="424" y="245"/>
                  <a:pt x="427" y="257"/>
                  <a:pt x="427" y="273"/>
                </a:cubicBezTo>
                <a:cubicBezTo>
                  <a:pt x="427" y="289"/>
                  <a:pt x="425" y="302"/>
                  <a:pt x="420" y="311"/>
                </a:cubicBezTo>
                <a:cubicBezTo>
                  <a:pt x="415" y="321"/>
                  <a:pt x="408" y="327"/>
                  <a:pt x="398" y="331"/>
                </a:cubicBezTo>
                <a:cubicBezTo>
                  <a:pt x="388" y="335"/>
                  <a:pt x="374" y="338"/>
                  <a:pt x="356" y="338"/>
                </a:cubicBezTo>
                <a:cubicBezTo>
                  <a:pt x="349" y="338"/>
                  <a:pt x="349" y="338"/>
                  <a:pt x="349" y="338"/>
                </a:cubicBezTo>
                <a:cubicBezTo>
                  <a:pt x="349" y="360"/>
                  <a:pt x="349" y="360"/>
                  <a:pt x="349" y="360"/>
                </a:cubicBezTo>
                <a:cubicBezTo>
                  <a:pt x="327" y="360"/>
                  <a:pt x="327" y="360"/>
                  <a:pt x="327" y="360"/>
                </a:cubicBezTo>
                <a:cubicBezTo>
                  <a:pt x="327" y="338"/>
                  <a:pt x="327" y="338"/>
                  <a:pt x="327" y="338"/>
                </a:cubicBezTo>
                <a:cubicBezTo>
                  <a:pt x="315" y="338"/>
                  <a:pt x="304" y="337"/>
                  <a:pt x="295" y="336"/>
                </a:cubicBezTo>
                <a:cubicBezTo>
                  <a:pt x="286" y="334"/>
                  <a:pt x="278" y="331"/>
                  <a:pt x="271" y="326"/>
                </a:cubicBezTo>
                <a:cubicBezTo>
                  <a:pt x="264" y="322"/>
                  <a:pt x="259" y="316"/>
                  <a:pt x="255" y="307"/>
                </a:cubicBezTo>
                <a:cubicBezTo>
                  <a:pt x="251" y="299"/>
                  <a:pt x="249" y="289"/>
                  <a:pt x="249" y="278"/>
                </a:cubicBezTo>
                <a:cubicBezTo>
                  <a:pt x="249" y="270"/>
                  <a:pt x="249" y="270"/>
                  <a:pt x="249" y="270"/>
                </a:cubicBezTo>
                <a:cubicBezTo>
                  <a:pt x="285" y="270"/>
                  <a:pt x="285" y="270"/>
                  <a:pt x="285" y="270"/>
                </a:cubicBezTo>
                <a:cubicBezTo>
                  <a:pt x="285" y="279"/>
                  <a:pt x="285" y="286"/>
                  <a:pt x="287" y="291"/>
                </a:cubicBezTo>
                <a:cubicBezTo>
                  <a:pt x="288" y="296"/>
                  <a:pt x="291" y="299"/>
                  <a:pt x="294" y="301"/>
                </a:cubicBezTo>
                <a:cubicBezTo>
                  <a:pt x="297" y="304"/>
                  <a:pt x="301" y="305"/>
                  <a:pt x="305" y="306"/>
                </a:cubicBezTo>
                <a:cubicBezTo>
                  <a:pt x="309" y="306"/>
                  <a:pt x="316" y="307"/>
                  <a:pt x="327" y="308"/>
                </a:cubicBezTo>
                <a:cubicBezTo>
                  <a:pt x="327" y="246"/>
                  <a:pt x="327" y="246"/>
                  <a:pt x="327" y="246"/>
                </a:cubicBezTo>
                <a:cubicBezTo>
                  <a:pt x="313" y="245"/>
                  <a:pt x="302" y="244"/>
                  <a:pt x="294" y="243"/>
                </a:cubicBezTo>
                <a:cubicBezTo>
                  <a:pt x="286" y="241"/>
                  <a:pt x="278" y="239"/>
                  <a:pt x="272" y="235"/>
                </a:cubicBezTo>
                <a:cubicBezTo>
                  <a:pt x="265" y="231"/>
                  <a:pt x="260" y="225"/>
                  <a:pt x="257" y="217"/>
                </a:cubicBezTo>
                <a:cubicBezTo>
                  <a:pt x="253" y="210"/>
                  <a:pt x="251" y="199"/>
                  <a:pt x="251" y="187"/>
                </a:cubicBezTo>
                <a:cubicBezTo>
                  <a:pt x="251" y="171"/>
                  <a:pt x="255" y="159"/>
                  <a:pt x="261" y="150"/>
                </a:cubicBezTo>
                <a:cubicBezTo>
                  <a:pt x="267" y="142"/>
                  <a:pt x="276" y="136"/>
                  <a:pt x="286" y="133"/>
                </a:cubicBezTo>
                <a:cubicBezTo>
                  <a:pt x="297" y="130"/>
                  <a:pt x="311" y="129"/>
                  <a:pt x="327" y="129"/>
                </a:cubicBezTo>
                <a:cubicBezTo>
                  <a:pt x="327" y="109"/>
                  <a:pt x="327" y="109"/>
                  <a:pt x="327" y="109"/>
                </a:cubicBezTo>
                <a:cubicBezTo>
                  <a:pt x="349" y="109"/>
                  <a:pt x="349" y="109"/>
                  <a:pt x="349" y="109"/>
                </a:cubicBezTo>
                <a:cubicBezTo>
                  <a:pt x="349" y="129"/>
                  <a:pt x="349" y="129"/>
                  <a:pt x="349" y="129"/>
                </a:cubicBezTo>
                <a:cubicBezTo>
                  <a:pt x="367" y="129"/>
                  <a:pt x="381" y="131"/>
                  <a:pt x="391" y="134"/>
                </a:cubicBezTo>
                <a:cubicBezTo>
                  <a:pt x="401" y="137"/>
                  <a:pt x="409" y="142"/>
                  <a:pt x="414" y="151"/>
                </a:cubicBezTo>
                <a:cubicBezTo>
                  <a:pt x="420" y="160"/>
                  <a:pt x="422" y="172"/>
                  <a:pt x="422" y="190"/>
                </a:cubicBezTo>
                <a:cubicBezTo>
                  <a:pt x="387" y="190"/>
                  <a:pt x="387" y="190"/>
                  <a:pt x="387" y="190"/>
                </a:cubicBezTo>
                <a:cubicBezTo>
                  <a:pt x="387" y="189"/>
                  <a:pt x="387" y="187"/>
                  <a:pt x="387" y="186"/>
                </a:cubicBezTo>
                <a:cubicBezTo>
                  <a:pt x="387" y="175"/>
                  <a:pt x="385" y="169"/>
                  <a:pt x="380" y="165"/>
                </a:cubicBezTo>
                <a:cubicBezTo>
                  <a:pt x="376" y="162"/>
                  <a:pt x="369" y="160"/>
                  <a:pt x="358" y="160"/>
                </a:cubicBezTo>
                <a:cubicBezTo>
                  <a:pt x="349" y="160"/>
                  <a:pt x="349" y="160"/>
                  <a:pt x="349" y="160"/>
                </a:cubicBezTo>
                <a:close/>
                <a:moveTo>
                  <a:pt x="327" y="160"/>
                </a:moveTo>
                <a:cubicBezTo>
                  <a:pt x="321" y="160"/>
                  <a:pt x="321" y="160"/>
                  <a:pt x="321" y="160"/>
                </a:cubicBezTo>
                <a:cubicBezTo>
                  <a:pt x="313" y="160"/>
                  <a:pt x="307" y="161"/>
                  <a:pt x="302" y="162"/>
                </a:cubicBezTo>
                <a:cubicBezTo>
                  <a:pt x="298" y="163"/>
                  <a:pt x="294" y="165"/>
                  <a:pt x="291" y="169"/>
                </a:cubicBezTo>
                <a:cubicBezTo>
                  <a:pt x="289" y="172"/>
                  <a:pt x="287" y="178"/>
                  <a:pt x="287" y="186"/>
                </a:cubicBezTo>
                <a:cubicBezTo>
                  <a:pt x="287" y="197"/>
                  <a:pt x="291" y="205"/>
                  <a:pt x="297" y="209"/>
                </a:cubicBezTo>
                <a:cubicBezTo>
                  <a:pt x="304" y="213"/>
                  <a:pt x="314" y="216"/>
                  <a:pt x="327" y="216"/>
                </a:cubicBezTo>
                <a:cubicBezTo>
                  <a:pt x="327" y="160"/>
                  <a:pt x="327" y="160"/>
                  <a:pt x="327" y="160"/>
                </a:cubicBezTo>
                <a:close/>
                <a:moveTo>
                  <a:pt x="349" y="246"/>
                </a:moveTo>
                <a:cubicBezTo>
                  <a:pt x="349" y="308"/>
                  <a:pt x="349" y="308"/>
                  <a:pt x="349" y="308"/>
                </a:cubicBezTo>
                <a:cubicBezTo>
                  <a:pt x="356" y="308"/>
                  <a:pt x="356" y="308"/>
                  <a:pt x="356" y="308"/>
                </a:cubicBezTo>
                <a:cubicBezTo>
                  <a:pt x="368" y="308"/>
                  <a:pt x="377" y="305"/>
                  <a:pt x="383" y="301"/>
                </a:cubicBezTo>
                <a:cubicBezTo>
                  <a:pt x="388" y="297"/>
                  <a:pt x="391" y="289"/>
                  <a:pt x="391" y="277"/>
                </a:cubicBezTo>
                <a:cubicBezTo>
                  <a:pt x="391" y="268"/>
                  <a:pt x="390" y="262"/>
                  <a:pt x="386" y="257"/>
                </a:cubicBezTo>
                <a:cubicBezTo>
                  <a:pt x="383" y="253"/>
                  <a:pt x="379" y="250"/>
                  <a:pt x="374" y="249"/>
                </a:cubicBezTo>
                <a:cubicBezTo>
                  <a:pt x="369" y="248"/>
                  <a:pt x="361" y="247"/>
                  <a:pt x="349" y="246"/>
                </a:cubicBezTo>
                <a:close/>
                <a:moveTo>
                  <a:pt x="338" y="382"/>
                </a:moveTo>
                <a:cubicBezTo>
                  <a:pt x="379" y="382"/>
                  <a:pt x="415" y="365"/>
                  <a:pt x="442" y="339"/>
                </a:cubicBezTo>
                <a:cubicBezTo>
                  <a:pt x="469" y="312"/>
                  <a:pt x="485" y="275"/>
                  <a:pt x="485" y="235"/>
                </a:cubicBezTo>
                <a:cubicBezTo>
                  <a:pt x="485" y="194"/>
                  <a:pt x="469" y="157"/>
                  <a:pt x="442" y="131"/>
                </a:cubicBezTo>
                <a:cubicBezTo>
                  <a:pt x="415" y="104"/>
                  <a:pt x="379" y="88"/>
                  <a:pt x="338" y="88"/>
                </a:cubicBezTo>
                <a:cubicBezTo>
                  <a:pt x="298" y="88"/>
                  <a:pt x="261" y="104"/>
                  <a:pt x="234" y="131"/>
                </a:cubicBezTo>
                <a:cubicBezTo>
                  <a:pt x="208" y="157"/>
                  <a:pt x="191" y="194"/>
                  <a:pt x="191" y="235"/>
                </a:cubicBezTo>
                <a:cubicBezTo>
                  <a:pt x="191" y="275"/>
                  <a:pt x="208" y="312"/>
                  <a:pt x="234" y="339"/>
                </a:cubicBezTo>
                <a:cubicBezTo>
                  <a:pt x="261" y="365"/>
                  <a:pt x="298" y="382"/>
                  <a:pt x="338" y="382"/>
                </a:cubicBezTo>
                <a:close/>
                <a:moveTo>
                  <a:pt x="464" y="360"/>
                </a:moveTo>
                <a:cubicBezTo>
                  <a:pt x="496" y="328"/>
                  <a:pt x="516" y="284"/>
                  <a:pt x="516" y="235"/>
                </a:cubicBezTo>
                <a:cubicBezTo>
                  <a:pt x="516" y="186"/>
                  <a:pt x="496" y="141"/>
                  <a:pt x="464" y="109"/>
                </a:cubicBezTo>
                <a:cubicBezTo>
                  <a:pt x="432" y="77"/>
                  <a:pt x="387" y="57"/>
                  <a:pt x="338" y="57"/>
                </a:cubicBezTo>
                <a:cubicBezTo>
                  <a:pt x="289" y="57"/>
                  <a:pt x="245" y="77"/>
                  <a:pt x="213" y="109"/>
                </a:cubicBezTo>
                <a:cubicBezTo>
                  <a:pt x="181" y="141"/>
                  <a:pt x="161" y="186"/>
                  <a:pt x="161" y="235"/>
                </a:cubicBezTo>
                <a:cubicBezTo>
                  <a:pt x="161" y="284"/>
                  <a:pt x="181" y="328"/>
                  <a:pt x="213" y="360"/>
                </a:cubicBezTo>
                <a:cubicBezTo>
                  <a:pt x="245" y="392"/>
                  <a:pt x="289" y="412"/>
                  <a:pt x="338" y="412"/>
                </a:cubicBezTo>
                <a:cubicBezTo>
                  <a:pt x="387" y="412"/>
                  <a:pt x="432" y="392"/>
                  <a:pt x="464" y="360"/>
                </a:cubicBezTo>
                <a:close/>
                <a:moveTo>
                  <a:pt x="219" y="73"/>
                </a:moveTo>
                <a:cubicBezTo>
                  <a:pt x="22" y="73"/>
                  <a:pt x="22" y="73"/>
                  <a:pt x="22" y="73"/>
                </a:cubicBezTo>
                <a:cubicBezTo>
                  <a:pt x="10" y="73"/>
                  <a:pt x="0" y="63"/>
                  <a:pt x="0" y="51"/>
                </a:cubicBezTo>
                <a:cubicBezTo>
                  <a:pt x="0" y="22"/>
                  <a:pt x="0" y="22"/>
                  <a:pt x="0" y="22"/>
                </a:cubicBezTo>
                <a:cubicBezTo>
                  <a:pt x="0" y="10"/>
                  <a:pt x="10" y="0"/>
                  <a:pt x="22" y="0"/>
                </a:cubicBezTo>
                <a:cubicBezTo>
                  <a:pt x="322" y="0"/>
                  <a:pt x="322" y="0"/>
                  <a:pt x="322" y="0"/>
                </a:cubicBezTo>
                <a:cubicBezTo>
                  <a:pt x="334" y="0"/>
                  <a:pt x="344" y="10"/>
                  <a:pt x="344" y="22"/>
                </a:cubicBezTo>
                <a:cubicBezTo>
                  <a:pt x="344" y="34"/>
                  <a:pt x="344" y="34"/>
                  <a:pt x="344" y="34"/>
                </a:cubicBezTo>
                <a:cubicBezTo>
                  <a:pt x="342" y="34"/>
                  <a:pt x="340" y="34"/>
                  <a:pt x="338" y="34"/>
                </a:cubicBezTo>
                <a:cubicBezTo>
                  <a:pt x="294" y="34"/>
                  <a:pt x="253" y="49"/>
                  <a:pt x="219" y="73"/>
                </a:cubicBezTo>
                <a:close/>
                <a:moveTo>
                  <a:pt x="150" y="165"/>
                </a:moveTo>
                <a:cubicBezTo>
                  <a:pt x="22" y="165"/>
                  <a:pt x="22" y="165"/>
                  <a:pt x="22" y="165"/>
                </a:cubicBezTo>
                <a:cubicBezTo>
                  <a:pt x="10" y="165"/>
                  <a:pt x="0" y="155"/>
                  <a:pt x="0" y="143"/>
                </a:cubicBezTo>
                <a:cubicBezTo>
                  <a:pt x="0" y="113"/>
                  <a:pt x="0" y="113"/>
                  <a:pt x="0" y="113"/>
                </a:cubicBezTo>
                <a:cubicBezTo>
                  <a:pt x="0" y="101"/>
                  <a:pt x="10" y="91"/>
                  <a:pt x="22" y="91"/>
                </a:cubicBezTo>
                <a:cubicBezTo>
                  <a:pt x="198" y="91"/>
                  <a:pt x="198" y="91"/>
                  <a:pt x="198" y="91"/>
                </a:cubicBezTo>
                <a:cubicBezTo>
                  <a:pt x="177" y="112"/>
                  <a:pt x="161" y="137"/>
                  <a:pt x="150" y="165"/>
                </a:cubicBezTo>
                <a:close/>
                <a:moveTo>
                  <a:pt x="139" y="256"/>
                </a:moveTo>
                <a:cubicBezTo>
                  <a:pt x="22" y="256"/>
                  <a:pt x="22" y="256"/>
                  <a:pt x="22" y="256"/>
                </a:cubicBezTo>
                <a:cubicBezTo>
                  <a:pt x="10" y="256"/>
                  <a:pt x="0" y="246"/>
                  <a:pt x="0" y="234"/>
                </a:cubicBezTo>
                <a:cubicBezTo>
                  <a:pt x="0" y="205"/>
                  <a:pt x="0" y="205"/>
                  <a:pt x="0" y="205"/>
                </a:cubicBezTo>
                <a:cubicBezTo>
                  <a:pt x="0" y="193"/>
                  <a:pt x="10" y="183"/>
                  <a:pt x="22" y="183"/>
                </a:cubicBezTo>
                <a:cubicBezTo>
                  <a:pt x="144" y="183"/>
                  <a:pt x="144" y="183"/>
                  <a:pt x="144" y="183"/>
                </a:cubicBezTo>
                <a:cubicBezTo>
                  <a:pt x="140" y="199"/>
                  <a:pt x="138" y="217"/>
                  <a:pt x="138" y="235"/>
                </a:cubicBezTo>
                <a:cubicBezTo>
                  <a:pt x="138" y="242"/>
                  <a:pt x="138" y="249"/>
                  <a:pt x="139" y="256"/>
                </a:cubicBezTo>
                <a:close/>
              </a:path>
            </a:pathLst>
          </a:custGeom>
          <a:solidFill>
            <a:schemeClr val="accent1"/>
          </a:solidFill>
          <a:ln>
            <a:noFill/>
          </a:ln>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8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Freeform 16"/>
          <p:cNvSpPr>
            <a:spLocks noEditPoints="1"/>
          </p:cNvSpPr>
          <p:nvPr/>
        </p:nvSpPr>
        <p:spPr bwMode="auto">
          <a:xfrm>
            <a:off x="4691802" y="2290783"/>
            <a:ext cx="358046" cy="295621"/>
          </a:xfrm>
          <a:custGeom>
            <a:avLst/>
            <a:gdLst>
              <a:gd name="T0" fmla="*/ 485 w 505"/>
              <a:gd name="T1" fmla="*/ 364 h 417"/>
              <a:gd name="T2" fmla="*/ 481 w 505"/>
              <a:gd name="T3" fmla="*/ 282 h 417"/>
              <a:gd name="T4" fmla="*/ 505 w 505"/>
              <a:gd name="T5" fmla="*/ 26 h 417"/>
              <a:gd name="T6" fmla="*/ 181 w 505"/>
              <a:gd name="T7" fmla="*/ 0 h 417"/>
              <a:gd name="T8" fmla="*/ 157 w 505"/>
              <a:gd name="T9" fmla="*/ 32 h 417"/>
              <a:gd name="T10" fmla="*/ 367 w 505"/>
              <a:gd name="T11" fmla="*/ 67 h 417"/>
              <a:gd name="T12" fmla="*/ 447 w 505"/>
              <a:gd name="T13" fmla="*/ 67 h 417"/>
              <a:gd name="T14" fmla="*/ 456 w 505"/>
              <a:gd name="T15" fmla="*/ 78 h 417"/>
              <a:gd name="T16" fmla="*/ 368 w 505"/>
              <a:gd name="T17" fmla="*/ 89 h 417"/>
              <a:gd name="T18" fmla="*/ 447 w 505"/>
              <a:gd name="T19" fmla="*/ 125 h 417"/>
              <a:gd name="T20" fmla="*/ 456 w 505"/>
              <a:gd name="T21" fmla="*/ 135 h 417"/>
              <a:gd name="T22" fmla="*/ 368 w 505"/>
              <a:gd name="T23" fmla="*/ 146 h 417"/>
              <a:gd name="T24" fmla="*/ 447 w 505"/>
              <a:gd name="T25" fmla="*/ 186 h 417"/>
              <a:gd name="T26" fmla="*/ 456 w 505"/>
              <a:gd name="T27" fmla="*/ 196 h 417"/>
              <a:gd name="T28" fmla="*/ 368 w 505"/>
              <a:gd name="T29" fmla="*/ 207 h 417"/>
              <a:gd name="T30" fmla="*/ 348 w 505"/>
              <a:gd name="T31" fmla="*/ 311 h 417"/>
              <a:gd name="T32" fmla="*/ 323 w 505"/>
              <a:gd name="T33" fmla="*/ 337 h 417"/>
              <a:gd name="T34" fmla="*/ 20 w 505"/>
              <a:gd name="T35" fmla="*/ 417 h 417"/>
              <a:gd name="T36" fmla="*/ 24 w 505"/>
              <a:gd name="T37" fmla="*/ 335 h 417"/>
              <a:gd name="T38" fmla="*/ 0 w 505"/>
              <a:gd name="T39" fmla="*/ 79 h 417"/>
              <a:gd name="T40" fmla="*/ 324 w 505"/>
              <a:gd name="T41" fmla="*/ 53 h 417"/>
              <a:gd name="T42" fmla="*/ 348 w 505"/>
              <a:gd name="T43" fmla="*/ 311 h 417"/>
              <a:gd name="T44" fmla="*/ 290 w 505"/>
              <a:gd name="T45" fmla="*/ 119 h 417"/>
              <a:gd name="T46" fmla="*/ 300 w 505"/>
              <a:gd name="T47" fmla="*/ 129 h 417"/>
              <a:gd name="T48" fmla="*/ 58 w 505"/>
              <a:gd name="T49" fmla="*/ 140 h 417"/>
              <a:gd name="T50" fmla="*/ 48 w 505"/>
              <a:gd name="T51" fmla="*/ 129 h 417"/>
              <a:gd name="T52" fmla="*/ 58 w 505"/>
              <a:gd name="T53" fmla="*/ 176 h 417"/>
              <a:gd name="T54" fmla="*/ 300 w 505"/>
              <a:gd name="T55" fmla="*/ 187 h 417"/>
              <a:gd name="T56" fmla="*/ 290 w 505"/>
              <a:gd name="T57" fmla="*/ 198 h 417"/>
              <a:gd name="T58" fmla="*/ 48 w 505"/>
              <a:gd name="T59" fmla="*/ 187 h 417"/>
              <a:gd name="T60" fmla="*/ 58 w 505"/>
              <a:gd name="T61" fmla="*/ 176 h 417"/>
              <a:gd name="T62" fmla="*/ 290 w 505"/>
              <a:gd name="T63" fmla="*/ 237 h 417"/>
              <a:gd name="T64" fmla="*/ 300 w 505"/>
              <a:gd name="T65" fmla="*/ 248 h 417"/>
              <a:gd name="T66" fmla="*/ 58 w 505"/>
              <a:gd name="T67" fmla="*/ 259 h 417"/>
              <a:gd name="T68" fmla="*/ 48 w 505"/>
              <a:gd name="T69" fmla="*/ 248 h 417"/>
              <a:gd name="T70" fmla="*/ 38 w 505"/>
              <a:gd name="T71" fmla="*/ 371 h 417"/>
              <a:gd name="T72" fmla="*/ 35 w 505"/>
              <a:gd name="T73" fmla="*/ 320 h 417"/>
              <a:gd name="T74" fmla="*/ 18 w 505"/>
              <a:gd name="T75" fmla="*/ 91 h 417"/>
              <a:gd name="T76" fmla="*/ 313 w 505"/>
              <a:gd name="T77" fmla="*/ 72 h 417"/>
              <a:gd name="T78" fmla="*/ 330 w 505"/>
              <a:gd name="T79" fmla="*/ 301 h 417"/>
              <a:gd name="T80" fmla="*/ 313 w 505"/>
              <a:gd name="T81" fmla="*/ 32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05" h="417">
                <a:moveTo>
                  <a:pt x="368" y="285"/>
                </a:moveTo>
                <a:cubicBezTo>
                  <a:pt x="426" y="288"/>
                  <a:pt x="448" y="325"/>
                  <a:pt x="485" y="364"/>
                </a:cubicBezTo>
                <a:cubicBezTo>
                  <a:pt x="486" y="336"/>
                  <a:pt x="486" y="310"/>
                  <a:pt x="480" y="282"/>
                </a:cubicBezTo>
                <a:cubicBezTo>
                  <a:pt x="481" y="282"/>
                  <a:pt x="481" y="282"/>
                  <a:pt x="481" y="282"/>
                </a:cubicBezTo>
                <a:cubicBezTo>
                  <a:pt x="494" y="282"/>
                  <a:pt x="505" y="270"/>
                  <a:pt x="505" y="256"/>
                </a:cubicBezTo>
                <a:cubicBezTo>
                  <a:pt x="505" y="200"/>
                  <a:pt x="505" y="82"/>
                  <a:pt x="505" y="26"/>
                </a:cubicBezTo>
                <a:cubicBezTo>
                  <a:pt x="505" y="12"/>
                  <a:pt x="494" y="0"/>
                  <a:pt x="481" y="0"/>
                </a:cubicBezTo>
                <a:cubicBezTo>
                  <a:pt x="381" y="0"/>
                  <a:pt x="281" y="0"/>
                  <a:pt x="181" y="0"/>
                </a:cubicBezTo>
                <a:cubicBezTo>
                  <a:pt x="168" y="0"/>
                  <a:pt x="157" y="12"/>
                  <a:pt x="157" y="26"/>
                </a:cubicBezTo>
                <a:cubicBezTo>
                  <a:pt x="157" y="32"/>
                  <a:pt x="157" y="32"/>
                  <a:pt x="157" y="32"/>
                </a:cubicBezTo>
                <a:cubicBezTo>
                  <a:pt x="328" y="32"/>
                  <a:pt x="328" y="32"/>
                  <a:pt x="328" y="32"/>
                </a:cubicBezTo>
                <a:cubicBezTo>
                  <a:pt x="348" y="32"/>
                  <a:pt x="364" y="47"/>
                  <a:pt x="367" y="67"/>
                </a:cubicBezTo>
                <a:cubicBezTo>
                  <a:pt x="368" y="67"/>
                  <a:pt x="368" y="67"/>
                  <a:pt x="368" y="67"/>
                </a:cubicBezTo>
                <a:cubicBezTo>
                  <a:pt x="447" y="67"/>
                  <a:pt x="447" y="67"/>
                  <a:pt x="447" y="67"/>
                </a:cubicBezTo>
                <a:cubicBezTo>
                  <a:pt x="452" y="67"/>
                  <a:pt x="456" y="72"/>
                  <a:pt x="456" y="78"/>
                </a:cubicBezTo>
                <a:cubicBezTo>
                  <a:pt x="456" y="78"/>
                  <a:pt x="456" y="78"/>
                  <a:pt x="456" y="78"/>
                </a:cubicBezTo>
                <a:cubicBezTo>
                  <a:pt x="456" y="84"/>
                  <a:pt x="452" y="89"/>
                  <a:pt x="447" y="89"/>
                </a:cubicBezTo>
                <a:cubicBezTo>
                  <a:pt x="368" y="89"/>
                  <a:pt x="368" y="89"/>
                  <a:pt x="368" y="89"/>
                </a:cubicBezTo>
                <a:cubicBezTo>
                  <a:pt x="368" y="125"/>
                  <a:pt x="368" y="125"/>
                  <a:pt x="368" y="125"/>
                </a:cubicBezTo>
                <a:cubicBezTo>
                  <a:pt x="447" y="125"/>
                  <a:pt x="447" y="125"/>
                  <a:pt x="447" y="125"/>
                </a:cubicBezTo>
                <a:cubicBezTo>
                  <a:pt x="452" y="125"/>
                  <a:pt x="456" y="129"/>
                  <a:pt x="456" y="135"/>
                </a:cubicBezTo>
                <a:cubicBezTo>
                  <a:pt x="456" y="135"/>
                  <a:pt x="456" y="135"/>
                  <a:pt x="456" y="135"/>
                </a:cubicBezTo>
                <a:cubicBezTo>
                  <a:pt x="456" y="141"/>
                  <a:pt x="452" y="146"/>
                  <a:pt x="447" y="146"/>
                </a:cubicBezTo>
                <a:cubicBezTo>
                  <a:pt x="368" y="146"/>
                  <a:pt x="368" y="146"/>
                  <a:pt x="368" y="146"/>
                </a:cubicBezTo>
                <a:cubicBezTo>
                  <a:pt x="368" y="186"/>
                  <a:pt x="368" y="186"/>
                  <a:pt x="368" y="186"/>
                </a:cubicBezTo>
                <a:cubicBezTo>
                  <a:pt x="447" y="186"/>
                  <a:pt x="447" y="186"/>
                  <a:pt x="447" y="186"/>
                </a:cubicBezTo>
                <a:cubicBezTo>
                  <a:pt x="452" y="186"/>
                  <a:pt x="456" y="190"/>
                  <a:pt x="456" y="196"/>
                </a:cubicBezTo>
                <a:cubicBezTo>
                  <a:pt x="456" y="196"/>
                  <a:pt x="456" y="196"/>
                  <a:pt x="456" y="196"/>
                </a:cubicBezTo>
                <a:cubicBezTo>
                  <a:pt x="456" y="202"/>
                  <a:pt x="452" y="207"/>
                  <a:pt x="447" y="207"/>
                </a:cubicBezTo>
                <a:cubicBezTo>
                  <a:pt x="368" y="207"/>
                  <a:pt x="368" y="207"/>
                  <a:pt x="368" y="207"/>
                </a:cubicBezTo>
                <a:cubicBezTo>
                  <a:pt x="368" y="285"/>
                  <a:pt x="368" y="285"/>
                  <a:pt x="368" y="285"/>
                </a:cubicBezTo>
                <a:close/>
                <a:moveTo>
                  <a:pt x="348" y="311"/>
                </a:moveTo>
                <a:cubicBezTo>
                  <a:pt x="348" y="318"/>
                  <a:pt x="346" y="325"/>
                  <a:pt x="341" y="330"/>
                </a:cubicBezTo>
                <a:cubicBezTo>
                  <a:pt x="336" y="335"/>
                  <a:pt x="330" y="337"/>
                  <a:pt x="323" y="337"/>
                </a:cubicBezTo>
                <a:cubicBezTo>
                  <a:pt x="229" y="334"/>
                  <a:pt x="109" y="320"/>
                  <a:pt x="49" y="386"/>
                </a:cubicBezTo>
                <a:cubicBezTo>
                  <a:pt x="39" y="397"/>
                  <a:pt x="29" y="407"/>
                  <a:pt x="20" y="417"/>
                </a:cubicBezTo>
                <a:cubicBezTo>
                  <a:pt x="19" y="389"/>
                  <a:pt x="19" y="363"/>
                  <a:pt x="25" y="335"/>
                </a:cubicBezTo>
                <a:cubicBezTo>
                  <a:pt x="24" y="335"/>
                  <a:pt x="24" y="335"/>
                  <a:pt x="24" y="335"/>
                </a:cubicBezTo>
                <a:cubicBezTo>
                  <a:pt x="11" y="335"/>
                  <a:pt x="0" y="323"/>
                  <a:pt x="0" y="309"/>
                </a:cubicBezTo>
                <a:cubicBezTo>
                  <a:pt x="0" y="79"/>
                  <a:pt x="0" y="79"/>
                  <a:pt x="0" y="79"/>
                </a:cubicBezTo>
                <a:cubicBezTo>
                  <a:pt x="0" y="65"/>
                  <a:pt x="11" y="53"/>
                  <a:pt x="24" y="53"/>
                </a:cubicBezTo>
                <a:cubicBezTo>
                  <a:pt x="124" y="53"/>
                  <a:pt x="224" y="53"/>
                  <a:pt x="324" y="53"/>
                </a:cubicBezTo>
                <a:cubicBezTo>
                  <a:pt x="337" y="53"/>
                  <a:pt x="348" y="65"/>
                  <a:pt x="348" y="79"/>
                </a:cubicBezTo>
                <a:cubicBezTo>
                  <a:pt x="348" y="136"/>
                  <a:pt x="348" y="255"/>
                  <a:pt x="348" y="311"/>
                </a:cubicBezTo>
                <a:close/>
                <a:moveTo>
                  <a:pt x="58" y="119"/>
                </a:moveTo>
                <a:cubicBezTo>
                  <a:pt x="290" y="119"/>
                  <a:pt x="290" y="119"/>
                  <a:pt x="290" y="119"/>
                </a:cubicBezTo>
                <a:cubicBezTo>
                  <a:pt x="295" y="119"/>
                  <a:pt x="300" y="124"/>
                  <a:pt x="300" y="129"/>
                </a:cubicBezTo>
                <a:cubicBezTo>
                  <a:pt x="300" y="129"/>
                  <a:pt x="300" y="129"/>
                  <a:pt x="300" y="129"/>
                </a:cubicBezTo>
                <a:cubicBezTo>
                  <a:pt x="300" y="135"/>
                  <a:pt x="295" y="140"/>
                  <a:pt x="290" y="140"/>
                </a:cubicBezTo>
                <a:cubicBezTo>
                  <a:pt x="58" y="140"/>
                  <a:pt x="58" y="140"/>
                  <a:pt x="58" y="140"/>
                </a:cubicBezTo>
                <a:cubicBezTo>
                  <a:pt x="53" y="140"/>
                  <a:pt x="48" y="135"/>
                  <a:pt x="48" y="129"/>
                </a:cubicBezTo>
                <a:cubicBezTo>
                  <a:pt x="48" y="129"/>
                  <a:pt x="48" y="129"/>
                  <a:pt x="48" y="129"/>
                </a:cubicBezTo>
                <a:cubicBezTo>
                  <a:pt x="48" y="124"/>
                  <a:pt x="53" y="119"/>
                  <a:pt x="58" y="119"/>
                </a:cubicBezTo>
                <a:close/>
                <a:moveTo>
                  <a:pt x="58" y="176"/>
                </a:moveTo>
                <a:cubicBezTo>
                  <a:pt x="290" y="176"/>
                  <a:pt x="290" y="176"/>
                  <a:pt x="290" y="176"/>
                </a:cubicBezTo>
                <a:cubicBezTo>
                  <a:pt x="295" y="176"/>
                  <a:pt x="300" y="181"/>
                  <a:pt x="300" y="187"/>
                </a:cubicBezTo>
                <a:cubicBezTo>
                  <a:pt x="300" y="187"/>
                  <a:pt x="300" y="187"/>
                  <a:pt x="300" y="187"/>
                </a:cubicBezTo>
                <a:cubicBezTo>
                  <a:pt x="300" y="193"/>
                  <a:pt x="295" y="198"/>
                  <a:pt x="290" y="198"/>
                </a:cubicBezTo>
                <a:cubicBezTo>
                  <a:pt x="58" y="198"/>
                  <a:pt x="58" y="198"/>
                  <a:pt x="58" y="198"/>
                </a:cubicBezTo>
                <a:cubicBezTo>
                  <a:pt x="53" y="198"/>
                  <a:pt x="48" y="193"/>
                  <a:pt x="48" y="187"/>
                </a:cubicBezTo>
                <a:cubicBezTo>
                  <a:pt x="48" y="187"/>
                  <a:pt x="48" y="187"/>
                  <a:pt x="48" y="187"/>
                </a:cubicBezTo>
                <a:cubicBezTo>
                  <a:pt x="48" y="181"/>
                  <a:pt x="53" y="176"/>
                  <a:pt x="58" y="176"/>
                </a:cubicBezTo>
                <a:close/>
                <a:moveTo>
                  <a:pt x="58" y="237"/>
                </a:moveTo>
                <a:cubicBezTo>
                  <a:pt x="290" y="237"/>
                  <a:pt x="290" y="237"/>
                  <a:pt x="290" y="237"/>
                </a:cubicBezTo>
                <a:cubicBezTo>
                  <a:pt x="295" y="237"/>
                  <a:pt x="300" y="242"/>
                  <a:pt x="300" y="248"/>
                </a:cubicBezTo>
                <a:cubicBezTo>
                  <a:pt x="300" y="248"/>
                  <a:pt x="300" y="248"/>
                  <a:pt x="300" y="248"/>
                </a:cubicBezTo>
                <a:cubicBezTo>
                  <a:pt x="300" y="254"/>
                  <a:pt x="295" y="259"/>
                  <a:pt x="290" y="259"/>
                </a:cubicBezTo>
                <a:cubicBezTo>
                  <a:pt x="58" y="259"/>
                  <a:pt x="58" y="259"/>
                  <a:pt x="58" y="259"/>
                </a:cubicBezTo>
                <a:cubicBezTo>
                  <a:pt x="53" y="259"/>
                  <a:pt x="48" y="254"/>
                  <a:pt x="48" y="248"/>
                </a:cubicBezTo>
                <a:cubicBezTo>
                  <a:pt x="48" y="248"/>
                  <a:pt x="48" y="248"/>
                  <a:pt x="48" y="248"/>
                </a:cubicBezTo>
                <a:cubicBezTo>
                  <a:pt x="48" y="242"/>
                  <a:pt x="53" y="237"/>
                  <a:pt x="58" y="237"/>
                </a:cubicBezTo>
                <a:close/>
                <a:moveTo>
                  <a:pt x="38" y="371"/>
                </a:moveTo>
                <a:cubicBezTo>
                  <a:pt x="39" y="352"/>
                  <a:pt x="43" y="338"/>
                  <a:pt x="48" y="320"/>
                </a:cubicBezTo>
                <a:cubicBezTo>
                  <a:pt x="35" y="320"/>
                  <a:pt x="35" y="320"/>
                  <a:pt x="35" y="320"/>
                </a:cubicBezTo>
                <a:cubicBezTo>
                  <a:pt x="25" y="320"/>
                  <a:pt x="18" y="312"/>
                  <a:pt x="18" y="301"/>
                </a:cubicBezTo>
                <a:cubicBezTo>
                  <a:pt x="18" y="91"/>
                  <a:pt x="18" y="91"/>
                  <a:pt x="18" y="91"/>
                </a:cubicBezTo>
                <a:cubicBezTo>
                  <a:pt x="18" y="81"/>
                  <a:pt x="25" y="72"/>
                  <a:pt x="35" y="72"/>
                </a:cubicBezTo>
                <a:cubicBezTo>
                  <a:pt x="128" y="72"/>
                  <a:pt x="220" y="72"/>
                  <a:pt x="313" y="72"/>
                </a:cubicBezTo>
                <a:cubicBezTo>
                  <a:pt x="323" y="72"/>
                  <a:pt x="330" y="81"/>
                  <a:pt x="330" y="91"/>
                </a:cubicBezTo>
                <a:cubicBezTo>
                  <a:pt x="330" y="140"/>
                  <a:pt x="330" y="252"/>
                  <a:pt x="330" y="301"/>
                </a:cubicBezTo>
                <a:cubicBezTo>
                  <a:pt x="330" y="306"/>
                  <a:pt x="329" y="311"/>
                  <a:pt x="325" y="314"/>
                </a:cubicBezTo>
                <a:cubicBezTo>
                  <a:pt x="322" y="318"/>
                  <a:pt x="318" y="320"/>
                  <a:pt x="313" y="320"/>
                </a:cubicBezTo>
                <a:cubicBezTo>
                  <a:pt x="227" y="318"/>
                  <a:pt x="83" y="308"/>
                  <a:pt x="38" y="371"/>
                </a:cubicBezTo>
                <a:close/>
              </a:path>
            </a:pathLst>
          </a:custGeom>
          <a:solidFill>
            <a:schemeClr val="accent1"/>
          </a:solidFill>
          <a:ln>
            <a:noFill/>
          </a:ln>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8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19"/>
          <p:cNvSpPr txBox="1"/>
          <p:nvPr/>
        </p:nvSpPr>
        <p:spPr>
          <a:xfrm>
            <a:off x="1080691" y="2019743"/>
            <a:ext cx="1213063" cy="276914"/>
          </a:xfrm>
          <a:prstGeom prst="rect">
            <a:avLst/>
          </a:prstGeom>
          <a:noFill/>
        </p:spPr>
        <p:txBody>
          <a:bodyPr wrap="square" rtlCol="0">
            <a:spAutoFit/>
          </a:bodyPr>
          <a:lstStyle/>
          <a:p>
            <a:r>
              <a:rPr lang="zh-CN" altLang="en-US" sz="1200" dirty="0">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1" name="Rectangle 20"/>
          <p:cNvSpPr/>
          <p:nvPr/>
        </p:nvSpPr>
        <p:spPr>
          <a:xfrm>
            <a:off x="1080689" y="2305286"/>
            <a:ext cx="1980589" cy="624595"/>
          </a:xfrm>
          <a:prstGeom prst="rect">
            <a:avLst/>
          </a:prstGeom>
        </p:spPr>
        <p:txBody>
          <a:bodyPr wrap="square">
            <a:spAutoFit/>
          </a:bodyPr>
          <a:lstStyle/>
          <a:p>
            <a:pPr>
              <a:lnSpc>
                <a:spcPct val="150000"/>
              </a:lnSpc>
            </a:pPr>
            <a:r>
              <a:rPr lang="zh-CN" altLang="en-US" sz="8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a:t>
            </a:r>
          </a:p>
        </p:txBody>
      </p:sp>
      <p:sp>
        <p:nvSpPr>
          <p:cNvPr id="23" name="TextBox 22"/>
          <p:cNvSpPr txBox="1"/>
          <p:nvPr/>
        </p:nvSpPr>
        <p:spPr>
          <a:xfrm>
            <a:off x="4264292" y="4112707"/>
            <a:ext cx="1213063" cy="276914"/>
          </a:xfrm>
          <a:prstGeom prst="rect">
            <a:avLst/>
          </a:prstGeom>
          <a:noFill/>
        </p:spPr>
        <p:txBody>
          <a:bodyPr wrap="square" rtlCol="0">
            <a:spAutoFit/>
          </a:bodyPr>
          <a:lstStyle/>
          <a:p>
            <a:r>
              <a:rPr lang="zh-CN" altLang="en-US" sz="1200" dirty="0">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4" name="Rectangle 23"/>
          <p:cNvSpPr/>
          <p:nvPr/>
        </p:nvSpPr>
        <p:spPr>
          <a:xfrm>
            <a:off x="3090515" y="4443960"/>
            <a:ext cx="3052301" cy="439929"/>
          </a:xfrm>
          <a:prstGeom prst="rect">
            <a:avLst/>
          </a:prstGeom>
        </p:spPr>
        <p:txBody>
          <a:bodyPr wrap="square">
            <a:spAutoFit/>
          </a:bodyPr>
          <a:lstStyle/>
          <a:p>
            <a:pPr>
              <a:lnSpc>
                <a:spcPct val="150000"/>
              </a:lnSpc>
            </a:pPr>
            <a:r>
              <a:rPr lang="zh-CN" altLang="en-US" sz="8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a:t>
            </a:r>
          </a:p>
        </p:txBody>
      </p:sp>
      <p:sp>
        <p:nvSpPr>
          <p:cNvPr id="29" name="TextBox 28"/>
          <p:cNvSpPr txBox="1"/>
          <p:nvPr/>
        </p:nvSpPr>
        <p:spPr>
          <a:xfrm>
            <a:off x="6142816" y="2114872"/>
            <a:ext cx="1213063" cy="276914"/>
          </a:xfrm>
          <a:prstGeom prst="rect">
            <a:avLst/>
          </a:prstGeom>
          <a:noFill/>
        </p:spPr>
        <p:txBody>
          <a:bodyPr wrap="square" rtlCol="0">
            <a:spAutoFit/>
          </a:bodyPr>
          <a:lstStyle/>
          <a:p>
            <a:r>
              <a:rPr lang="zh-CN" altLang="en-US" sz="1200" dirty="0">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0" name="Rectangle 29"/>
          <p:cNvSpPr/>
          <p:nvPr/>
        </p:nvSpPr>
        <p:spPr>
          <a:xfrm>
            <a:off x="6142815" y="2400416"/>
            <a:ext cx="1980589" cy="624595"/>
          </a:xfrm>
          <a:prstGeom prst="rect">
            <a:avLst/>
          </a:prstGeom>
        </p:spPr>
        <p:txBody>
          <a:bodyPr wrap="square">
            <a:spAutoFit/>
          </a:bodyPr>
          <a:lstStyle/>
          <a:p>
            <a:pPr>
              <a:lnSpc>
                <a:spcPct val="150000"/>
              </a:lnSpc>
            </a:pPr>
            <a:r>
              <a:rPr lang="zh-CN" altLang="en-US" sz="8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flas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inVertical)">
                                      <p:cBhvr>
                                        <p:cTn id="11" dur="500"/>
                                        <p:tgtEl>
                                          <p:spTgt spid="10"/>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arn(inVertical)">
                                      <p:cBhvr>
                                        <p:cTn id="15" dur="500"/>
                                        <p:tgtEl>
                                          <p:spTgt spid="1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par>
                          <p:cTn id="28" fill="hold">
                            <p:stCondLst>
                              <p:cond delay="3000"/>
                            </p:stCondLst>
                            <p:childTnLst>
                              <p:par>
                                <p:cTn id="29" presetID="2" presetClass="entr" presetSubtype="4"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250" fill="hold"/>
                                        <p:tgtEl>
                                          <p:spTgt spid="20"/>
                                        </p:tgtEl>
                                        <p:attrNameLst>
                                          <p:attrName>ppt_x</p:attrName>
                                        </p:attrNameLst>
                                      </p:cBhvr>
                                      <p:tavLst>
                                        <p:tav tm="0">
                                          <p:val>
                                            <p:strVal val="#ppt_x"/>
                                          </p:val>
                                        </p:tav>
                                        <p:tav tm="100000">
                                          <p:val>
                                            <p:strVal val="#ppt_x"/>
                                          </p:val>
                                        </p:tav>
                                      </p:tavLst>
                                    </p:anim>
                                    <p:anim calcmode="lin" valueType="num">
                                      <p:cBhvr additive="base">
                                        <p:cTn id="32" dur="250" fill="hold"/>
                                        <p:tgtEl>
                                          <p:spTgt spid="20"/>
                                        </p:tgtEl>
                                        <p:attrNameLst>
                                          <p:attrName>ppt_y</p:attrName>
                                        </p:attrNameLst>
                                      </p:cBhvr>
                                      <p:tavLst>
                                        <p:tav tm="0">
                                          <p:val>
                                            <p:strVal val="1+#ppt_h/2"/>
                                          </p:val>
                                        </p:tav>
                                        <p:tav tm="100000">
                                          <p:val>
                                            <p:strVal val="#ppt_y"/>
                                          </p:val>
                                        </p:tav>
                                      </p:tavLst>
                                    </p:anim>
                                  </p:childTnLst>
                                </p:cTn>
                              </p:par>
                            </p:childTnLst>
                          </p:cTn>
                        </p:par>
                        <p:par>
                          <p:cTn id="33" fill="hold">
                            <p:stCondLst>
                              <p:cond delay="3500"/>
                            </p:stCondLst>
                            <p:childTnLst>
                              <p:par>
                                <p:cTn id="34" presetID="2" presetClass="entr" presetSubtype="4" fill="hold" grpId="0" nodeType="afterEffect">
                                  <p:stCondLst>
                                    <p:cond delay="0"/>
                                  </p:stCondLst>
                                  <p:childTnLst>
                                    <p:set>
                                      <p:cBhvr>
                                        <p:cTn id="35" dur="1" fill="hold">
                                          <p:stCondLst>
                                            <p:cond delay="0"/>
                                          </p:stCondLst>
                                        </p:cTn>
                                        <p:tgtEl>
                                          <p:spTgt spid="23"/>
                                        </p:tgtEl>
                                        <p:attrNameLst>
                                          <p:attrName>style.visibility</p:attrName>
                                        </p:attrNameLst>
                                      </p:cBhvr>
                                      <p:to>
                                        <p:strVal val="visible"/>
                                      </p:to>
                                    </p:set>
                                    <p:anim calcmode="lin" valueType="num">
                                      <p:cBhvr additive="base">
                                        <p:cTn id="36" dur="250" fill="hold"/>
                                        <p:tgtEl>
                                          <p:spTgt spid="23"/>
                                        </p:tgtEl>
                                        <p:attrNameLst>
                                          <p:attrName>ppt_x</p:attrName>
                                        </p:attrNameLst>
                                      </p:cBhvr>
                                      <p:tavLst>
                                        <p:tav tm="0">
                                          <p:val>
                                            <p:strVal val="#ppt_x"/>
                                          </p:val>
                                        </p:tav>
                                        <p:tav tm="100000">
                                          <p:val>
                                            <p:strVal val="#ppt_x"/>
                                          </p:val>
                                        </p:tav>
                                      </p:tavLst>
                                    </p:anim>
                                    <p:anim calcmode="lin" valueType="num">
                                      <p:cBhvr additive="base">
                                        <p:cTn id="37" dur="250" fill="hold"/>
                                        <p:tgtEl>
                                          <p:spTgt spid="23"/>
                                        </p:tgtEl>
                                        <p:attrNameLst>
                                          <p:attrName>ppt_y</p:attrName>
                                        </p:attrNameLst>
                                      </p:cBhvr>
                                      <p:tavLst>
                                        <p:tav tm="0">
                                          <p:val>
                                            <p:strVal val="1+#ppt_h/2"/>
                                          </p:val>
                                        </p:tav>
                                        <p:tav tm="100000">
                                          <p:val>
                                            <p:strVal val="#ppt_y"/>
                                          </p:val>
                                        </p:tav>
                                      </p:tavLst>
                                    </p:anim>
                                  </p:childTnLst>
                                </p:cTn>
                              </p:par>
                            </p:childTnLst>
                          </p:cTn>
                        </p:par>
                        <p:par>
                          <p:cTn id="38" fill="hold">
                            <p:stCondLst>
                              <p:cond delay="4000"/>
                            </p:stCondLst>
                            <p:childTnLst>
                              <p:par>
                                <p:cTn id="39" presetID="2" presetClass="entr" presetSubtype="4" fill="hold" grpId="0" nodeType="after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additive="base">
                                        <p:cTn id="41" dur="250" fill="hold"/>
                                        <p:tgtEl>
                                          <p:spTgt spid="29"/>
                                        </p:tgtEl>
                                        <p:attrNameLst>
                                          <p:attrName>ppt_x</p:attrName>
                                        </p:attrNameLst>
                                      </p:cBhvr>
                                      <p:tavLst>
                                        <p:tav tm="0">
                                          <p:val>
                                            <p:strVal val="#ppt_x"/>
                                          </p:val>
                                        </p:tav>
                                        <p:tav tm="100000">
                                          <p:val>
                                            <p:strVal val="#ppt_x"/>
                                          </p:val>
                                        </p:tav>
                                      </p:tavLst>
                                    </p:anim>
                                    <p:anim calcmode="lin" valueType="num">
                                      <p:cBhvr additive="base">
                                        <p:cTn id="42" dur="250" fill="hold"/>
                                        <p:tgtEl>
                                          <p:spTgt spid="29"/>
                                        </p:tgtEl>
                                        <p:attrNameLst>
                                          <p:attrName>ppt_y</p:attrName>
                                        </p:attrNameLst>
                                      </p:cBhvr>
                                      <p:tavLst>
                                        <p:tav tm="0">
                                          <p:val>
                                            <p:strVal val="1+#ppt_h/2"/>
                                          </p:val>
                                        </p:tav>
                                        <p:tav tm="100000">
                                          <p:val>
                                            <p:strVal val="#ppt_y"/>
                                          </p:val>
                                        </p:tav>
                                      </p:tavLst>
                                    </p:anim>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500"/>
                                        <p:tgtEl>
                                          <p:spTgt spid="21"/>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500"/>
                                        <p:tgtEl>
                                          <p:spTgt spid="24"/>
                                        </p:tgtEl>
                                      </p:cBhvr>
                                    </p:animEffect>
                                  </p:childTnLst>
                                </p:cTn>
                              </p:par>
                            </p:childTnLst>
                          </p:cTn>
                        </p:par>
                        <p:par>
                          <p:cTn id="51" fill="hold">
                            <p:stCondLst>
                              <p:cond delay="5500"/>
                            </p:stCondLst>
                            <p:childTnLst>
                              <p:par>
                                <p:cTn id="52" presetID="10" presetClass="entr" presetSubtype="0"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fade">
                                      <p:cBhvr>
                                        <p:cTn id="5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5" grpId="0" animBg="1"/>
      <p:bldP spid="16" grpId="0" animBg="1"/>
      <p:bldP spid="17" grpId="0" animBg="1"/>
      <p:bldP spid="20" grpId="0"/>
      <p:bldP spid="21" grpId="0"/>
      <p:bldP spid="23" grpId="0"/>
      <p:bldP spid="24" grpId="0"/>
      <p:bldP spid="29" grpId="0"/>
      <p:bldP spid="3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45914" y="1527956"/>
            <a:ext cx="1955714" cy="2689286"/>
            <a:chOff x="1126156" y="2352142"/>
            <a:chExt cx="2607971" cy="3585714"/>
          </a:xfrm>
        </p:grpSpPr>
        <p:sp>
          <p:nvSpPr>
            <p:cNvPr id="3" name="任意多边形 2"/>
            <p:cNvSpPr/>
            <p:nvPr/>
          </p:nvSpPr>
          <p:spPr>
            <a:xfrm>
              <a:off x="1285791" y="2352142"/>
              <a:ext cx="2288702" cy="3585714"/>
            </a:xfrm>
            <a:custGeom>
              <a:avLst/>
              <a:gdLst>
                <a:gd name="connsiteX0" fmla="*/ 172533 w 2288702"/>
                <a:gd name="connsiteY0" fmla="*/ 0 h 3585714"/>
                <a:gd name="connsiteX1" fmla="*/ 2116170 w 2288702"/>
                <a:gd name="connsiteY1" fmla="*/ 0 h 3585714"/>
                <a:gd name="connsiteX2" fmla="*/ 2288702 w 2288702"/>
                <a:gd name="connsiteY2" fmla="*/ 172532 h 3585714"/>
                <a:gd name="connsiteX3" fmla="*/ 2288702 w 2288702"/>
                <a:gd name="connsiteY3" fmla="*/ 862638 h 3585714"/>
                <a:gd name="connsiteX4" fmla="*/ 2288701 w 2288702"/>
                <a:gd name="connsiteY4" fmla="*/ 862643 h 3585714"/>
                <a:gd name="connsiteX5" fmla="*/ 2288701 w 2288702"/>
                <a:gd name="connsiteY5" fmla="*/ 2723076 h 3585714"/>
                <a:gd name="connsiteX6" fmla="*/ 2288701 w 2288702"/>
                <a:gd name="connsiteY6" fmla="*/ 2733909 h 3585714"/>
                <a:gd name="connsiteX7" fmla="*/ 2288701 w 2288702"/>
                <a:gd name="connsiteY7" fmla="*/ 3413182 h 3585714"/>
                <a:gd name="connsiteX8" fmla="*/ 2116169 w 2288702"/>
                <a:gd name="connsiteY8" fmla="*/ 3585714 h 3585714"/>
                <a:gd name="connsiteX9" fmla="*/ 172532 w 2288702"/>
                <a:gd name="connsiteY9" fmla="*/ 3585714 h 3585714"/>
                <a:gd name="connsiteX10" fmla="*/ 0 w 2288702"/>
                <a:gd name="connsiteY10" fmla="*/ 3413182 h 3585714"/>
                <a:gd name="connsiteX11" fmla="*/ 0 w 2288702"/>
                <a:gd name="connsiteY11" fmla="*/ 2733909 h 3585714"/>
                <a:gd name="connsiteX12" fmla="*/ 0 w 2288702"/>
                <a:gd name="connsiteY12" fmla="*/ 2723076 h 3585714"/>
                <a:gd name="connsiteX13" fmla="*/ 0 w 2288702"/>
                <a:gd name="connsiteY13" fmla="*/ 610567 h 3585714"/>
                <a:gd name="connsiteX14" fmla="*/ 1 w 2288702"/>
                <a:gd name="connsiteY14" fmla="*/ 610557 h 3585714"/>
                <a:gd name="connsiteX15" fmla="*/ 1 w 2288702"/>
                <a:gd name="connsiteY15" fmla="*/ 172532 h 3585714"/>
                <a:gd name="connsiteX16" fmla="*/ 172533 w 2288702"/>
                <a:gd name="connsiteY16" fmla="*/ 0 h 358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88702" h="3585714">
                  <a:moveTo>
                    <a:pt x="172533" y="0"/>
                  </a:moveTo>
                  <a:lnTo>
                    <a:pt x="2116170" y="0"/>
                  </a:lnTo>
                  <a:cubicBezTo>
                    <a:pt x="2211457" y="0"/>
                    <a:pt x="2288702" y="77245"/>
                    <a:pt x="2288702" y="172532"/>
                  </a:cubicBezTo>
                  <a:lnTo>
                    <a:pt x="2288702" y="862638"/>
                  </a:lnTo>
                  <a:lnTo>
                    <a:pt x="2288701" y="862643"/>
                  </a:lnTo>
                  <a:lnTo>
                    <a:pt x="2288701" y="2723076"/>
                  </a:lnTo>
                  <a:lnTo>
                    <a:pt x="2288701" y="2733909"/>
                  </a:lnTo>
                  <a:lnTo>
                    <a:pt x="2288701" y="3413182"/>
                  </a:lnTo>
                  <a:cubicBezTo>
                    <a:pt x="2288701" y="3508469"/>
                    <a:pt x="2211456" y="3585714"/>
                    <a:pt x="2116169" y="3585714"/>
                  </a:cubicBezTo>
                  <a:lnTo>
                    <a:pt x="172532" y="3585714"/>
                  </a:lnTo>
                  <a:cubicBezTo>
                    <a:pt x="77245" y="3585714"/>
                    <a:pt x="0" y="3508469"/>
                    <a:pt x="0" y="3413182"/>
                  </a:cubicBezTo>
                  <a:lnTo>
                    <a:pt x="0" y="2733909"/>
                  </a:lnTo>
                  <a:lnTo>
                    <a:pt x="0" y="2723076"/>
                  </a:lnTo>
                  <a:lnTo>
                    <a:pt x="0" y="610567"/>
                  </a:lnTo>
                  <a:lnTo>
                    <a:pt x="1" y="610557"/>
                  </a:lnTo>
                  <a:lnTo>
                    <a:pt x="1" y="172532"/>
                  </a:lnTo>
                  <a:cubicBezTo>
                    <a:pt x="1" y="77245"/>
                    <a:pt x="77246" y="0"/>
                    <a:pt x="172533" y="0"/>
                  </a:cubicBez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任意多边形 3"/>
            <p:cNvSpPr/>
            <p:nvPr/>
          </p:nvSpPr>
          <p:spPr>
            <a:xfrm rot="1865994" flipH="1">
              <a:off x="3478214" y="3368782"/>
              <a:ext cx="192556" cy="319205"/>
            </a:xfrm>
            <a:custGeom>
              <a:avLst/>
              <a:gdLst>
                <a:gd name="connsiteX0" fmla="*/ 192556 w 192556"/>
                <a:gd name="connsiteY0" fmla="*/ 0 h 319205"/>
                <a:gd name="connsiteX1" fmla="*/ 0 w 192556"/>
                <a:gd name="connsiteY1" fmla="*/ 0 h 319205"/>
                <a:gd name="connsiteX2" fmla="*/ 0 w 192556"/>
                <a:gd name="connsiteY2" fmla="*/ 319205 h 319205"/>
              </a:gdLst>
              <a:ahLst/>
              <a:cxnLst>
                <a:cxn ang="0">
                  <a:pos x="connsiteX0" y="connsiteY0"/>
                </a:cxn>
                <a:cxn ang="0">
                  <a:pos x="connsiteX1" y="connsiteY1"/>
                </a:cxn>
                <a:cxn ang="0">
                  <a:pos x="connsiteX2" y="connsiteY2"/>
                </a:cxn>
              </a:cxnLst>
              <a:rect l="l" t="t" r="r" b="b"/>
              <a:pathLst>
                <a:path w="192556" h="319205">
                  <a:moveTo>
                    <a:pt x="192556" y="0"/>
                  </a:moveTo>
                  <a:lnTo>
                    <a:pt x="0" y="0"/>
                  </a:lnTo>
                  <a:lnTo>
                    <a:pt x="0" y="31920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8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任意多边形 4"/>
            <p:cNvSpPr/>
            <p:nvPr/>
          </p:nvSpPr>
          <p:spPr>
            <a:xfrm rot="19734006">
              <a:off x="1194031" y="3393821"/>
              <a:ext cx="183520" cy="304226"/>
            </a:xfrm>
            <a:custGeom>
              <a:avLst/>
              <a:gdLst>
                <a:gd name="connsiteX0" fmla="*/ 183520 w 183520"/>
                <a:gd name="connsiteY0" fmla="*/ 0 h 304226"/>
                <a:gd name="connsiteX1" fmla="*/ 0 w 183520"/>
                <a:gd name="connsiteY1" fmla="*/ 304226 h 304226"/>
                <a:gd name="connsiteX2" fmla="*/ 0 w 183520"/>
                <a:gd name="connsiteY2" fmla="*/ 0 h 304226"/>
              </a:gdLst>
              <a:ahLst/>
              <a:cxnLst>
                <a:cxn ang="0">
                  <a:pos x="connsiteX0" y="connsiteY0"/>
                </a:cxn>
                <a:cxn ang="0">
                  <a:pos x="connsiteX1" y="connsiteY1"/>
                </a:cxn>
                <a:cxn ang="0">
                  <a:pos x="connsiteX2" y="connsiteY2"/>
                </a:cxn>
              </a:cxnLst>
              <a:rect l="l" t="t" r="r" b="b"/>
              <a:pathLst>
                <a:path w="183520" h="304226">
                  <a:moveTo>
                    <a:pt x="183520" y="0"/>
                  </a:moveTo>
                  <a:lnTo>
                    <a:pt x="0" y="304226"/>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8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1126156" y="2847518"/>
              <a:ext cx="2607971" cy="6150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文本框 31"/>
            <p:cNvSpPr txBox="1"/>
            <p:nvPr/>
          </p:nvSpPr>
          <p:spPr>
            <a:xfrm>
              <a:off x="1580898" y="2901710"/>
              <a:ext cx="1477071" cy="369218"/>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点击添加标题</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8" name="文本框 32"/>
            <p:cNvSpPr txBox="1"/>
            <p:nvPr/>
          </p:nvSpPr>
          <p:spPr>
            <a:xfrm>
              <a:off x="1439232" y="3861041"/>
              <a:ext cx="1938655" cy="1087142"/>
            </a:xfrm>
            <a:prstGeom prst="rect">
              <a:avLst/>
            </a:prstGeom>
            <a:noFill/>
            <a:effectLst/>
          </p:spPr>
          <p:txBody>
            <a:bodyPr wrap="non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通过复制您的文本后，在</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此框中选择粘贴，并选择</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3592565" y="1527956"/>
            <a:ext cx="1955714" cy="2689286"/>
            <a:chOff x="4788852" y="2352142"/>
            <a:chExt cx="2607971" cy="3585714"/>
          </a:xfrm>
        </p:grpSpPr>
        <p:sp>
          <p:nvSpPr>
            <p:cNvPr id="10" name="任意多边形 9"/>
            <p:cNvSpPr/>
            <p:nvPr/>
          </p:nvSpPr>
          <p:spPr>
            <a:xfrm>
              <a:off x="4934471" y="2352142"/>
              <a:ext cx="2302718" cy="3585714"/>
            </a:xfrm>
            <a:custGeom>
              <a:avLst/>
              <a:gdLst>
                <a:gd name="connsiteX0" fmla="*/ 172533 w 2288702"/>
                <a:gd name="connsiteY0" fmla="*/ 0 h 3585714"/>
                <a:gd name="connsiteX1" fmla="*/ 2116170 w 2288702"/>
                <a:gd name="connsiteY1" fmla="*/ 0 h 3585714"/>
                <a:gd name="connsiteX2" fmla="*/ 2288702 w 2288702"/>
                <a:gd name="connsiteY2" fmla="*/ 172532 h 3585714"/>
                <a:gd name="connsiteX3" fmla="*/ 2288702 w 2288702"/>
                <a:gd name="connsiteY3" fmla="*/ 862638 h 3585714"/>
                <a:gd name="connsiteX4" fmla="*/ 2288701 w 2288702"/>
                <a:gd name="connsiteY4" fmla="*/ 862643 h 3585714"/>
                <a:gd name="connsiteX5" fmla="*/ 2288701 w 2288702"/>
                <a:gd name="connsiteY5" fmla="*/ 2723076 h 3585714"/>
                <a:gd name="connsiteX6" fmla="*/ 2288701 w 2288702"/>
                <a:gd name="connsiteY6" fmla="*/ 2733909 h 3585714"/>
                <a:gd name="connsiteX7" fmla="*/ 2288701 w 2288702"/>
                <a:gd name="connsiteY7" fmla="*/ 3413182 h 3585714"/>
                <a:gd name="connsiteX8" fmla="*/ 2116169 w 2288702"/>
                <a:gd name="connsiteY8" fmla="*/ 3585714 h 3585714"/>
                <a:gd name="connsiteX9" fmla="*/ 172532 w 2288702"/>
                <a:gd name="connsiteY9" fmla="*/ 3585714 h 3585714"/>
                <a:gd name="connsiteX10" fmla="*/ 0 w 2288702"/>
                <a:gd name="connsiteY10" fmla="*/ 3413182 h 3585714"/>
                <a:gd name="connsiteX11" fmla="*/ 0 w 2288702"/>
                <a:gd name="connsiteY11" fmla="*/ 2733909 h 3585714"/>
                <a:gd name="connsiteX12" fmla="*/ 0 w 2288702"/>
                <a:gd name="connsiteY12" fmla="*/ 2723076 h 3585714"/>
                <a:gd name="connsiteX13" fmla="*/ 0 w 2288702"/>
                <a:gd name="connsiteY13" fmla="*/ 610567 h 3585714"/>
                <a:gd name="connsiteX14" fmla="*/ 1 w 2288702"/>
                <a:gd name="connsiteY14" fmla="*/ 610557 h 3585714"/>
                <a:gd name="connsiteX15" fmla="*/ 1 w 2288702"/>
                <a:gd name="connsiteY15" fmla="*/ 172532 h 3585714"/>
                <a:gd name="connsiteX16" fmla="*/ 172533 w 2288702"/>
                <a:gd name="connsiteY16" fmla="*/ 0 h 358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88702" h="3585714">
                  <a:moveTo>
                    <a:pt x="172533" y="0"/>
                  </a:moveTo>
                  <a:lnTo>
                    <a:pt x="2116170" y="0"/>
                  </a:lnTo>
                  <a:cubicBezTo>
                    <a:pt x="2211457" y="0"/>
                    <a:pt x="2288702" y="77245"/>
                    <a:pt x="2288702" y="172532"/>
                  </a:cubicBezTo>
                  <a:lnTo>
                    <a:pt x="2288702" y="862638"/>
                  </a:lnTo>
                  <a:lnTo>
                    <a:pt x="2288701" y="862643"/>
                  </a:lnTo>
                  <a:lnTo>
                    <a:pt x="2288701" y="2723076"/>
                  </a:lnTo>
                  <a:lnTo>
                    <a:pt x="2288701" y="2733909"/>
                  </a:lnTo>
                  <a:lnTo>
                    <a:pt x="2288701" y="3413182"/>
                  </a:lnTo>
                  <a:cubicBezTo>
                    <a:pt x="2288701" y="3508469"/>
                    <a:pt x="2211456" y="3585714"/>
                    <a:pt x="2116169" y="3585714"/>
                  </a:cubicBezTo>
                  <a:lnTo>
                    <a:pt x="172532" y="3585714"/>
                  </a:lnTo>
                  <a:cubicBezTo>
                    <a:pt x="77245" y="3585714"/>
                    <a:pt x="0" y="3508469"/>
                    <a:pt x="0" y="3413182"/>
                  </a:cubicBezTo>
                  <a:lnTo>
                    <a:pt x="0" y="2733909"/>
                  </a:lnTo>
                  <a:lnTo>
                    <a:pt x="0" y="2723076"/>
                  </a:lnTo>
                  <a:lnTo>
                    <a:pt x="0" y="610567"/>
                  </a:lnTo>
                  <a:lnTo>
                    <a:pt x="1" y="610557"/>
                  </a:lnTo>
                  <a:lnTo>
                    <a:pt x="1" y="172532"/>
                  </a:lnTo>
                  <a:cubicBezTo>
                    <a:pt x="1" y="77245"/>
                    <a:pt x="77246" y="0"/>
                    <a:pt x="172533" y="0"/>
                  </a:cubicBezTo>
                  <a:close/>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任意多边形 10"/>
            <p:cNvSpPr/>
            <p:nvPr/>
          </p:nvSpPr>
          <p:spPr>
            <a:xfrm rot="1865994" flipH="1">
              <a:off x="7140910" y="3368782"/>
              <a:ext cx="192556" cy="319205"/>
            </a:xfrm>
            <a:custGeom>
              <a:avLst/>
              <a:gdLst>
                <a:gd name="connsiteX0" fmla="*/ 192556 w 192556"/>
                <a:gd name="connsiteY0" fmla="*/ 0 h 319205"/>
                <a:gd name="connsiteX1" fmla="*/ 0 w 192556"/>
                <a:gd name="connsiteY1" fmla="*/ 0 h 319205"/>
                <a:gd name="connsiteX2" fmla="*/ 0 w 192556"/>
                <a:gd name="connsiteY2" fmla="*/ 319205 h 319205"/>
              </a:gdLst>
              <a:ahLst/>
              <a:cxnLst>
                <a:cxn ang="0">
                  <a:pos x="connsiteX0" y="connsiteY0"/>
                </a:cxn>
                <a:cxn ang="0">
                  <a:pos x="connsiteX1" y="connsiteY1"/>
                </a:cxn>
                <a:cxn ang="0">
                  <a:pos x="connsiteX2" y="connsiteY2"/>
                </a:cxn>
              </a:cxnLst>
              <a:rect l="l" t="t" r="r" b="b"/>
              <a:pathLst>
                <a:path w="192556" h="319205">
                  <a:moveTo>
                    <a:pt x="192556" y="0"/>
                  </a:moveTo>
                  <a:lnTo>
                    <a:pt x="0" y="0"/>
                  </a:lnTo>
                  <a:lnTo>
                    <a:pt x="0" y="31920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8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任意多边形 11"/>
            <p:cNvSpPr/>
            <p:nvPr/>
          </p:nvSpPr>
          <p:spPr>
            <a:xfrm rot="19734006">
              <a:off x="4856727" y="3393821"/>
              <a:ext cx="183520" cy="304226"/>
            </a:xfrm>
            <a:custGeom>
              <a:avLst/>
              <a:gdLst>
                <a:gd name="connsiteX0" fmla="*/ 183520 w 183520"/>
                <a:gd name="connsiteY0" fmla="*/ 0 h 304226"/>
                <a:gd name="connsiteX1" fmla="*/ 0 w 183520"/>
                <a:gd name="connsiteY1" fmla="*/ 304226 h 304226"/>
                <a:gd name="connsiteX2" fmla="*/ 0 w 183520"/>
                <a:gd name="connsiteY2" fmla="*/ 0 h 304226"/>
              </a:gdLst>
              <a:ahLst/>
              <a:cxnLst>
                <a:cxn ang="0">
                  <a:pos x="connsiteX0" y="connsiteY0"/>
                </a:cxn>
                <a:cxn ang="0">
                  <a:pos x="connsiteX1" y="connsiteY1"/>
                </a:cxn>
                <a:cxn ang="0">
                  <a:pos x="connsiteX2" y="connsiteY2"/>
                </a:cxn>
              </a:cxnLst>
              <a:rect l="l" t="t" r="r" b="b"/>
              <a:pathLst>
                <a:path w="183520" h="304226">
                  <a:moveTo>
                    <a:pt x="183520" y="0"/>
                  </a:moveTo>
                  <a:lnTo>
                    <a:pt x="0" y="304226"/>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8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4788852" y="2847518"/>
              <a:ext cx="2607971" cy="6150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文本框 30"/>
            <p:cNvSpPr txBox="1"/>
            <p:nvPr/>
          </p:nvSpPr>
          <p:spPr>
            <a:xfrm>
              <a:off x="5278992" y="2928028"/>
              <a:ext cx="1477071" cy="369218"/>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点击添加标题</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15" name="文本框 33"/>
            <p:cNvSpPr txBox="1"/>
            <p:nvPr/>
          </p:nvSpPr>
          <p:spPr>
            <a:xfrm>
              <a:off x="5087004" y="3916012"/>
              <a:ext cx="1938655" cy="1087142"/>
            </a:xfrm>
            <a:prstGeom prst="rect">
              <a:avLst/>
            </a:prstGeom>
            <a:noFill/>
            <a:effectLst/>
          </p:spPr>
          <p:txBody>
            <a:bodyPr wrap="non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通过复制您的文本后，在</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此框中选择粘贴，并选择</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6339217" y="1527956"/>
            <a:ext cx="1955714" cy="2689286"/>
            <a:chOff x="8451548" y="2352142"/>
            <a:chExt cx="2607971" cy="3585714"/>
          </a:xfrm>
        </p:grpSpPr>
        <p:sp>
          <p:nvSpPr>
            <p:cNvPr id="17" name="任意多边形 16"/>
            <p:cNvSpPr/>
            <p:nvPr/>
          </p:nvSpPr>
          <p:spPr>
            <a:xfrm>
              <a:off x="8611183" y="2352142"/>
              <a:ext cx="2288702" cy="3585714"/>
            </a:xfrm>
            <a:custGeom>
              <a:avLst/>
              <a:gdLst>
                <a:gd name="connsiteX0" fmla="*/ 172533 w 2288702"/>
                <a:gd name="connsiteY0" fmla="*/ 0 h 3585714"/>
                <a:gd name="connsiteX1" fmla="*/ 2116170 w 2288702"/>
                <a:gd name="connsiteY1" fmla="*/ 0 h 3585714"/>
                <a:gd name="connsiteX2" fmla="*/ 2288702 w 2288702"/>
                <a:gd name="connsiteY2" fmla="*/ 172532 h 3585714"/>
                <a:gd name="connsiteX3" fmla="*/ 2288702 w 2288702"/>
                <a:gd name="connsiteY3" fmla="*/ 862638 h 3585714"/>
                <a:gd name="connsiteX4" fmla="*/ 2288701 w 2288702"/>
                <a:gd name="connsiteY4" fmla="*/ 862643 h 3585714"/>
                <a:gd name="connsiteX5" fmla="*/ 2288701 w 2288702"/>
                <a:gd name="connsiteY5" fmla="*/ 2723076 h 3585714"/>
                <a:gd name="connsiteX6" fmla="*/ 2288701 w 2288702"/>
                <a:gd name="connsiteY6" fmla="*/ 2733909 h 3585714"/>
                <a:gd name="connsiteX7" fmla="*/ 2288701 w 2288702"/>
                <a:gd name="connsiteY7" fmla="*/ 3413182 h 3585714"/>
                <a:gd name="connsiteX8" fmla="*/ 2116169 w 2288702"/>
                <a:gd name="connsiteY8" fmla="*/ 3585714 h 3585714"/>
                <a:gd name="connsiteX9" fmla="*/ 172532 w 2288702"/>
                <a:gd name="connsiteY9" fmla="*/ 3585714 h 3585714"/>
                <a:gd name="connsiteX10" fmla="*/ 0 w 2288702"/>
                <a:gd name="connsiteY10" fmla="*/ 3413182 h 3585714"/>
                <a:gd name="connsiteX11" fmla="*/ 0 w 2288702"/>
                <a:gd name="connsiteY11" fmla="*/ 2733909 h 3585714"/>
                <a:gd name="connsiteX12" fmla="*/ 0 w 2288702"/>
                <a:gd name="connsiteY12" fmla="*/ 2723076 h 3585714"/>
                <a:gd name="connsiteX13" fmla="*/ 0 w 2288702"/>
                <a:gd name="connsiteY13" fmla="*/ 610567 h 3585714"/>
                <a:gd name="connsiteX14" fmla="*/ 1 w 2288702"/>
                <a:gd name="connsiteY14" fmla="*/ 610557 h 3585714"/>
                <a:gd name="connsiteX15" fmla="*/ 1 w 2288702"/>
                <a:gd name="connsiteY15" fmla="*/ 172532 h 3585714"/>
                <a:gd name="connsiteX16" fmla="*/ 172533 w 2288702"/>
                <a:gd name="connsiteY16" fmla="*/ 0 h 358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88702" h="3585714">
                  <a:moveTo>
                    <a:pt x="172533" y="0"/>
                  </a:moveTo>
                  <a:lnTo>
                    <a:pt x="2116170" y="0"/>
                  </a:lnTo>
                  <a:cubicBezTo>
                    <a:pt x="2211457" y="0"/>
                    <a:pt x="2288702" y="77245"/>
                    <a:pt x="2288702" y="172532"/>
                  </a:cubicBezTo>
                  <a:lnTo>
                    <a:pt x="2288702" y="862638"/>
                  </a:lnTo>
                  <a:lnTo>
                    <a:pt x="2288701" y="862643"/>
                  </a:lnTo>
                  <a:lnTo>
                    <a:pt x="2288701" y="2723076"/>
                  </a:lnTo>
                  <a:lnTo>
                    <a:pt x="2288701" y="2733909"/>
                  </a:lnTo>
                  <a:lnTo>
                    <a:pt x="2288701" y="3413182"/>
                  </a:lnTo>
                  <a:cubicBezTo>
                    <a:pt x="2288701" y="3508469"/>
                    <a:pt x="2211456" y="3585714"/>
                    <a:pt x="2116169" y="3585714"/>
                  </a:cubicBezTo>
                  <a:lnTo>
                    <a:pt x="172532" y="3585714"/>
                  </a:lnTo>
                  <a:cubicBezTo>
                    <a:pt x="77245" y="3585714"/>
                    <a:pt x="0" y="3508469"/>
                    <a:pt x="0" y="3413182"/>
                  </a:cubicBezTo>
                  <a:lnTo>
                    <a:pt x="0" y="2733909"/>
                  </a:lnTo>
                  <a:lnTo>
                    <a:pt x="0" y="2723076"/>
                  </a:lnTo>
                  <a:lnTo>
                    <a:pt x="0" y="610567"/>
                  </a:lnTo>
                  <a:lnTo>
                    <a:pt x="1" y="610557"/>
                  </a:lnTo>
                  <a:lnTo>
                    <a:pt x="1" y="172532"/>
                  </a:lnTo>
                  <a:cubicBezTo>
                    <a:pt x="1" y="77245"/>
                    <a:pt x="77246" y="0"/>
                    <a:pt x="172533" y="0"/>
                  </a:cubicBez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任意多边形 17"/>
            <p:cNvSpPr/>
            <p:nvPr/>
          </p:nvSpPr>
          <p:spPr>
            <a:xfrm rot="1865994" flipH="1">
              <a:off x="10803606" y="3368781"/>
              <a:ext cx="192556" cy="319204"/>
            </a:xfrm>
            <a:custGeom>
              <a:avLst/>
              <a:gdLst>
                <a:gd name="connsiteX0" fmla="*/ 192556 w 192556"/>
                <a:gd name="connsiteY0" fmla="*/ 0 h 319204"/>
                <a:gd name="connsiteX1" fmla="*/ 0 w 192556"/>
                <a:gd name="connsiteY1" fmla="*/ 0 h 319204"/>
                <a:gd name="connsiteX2" fmla="*/ 0 w 192556"/>
                <a:gd name="connsiteY2" fmla="*/ 319204 h 319204"/>
              </a:gdLst>
              <a:ahLst/>
              <a:cxnLst>
                <a:cxn ang="0">
                  <a:pos x="connsiteX0" y="connsiteY0"/>
                </a:cxn>
                <a:cxn ang="0">
                  <a:pos x="connsiteX1" y="connsiteY1"/>
                </a:cxn>
                <a:cxn ang="0">
                  <a:pos x="connsiteX2" y="connsiteY2"/>
                </a:cxn>
              </a:cxnLst>
              <a:rect l="l" t="t" r="r" b="b"/>
              <a:pathLst>
                <a:path w="192556" h="319204">
                  <a:moveTo>
                    <a:pt x="192556" y="0"/>
                  </a:moveTo>
                  <a:lnTo>
                    <a:pt x="0" y="0"/>
                  </a:lnTo>
                  <a:lnTo>
                    <a:pt x="0" y="31920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8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任意多边形 18"/>
            <p:cNvSpPr/>
            <p:nvPr/>
          </p:nvSpPr>
          <p:spPr>
            <a:xfrm rot="19734006">
              <a:off x="8519423" y="3393821"/>
              <a:ext cx="183520" cy="304226"/>
            </a:xfrm>
            <a:custGeom>
              <a:avLst/>
              <a:gdLst>
                <a:gd name="connsiteX0" fmla="*/ 183520 w 183520"/>
                <a:gd name="connsiteY0" fmla="*/ 0 h 304226"/>
                <a:gd name="connsiteX1" fmla="*/ 0 w 183520"/>
                <a:gd name="connsiteY1" fmla="*/ 304226 h 304226"/>
                <a:gd name="connsiteX2" fmla="*/ 0 w 183520"/>
                <a:gd name="connsiteY2" fmla="*/ 0 h 304226"/>
              </a:gdLst>
              <a:ahLst/>
              <a:cxnLst>
                <a:cxn ang="0">
                  <a:pos x="connsiteX0" y="connsiteY0"/>
                </a:cxn>
                <a:cxn ang="0">
                  <a:pos x="connsiteX1" y="connsiteY1"/>
                </a:cxn>
                <a:cxn ang="0">
                  <a:pos x="connsiteX2" y="connsiteY2"/>
                </a:cxn>
              </a:cxnLst>
              <a:rect l="l" t="t" r="r" b="b"/>
              <a:pathLst>
                <a:path w="183520" h="304226">
                  <a:moveTo>
                    <a:pt x="183520" y="0"/>
                  </a:moveTo>
                  <a:lnTo>
                    <a:pt x="0" y="304226"/>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8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8451548" y="2847518"/>
              <a:ext cx="2607971" cy="6150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文本框 29"/>
            <p:cNvSpPr txBox="1"/>
            <p:nvPr/>
          </p:nvSpPr>
          <p:spPr>
            <a:xfrm>
              <a:off x="8878767" y="2928028"/>
              <a:ext cx="1477071" cy="369218"/>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点击添加标题</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22" name="文本框 34"/>
            <p:cNvSpPr txBox="1"/>
            <p:nvPr/>
          </p:nvSpPr>
          <p:spPr>
            <a:xfrm>
              <a:off x="8830770" y="3910895"/>
              <a:ext cx="1938655" cy="1087142"/>
            </a:xfrm>
            <a:prstGeom prst="rect">
              <a:avLst/>
            </a:prstGeom>
            <a:noFill/>
            <a:effectLst/>
          </p:spPr>
          <p:txBody>
            <a:bodyPr wrap="non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通过复制您的文本后，在</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此框中选择粘贴，并选择</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 </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50" advClick="0" advTm="0">
        <p14:flas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2"/>
          <p:cNvGrpSpPr/>
          <p:nvPr/>
        </p:nvGrpSpPr>
        <p:grpSpPr>
          <a:xfrm>
            <a:off x="5225591" y="2065842"/>
            <a:ext cx="1827797" cy="1828042"/>
            <a:chOff x="5215854" y="2007774"/>
            <a:chExt cx="1828360" cy="1828359"/>
          </a:xfrm>
        </p:grpSpPr>
        <p:sp>
          <p:nvSpPr>
            <p:cNvPr id="7" name="Oval 4"/>
            <p:cNvSpPr/>
            <p:nvPr/>
          </p:nvSpPr>
          <p:spPr>
            <a:xfrm>
              <a:off x="5215854" y="2007774"/>
              <a:ext cx="1828360" cy="1828359"/>
            </a:xfrm>
            <a:prstGeom prst="ellipse">
              <a:avLst/>
            </a:prstGeom>
            <a:solidFill>
              <a:schemeClr val="accent3"/>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8" name="Freeform 5"/>
            <p:cNvSpPr>
              <a:spLocks noEditPoints="1"/>
            </p:cNvSpPr>
            <p:nvPr/>
          </p:nvSpPr>
          <p:spPr bwMode="auto">
            <a:xfrm>
              <a:off x="5710409" y="2502328"/>
              <a:ext cx="839250" cy="83925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rgbClr val="FFFFFF"/>
            </a:solidFill>
            <a:ln w="9525">
              <a:noFill/>
              <a:round/>
            </a:ln>
          </p:spPr>
          <p:txBody>
            <a:bodyPr vert="horz" wrap="square" lIns="91396" tIns="45698" rIns="91396" bIns="45698" numCol="1" anchor="t" anchorCtr="0" compatLnSpc="1"/>
            <a:lstStyle/>
            <a:p>
              <a:pPr defTabSz="1031240"/>
              <a:endParaRPr lang="en-US" sz="2000" dirty="0">
                <a:solidFill>
                  <a:srgbClr val="262626"/>
                </a:solidFill>
                <a:latin typeface="微软雅黑" panose="020B0503020204020204" pitchFamily="34" charset="-122"/>
                <a:ea typeface="微软雅黑" panose="020B0503020204020204" pitchFamily="34" charset="-122"/>
              </a:endParaRPr>
            </a:p>
          </p:txBody>
        </p:sp>
      </p:grpSp>
      <p:cxnSp>
        <p:nvCxnSpPr>
          <p:cNvPr id="10" name="Straight Connector 13"/>
          <p:cNvCxnSpPr/>
          <p:nvPr/>
        </p:nvCxnSpPr>
        <p:spPr>
          <a:xfrm rot="10800000" flipV="1">
            <a:off x="7058464" y="2979159"/>
            <a:ext cx="663296" cy="1411"/>
          </a:xfrm>
          <a:prstGeom prst="line">
            <a:avLst/>
          </a:prstGeom>
          <a:ln w="19050">
            <a:solidFill>
              <a:schemeClr val="accent5"/>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1" name="Straight Connector 14"/>
          <p:cNvCxnSpPr/>
          <p:nvPr/>
        </p:nvCxnSpPr>
        <p:spPr>
          <a:xfrm rot="10800000">
            <a:off x="6918022" y="3487554"/>
            <a:ext cx="338417" cy="203251"/>
          </a:xfrm>
          <a:prstGeom prst="line">
            <a:avLst/>
          </a:prstGeom>
          <a:ln w="19050">
            <a:solidFill>
              <a:schemeClr val="accent6"/>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 name="Straight Connector 18"/>
          <p:cNvCxnSpPr/>
          <p:nvPr/>
        </p:nvCxnSpPr>
        <p:spPr>
          <a:xfrm rot="10800000" flipV="1">
            <a:off x="6918022" y="2282629"/>
            <a:ext cx="338417" cy="203251"/>
          </a:xfrm>
          <a:prstGeom prst="line">
            <a:avLst/>
          </a:prstGeom>
          <a:ln w="19050">
            <a:solidFill>
              <a:schemeClr val="accent4"/>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3" name="Group 27"/>
          <p:cNvGrpSpPr/>
          <p:nvPr/>
        </p:nvGrpSpPr>
        <p:grpSpPr>
          <a:xfrm>
            <a:off x="7730222" y="2573188"/>
            <a:ext cx="812892" cy="813002"/>
            <a:chOff x="7721256" y="2515208"/>
            <a:chExt cx="813143" cy="813143"/>
          </a:xfrm>
        </p:grpSpPr>
        <p:sp>
          <p:nvSpPr>
            <p:cNvPr id="14" name="Oval 10"/>
            <p:cNvSpPr/>
            <p:nvPr/>
          </p:nvSpPr>
          <p:spPr>
            <a:xfrm>
              <a:off x="7721256" y="2515208"/>
              <a:ext cx="813143" cy="813143"/>
            </a:xfrm>
            <a:prstGeom prst="ellipse">
              <a:avLst/>
            </a:prstGeom>
            <a:solidFill>
              <a:schemeClr val="accent5"/>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5" name="Freeform 116"/>
            <p:cNvSpPr>
              <a:spLocks noEditPoints="1"/>
            </p:cNvSpPr>
            <p:nvPr/>
          </p:nvSpPr>
          <p:spPr bwMode="auto">
            <a:xfrm>
              <a:off x="7965481" y="2790855"/>
              <a:ext cx="324692" cy="261848"/>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rgbClr val="FFFFFF"/>
            </a:solidFill>
            <a:ln w="9525">
              <a:noFill/>
              <a:round/>
            </a:ln>
          </p:spPr>
          <p:txBody>
            <a:bodyPr vert="horz" wrap="square" lIns="91396" tIns="45698" rIns="91396" bIns="45698" numCol="1" anchor="t" anchorCtr="0" compatLnSpc="1"/>
            <a:lstStyle/>
            <a:p>
              <a:pPr defTabSz="1031240"/>
              <a:endParaRPr lang="en-US" sz="2000" dirty="0">
                <a:solidFill>
                  <a:srgbClr val="262626"/>
                </a:solidFill>
                <a:latin typeface="微软雅黑" panose="020B0503020204020204" pitchFamily="34" charset="-122"/>
                <a:ea typeface="微软雅黑" panose="020B0503020204020204" pitchFamily="34" charset="-122"/>
              </a:endParaRPr>
            </a:p>
          </p:txBody>
        </p:sp>
      </p:grpSp>
      <p:grpSp>
        <p:nvGrpSpPr>
          <p:cNvPr id="6" name="Group 30"/>
          <p:cNvGrpSpPr/>
          <p:nvPr/>
        </p:nvGrpSpPr>
        <p:grpSpPr>
          <a:xfrm>
            <a:off x="3667821" y="1707855"/>
            <a:ext cx="1150270" cy="1150425"/>
            <a:chOff x="3726708" y="1703104"/>
            <a:chExt cx="1150625" cy="1150625"/>
          </a:xfrm>
        </p:grpSpPr>
        <p:sp>
          <p:nvSpPr>
            <p:cNvPr id="17" name="Oval 9"/>
            <p:cNvSpPr/>
            <p:nvPr/>
          </p:nvSpPr>
          <p:spPr>
            <a:xfrm>
              <a:off x="3726708" y="1703104"/>
              <a:ext cx="1150625" cy="1150625"/>
            </a:xfrm>
            <a:prstGeom prst="ellipse">
              <a:avLst/>
            </a:prstGeom>
            <a:solidFill>
              <a:schemeClr val="accent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8" name="Freeform 57"/>
            <p:cNvSpPr>
              <a:spLocks noEditPoints="1"/>
            </p:cNvSpPr>
            <p:nvPr/>
          </p:nvSpPr>
          <p:spPr bwMode="auto">
            <a:xfrm>
              <a:off x="4080721" y="2057117"/>
              <a:ext cx="442599" cy="442599"/>
            </a:xfrm>
            <a:custGeom>
              <a:avLst/>
              <a:gdLst/>
              <a:ahLst/>
              <a:cxnLst>
                <a:cxn ang="0">
                  <a:pos x="55" y="31"/>
                </a:cxn>
                <a:cxn ang="0">
                  <a:pos x="54" y="33"/>
                </a:cxn>
                <a:cxn ang="0">
                  <a:pos x="47" y="34"/>
                </a:cxn>
                <a:cxn ang="0">
                  <a:pos x="46" y="37"/>
                </a:cxn>
                <a:cxn ang="0">
                  <a:pos x="49" y="42"/>
                </a:cxn>
                <a:cxn ang="0">
                  <a:pos x="50" y="43"/>
                </a:cxn>
                <a:cxn ang="0">
                  <a:pos x="49" y="44"/>
                </a:cxn>
                <a:cxn ang="0">
                  <a:pos x="43" y="50"/>
                </a:cxn>
                <a:cxn ang="0">
                  <a:pos x="42" y="50"/>
                </a:cxn>
                <a:cxn ang="0">
                  <a:pos x="37" y="46"/>
                </a:cxn>
                <a:cxn ang="0">
                  <a:pos x="33" y="47"/>
                </a:cxn>
                <a:cxn ang="0">
                  <a:pos x="32" y="54"/>
                </a:cxn>
                <a:cxn ang="0">
                  <a:pos x="31" y="55"/>
                </a:cxn>
                <a:cxn ang="0">
                  <a:pos x="23" y="55"/>
                </a:cxn>
                <a:cxn ang="0">
                  <a:pos x="22" y="54"/>
                </a:cxn>
                <a:cxn ang="0">
                  <a:pos x="21" y="47"/>
                </a:cxn>
                <a:cxn ang="0">
                  <a:pos x="18" y="46"/>
                </a:cxn>
                <a:cxn ang="0">
                  <a:pos x="13" y="50"/>
                </a:cxn>
                <a:cxn ang="0">
                  <a:pos x="12" y="50"/>
                </a:cxn>
                <a:cxn ang="0">
                  <a:pos x="11" y="50"/>
                </a:cxn>
                <a:cxn ang="0">
                  <a:pos x="5" y="44"/>
                </a:cxn>
                <a:cxn ang="0">
                  <a:pos x="5" y="43"/>
                </a:cxn>
                <a:cxn ang="0">
                  <a:pos x="5" y="42"/>
                </a:cxn>
                <a:cxn ang="0">
                  <a:pos x="9" y="37"/>
                </a:cxn>
                <a:cxn ang="0">
                  <a:pos x="7" y="33"/>
                </a:cxn>
                <a:cxn ang="0">
                  <a:pos x="1" y="33"/>
                </a:cxn>
                <a:cxn ang="0">
                  <a:pos x="0" y="31"/>
                </a:cxn>
                <a:cxn ang="0">
                  <a:pos x="0" y="23"/>
                </a:cxn>
                <a:cxn ang="0">
                  <a:pos x="1" y="22"/>
                </a:cxn>
                <a:cxn ang="0">
                  <a:pos x="7" y="21"/>
                </a:cxn>
                <a:cxn ang="0">
                  <a:pos x="9" y="18"/>
                </a:cxn>
                <a:cxn ang="0">
                  <a:pos x="5" y="13"/>
                </a:cxn>
                <a:cxn ang="0">
                  <a:pos x="5" y="12"/>
                </a:cxn>
                <a:cxn ang="0">
                  <a:pos x="5" y="11"/>
                </a:cxn>
                <a:cxn ang="0">
                  <a:pos x="12" y="5"/>
                </a:cxn>
                <a:cxn ang="0">
                  <a:pos x="13" y="5"/>
                </a:cxn>
                <a:cxn ang="0">
                  <a:pos x="18" y="9"/>
                </a:cxn>
                <a:cxn ang="0">
                  <a:pos x="21" y="8"/>
                </a:cxn>
                <a:cxn ang="0">
                  <a:pos x="22" y="1"/>
                </a:cxn>
                <a:cxn ang="0">
                  <a:pos x="23" y="0"/>
                </a:cxn>
                <a:cxn ang="0">
                  <a:pos x="31" y="0"/>
                </a:cxn>
                <a:cxn ang="0">
                  <a:pos x="32" y="1"/>
                </a:cxn>
                <a:cxn ang="0">
                  <a:pos x="33" y="8"/>
                </a:cxn>
                <a:cxn ang="0">
                  <a:pos x="37" y="9"/>
                </a:cxn>
                <a:cxn ang="0">
                  <a:pos x="42" y="5"/>
                </a:cxn>
                <a:cxn ang="0">
                  <a:pos x="43" y="5"/>
                </a:cxn>
                <a:cxn ang="0">
                  <a:pos x="43" y="5"/>
                </a:cxn>
                <a:cxn ang="0">
                  <a:pos x="49" y="11"/>
                </a:cxn>
                <a:cxn ang="0">
                  <a:pos x="50" y="12"/>
                </a:cxn>
                <a:cxn ang="0">
                  <a:pos x="49" y="13"/>
                </a:cxn>
                <a:cxn ang="0">
                  <a:pos x="46" y="18"/>
                </a:cxn>
                <a:cxn ang="0">
                  <a:pos x="47" y="21"/>
                </a:cxn>
                <a:cxn ang="0">
                  <a:pos x="54" y="22"/>
                </a:cxn>
                <a:cxn ang="0">
                  <a:pos x="55" y="23"/>
                </a:cxn>
                <a:cxn ang="0">
                  <a:pos x="55" y="31"/>
                </a:cxn>
                <a:cxn ang="0">
                  <a:pos x="27" y="18"/>
                </a:cxn>
                <a:cxn ang="0">
                  <a:pos x="18" y="27"/>
                </a:cxn>
                <a:cxn ang="0">
                  <a:pos x="27" y="36"/>
                </a:cxn>
                <a:cxn ang="0">
                  <a:pos x="36" y="27"/>
                </a:cxn>
                <a:cxn ang="0">
                  <a:pos x="27" y="18"/>
                </a:cxn>
              </a:cxnLst>
              <a:rect l="0" t="0" r="r" b="b"/>
              <a:pathLst>
                <a:path w="55" h="55">
                  <a:moveTo>
                    <a:pt x="55" y="31"/>
                  </a:moveTo>
                  <a:cubicBezTo>
                    <a:pt x="55" y="32"/>
                    <a:pt x="54" y="33"/>
                    <a:pt x="54" y="33"/>
                  </a:cubicBezTo>
                  <a:cubicBezTo>
                    <a:pt x="47" y="34"/>
                    <a:pt x="47" y="34"/>
                    <a:pt x="47" y="34"/>
                  </a:cubicBezTo>
                  <a:cubicBezTo>
                    <a:pt x="47" y="35"/>
                    <a:pt x="46" y="36"/>
                    <a:pt x="46" y="37"/>
                  </a:cubicBezTo>
                  <a:cubicBezTo>
                    <a:pt x="47" y="39"/>
                    <a:pt x="48" y="40"/>
                    <a:pt x="49" y="42"/>
                  </a:cubicBezTo>
                  <a:cubicBezTo>
                    <a:pt x="50" y="42"/>
                    <a:pt x="50" y="42"/>
                    <a:pt x="50" y="43"/>
                  </a:cubicBezTo>
                  <a:cubicBezTo>
                    <a:pt x="50" y="43"/>
                    <a:pt x="50" y="43"/>
                    <a:pt x="49" y="44"/>
                  </a:cubicBezTo>
                  <a:cubicBezTo>
                    <a:pt x="49" y="45"/>
                    <a:pt x="44" y="50"/>
                    <a:pt x="43" y="50"/>
                  </a:cubicBezTo>
                  <a:cubicBezTo>
                    <a:pt x="42" y="50"/>
                    <a:pt x="42" y="50"/>
                    <a:pt x="42" y="50"/>
                  </a:cubicBezTo>
                  <a:cubicBezTo>
                    <a:pt x="37" y="46"/>
                    <a:pt x="37" y="46"/>
                    <a:pt x="37" y="46"/>
                  </a:cubicBezTo>
                  <a:cubicBezTo>
                    <a:pt x="36" y="46"/>
                    <a:pt x="35" y="47"/>
                    <a:pt x="33" y="47"/>
                  </a:cubicBezTo>
                  <a:cubicBezTo>
                    <a:pt x="33" y="49"/>
                    <a:pt x="33" y="52"/>
                    <a:pt x="32" y="54"/>
                  </a:cubicBezTo>
                  <a:cubicBezTo>
                    <a:pt x="32" y="54"/>
                    <a:pt x="32" y="55"/>
                    <a:pt x="31" y="55"/>
                  </a:cubicBezTo>
                  <a:cubicBezTo>
                    <a:pt x="23" y="55"/>
                    <a:pt x="23" y="55"/>
                    <a:pt x="23" y="55"/>
                  </a:cubicBezTo>
                  <a:cubicBezTo>
                    <a:pt x="23" y="55"/>
                    <a:pt x="22" y="54"/>
                    <a:pt x="22" y="54"/>
                  </a:cubicBezTo>
                  <a:cubicBezTo>
                    <a:pt x="21" y="47"/>
                    <a:pt x="21" y="47"/>
                    <a:pt x="21" y="47"/>
                  </a:cubicBezTo>
                  <a:cubicBezTo>
                    <a:pt x="20" y="47"/>
                    <a:pt x="19" y="46"/>
                    <a:pt x="18" y="46"/>
                  </a:cubicBezTo>
                  <a:cubicBezTo>
                    <a:pt x="13" y="50"/>
                    <a:pt x="13" y="50"/>
                    <a:pt x="13" y="50"/>
                  </a:cubicBezTo>
                  <a:cubicBezTo>
                    <a:pt x="12" y="50"/>
                    <a:pt x="12" y="50"/>
                    <a:pt x="12" y="50"/>
                  </a:cubicBezTo>
                  <a:cubicBezTo>
                    <a:pt x="11" y="50"/>
                    <a:pt x="11" y="50"/>
                    <a:pt x="11" y="50"/>
                  </a:cubicBezTo>
                  <a:cubicBezTo>
                    <a:pt x="9" y="48"/>
                    <a:pt x="7" y="46"/>
                    <a:pt x="5" y="44"/>
                  </a:cubicBezTo>
                  <a:cubicBezTo>
                    <a:pt x="5" y="43"/>
                    <a:pt x="5" y="43"/>
                    <a:pt x="5" y="43"/>
                  </a:cubicBezTo>
                  <a:cubicBezTo>
                    <a:pt x="5" y="42"/>
                    <a:pt x="5" y="42"/>
                    <a:pt x="5" y="42"/>
                  </a:cubicBezTo>
                  <a:cubicBezTo>
                    <a:pt x="6" y="40"/>
                    <a:pt x="8" y="39"/>
                    <a:pt x="9" y="37"/>
                  </a:cubicBezTo>
                  <a:cubicBezTo>
                    <a:pt x="8" y="36"/>
                    <a:pt x="8" y="35"/>
                    <a:pt x="7" y="33"/>
                  </a:cubicBezTo>
                  <a:cubicBezTo>
                    <a:pt x="1" y="33"/>
                    <a:pt x="1" y="33"/>
                    <a:pt x="1" y="33"/>
                  </a:cubicBezTo>
                  <a:cubicBezTo>
                    <a:pt x="0" y="32"/>
                    <a:pt x="0" y="32"/>
                    <a:pt x="0" y="31"/>
                  </a:cubicBezTo>
                  <a:cubicBezTo>
                    <a:pt x="0" y="23"/>
                    <a:pt x="0" y="23"/>
                    <a:pt x="0" y="23"/>
                  </a:cubicBezTo>
                  <a:cubicBezTo>
                    <a:pt x="0" y="23"/>
                    <a:pt x="0" y="22"/>
                    <a:pt x="1" y="22"/>
                  </a:cubicBezTo>
                  <a:cubicBezTo>
                    <a:pt x="7" y="21"/>
                    <a:pt x="7" y="21"/>
                    <a:pt x="7" y="21"/>
                  </a:cubicBezTo>
                  <a:cubicBezTo>
                    <a:pt x="8" y="20"/>
                    <a:pt x="8" y="19"/>
                    <a:pt x="9" y="18"/>
                  </a:cubicBezTo>
                  <a:cubicBezTo>
                    <a:pt x="8" y="16"/>
                    <a:pt x="6" y="14"/>
                    <a:pt x="5" y="13"/>
                  </a:cubicBezTo>
                  <a:cubicBezTo>
                    <a:pt x="5" y="13"/>
                    <a:pt x="5" y="12"/>
                    <a:pt x="5" y="12"/>
                  </a:cubicBezTo>
                  <a:cubicBezTo>
                    <a:pt x="5" y="12"/>
                    <a:pt x="5" y="11"/>
                    <a:pt x="5" y="11"/>
                  </a:cubicBezTo>
                  <a:cubicBezTo>
                    <a:pt x="6" y="10"/>
                    <a:pt x="11" y="5"/>
                    <a:pt x="12" y="5"/>
                  </a:cubicBezTo>
                  <a:cubicBezTo>
                    <a:pt x="12" y="5"/>
                    <a:pt x="12" y="5"/>
                    <a:pt x="13" y="5"/>
                  </a:cubicBezTo>
                  <a:cubicBezTo>
                    <a:pt x="18" y="9"/>
                    <a:pt x="18" y="9"/>
                    <a:pt x="18" y="9"/>
                  </a:cubicBezTo>
                  <a:cubicBezTo>
                    <a:pt x="19" y="8"/>
                    <a:pt x="20" y="8"/>
                    <a:pt x="21" y="8"/>
                  </a:cubicBezTo>
                  <a:cubicBezTo>
                    <a:pt x="21" y="5"/>
                    <a:pt x="21" y="3"/>
                    <a:pt x="22" y="1"/>
                  </a:cubicBezTo>
                  <a:cubicBezTo>
                    <a:pt x="22" y="0"/>
                    <a:pt x="23" y="0"/>
                    <a:pt x="23" y="0"/>
                  </a:cubicBezTo>
                  <a:cubicBezTo>
                    <a:pt x="31" y="0"/>
                    <a:pt x="31" y="0"/>
                    <a:pt x="31" y="0"/>
                  </a:cubicBezTo>
                  <a:cubicBezTo>
                    <a:pt x="32" y="0"/>
                    <a:pt x="32" y="0"/>
                    <a:pt x="32" y="1"/>
                  </a:cubicBezTo>
                  <a:cubicBezTo>
                    <a:pt x="33" y="8"/>
                    <a:pt x="33" y="8"/>
                    <a:pt x="33" y="8"/>
                  </a:cubicBezTo>
                  <a:cubicBezTo>
                    <a:pt x="35" y="8"/>
                    <a:pt x="36" y="8"/>
                    <a:pt x="37" y="9"/>
                  </a:cubicBezTo>
                  <a:cubicBezTo>
                    <a:pt x="42" y="5"/>
                    <a:pt x="42" y="5"/>
                    <a:pt x="42" y="5"/>
                  </a:cubicBezTo>
                  <a:cubicBezTo>
                    <a:pt x="42" y="5"/>
                    <a:pt x="42" y="5"/>
                    <a:pt x="43" y="5"/>
                  </a:cubicBezTo>
                  <a:cubicBezTo>
                    <a:pt x="43" y="5"/>
                    <a:pt x="43" y="5"/>
                    <a:pt x="43" y="5"/>
                  </a:cubicBezTo>
                  <a:cubicBezTo>
                    <a:pt x="45" y="7"/>
                    <a:pt x="48" y="9"/>
                    <a:pt x="49" y="11"/>
                  </a:cubicBezTo>
                  <a:cubicBezTo>
                    <a:pt x="50" y="11"/>
                    <a:pt x="50" y="12"/>
                    <a:pt x="50" y="12"/>
                  </a:cubicBezTo>
                  <a:cubicBezTo>
                    <a:pt x="50" y="12"/>
                    <a:pt x="49" y="13"/>
                    <a:pt x="49" y="13"/>
                  </a:cubicBezTo>
                  <a:cubicBezTo>
                    <a:pt x="48" y="14"/>
                    <a:pt x="47" y="16"/>
                    <a:pt x="46" y="18"/>
                  </a:cubicBezTo>
                  <a:cubicBezTo>
                    <a:pt x="46" y="19"/>
                    <a:pt x="47" y="20"/>
                    <a:pt x="47" y="21"/>
                  </a:cubicBezTo>
                  <a:cubicBezTo>
                    <a:pt x="54" y="22"/>
                    <a:pt x="54" y="22"/>
                    <a:pt x="54" y="22"/>
                  </a:cubicBezTo>
                  <a:cubicBezTo>
                    <a:pt x="54" y="22"/>
                    <a:pt x="55" y="23"/>
                    <a:pt x="55" y="23"/>
                  </a:cubicBezTo>
                  <a:lnTo>
                    <a:pt x="55" y="31"/>
                  </a:lnTo>
                  <a:close/>
                  <a:moveTo>
                    <a:pt x="27" y="18"/>
                  </a:moveTo>
                  <a:cubicBezTo>
                    <a:pt x="22" y="18"/>
                    <a:pt x="18" y="22"/>
                    <a:pt x="18" y="27"/>
                  </a:cubicBezTo>
                  <a:cubicBezTo>
                    <a:pt x="18" y="32"/>
                    <a:pt x="22" y="36"/>
                    <a:pt x="27" y="36"/>
                  </a:cubicBezTo>
                  <a:cubicBezTo>
                    <a:pt x="32" y="36"/>
                    <a:pt x="36" y="32"/>
                    <a:pt x="36" y="27"/>
                  </a:cubicBezTo>
                  <a:cubicBezTo>
                    <a:pt x="36" y="22"/>
                    <a:pt x="32" y="18"/>
                    <a:pt x="27" y="18"/>
                  </a:cubicBezTo>
                  <a:close/>
                </a:path>
              </a:pathLst>
            </a:custGeom>
            <a:solidFill>
              <a:srgbClr val="FFFFFF"/>
            </a:solidFill>
            <a:ln w="9525">
              <a:noFill/>
              <a:round/>
            </a:ln>
          </p:spPr>
          <p:txBody>
            <a:bodyPr vert="horz" wrap="square" lIns="91396" tIns="45698" rIns="91396" bIns="45698" numCol="1" anchor="t" anchorCtr="0" compatLnSpc="1"/>
            <a:lstStyle/>
            <a:p>
              <a:pPr defTabSz="1031240"/>
              <a:endParaRPr lang="en-US" sz="2000" dirty="0">
                <a:solidFill>
                  <a:srgbClr val="262626"/>
                </a:solidFill>
                <a:latin typeface="微软雅黑" panose="020B0503020204020204" pitchFamily="34" charset="-122"/>
                <a:ea typeface="微软雅黑" panose="020B0503020204020204" pitchFamily="34" charset="-122"/>
              </a:endParaRPr>
            </a:p>
          </p:txBody>
        </p:sp>
      </p:grpSp>
      <p:grpSp>
        <p:nvGrpSpPr>
          <p:cNvPr id="13" name="Group 28"/>
          <p:cNvGrpSpPr/>
          <p:nvPr/>
        </p:nvGrpSpPr>
        <p:grpSpPr>
          <a:xfrm>
            <a:off x="4210690" y="2268919"/>
            <a:ext cx="1421696" cy="1421888"/>
            <a:chOff x="4200637" y="2210886"/>
            <a:chExt cx="1422135" cy="1422135"/>
          </a:xfrm>
        </p:grpSpPr>
        <p:sp>
          <p:nvSpPr>
            <p:cNvPr id="20" name="Oval 8"/>
            <p:cNvSpPr/>
            <p:nvPr/>
          </p:nvSpPr>
          <p:spPr>
            <a:xfrm>
              <a:off x="4200637" y="2210886"/>
              <a:ext cx="1422135" cy="1422135"/>
            </a:xfrm>
            <a:prstGeom prst="ellipse">
              <a:avLst/>
            </a:prstGeom>
            <a:solidFill>
              <a:schemeClr val="accent2"/>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21" name="Freeform 152"/>
            <p:cNvSpPr>
              <a:spLocks noEditPoints="1"/>
            </p:cNvSpPr>
            <p:nvPr/>
          </p:nvSpPr>
          <p:spPr bwMode="auto">
            <a:xfrm>
              <a:off x="4573183" y="2609114"/>
              <a:ext cx="677042" cy="625678"/>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rgbClr val="FFFFFF"/>
            </a:solidFill>
            <a:ln w="9525">
              <a:noFill/>
              <a:round/>
            </a:ln>
          </p:spPr>
          <p:txBody>
            <a:bodyPr vert="horz" wrap="square" lIns="91396" tIns="45698" rIns="91396" bIns="45698" numCol="1" anchor="t" anchorCtr="0" compatLnSpc="1"/>
            <a:lstStyle/>
            <a:p>
              <a:pPr defTabSz="1031240"/>
              <a:endParaRPr lang="en-US" sz="2000" dirty="0">
                <a:solidFill>
                  <a:srgbClr val="262626"/>
                </a:solidFill>
                <a:latin typeface="微软雅黑" panose="020B0503020204020204" pitchFamily="34" charset="-122"/>
                <a:ea typeface="微软雅黑" panose="020B0503020204020204" pitchFamily="34" charset="-122"/>
              </a:endParaRPr>
            </a:p>
          </p:txBody>
        </p:sp>
      </p:grpSp>
      <p:grpSp>
        <p:nvGrpSpPr>
          <p:cNvPr id="16" name="Group 26"/>
          <p:cNvGrpSpPr/>
          <p:nvPr/>
        </p:nvGrpSpPr>
        <p:grpSpPr>
          <a:xfrm>
            <a:off x="7188755" y="1659166"/>
            <a:ext cx="812892" cy="813002"/>
            <a:chOff x="7179622" y="1601028"/>
            <a:chExt cx="813143" cy="813143"/>
          </a:xfrm>
        </p:grpSpPr>
        <p:sp>
          <p:nvSpPr>
            <p:cNvPr id="23" name="Oval 5"/>
            <p:cNvSpPr/>
            <p:nvPr/>
          </p:nvSpPr>
          <p:spPr>
            <a:xfrm>
              <a:off x="7179622" y="1601028"/>
              <a:ext cx="813143" cy="813143"/>
            </a:xfrm>
            <a:prstGeom prst="ellipse">
              <a:avLst/>
            </a:prstGeom>
            <a:solidFill>
              <a:schemeClr val="accent4"/>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24" name="Freeform 245"/>
            <p:cNvSpPr/>
            <p:nvPr/>
          </p:nvSpPr>
          <p:spPr bwMode="auto">
            <a:xfrm>
              <a:off x="7402929" y="1824337"/>
              <a:ext cx="366529" cy="366524"/>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rgbClr val="FFFFFF"/>
            </a:solidFill>
            <a:ln w="9525">
              <a:noFill/>
              <a:round/>
            </a:ln>
          </p:spPr>
          <p:txBody>
            <a:bodyPr vert="horz" wrap="square" lIns="91396" tIns="45698" rIns="91396" bIns="45698" numCol="1" anchor="t" anchorCtr="0" compatLnSpc="1"/>
            <a:lstStyle/>
            <a:p>
              <a:pPr defTabSz="1031240"/>
              <a:endParaRPr lang="en-US" sz="2000" dirty="0">
                <a:solidFill>
                  <a:srgbClr val="262626"/>
                </a:solidFill>
                <a:latin typeface="微软雅黑" panose="020B0503020204020204" pitchFamily="34" charset="-122"/>
                <a:ea typeface="微软雅黑" panose="020B0503020204020204" pitchFamily="34" charset="-122"/>
              </a:endParaRPr>
            </a:p>
          </p:txBody>
        </p:sp>
      </p:grpSp>
      <p:grpSp>
        <p:nvGrpSpPr>
          <p:cNvPr id="19" name="Group 31"/>
          <p:cNvGrpSpPr/>
          <p:nvPr/>
        </p:nvGrpSpPr>
        <p:grpSpPr>
          <a:xfrm>
            <a:off x="7188755" y="3487556"/>
            <a:ext cx="812892" cy="813002"/>
            <a:chOff x="7179622" y="3429735"/>
            <a:chExt cx="813143" cy="813143"/>
          </a:xfrm>
        </p:grpSpPr>
        <p:sp>
          <p:nvSpPr>
            <p:cNvPr id="26" name="Oval 11"/>
            <p:cNvSpPr/>
            <p:nvPr/>
          </p:nvSpPr>
          <p:spPr>
            <a:xfrm>
              <a:off x="7179622" y="3429735"/>
              <a:ext cx="813143" cy="813143"/>
            </a:xfrm>
            <a:prstGeom prst="ellipse">
              <a:avLst/>
            </a:prstGeom>
            <a:solidFill>
              <a:schemeClr val="accent6"/>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27" name="Freeform 105"/>
            <p:cNvSpPr>
              <a:spLocks noEditPoints="1"/>
            </p:cNvSpPr>
            <p:nvPr/>
          </p:nvSpPr>
          <p:spPr bwMode="auto">
            <a:xfrm>
              <a:off x="7421265" y="3673768"/>
              <a:ext cx="329856" cy="325076"/>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rgbClr val="FFFFFF"/>
            </a:solidFill>
            <a:ln w="9525">
              <a:noFill/>
              <a:round/>
            </a:ln>
          </p:spPr>
          <p:txBody>
            <a:bodyPr vert="horz" wrap="square" lIns="91396" tIns="45698" rIns="91396" bIns="45698" numCol="1" anchor="t" anchorCtr="0" compatLnSpc="1"/>
            <a:lstStyle/>
            <a:p>
              <a:pPr defTabSz="1031240"/>
              <a:endParaRPr lang="en-US" sz="2000" dirty="0">
                <a:solidFill>
                  <a:srgbClr val="9BB955">
                    <a:lumMod val="50000"/>
                  </a:srgbClr>
                </a:solidFill>
                <a:latin typeface="微软雅黑" panose="020B0503020204020204" pitchFamily="34" charset="-122"/>
                <a:ea typeface="微软雅黑" panose="020B0503020204020204" pitchFamily="34" charset="-122"/>
              </a:endParaRPr>
            </a:p>
          </p:txBody>
        </p:sp>
      </p:grpSp>
      <p:sp>
        <p:nvSpPr>
          <p:cNvPr id="28" name="Text Placeholder 3"/>
          <p:cNvSpPr txBox="1"/>
          <p:nvPr/>
        </p:nvSpPr>
        <p:spPr>
          <a:xfrm>
            <a:off x="1399039" y="1372521"/>
            <a:ext cx="2380873" cy="32310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在此添加标题</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
            </a:r>
            <a:br>
              <a:rPr lang="en-US" altLang="zh-CN" sz="1200" dirty="0">
                <a:solidFill>
                  <a:schemeClr val="bg1">
                    <a:lumMod val="50000"/>
                  </a:schemeClr>
                </a:solidFill>
                <a:latin typeface="微软雅黑" panose="020B0503020204020204" pitchFamily="34" charset="-122"/>
                <a:ea typeface="微软雅黑" panose="020B0503020204020204" pitchFamily="34" charset="-122"/>
              </a:rPr>
            </a:br>
            <a:r>
              <a:rPr lang="zh-CN" altLang="en-US" sz="9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Freeform 45"/>
          <p:cNvSpPr>
            <a:spLocks noEditPoints="1"/>
          </p:cNvSpPr>
          <p:nvPr/>
        </p:nvSpPr>
        <p:spPr bwMode="auto">
          <a:xfrm>
            <a:off x="1005152" y="1376369"/>
            <a:ext cx="310872" cy="31091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1"/>
          </a:solidFill>
          <a:ln w="9525">
            <a:noFill/>
            <a:round/>
          </a:ln>
        </p:spPr>
        <p:txBody>
          <a:bodyPr vert="horz" wrap="square" lIns="91414" tIns="45707" rIns="91414" bIns="45707" numCol="1" anchor="t" anchorCtr="0" compatLnSpc="1"/>
          <a:lstStyle/>
          <a:p>
            <a:pPr defTabSz="1031240"/>
            <a:endParaRPr lang="en-US"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Freeform 45"/>
          <p:cNvSpPr>
            <a:spLocks noEditPoints="1"/>
          </p:cNvSpPr>
          <p:nvPr/>
        </p:nvSpPr>
        <p:spPr bwMode="auto">
          <a:xfrm>
            <a:off x="1005152" y="1892521"/>
            <a:ext cx="310872" cy="31091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2"/>
          </a:solidFill>
          <a:ln w="9525">
            <a:noFill/>
            <a:round/>
          </a:ln>
        </p:spPr>
        <p:txBody>
          <a:bodyPr vert="horz" wrap="square" lIns="91414" tIns="45707" rIns="91414" bIns="45707" numCol="1" anchor="t" anchorCtr="0" compatLnSpc="1"/>
          <a:lstStyle/>
          <a:p>
            <a:pPr defTabSz="1031240"/>
            <a:endParaRPr lang="en-US"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1" name="Freeform 45"/>
          <p:cNvSpPr>
            <a:spLocks noEditPoints="1"/>
          </p:cNvSpPr>
          <p:nvPr/>
        </p:nvSpPr>
        <p:spPr bwMode="auto">
          <a:xfrm>
            <a:off x="1005152" y="2440596"/>
            <a:ext cx="310872" cy="31091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3"/>
          </a:solidFill>
          <a:ln w="9525">
            <a:noFill/>
            <a:round/>
          </a:ln>
        </p:spPr>
        <p:txBody>
          <a:bodyPr vert="horz" wrap="square" lIns="91414" tIns="45707" rIns="91414" bIns="45707" numCol="1" anchor="t" anchorCtr="0" compatLnSpc="1"/>
          <a:lstStyle/>
          <a:p>
            <a:pPr defTabSz="1031240"/>
            <a:endParaRPr lang="en-US"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2" name="Text Placeholder 3"/>
          <p:cNvSpPr txBox="1"/>
          <p:nvPr/>
        </p:nvSpPr>
        <p:spPr>
          <a:xfrm>
            <a:off x="1399039" y="1898945"/>
            <a:ext cx="2380873" cy="32310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在此添加标题</a:t>
            </a:r>
            <a:r>
              <a:rPr lang="en-US" sz="900" dirty="0">
                <a:solidFill>
                  <a:schemeClr val="bg1">
                    <a:lumMod val="50000"/>
                  </a:schemeClr>
                </a:solidFill>
                <a:latin typeface="微软雅黑" panose="020B0503020204020204" pitchFamily="34" charset="-122"/>
                <a:ea typeface="微软雅黑" panose="020B0503020204020204" pitchFamily="34" charset="-122"/>
              </a:rPr>
              <a:t/>
            </a:r>
            <a:br>
              <a:rPr lang="en-US" sz="900" dirty="0">
                <a:solidFill>
                  <a:schemeClr val="bg1">
                    <a:lumMod val="50000"/>
                  </a:schemeClr>
                </a:solidFill>
                <a:latin typeface="微软雅黑" panose="020B0503020204020204" pitchFamily="34" charset="-122"/>
                <a:ea typeface="微软雅黑" panose="020B0503020204020204" pitchFamily="34" charset="-122"/>
              </a:rPr>
            </a:br>
            <a:r>
              <a:rPr lang="zh-CN" altLang="en-US" sz="9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Text Placeholder 3"/>
          <p:cNvSpPr txBox="1"/>
          <p:nvPr/>
        </p:nvSpPr>
        <p:spPr>
          <a:xfrm>
            <a:off x="1399039" y="2392405"/>
            <a:ext cx="2380873" cy="32310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在此添加标题</a:t>
            </a:r>
            <a:r>
              <a:rPr lang="en-US" altLang="zh-CN" sz="900" dirty="0">
                <a:solidFill>
                  <a:schemeClr val="bg1">
                    <a:lumMod val="50000"/>
                  </a:schemeClr>
                </a:solidFill>
                <a:latin typeface="微软雅黑" panose="020B0503020204020204" pitchFamily="34" charset="-122"/>
                <a:ea typeface="微软雅黑" panose="020B0503020204020204" pitchFamily="34" charset="-122"/>
              </a:rPr>
              <a:t/>
            </a:r>
            <a:br>
              <a:rPr lang="en-US" altLang="zh-CN" sz="900" dirty="0">
                <a:solidFill>
                  <a:schemeClr val="bg1">
                    <a:lumMod val="50000"/>
                  </a:schemeClr>
                </a:solidFill>
                <a:latin typeface="微软雅黑" panose="020B0503020204020204" pitchFamily="34" charset="-122"/>
                <a:ea typeface="微软雅黑" panose="020B0503020204020204" pitchFamily="34" charset="-122"/>
              </a:rPr>
            </a:br>
            <a:r>
              <a:rPr lang="zh-CN" altLang="en-US" sz="9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4" name="Freeform 45"/>
          <p:cNvSpPr>
            <a:spLocks noEditPoints="1"/>
          </p:cNvSpPr>
          <p:nvPr/>
        </p:nvSpPr>
        <p:spPr bwMode="auto">
          <a:xfrm>
            <a:off x="1005152" y="3007115"/>
            <a:ext cx="310872" cy="31091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4"/>
          </a:solidFill>
          <a:ln w="9525">
            <a:noFill/>
            <a:round/>
          </a:ln>
        </p:spPr>
        <p:txBody>
          <a:bodyPr vert="horz" wrap="square" lIns="91414" tIns="45707" rIns="91414" bIns="45707" numCol="1" anchor="t" anchorCtr="0" compatLnSpc="1"/>
          <a:lstStyle/>
          <a:p>
            <a:pPr defTabSz="1031240"/>
            <a:endParaRPr lang="en-US"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5" name="Text Placeholder 3"/>
          <p:cNvSpPr txBox="1"/>
          <p:nvPr/>
        </p:nvSpPr>
        <p:spPr>
          <a:xfrm>
            <a:off x="1399039" y="2958925"/>
            <a:ext cx="2380873" cy="32310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在此添加标题</a:t>
            </a:r>
            <a:r>
              <a:rPr lang="en-US" altLang="zh-CN" sz="900" dirty="0">
                <a:solidFill>
                  <a:schemeClr val="bg1">
                    <a:lumMod val="50000"/>
                  </a:schemeClr>
                </a:solidFill>
                <a:latin typeface="微软雅黑" panose="020B0503020204020204" pitchFamily="34" charset="-122"/>
                <a:ea typeface="微软雅黑" panose="020B0503020204020204" pitchFamily="34" charset="-122"/>
              </a:rPr>
              <a:t/>
            </a:r>
            <a:br>
              <a:rPr lang="en-US" altLang="zh-CN" sz="900" dirty="0">
                <a:solidFill>
                  <a:schemeClr val="bg1">
                    <a:lumMod val="50000"/>
                  </a:schemeClr>
                </a:solidFill>
                <a:latin typeface="微软雅黑" panose="020B0503020204020204" pitchFamily="34" charset="-122"/>
                <a:ea typeface="微软雅黑" panose="020B0503020204020204" pitchFamily="34" charset="-122"/>
              </a:rPr>
            </a:br>
            <a:r>
              <a:rPr lang="zh-CN" altLang="en-US" sz="9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6" name="Freeform 45"/>
          <p:cNvSpPr>
            <a:spLocks noEditPoints="1"/>
          </p:cNvSpPr>
          <p:nvPr/>
        </p:nvSpPr>
        <p:spPr bwMode="auto">
          <a:xfrm>
            <a:off x="1005152" y="3583174"/>
            <a:ext cx="310872" cy="31091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5"/>
          </a:solidFill>
          <a:ln w="9525">
            <a:noFill/>
            <a:round/>
          </a:ln>
        </p:spPr>
        <p:txBody>
          <a:bodyPr vert="horz" wrap="square" lIns="91414" tIns="45707" rIns="91414" bIns="45707" numCol="1" anchor="t" anchorCtr="0" compatLnSpc="1"/>
          <a:lstStyle/>
          <a:p>
            <a:pPr defTabSz="1031240"/>
            <a:endParaRPr lang="en-US"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7" name="Text Placeholder 3"/>
          <p:cNvSpPr txBox="1"/>
          <p:nvPr/>
        </p:nvSpPr>
        <p:spPr>
          <a:xfrm>
            <a:off x="1399039" y="3534984"/>
            <a:ext cx="2380873" cy="35080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在此添加标题</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a:p>
            <a:pPr lvl="0" algn="l">
              <a:spcBef>
                <a:spcPct val="20000"/>
              </a:spcBef>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Arc 43"/>
          <p:cNvSpPr/>
          <p:nvPr/>
        </p:nvSpPr>
        <p:spPr>
          <a:xfrm rot="19120639">
            <a:off x="5352057" y="1764247"/>
            <a:ext cx="1635823" cy="1636044"/>
          </a:xfrm>
          <a:prstGeom prst="arc">
            <a:avLst/>
          </a:prstGeom>
          <a:ln w="28575">
            <a:solidFill>
              <a:schemeClr val="accent2"/>
            </a:solidFill>
            <a:prstDash val="sysDot"/>
            <a:tailEnd type="stealth"/>
          </a:ln>
        </p:spPr>
        <p:style>
          <a:lnRef idx="1">
            <a:schemeClr val="accent1"/>
          </a:lnRef>
          <a:fillRef idx="0">
            <a:schemeClr val="accent1"/>
          </a:fillRef>
          <a:effectRef idx="0">
            <a:schemeClr val="accent1"/>
          </a:effectRef>
          <a:fontRef idx="minor">
            <a:schemeClr val="tx1"/>
          </a:fontRef>
        </p:style>
        <p:txBody>
          <a:bodyPr lIns="91414" tIns="45707" rIns="91414" bIns="45707" rtlCol="0" anchor="ctr"/>
          <a:lstStyle/>
          <a:p>
            <a:pPr algn="ctr" defTabSz="1031240"/>
            <a:endParaRPr lang="en-US" sz="2000" dirty="0">
              <a:solidFill>
                <a:srgbClr val="262626"/>
              </a:solidFill>
              <a:latin typeface="微软雅黑" panose="020B0503020204020204" pitchFamily="34" charset="-122"/>
              <a:ea typeface="微软雅黑" panose="020B0503020204020204" pitchFamily="34" charset="-122"/>
            </a:endParaRPr>
          </a:p>
        </p:txBody>
      </p:sp>
      <p:sp>
        <p:nvSpPr>
          <p:cNvPr id="39" name="Arc 44"/>
          <p:cNvSpPr/>
          <p:nvPr/>
        </p:nvSpPr>
        <p:spPr>
          <a:xfrm rot="13836700" flipH="1">
            <a:off x="4099427" y="2349412"/>
            <a:ext cx="1636044" cy="1635823"/>
          </a:xfrm>
          <a:prstGeom prst="arc">
            <a:avLst/>
          </a:prstGeom>
          <a:ln w="28575">
            <a:solidFill>
              <a:schemeClr val="accent2"/>
            </a:solidFill>
            <a:prstDash val="sysDot"/>
            <a:tailEnd type="stealth"/>
          </a:ln>
        </p:spPr>
        <p:style>
          <a:lnRef idx="1">
            <a:schemeClr val="accent1"/>
          </a:lnRef>
          <a:fillRef idx="0">
            <a:schemeClr val="accent1"/>
          </a:fillRef>
          <a:effectRef idx="0">
            <a:schemeClr val="accent1"/>
          </a:effectRef>
          <a:fontRef idx="minor">
            <a:schemeClr val="tx1"/>
          </a:fontRef>
        </p:style>
        <p:txBody>
          <a:bodyPr lIns="91414" tIns="45707" rIns="91414" bIns="45707" rtlCol="0" anchor="ctr"/>
          <a:lstStyle/>
          <a:p>
            <a:pPr algn="ctr" defTabSz="1031240"/>
            <a:endParaRPr lang="en-US" sz="2000" dirty="0">
              <a:solidFill>
                <a:srgbClr val="262626"/>
              </a:solidFill>
              <a:latin typeface="微软雅黑" panose="020B0503020204020204" pitchFamily="34" charset="-122"/>
              <a:ea typeface="微软雅黑" panose="020B0503020204020204" pitchFamily="34" charset="-122"/>
            </a:endParaRPr>
          </a:p>
        </p:txBody>
      </p:sp>
      <p:sp>
        <p:nvSpPr>
          <p:cNvPr id="40" name="Freeform 45"/>
          <p:cNvSpPr>
            <a:spLocks noEditPoints="1"/>
          </p:cNvSpPr>
          <p:nvPr/>
        </p:nvSpPr>
        <p:spPr bwMode="auto">
          <a:xfrm>
            <a:off x="1005152" y="4130488"/>
            <a:ext cx="310872" cy="31091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6"/>
          </a:solidFill>
          <a:ln w="9525">
            <a:noFill/>
            <a:round/>
          </a:ln>
        </p:spPr>
        <p:txBody>
          <a:bodyPr vert="horz" wrap="square" lIns="91414" tIns="45707" rIns="91414" bIns="45707" numCol="1" anchor="t" anchorCtr="0" compatLnSpc="1"/>
          <a:lstStyle/>
          <a:p>
            <a:pPr defTabSz="1031240"/>
            <a:endParaRPr lang="en-US"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1" name="Text Placeholder 3"/>
          <p:cNvSpPr txBox="1"/>
          <p:nvPr/>
        </p:nvSpPr>
        <p:spPr>
          <a:xfrm>
            <a:off x="1399039" y="4048176"/>
            <a:ext cx="2380873" cy="32310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在此添加标题</a:t>
            </a:r>
            <a:r>
              <a:rPr lang="en-US" altLang="zh-CN" sz="900" dirty="0">
                <a:solidFill>
                  <a:schemeClr val="bg1">
                    <a:lumMod val="50000"/>
                  </a:schemeClr>
                </a:solidFill>
                <a:latin typeface="微软雅黑" panose="020B0503020204020204" pitchFamily="34" charset="-122"/>
                <a:ea typeface="微软雅黑" panose="020B0503020204020204" pitchFamily="34" charset="-122"/>
              </a:rPr>
              <a:t/>
            </a:r>
            <a:br>
              <a:rPr lang="en-US" altLang="zh-CN" sz="900" dirty="0">
                <a:solidFill>
                  <a:schemeClr val="bg1">
                    <a:lumMod val="50000"/>
                  </a:schemeClr>
                </a:solidFill>
                <a:latin typeface="微软雅黑" panose="020B0503020204020204" pitchFamily="34" charset="-122"/>
                <a:ea typeface="微软雅黑" panose="020B0503020204020204" pitchFamily="34" charset="-122"/>
              </a:rPr>
            </a:br>
            <a:r>
              <a:rPr lang="zh-CN" altLang="en-US" sz="9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flas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ppt_w</p:attrName>
                                        </p:attrNameLst>
                                      </p:cBhvr>
                                      <p:tavLst>
                                        <p:tav tm="0">
                                          <p:val>
                                            <p:fltVal val="0"/>
                                          </p:val>
                                        </p:tav>
                                        <p:tav tm="100000">
                                          <p:val>
                                            <p:strVal val="#ppt_w"/>
                                          </p:val>
                                        </p:tav>
                                      </p:tavLst>
                                    </p:anim>
                                    <p:anim calcmode="lin" valueType="num">
                                      <p:cBhvr>
                                        <p:cTn id="14" dur="500" fill="hold"/>
                                        <p:tgtEl>
                                          <p:spTgt spid="13"/>
                                        </p:tgtEl>
                                        <p:attrNameLst>
                                          <p:attrName>ppt_h</p:attrName>
                                        </p:attrNameLst>
                                      </p:cBhvr>
                                      <p:tavLst>
                                        <p:tav tm="0">
                                          <p:val>
                                            <p:fltVal val="0"/>
                                          </p:val>
                                        </p:tav>
                                        <p:tav tm="100000">
                                          <p:val>
                                            <p:strVal val="#ppt_h"/>
                                          </p:val>
                                        </p:tav>
                                      </p:tavLst>
                                    </p:anim>
                                    <p:animEffect transition="in" filter="fade">
                                      <p:cBhvr>
                                        <p:cTn id="15" dur="500"/>
                                        <p:tgtEl>
                                          <p:spTgt spid="1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wipe(left)">
                                      <p:cBhvr>
                                        <p:cTn id="25" dur="500"/>
                                        <p:tgtEl>
                                          <p:spTgt spid="38"/>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wipe(left)">
                                      <p:cBhvr>
                                        <p:cTn id="29" dur="500"/>
                                        <p:tgtEl>
                                          <p:spTgt spid="39"/>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left)">
                                      <p:cBhvr>
                                        <p:cTn id="43" dur="500"/>
                                        <p:tgtEl>
                                          <p:spTgt spid="10"/>
                                        </p:tgtEl>
                                      </p:cBhvr>
                                    </p:animEffect>
                                  </p:childTnLst>
                                </p:cTn>
                              </p:par>
                            </p:childTnLst>
                          </p:cTn>
                        </p:par>
                        <p:par>
                          <p:cTn id="44" fill="hold">
                            <p:stCondLst>
                              <p:cond delay="4000"/>
                            </p:stCondLst>
                            <p:childTnLst>
                              <p:par>
                                <p:cTn id="45" presetID="53" presetClass="entr" presetSubtype="16" fill="hold" nodeType="afterEffect">
                                  <p:stCondLst>
                                    <p:cond delay="0"/>
                                  </p:stCondLst>
                                  <p:childTnLst>
                                    <p:set>
                                      <p:cBhvr>
                                        <p:cTn id="46" dur="1" fill="hold">
                                          <p:stCondLst>
                                            <p:cond delay="0"/>
                                          </p:stCondLst>
                                        </p:cTn>
                                        <p:tgtEl>
                                          <p:spTgt spid="3"/>
                                        </p:tgtEl>
                                        <p:attrNameLst>
                                          <p:attrName>style.visibility</p:attrName>
                                        </p:attrNameLst>
                                      </p:cBhvr>
                                      <p:to>
                                        <p:strVal val="visible"/>
                                      </p:to>
                                    </p:set>
                                    <p:anim calcmode="lin" valueType="num">
                                      <p:cBhvr>
                                        <p:cTn id="47" dur="500" fill="hold"/>
                                        <p:tgtEl>
                                          <p:spTgt spid="3"/>
                                        </p:tgtEl>
                                        <p:attrNameLst>
                                          <p:attrName>ppt_w</p:attrName>
                                        </p:attrNameLst>
                                      </p:cBhvr>
                                      <p:tavLst>
                                        <p:tav tm="0">
                                          <p:val>
                                            <p:fltVal val="0"/>
                                          </p:val>
                                        </p:tav>
                                        <p:tav tm="100000">
                                          <p:val>
                                            <p:strVal val="#ppt_w"/>
                                          </p:val>
                                        </p:tav>
                                      </p:tavLst>
                                    </p:anim>
                                    <p:anim calcmode="lin" valueType="num">
                                      <p:cBhvr>
                                        <p:cTn id="48" dur="500" fill="hold"/>
                                        <p:tgtEl>
                                          <p:spTgt spid="3"/>
                                        </p:tgtEl>
                                        <p:attrNameLst>
                                          <p:attrName>ppt_h</p:attrName>
                                        </p:attrNameLst>
                                      </p:cBhvr>
                                      <p:tavLst>
                                        <p:tav tm="0">
                                          <p:val>
                                            <p:fltVal val="0"/>
                                          </p:val>
                                        </p:tav>
                                        <p:tav tm="100000">
                                          <p:val>
                                            <p:strVal val="#ppt_h"/>
                                          </p:val>
                                        </p:tav>
                                      </p:tavLst>
                                    </p:anim>
                                    <p:animEffect transition="in" filter="fade">
                                      <p:cBhvr>
                                        <p:cTn id="49" dur="500"/>
                                        <p:tgtEl>
                                          <p:spTgt spid="3"/>
                                        </p:tgtEl>
                                      </p:cBhvr>
                                    </p:animEffect>
                                  </p:childTnLst>
                                </p:cTn>
                              </p:par>
                            </p:childTnLst>
                          </p:cTn>
                        </p:par>
                        <p:par>
                          <p:cTn id="50" fill="hold">
                            <p:stCondLst>
                              <p:cond delay="4500"/>
                            </p:stCondLst>
                            <p:childTnLst>
                              <p:par>
                                <p:cTn id="51" presetID="22" presetClass="entr" presetSubtype="8" fill="hold" nodeType="after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left)">
                                      <p:cBhvr>
                                        <p:cTn id="53" dur="500"/>
                                        <p:tgtEl>
                                          <p:spTgt spid="11"/>
                                        </p:tgtEl>
                                      </p:cBhvr>
                                    </p:animEffect>
                                  </p:childTnLst>
                                </p:cTn>
                              </p:par>
                            </p:childTnLst>
                          </p:cTn>
                        </p:par>
                        <p:par>
                          <p:cTn id="54" fill="hold">
                            <p:stCondLst>
                              <p:cond delay="5000"/>
                            </p:stCondLst>
                            <p:childTnLst>
                              <p:par>
                                <p:cTn id="55" presetID="53" presetClass="entr" presetSubtype="16" fill="hold" nodeType="after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p:cTn id="57" dur="500" fill="hold"/>
                                        <p:tgtEl>
                                          <p:spTgt spid="19"/>
                                        </p:tgtEl>
                                        <p:attrNameLst>
                                          <p:attrName>ppt_w</p:attrName>
                                        </p:attrNameLst>
                                      </p:cBhvr>
                                      <p:tavLst>
                                        <p:tav tm="0">
                                          <p:val>
                                            <p:fltVal val="0"/>
                                          </p:val>
                                        </p:tav>
                                        <p:tav tm="100000">
                                          <p:val>
                                            <p:strVal val="#ppt_w"/>
                                          </p:val>
                                        </p:tav>
                                      </p:tavLst>
                                    </p:anim>
                                    <p:anim calcmode="lin" valueType="num">
                                      <p:cBhvr>
                                        <p:cTn id="58" dur="500" fill="hold"/>
                                        <p:tgtEl>
                                          <p:spTgt spid="19"/>
                                        </p:tgtEl>
                                        <p:attrNameLst>
                                          <p:attrName>ppt_h</p:attrName>
                                        </p:attrNameLst>
                                      </p:cBhvr>
                                      <p:tavLst>
                                        <p:tav tm="0">
                                          <p:val>
                                            <p:fltVal val="0"/>
                                          </p:val>
                                        </p:tav>
                                        <p:tav tm="100000">
                                          <p:val>
                                            <p:strVal val="#ppt_h"/>
                                          </p:val>
                                        </p:tav>
                                      </p:tavLst>
                                    </p:anim>
                                    <p:animEffect transition="in" filter="fade">
                                      <p:cBhvr>
                                        <p:cTn id="59" dur="500"/>
                                        <p:tgtEl>
                                          <p:spTgt spid="19"/>
                                        </p:tgtEl>
                                      </p:cBhvr>
                                    </p:animEffect>
                                  </p:childTnLst>
                                </p:cTn>
                              </p:par>
                            </p:childTnLst>
                          </p:cTn>
                        </p:par>
                        <p:par>
                          <p:cTn id="60" fill="hold">
                            <p:stCondLst>
                              <p:cond delay="5500"/>
                            </p:stCondLst>
                            <p:childTnLst>
                              <p:par>
                                <p:cTn id="61" presetID="53" presetClass="entr" presetSubtype="16" fill="hold" grpId="0" nodeType="afterEffect">
                                  <p:stCondLst>
                                    <p:cond delay="0"/>
                                  </p:stCondLst>
                                  <p:childTnLst>
                                    <p:set>
                                      <p:cBhvr>
                                        <p:cTn id="62" dur="1" fill="hold">
                                          <p:stCondLst>
                                            <p:cond delay="0"/>
                                          </p:stCondLst>
                                        </p:cTn>
                                        <p:tgtEl>
                                          <p:spTgt spid="29"/>
                                        </p:tgtEl>
                                        <p:attrNameLst>
                                          <p:attrName>style.visibility</p:attrName>
                                        </p:attrNameLst>
                                      </p:cBhvr>
                                      <p:to>
                                        <p:strVal val="visible"/>
                                      </p:to>
                                    </p:set>
                                    <p:anim calcmode="lin" valueType="num">
                                      <p:cBhvr>
                                        <p:cTn id="63" dur="500" fill="hold"/>
                                        <p:tgtEl>
                                          <p:spTgt spid="29"/>
                                        </p:tgtEl>
                                        <p:attrNameLst>
                                          <p:attrName>ppt_w</p:attrName>
                                        </p:attrNameLst>
                                      </p:cBhvr>
                                      <p:tavLst>
                                        <p:tav tm="0">
                                          <p:val>
                                            <p:fltVal val="0"/>
                                          </p:val>
                                        </p:tav>
                                        <p:tav tm="100000">
                                          <p:val>
                                            <p:strVal val="#ppt_w"/>
                                          </p:val>
                                        </p:tav>
                                      </p:tavLst>
                                    </p:anim>
                                    <p:anim calcmode="lin" valueType="num">
                                      <p:cBhvr>
                                        <p:cTn id="64" dur="500" fill="hold"/>
                                        <p:tgtEl>
                                          <p:spTgt spid="29"/>
                                        </p:tgtEl>
                                        <p:attrNameLst>
                                          <p:attrName>ppt_h</p:attrName>
                                        </p:attrNameLst>
                                      </p:cBhvr>
                                      <p:tavLst>
                                        <p:tav tm="0">
                                          <p:val>
                                            <p:fltVal val="0"/>
                                          </p:val>
                                        </p:tav>
                                        <p:tav tm="100000">
                                          <p:val>
                                            <p:strVal val="#ppt_h"/>
                                          </p:val>
                                        </p:tav>
                                      </p:tavLst>
                                    </p:anim>
                                    <p:animEffect transition="in" filter="fade">
                                      <p:cBhvr>
                                        <p:cTn id="65" dur="500"/>
                                        <p:tgtEl>
                                          <p:spTgt spid="29"/>
                                        </p:tgtEl>
                                      </p:cBhvr>
                                    </p:animEffect>
                                  </p:childTnLst>
                                </p:cTn>
                              </p:par>
                              <p:par>
                                <p:cTn id="66" presetID="2" presetClass="entr" presetSubtype="4" accel="50000" decel="50000" fill="hold" grpId="0" nodeType="withEffect">
                                  <p:stCondLst>
                                    <p:cond delay="0"/>
                                  </p:stCondLst>
                                  <p:childTnLst>
                                    <p:set>
                                      <p:cBhvr>
                                        <p:cTn id="67" dur="1" fill="hold">
                                          <p:stCondLst>
                                            <p:cond delay="0"/>
                                          </p:stCondLst>
                                        </p:cTn>
                                        <p:tgtEl>
                                          <p:spTgt spid="28"/>
                                        </p:tgtEl>
                                        <p:attrNameLst>
                                          <p:attrName>style.visibility</p:attrName>
                                        </p:attrNameLst>
                                      </p:cBhvr>
                                      <p:to>
                                        <p:strVal val="visible"/>
                                      </p:to>
                                    </p:set>
                                    <p:anim calcmode="lin" valueType="num">
                                      <p:cBhvr additive="base">
                                        <p:cTn id="68" dur="500" fill="hold"/>
                                        <p:tgtEl>
                                          <p:spTgt spid="28"/>
                                        </p:tgtEl>
                                        <p:attrNameLst>
                                          <p:attrName>ppt_x</p:attrName>
                                        </p:attrNameLst>
                                      </p:cBhvr>
                                      <p:tavLst>
                                        <p:tav tm="0">
                                          <p:val>
                                            <p:strVal val="#ppt_x"/>
                                          </p:val>
                                        </p:tav>
                                        <p:tav tm="100000">
                                          <p:val>
                                            <p:strVal val="#ppt_x"/>
                                          </p:val>
                                        </p:tav>
                                      </p:tavLst>
                                    </p:anim>
                                    <p:anim calcmode="lin" valueType="num">
                                      <p:cBhvr additive="base">
                                        <p:cTn id="69" dur="500" fill="hold"/>
                                        <p:tgtEl>
                                          <p:spTgt spid="28"/>
                                        </p:tgtEl>
                                        <p:attrNameLst>
                                          <p:attrName>ppt_y</p:attrName>
                                        </p:attrNameLst>
                                      </p:cBhvr>
                                      <p:tavLst>
                                        <p:tav tm="0">
                                          <p:val>
                                            <p:strVal val="1+#ppt_h/2"/>
                                          </p:val>
                                        </p:tav>
                                        <p:tav tm="100000">
                                          <p:val>
                                            <p:strVal val="#ppt_y"/>
                                          </p:val>
                                        </p:tav>
                                      </p:tavLst>
                                    </p:anim>
                                  </p:childTnLst>
                                </p:cTn>
                              </p:par>
                            </p:childTnLst>
                          </p:cTn>
                        </p:par>
                        <p:par>
                          <p:cTn id="70" fill="hold">
                            <p:stCondLst>
                              <p:cond delay="6000"/>
                            </p:stCondLst>
                            <p:childTnLst>
                              <p:par>
                                <p:cTn id="71" presetID="53" presetClass="entr" presetSubtype="16" fill="hold" grpId="0" nodeType="afterEffect">
                                  <p:stCondLst>
                                    <p:cond delay="0"/>
                                  </p:stCondLst>
                                  <p:childTnLst>
                                    <p:set>
                                      <p:cBhvr>
                                        <p:cTn id="72" dur="1" fill="hold">
                                          <p:stCondLst>
                                            <p:cond delay="0"/>
                                          </p:stCondLst>
                                        </p:cTn>
                                        <p:tgtEl>
                                          <p:spTgt spid="30"/>
                                        </p:tgtEl>
                                        <p:attrNameLst>
                                          <p:attrName>style.visibility</p:attrName>
                                        </p:attrNameLst>
                                      </p:cBhvr>
                                      <p:to>
                                        <p:strVal val="visible"/>
                                      </p:to>
                                    </p:set>
                                    <p:anim calcmode="lin" valueType="num">
                                      <p:cBhvr>
                                        <p:cTn id="73" dur="500" fill="hold"/>
                                        <p:tgtEl>
                                          <p:spTgt spid="30"/>
                                        </p:tgtEl>
                                        <p:attrNameLst>
                                          <p:attrName>ppt_w</p:attrName>
                                        </p:attrNameLst>
                                      </p:cBhvr>
                                      <p:tavLst>
                                        <p:tav tm="0">
                                          <p:val>
                                            <p:fltVal val="0"/>
                                          </p:val>
                                        </p:tav>
                                        <p:tav tm="100000">
                                          <p:val>
                                            <p:strVal val="#ppt_w"/>
                                          </p:val>
                                        </p:tav>
                                      </p:tavLst>
                                    </p:anim>
                                    <p:anim calcmode="lin" valueType="num">
                                      <p:cBhvr>
                                        <p:cTn id="74" dur="500" fill="hold"/>
                                        <p:tgtEl>
                                          <p:spTgt spid="30"/>
                                        </p:tgtEl>
                                        <p:attrNameLst>
                                          <p:attrName>ppt_h</p:attrName>
                                        </p:attrNameLst>
                                      </p:cBhvr>
                                      <p:tavLst>
                                        <p:tav tm="0">
                                          <p:val>
                                            <p:fltVal val="0"/>
                                          </p:val>
                                        </p:tav>
                                        <p:tav tm="100000">
                                          <p:val>
                                            <p:strVal val="#ppt_h"/>
                                          </p:val>
                                        </p:tav>
                                      </p:tavLst>
                                    </p:anim>
                                    <p:animEffect transition="in" filter="fade">
                                      <p:cBhvr>
                                        <p:cTn id="75" dur="500"/>
                                        <p:tgtEl>
                                          <p:spTgt spid="30"/>
                                        </p:tgtEl>
                                      </p:cBhvr>
                                    </p:animEffect>
                                  </p:childTnLst>
                                </p:cTn>
                              </p:par>
                              <p:par>
                                <p:cTn id="76" presetID="2" presetClass="entr" presetSubtype="4" accel="50000" decel="50000" fill="hold" grpId="0" nodeType="withEffect">
                                  <p:stCondLst>
                                    <p:cond delay="0"/>
                                  </p:stCondLst>
                                  <p:childTnLst>
                                    <p:set>
                                      <p:cBhvr>
                                        <p:cTn id="77" dur="1" fill="hold">
                                          <p:stCondLst>
                                            <p:cond delay="0"/>
                                          </p:stCondLst>
                                        </p:cTn>
                                        <p:tgtEl>
                                          <p:spTgt spid="32"/>
                                        </p:tgtEl>
                                        <p:attrNameLst>
                                          <p:attrName>style.visibility</p:attrName>
                                        </p:attrNameLst>
                                      </p:cBhvr>
                                      <p:to>
                                        <p:strVal val="visible"/>
                                      </p:to>
                                    </p:set>
                                    <p:anim calcmode="lin" valueType="num">
                                      <p:cBhvr additive="base">
                                        <p:cTn id="78" dur="500" fill="hold"/>
                                        <p:tgtEl>
                                          <p:spTgt spid="32"/>
                                        </p:tgtEl>
                                        <p:attrNameLst>
                                          <p:attrName>ppt_x</p:attrName>
                                        </p:attrNameLst>
                                      </p:cBhvr>
                                      <p:tavLst>
                                        <p:tav tm="0">
                                          <p:val>
                                            <p:strVal val="#ppt_x"/>
                                          </p:val>
                                        </p:tav>
                                        <p:tav tm="100000">
                                          <p:val>
                                            <p:strVal val="#ppt_x"/>
                                          </p:val>
                                        </p:tav>
                                      </p:tavLst>
                                    </p:anim>
                                    <p:anim calcmode="lin" valueType="num">
                                      <p:cBhvr additive="base">
                                        <p:cTn id="79" dur="500" fill="hold"/>
                                        <p:tgtEl>
                                          <p:spTgt spid="32"/>
                                        </p:tgtEl>
                                        <p:attrNameLst>
                                          <p:attrName>ppt_y</p:attrName>
                                        </p:attrNameLst>
                                      </p:cBhvr>
                                      <p:tavLst>
                                        <p:tav tm="0">
                                          <p:val>
                                            <p:strVal val="1+#ppt_h/2"/>
                                          </p:val>
                                        </p:tav>
                                        <p:tav tm="100000">
                                          <p:val>
                                            <p:strVal val="#ppt_y"/>
                                          </p:val>
                                        </p:tav>
                                      </p:tavLst>
                                    </p:anim>
                                  </p:childTnLst>
                                </p:cTn>
                              </p:par>
                            </p:childTnLst>
                          </p:cTn>
                        </p:par>
                        <p:par>
                          <p:cTn id="80" fill="hold">
                            <p:stCondLst>
                              <p:cond delay="6500"/>
                            </p:stCondLst>
                            <p:childTnLst>
                              <p:par>
                                <p:cTn id="81" presetID="53" presetClass="entr" presetSubtype="16" fill="hold" grpId="0" nodeType="afterEffect">
                                  <p:stCondLst>
                                    <p:cond delay="0"/>
                                  </p:stCondLst>
                                  <p:childTnLst>
                                    <p:set>
                                      <p:cBhvr>
                                        <p:cTn id="82" dur="1" fill="hold">
                                          <p:stCondLst>
                                            <p:cond delay="0"/>
                                          </p:stCondLst>
                                        </p:cTn>
                                        <p:tgtEl>
                                          <p:spTgt spid="31"/>
                                        </p:tgtEl>
                                        <p:attrNameLst>
                                          <p:attrName>style.visibility</p:attrName>
                                        </p:attrNameLst>
                                      </p:cBhvr>
                                      <p:to>
                                        <p:strVal val="visible"/>
                                      </p:to>
                                    </p:set>
                                    <p:anim calcmode="lin" valueType="num">
                                      <p:cBhvr>
                                        <p:cTn id="83" dur="500" fill="hold"/>
                                        <p:tgtEl>
                                          <p:spTgt spid="31"/>
                                        </p:tgtEl>
                                        <p:attrNameLst>
                                          <p:attrName>ppt_w</p:attrName>
                                        </p:attrNameLst>
                                      </p:cBhvr>
                                      <p:tavLst>
                                        <p:tav tm="0">
                                          <p:val>
                                            <p:fltVal val="0"/>
                                          </p:val>
                                        </p:tav>
                                        <p:tav tm="100000">
                                          <p:val>
                                            <p:strVal val="#ppt_w"/>
                                          </p:val>
                                        </p:tav>
                                      </p:tavLst>
                                    </p:anim>
                                    <p:anim calcmode="lin" valueType="num">
                                      <p:cBhvr>
                                        <p:cTn id="84" dur="500" fill="hold"/>
                                        <p:tgtEl>
                                          <p:spTgt spid="31"/>
                                        </p:tgtEl>
                                        <p:attrNameLst>
                                          <p:attrName>ppt_h</p:attrName>
                                        </p:attrNameLst>
                                      </p:cBhvr>
                                      <p:tavLst>
                                        <p:tav tm="0">
                                          <p:val>
                                            <p:fltVal val="0"/>
                                          </p:val>
                                        </p:tav>
                                        <p:tav tm="100000">
                                          <p:val>
                                            <p:strVal val="#ppt_h"/>
                                          </p:val>
                                        </p:tav>
                                      </p:tavLst>
                                    </p:anim>
                                    <p:animEffect transition="in" filter="fade">
                                      <p:cBhvr>
                                        <p:cTn id="85" dur="500"/>
                                        <p:tgtEl>
                                          <p:spTgt spid="31"/>
                                        </p:tgtEl>
                                      </p:cBhvr>
                                    </p:animEffect>
                                  </p:childTnLst>
                                </p:cTn>
                              </p:par>
                              <p:par>
                                <p:cTn id="86" presetID="2" presetClass="entr" presetSubtype="4" accel="50000" decel="50000" fill="hold" grpId="0" nodeType="withEffect">
                                  <p:stCondLst>
                                    <p:cond delay="0"/>
                                  </p:stCondLst>
                                  <p:childTnLst>
                                    <p:set>
                                      <p:cBhvr>
                                        <p:cTn id="87" dur="1" fill="hold">
                                          <p:stCondLst>
                                            <p:cond delay="0"/>
                                          </p:stCondLst>
                                        </p:cTn>
                                        <p:tgtEl>
                                          <p:spTgt spid="33"/>
                                        </p:tgtEl>
                                        <p:attrNameLst>
                                          <p:attrName>style.visibility</p:attrName>
                                        </p:attrNameLst>
                                      </p:cBhvr>
                                      <p:to>
                                        <p:strVal val="visible"/>
                                      </p:to>
                                    </p:set>
                                    <p:anim calcmode="lin" valueType="num">
                                      <p:cBhvr additive="base">
                                        <p:cTn id="88" dur="500" fill="hold"/>
                                        <p:tgtEl>
                                          <p:spTgt spid="33"/>
                                        </p:tgtEl>
                                        <p:attrNameLst>
                                          <p:attrName>ppt_x</p:attrName>
                                        </p:attrNameLst>
                                      </p:cBhvr>
                                      <p:tavLst>
                                        <p:tav tm="0">
                                          <p:val>
                                            <p:strVal val="#ppt_x"/>
                                          </p:val>
                                        </p:tav>
                                        <p:tav tm="100000">
                                          <p:val>
                                            <p:strVal val="#ppt_x"/>
                                          </p:val>
                                        </p:tav>
                                      </p:tavLst>
                                    </p:anim>
                                    <p:anim calcmode="lin" valueType="num">
                                      <p:cBhvr additive="base">
                                        <p:cTn id="89" dur="500" fill="hold"/>
                                        <p:tgtEl>
                                          <p:spTgt spid="33"/>
                                        </p:tgtEl>
                                        <p:attrNameLst>
                                          <p:attrName>ppt_y</p:attrName>
                                        </p:attrNameLst>
                                      </p:cBhvr>
                                      <p:tavLst>
                                        <p:tav tm="0">
                                          <p:val>
                                            <p:strVal val="1+#ppt_h/2"/>
                                          </p:val>
                                        </p:tav>
                                        <p:tav tm="100000">
                                          <p:val>
                                            <p:strVal val="#ppt_y"/>
                                          </p:val>
                                        </p:tav>
                                      </p:tavLst>
                                    </p:anim>
                                  </p:childTnLst>
                                </p:cTn>
                              </p:par>
                            </p:childTnLst>
                          </p:cTn>
                        </p:par>
                        <p:par>
                          <p:cTn id="90" fill="hold">
                            <p:stCondLst>
                              <p:cond delay="7000"/>
                            </p:stCondLst>
                            <p:childTnLst>
                              <p:par>
                                <p:cTn id="91" presetID="53" presetClass="entr" presetSubtype="16" fill="hold" grpId="0" nodeType="afterEffect">
                                  <p:stCondLst>
                                    <p:cond delay="0"/>
                                  </p:stCondLst>
                                  <p:childTnLst>
                                    <p:set>
                                      <p:cBhvr>
                                        <p:cTn id="92" dur="1" fill="hold">
                                          <p:stCondLst>
                                            <p:cond delay="0"/>
                                          </p:stCondLst>
                                        </p:cTn>
                                        <p:tgtEl>
                                          <p:spTgt spid="34"/>
                                        </p:tgtEl>
                                        <p:attrNameLst>
                                          <p:attrName>style.visibility</p:attrName>
                                        </p:attrNameLst>
                                      </p:cBhvr>
                                      <p:to>
                                        <p:strVal val="visible"/>
                                      </p:to>
                                    </p:set>
                                    <p:anim calcmode="lin" valueType="num">
                                      <p:cBhvr>
                                        <p:cTn id="93" dur="500" fill="hold"/>
                                        <p:tgtEl>
                                          <p:spTgt spid="34"/>
                                        </p:tgtEl>
                                        <p:attrNameLst>
                                          <p:attrName>ppt_w</p:attrName>
                                        </p:attrNameLst>
                                      </p:cBhvr>
                                      <p:tavLst>
                                        <p:tav tm="0">
                                          <p:val>
                                            <p:fltVal val="0"/>
                                          </p:val>
                                        </p:tav>
                                        <p:tav tm="100000">
                                          <p:val>
                                            <p:strVal val="#ppt_w"/>
                                          </p:val>
                                        </p:tav>
                                      </p:tavLst>
                                    </p:anim>
                                    <p:anim calcmode="lin" valueType="num">
                                      <p:cBhvr>
                                        <p:cTn id="94" dur="500" fill="hold"/>
                                        <p:tgtEl>
                                          <p:spTgt spid="34"/>
                                        </p:tgtEl>
                                        <p:attrNameLst>
                                          <p:attrName>ppt_h</p:attrName>
                                        </p:attrNameLst>
                                      </p:cBhvr>
                                      <p:tavLst>
                                        <p:tav tm="0">
                                          <p:val>
                                            <p:fltVal val="0"/>
                                          </p:val>
                                        </p:tav>
                                        <p:tav tm="100000">
                                          <p:val>
                                            <p:strVal val="#ppt_h"/>
                                          </p:val>
                                        </p:tav>
                                      </p:tavLst>
                                    </p:anim>
                                    <p:animEffect transition="in" filter="fade">
                                      <p:cBhvr>
                                        <p:cTn id="95" dur="500"/>
                                        <p:tgtEl>
                                          <p:spTgt spid="34"/>
                                        </p:tgtEl>
                                      </p:cBhvr>
                                    </p:animEffect>
                                  </p:childTnLst>
                                </p:cTn>
                              </p:par>
                              <p:par>
                                <p:cTn id="96" presetID="2" presetClass="entr" presetSubtype="4" accel="50000" decel="50000" fill="hold" grpId="0" nodeType="withEffect">
                                  <p:stCondLst>
                                    <p:cond delay="0"/>
                                  </p:stCondLst>
                                  <p:childTnLst>
                                    <p:set>
                                      <p:cBhvr>
                                        <p:cTn id="97" dur="1" fill="hold">
                                          <p:stCondLst>
                                            <p:cond delay="0"/>
                                          </p:stCondLst>
                                        </p:cTn>
                                        <p:tgtEl>
                                          <p:spTgt spid="35"/>
                                        </p:tgtEl>
                                        <p:attrNameLst>
                                          <p:attrName>style.visibility</p:attrName>
                                        </p:attrNameLst>
                                      </p:cBhvr>
                                      <p:to>
                                        <p:strVal val="visible"/>
                                      </p:to>
                                    </p:set>
                                    <p:anim calcmode="lin" valueType="num">
                                      <p:cBhvr additive="base">
                                        <p:cTn id="98" dur="500" fill="hold"/>
                                        <p:tgtEl>
                                          <p:spTgt spid="35"/>
                                        </p:tgtEl>
                                        <p:attrNameLst>
                                          <p:attrName>ppt_x</p:attrName>
                                        </p:attrNameLst>
                                      </p:cBhvr>
                                      <p:tavLst>
                                        <p:tav tm="0">
                                          <p:val>
                                            <p:strVal val="#ppt_x"/>
                                          </p:val>
                                        </p:tav>
                                        <p:tav tm="100000">
                                          <p:val>
                                            <p:strVal val="#ppt_x"/>
                                          </p:val>
                                        </p:tav>
                                      </p:tavLst>
                                    </p:anim>
                                    <p:anim calcmode="lin" valueType="num">
                                      <p:cBhvr additive="base">
                                        <p:cTn id="99" dur="500" fill="hold"/>
                                        <p:tgtEl>
                                          <p:spTgt spid="35"/>
                                        </p:tgtEl>
                                        <p:attrNameLst>
                                          <p:attrName>ppt_y</p:attrName>
                                        </p:attrNameLst>
                                      </p:cBhvr>
                                      <p:tavLst>
                                        <p:tav tm="0">
                                          <p:val>
                                            <p:strVal val="1+#ppt_h/2"/>
                                          </p:val>
                                        </p:tav>
                                        <p:tav tm="100000">
                                          <p:val>
                                            <p:strVal val="#ppt_y"/>
                                          </p:val>
                                        </p:tav>
                                      </p:tavLst>
                                    </p:anim>
                                  </p:childTnLst>
                                </p:cTn>
                              </p:par>
                            </p:childTnLst>
                          </p:cTn>
                        </p:par>
                        <p:par>
                          <p:cTn id="100" fill="hold">
                            <p:stCondLst>
                              <p:cond delay="7500"/>
                            </p:stCondLst>
                            <p:childTnLst>
                              <p:par>
                                <p:cTn id="101" presetID="53" presetClass="entr" presetSubtype="16" fill="hold" grpId="0" nodeType="afterEffect">
                                  <p:stCondLst>
                                    <p:cond delay="0"/>
                                  </p:stCondLst>
                                  <p:childTnLst>
                                    <p:set>
                                      <p:cBhvr>
                                        <p:cTn id="102" dur="1" fill="hold">
                                          <p:stCondLst>
                                            <p:cond delay="0"/>
                                          </p:stCondLst>
                                        </p:cTn>
                                        <p:tgtEl>
                                          <p:spTgt spid="36"/>
                                        </p:tgtEl>
                                        <p:attrNameLst>
                                          <p:attrName>style.visibility</p:attrName>
                                        </p:attrNameLst>
                                      </p:cBhvr>
                                      <p:to>
                                        <p:strVal val="visible"/>
                                      </p:to>
                                    </p:set>
                                    <p:anim calcmode="lin" valueType="num">
                                      <p:cBhvr>
                                        <p:cTn id="103" dur="500" fill="hold"/>
                                        <p:tgtEl>
                                          <p:spTgt spid="36"/>
                                        </p:tgtEl>
                                        <p:attrNameLst>
                                          <p:attrName>ppt_w</p:attrName>
                                        </p:attrNameLst>
                                      </p:cBhvr>
                                      <p:tavLst>
                                        <p:tav tm="0">
                                          <p:val>
                                            <p:fltVal val="0"/>
                                          </p:val>
                                        </p:tav>
                                        <p:tav tm="100000">
                                          <p:val>
                                            <p:strVal val="#ppt_w"/>
                                          </p:val>
                                        </p:tav>
                                      </p:tavLst>
                                    </p:anim>
                                    <p:anim calcmode="lin" valueType="num">
                                      <p:cBhvr>
                                        <p:cTn id="104" dur="500" fill="hold"/>
                                        <p:tgtEl>
                                          <p:spTgt spid="36"/>
                                        </p:tgtEl>
                                        <p:attrNameLst>
                                          <p:attrName>ppt_h</p:attrName>
                                        </p:attrNameLst>
                                      </p:cBhvr>
                                      <p:tavLst>
                                        <p:tav tm="0">
                                          <p:val>
                                            <p:fltVal val="0"/>
                                          </p:val>
                                        </p:tav>
                                        <p:tav tm="100000">
                                          <p:val>
                                            <p:strVal val="#ppt_h"/>
                                          </p:val>
                                        </p:tav>
                                      </p:tavLst>
                                    </p:anim>
                                    <p:animEffect transition="in" filter="fade">
                                      <p:cBhvr>
                                        <p:cTn id="105" dur="500"/>
                                        <p:tgtEl>
                                          <p:spTgt spid="36"/>
                                        </p:tgtEl>
                                      </p:cBhvr>
                                    </p:animEffect>
                                  </p:childTnLst>
                                </p:cTn>
                              </p:par>
                              <p:par>
                                <p:cTn id="106" presetID="2" presetClass="entr" presetSubtype="4" accel="50000" decel="50000" fill="hold" grpId="0" nodeType="withEffect">
                                  <p:stCondLst>
                                    <p:cond delay="0"/>
                                  </p:stCondLst>
                                  <p:childTnLst>
                                    <p:set>
                                      <p:cBhvr>
                                        <p:cTn id="107" dur="1" fill="hold">
                                          <p:stCondLst>
                                            <p:cond delay="0"/>
                                          </p:stCondLst>
                                        </p:cTn>
                                        <p:tgtEl>
                                          <p:spTgt spid="37"/>
                                        </p:tgtEl>
                                        <p:attrNameLst>
                                          <p:attrName>style.visibility</p:attrName>
                                        </p:attrNameLst>
                                      </p:cBhvr>
                                      <p:to>
                                        <p:strVal val="visible"/>
                                      </p:to>
                                    </p:set>
                                    <p:anim calcmode="lin" valueType="num">
                                      <p:cBhvr additive="base">
                                        <p:cTn id="108" dur="500" fill="hold"/>
                                        <p:tgtEl>
                                          <p:spTgt spid="37"/>
                                        </p:tgtEl>
                                        <p:attrNameLst>
                                          <p:attrName>ppt_x</p:attrName>
                                        </p:attrNameLst>
                                      </p:cBhvr>
                                      <p:tavLst>
                                        <p:tav tm="0">
                                          <p:val>
                                            <p:strVal val="#ppt_x"/>
                                          </p:val>
                                        </p:tav>
                                        <p:tav tm="100000">
                                          <p:val>
                                            <p:strVal val="#ppt_x"/>
                                          </p:val>
                                        </p:tav>
                                      </p:tavLst>
                                    </p:anim>
                                    <p:anim calcmode="lin" valueType="num">
                                      <p:cBhvr additive="base">
                                        <p:cTn id="109" dur="500" fill="hold"/>
                                        <p:tgtEl>
                                          <p:spTgt spid="37"/>
                                        </p:tgtEl>
                                        <p:attrNameLst>
                                          <p:attrName>ppt_y</p:attrName>
                                        </p:attrNameLst>
                                      </p:cBhvr>
                                      <p:tavLst>
                                        <p:tav tm="0">
                                          <p:val>
                                            <p:strVal val="1+#ppt_h/2"/>
                                          </p:val>
                                        </p:tav>
                                        <p:tav tm="100000">
                                          <p:val>
                                            <p:strVal val="#ppt_y"/>
                                          </p:val>
                                        </p:tav>
                                      </p:tavLst>
                                    </p:anim>
                                  </p:childTnLst>
                                </p:cTn>
                              </p:par>
                            </p:childTnLst>
                          </p:cTn>
                        </p:par>
                        <p:par>
                          <p:cTn id="110" fill="hold">
                            <p:stCondLst>
                              <p:cond delay="8000"/>
                            </p:stCondLst>
                            <p:childTnLst>
                              <p:par>
                                <p:cTn id="111" presetID="53" presetClass="entr" presetSubtype="16" fill="hold" grpId="0" nodeType="afterEffect">
                                  <p:stCondLst>
                                    <p:cond delay="0"/>
                                  </p:stCondLst>
                                  <p:childTnLst>
                                    <p:set>
                                      <p:cBhvr>
                                        <p:cTn id="112" dur="1" fill="hold">
                                          <p:stCondLst>
                                            <p:cond delay="0"/>
                                          </p:stCondLst>
                                        </p:cTn>
                                        <p:tgtEl>
                                          <p:spTgt spid="40"/>
                                        </p:tgtEl>
                                        <p:attrNameLst>
                                          <p:attrName>style.visibility</p:attrName>
                                        </p:attrNameLst>
                                      </p:cBhvr>
                                      <p:to>
                                        <p:strVal val="visible"/>
                                      </p:to>
                                    </p:set>
                                    <p:anim calcmode="lin" valueType="num">
                                      <p:cBhvr>
                                        <p:cTn id="113" dur="500" fill="hold"/>
                                        <p:tgtEl>
                                          <p:spTgt spid="40"/>
                                        </p:tgtEl>
                                        <p:attrNameLst>
                                          <p:attrName>ppt_w</p:attrName>
                                        </p:attrNameLst>
                                      </p:cBhvr>
                                      <p:tavLst>
                                        <p:tav tm="0">
                                          <p:val>
                                            <p:fltVal val="0"/>
                                          </p:val>
                                        </p:tav>
                                        <p:tav tm="100000">
                                          <p:val>
                                            <p:strVal val="#ppt_w"/>
                                          </p:val>
                                        </p:tav>
                                      </p:tavLst>
                                    </p:anim>
                                    <p:anim calcmode="lin" valueType="num">
                                      <p:cBhvr>
                                        <p:cTn id="114" dur="500" fill="hold"/>
                                        <p:tgtEl>
                                          <p:spTgt spid="40"/>
                                        </p:tgtEl>
                                        <p:attrNameLst>
                                          <p:attrName>ppt_h</p:attrName>
                                        </p:attrNameLst>
                                      </p:cBhvr>
                                      <p:tavLst>
                                        <p:tav tm="0">
                                          <p:val>
                                            <p:fltVal val="0"/>
                                          </p:val>
                                        </p:tav>
                                        <p:tav tm="100000">
                                          <p:val>
                                            <p:strVal val="#ppt_h"/>
                                          </p:val>
                                        </p:tav>
                                      </p:tavLst>
                                    </p:anim>
                                    <p:animEffect transition="in" filter="fade">
                                      <p:cBhvr>
                                        <p:cTn id="115" dur="500"/>
                                        <p:tgtEl>
                                          <p:spTgt spid="40"/>
                                        </p:tgtEl>
                                      </p:cBhvr>
                                    </p:animEffect>
                                  </p:childTnLst>
                                </p:cTn>
                              </p:par>
                              <p:par>
                                <p:cTn id="116" presetID="2" presetClass="entr" presetSubtype="4" accel="50000" decel="50000" fill="hold" grpId="0" nodeType="withEffect">
                                  <p:stCondLst>
                                    <p:cond delay="0"/>
                                  </p:stCondLst>
                                  <p:childTnLst>
                                    <p:set>
                                      <p:cBhvr>
                                        <p:cTn id="117" dur="1" fill="hold">
                                          <p:stCondLst>
                                            <p:cond delay="0"/>
                                          </p:stCondLst>
                                        </p:cTn>
                                        <p:tgtEl>
                                          <p:spTgt spid="41"/>
                                        </p:tgtEl>
                                        <p:attrNameLst>
                                          <p:attrName>style.visibility</p:attrName>
                                        </p:attrNameLst>
                                      </p:cBhvr>
                                      <p:to>
                                        <p:strVal val="visible"/>
                                      </p:to>
                                    </p:set>
                                    <p:anim calcmode="lin" valueType="num">
                                      <p:cBhvr additive="base">
                                        <p:cTn id="118" dur="500" fill="hold"/>
                                        <p:tgtEl>
                                          <p:spTgt spid="41"/>
                                        </p:tgtEl>
                                        <p:attrNameLst>
                                          <p:attrName>ppt_x</p:attrName>
                                        </p:attrNameLst>
                                      </p:cBhvr>
                                      <p:tavLst>
                                        <p:tav tm="0">
                                          <p:val>
                                            <p:strVal val="#ppt_x"/>
                                          </p:val>
                                        </p:tav>
                                        <p:tav tm="100000">
                                          <p:val>
                                            <p:strVal val="#ppt_x"/>
                                          </p:val>
                                        </p:tav>
                                      </p:tavLst>
                                    </p:anim>
                                    <p:anim calcmode="lin" valueType="num">
                                      <p:cBhvr additive="base">
                                        <p:cTn id="119"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animBg="1"/>
      <p:bldP spid="30" grpId="0" animBg="1"/>
      <p:bldP spid="31" grpId="0" animBg="1"/>
      <p:bldP spid="32" grpId="0"/>
      <p:bldP spid="33" grpId="0"/>
      <p:bldP spid="34" grpId="0" animBg="1"/>
      <p:bldP spid="35" grpId="0"/>
      <p:bldP spid="36" grpId="0" animBg="1"/>
      <p:bldP spid="37" grpId="0"/>
      <p:bldP spid="38" grpId="0" animBg="1"/>
      <p:bldP spid="39" grpId="0" animBg="1"/>
      <p:bldP spid="40" grpId="0" animBg="1"/>
      <p:bldP spid="4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1"/>
          <p:cNvGrpSpPr/>
          <p:nvPr/>
        </p:nvGrpSpPr>
        <p:grpSpPr>
          <a:xfrm>
            <a:off x="701872" y="1563949"/>
            <a:ext cx="1082341" cy="1127472"/>
            <a:chOff x="700676" y="1624335"/>
            <a:chExt cx="1082675" cy="1127124"/>
          </a:xfrm>
          <a:solidFill>
            <a:schemeClr val="accent1"/>
          </a:solidFill>
        </p:grpSpPr>
        <p:sp>
          <p:nvSpPr>
            <p:cNvPr id="38" name="Freeform 18"/>
            <p:cNvSpPr/>
            <p:nvPr/>
          </p:nvSpPr>
          <p:spPr bwMode="auto">
            <a:xfrm>
              <a:off x="700676" y="1624335"/>
              <a:ext cx="1082675" cy="603250"/>
            </a:xfrm>
            <a:custGeom>
              <a:avLst/>
              <a:gdLst>
                <a:gd name="T0" fmla="*/ 0 w 682"/>
                <a:gd name="T1" fmla="*/ 191 h 380"/>
                <a:gd name="T2" fmla="*/ 340 w 682"/>
                <a:gd name="T3" fmla="*/ 380 h 380"/>
                <a:gd name="T4" fmla="*/ 682 w 682"/>
                <a:gd name="T5" fmla="*/ 191 h 380"/>
                <a:gd name="T6" fmla="*/ 340 w 682"/>
                <a:gd name="T7" fmla="*/ 0 h 380"/>
                <a:gd name="T8" fmla="*/ 0 w 682"/>
                <a:gd name="T9" fmla="*/ 191 h 380"/>
              </a:gdLst>
              <a:ahLst/>
              <a:cxnLst>
                <a:cxn ang="0">
                  <a:pos x="T0" y="T1"/>
                </a:cxn>
                <a:cxn ang="0">
                  <a:pos x="T2" y="T3"/>
                </a:cxn>
                <a:cxn ang="0">
                  <a:pos x="T4" y="T5"/>
                </a:cxn>
                <a:cxn ang="0">
                  <a:pos x="T6" y="T7"/>
                </a:cxn>
                <a:cxn ang="0">
                  <a:pos x="T8" y="T9"/>
                </a:cxn>
              </a:cxnLst>
              <a:rect l="0" t="0" r="r" b="b"/>
              <a:pathLst>
                <a:path w="682" h="380">
                  <a:moveTo>
                    <a:pt x="0" y="191"/>
                  </a:moveTo>
                  <a:lnTo>
                    <a:pt x="340" y="380"/>
                  </a:lnTo>
                  <a:lnTo>
                    <a:pt x="682" y="191"/>
                  </a:lnTo>
                  <a:lnTo>
                    <a:pt x="340" y="0"/>
                  </a:lnTo>
                  <a:lnTo>
                    <a:pt x="0" y="191"/>
                  </a:lnTo>
                  <a:close/>
                </a:path>
              </a:pathLst>
            </a:custGeom>
            <a:grpFill/>
            <a:ln>
              <a:solidFill>
                <a:schemeClr val="bg1">
                  <a:lumMod val="95000"/>
                </a:schemeClr>
              </a:solidFill>
            </a:ln>
          </p:spPr>
          <p:txBody>
            <a:bodyPr vert="horz" wrap="square" lIns="91412" tIns="45706" rIns="91412" bIns="45706" numCol="1" anchor="t" anchorCtr="0" compatLnSpc="1"/>
            <a:lstStyle/>
            <a:p>
              <a:endParaRPr lang="zh-CN" altLang="en-US" sz="1800"/>
            </a:p>
          </p:txBody>
        </p:sp>
        <p:sp>
          <p:nvSpPr>
            <p:cNvPr id="39" name="Freeform 19"/>
            <p:cNvSpPr/>
            <p:nvPr/>
          </p:nvSpPr>
          <p:spPr bwMode="auto">
            <a:xfrm>
              <a:off x="700676" y="1927547"/>
              <a:ext cx="539750" cy="823912"/>
            </a:xfrm>
            <a:custGeom>
              <a:avLst/>
              <a:gdLst>
                <a:gd name="T0" fmla="*/ 0 w 340"/>
                <a:gd name="T1" fmla="*/ 0 h 519"/>
                <a:gd name="T2" fmla="*/ 0 w 340"/>
                <a:gd name="T3" fmla="*/ 332 h 519"/>
                <a:gd name="T4" fmla="*/ 340 w 340"/>
                <a:gd name="T5" fmla="*/ 519 h 519"/>
                <a:gd name="T6" fmla="*/ 340 w 340"/>
                <a:gd name="T7" fmla="*/ 189 h 519"/>
                <a:gd name="T8" fmla="*/ 0 w 340"/>
                <a:gd name="T9" fmla="*/ 0 h 519"/>
              </a:gdLst>
              <a:ahLst/>
              <a:cxnLst>
                <a:cxn ang="0">
                  <a:pos x="T0" y="T1"/>
                </a:cxn>
                <a:cxn ang="0">
                  <a:pos x="T2" y="T3"/>
                </a:cxn>
                <a:cxn ang="0">
                  <a:pos x="T4" y="T5"/>
                </a:cxn>
                <a:cxn ang="0">
                  <a:pos x="T6" y="T7"/>
                </a:cxn>
                <a:cxn ang="0">
                  <a:pos x="T8" y="T9"/>
                </a:cxn>
              </a:cxnLst>
              <a:rect l="0" t="0" r="r" b="b"/>
              <a:pathLst>
                <a:path w="340" h="519">
                  <a:moveTo>
                    <a:pt x="0" y="0"/>
                  </a:moveTo>
                  <a:lnTo>
                    <a:pt x="0" y="332"/>
                  </a:lnTo>
                  <a:lnTo>
                    <a:pt x="340" y="519"/>
                  </a:lnTo>
                  <a:lnTo>
                    <a:pt x="340" y="189"/>
                  </a:lnTo>
                  <a:lnTo>
                    <a:pt x="0" y="0"/>
                  </a:lnTo>
                  <a:close/>
                </a:path>
              </a:pathLst>
            </a:custGeom>
            <a:grpFill/>
            <a:ln>
              <a:solidFill>
                <a:schemeClr val="bg1"/>
              </a:solidFill>
            </a:ln>
          </p:spPr>
          <p:txBody>
            <a:bodyPr vert="horz" wrap="square" lIns="91412" tIns="45706" rIns="91412" bIns="45706" numCol="1" anchor="t" anchorCtr="0" compatLnSpc="1"/>
            <a:lstStyle/>
            <a:p>
              <a:endParaRPr lang="zh-CN" altLang="en-US" sz="1800"/>
            </a:p>
          </p:txBody>
        </p:sp>
        <p:sp>
          <p:nvSpPr>
            <p:cNvPr id="40" name="Freeform 20"/>
            <p:cNvSpPr/>
            <p:nvPr/>
          </p:nvSpPr>
          <p:spPr bwMode="auto">
            <a:xfrm>
              <a:off x="1240426" y="1927547"/>
              <a:ext cx="542925" cy="823912"/>
            </a:xfrm>
            <a:custGeom>
              <a:avLst/>
              <a:gdLst>
                <a:gd name="T0" fmla="*/ 0 w 342"/>
                <a:gd name="T1" fmla="*/ 189 h 519"/>
                <a:gd name="T2" fmla="*/ 0 w 342"/>
                <a:gd name="T3" fmla="*/ 519 h 519"/>
                <a:gd name="T4" fmla="*/ 0 w 342"/>
                <a:gd name="T5" fmla="*/ 519 h 519"/>
                <a:gd name="T6" fmla="*/ 342 w 342"/>
                <a:gd name="T7" fmla="*/ 338 h 519"/>
                <a:gd name="T8" fmla="*/ 342 w 342"/>
                <a:gd name="T9" fmla="*/ 0 h 519"/>
                <a:gd name="T10" fmla="*/ 0 w 342"/>
                <a:gd name="T11" fmla="*/ 189 h 519"/>
              </a:gdLst>
              <a:ahLst/>
              <a:cxnLst>
                <a:cxn ang="0">
                  <a:pos x="T0" y="T1"/>
                </a:cxn>
                <a:cxn ang="0">
                  <a:pos x="T2" y="T3"/>
                </a:cxn>
                <a:cxn ang="0">
                  <a:pos x="T4" y="T5"/>
                </a:cxn>
                <a:cxn ang="0">
                  <a:pos x="T6" y="T7"/>
                </a:cxn>
                <a:cxn ang="0">
                  <a:pos x="T8" y="T9"/>
                </a:cxn>
                <a:cxn ang="0">
                  <a:pos x="T10" y="T11"/>
                </a:cxn>
              </a:cxnLst>
              <a:rect l="0" t="0" r="r" b="b"/>
              <a:pathLst>
                <a:path w="342" h="519">
                  <a:moveTo>
                    <a:pt x="0" y="189"/>
                  </a:moveTo>
                  <a:lnTo>
                    <a:pt x="0" y="519"/>
                  </a:lnTo>
                  <a:lnTo>
                    <a:pt x="0" y="519"/>
                  </a:lnTo>
                  <a:lnTo>
                    <a:pt x="342" y="338"/>
                  </a:lnTo>
                  <a:lnTo>
                    <a:pt x="342" y="0"/>
                  </a:lnTo>
                  <a:lnTo>
                    <a:pt x="0" y="189"/>
                  </a:lnTo>
                  <a:close/>
                </a:path>
              </a:pathLst>
            </a:custGeom>
            <a:grpFill/>
            <a:ln>
              <a:solidFill>
                <a:schemeClr val="bg1"/>
              </a:solidFill>
            </a:ln>
          </p:spPr>
          <p:txBody>
            <a:bodyPr vert="horz" wrap="square" lIns="91412" tIns="45706" rIns="91412" bIns="45706" numCol="1" anchor="t" anchorCtr="0" compatLnSpc="1"/>
            <a:lstStyle/>
            <a:p>
              <a:endParaRPr lang="zh-CN" altLang="en-US" sz="1800"/>
            </a:p>
          </p:txBody>
        </p:sp>
      </p:grpSp>
      <p:grpSp>
        <p:nvGrpSpPr>
          <p:cNvPr id="7" name="组合 6"/>
          <p:cNvGrpSpPr/>
          <p:nvPr/>
        </p:nvGrpSpPr>
        <p:grpSpPr>
          <a:xfrm>
            <a:off x="701872" y="2454811"/>
            <a:ext cx="1082341" cy="825755"/>
            <a:chOff x="700676" y="2514922"/>
            <a:chExt cx="1082675" cy="825500"/>
          </a:xfrm>
          <a:solidFill>
            <a:schemeClr val="accent2"/>
          </a:solidFill>
        </p:grpSpPr>
        <p:sp>
          <p:nvSpPr>
            <p:cNvPr id="41" name="Freeform 21"/>
            <p:cNvSpPr/>
            <p:nvPr/>
          </p:nvSpPr>
          <p:spPr bwMode="auto">
            <a:xfrm>
              <a:off x="700676" y="2514922"/>
              <a:ext cx="539750" cy="825500"/>
            </a:xfrm>
            <a:custGeom>
              <a:avLst/>
              <a:gdLst>
                <a:gd name="T0" fmla="*/ 0 w 340"/>
                <a:gd name="T1" fmla="*/ 0 h 520"/>
                <a:gd name="T2" fmla="*/ 0 w 340"/>
                <a:gd name="T3" fmla="*/ 332 h 520"/>
                <a:gd name="T4" fmla="*/ 340 w 340"/>
                <a:gd name="T5" fmla="*/ 520 h 520"/>
                <a:gd name="T6" fmla="*/ 340 w 340"/>
                <a:gd name="T7" fmla="*/ 190 h 520"/>
                <a:gd name="T8" fmla="*/ 0 w 340"/>
                <a:gd name="T9" fmla="*/ 0 h 520"/>
              </a:gdLst>
              <a:ahLst/>
              <a:cxnLst>
                <a:cxn ang="0">
                  <a:pos x="T0" y="T1"/>
                </a:cxn>
                <a:cxn ang="0">
                  <a:pos x="T2" y="T3"/>
                </a:cxn>
                <a:cxn ang="0">
                  <a:pos x="T4" y="T5"/>
                </a:cxn>
                <a:cxn ang="0">
                  <a:pos x="T6" y="T7"/>
                </a:cxn>
                <a:cxn ang="0">
                  <a:pos x="T8" y="T9"/>
                </a:cxn>
              </a:cxnLst>
              <a:rect l="0" t="0" r="r" b="b"/>
              <a:pathLst>
                <a:path w="340" h="520">
                  <a:moveTo>
                    <a:pt x="0" y="0"/>
                  </a:moveTo>
                  <a:lnTo>
                    <a:pt x="0" y="332"/>
                  </a:lnTo>
                  <a:lnTo>
                    <a:pt x="340" y="520"/>
                  </a:lnTo>
                  <a:lnTo>
                    <a:pt x="340" y="190"/>
                  </a:lnTo>
                  <a:lnTo>
                    <a:pt x="0" y="0"/>
                  </a:lnTo>
                  <a:close/>
                </a:path>
              </a:pathLst>
            </a:custGeom>
            <a:grpFill/>
            <a:ln>
              <a:noFill/>
            </a:ln>
          </p:spPr>
          <p:txBody>
            <a:bodyPr vert="horz" wrap="square" lIns="91412" tIns="45706" rIns="91412" bIns="45706" numCol="1" anchor="t" anchorCtr="0" compatLnSpc="1"/>
            <a:lstStyle/>
            <a:p>
              <a:endParaRPr lang="zh-CN" altLang="en-US" sz="1800"/>
            </a:p>
          </p:txBody>
        </p:sp>
        <p:sp>
          <p:nvSpPr>
            <p:cNvPr id="42" name="Freeform 22"/>
            <p:cNvSpPr/>
            <p:nvPr/>
          </p:nvSpPr>
          <p:spPr bwMode="auto">
            <a:xfrm>
              <a:off x="1240426" y="2514922"/>
              <a:ext cx="542925" cy="825500"/>
            </a:xfrm>
            <a:custGeom>
              <a:avLst/>
              <a:gdLst>
                <a:gd name="T0" fmla="*/ 0 w 342"/>
                <a:gd name="T1" fmla="*/ 190 h 520"/>
                <a:gd name="T2" fmla="*/ 0 w 342"/>
                <a:gd name="T3" fmla="*/ 520 h 520"/>
                <a:gd name="T4" fmla="*/ 0 w 342"/>
                <a:gd name="T5" fmla="*/ 520 h 520"/>
                <a:gd name="T6" fmla="*/ 342 w 342"/>
                <a:gd name="T7" fmla="*/ 338 h 520"/>
                <a:gd name="T8" fmla="*/ 342 w 342"/>
                <a:gd name="T9" fmla="*/ 0 h 520"/>
                <a:gd name="T10" fmla="*/ 0 w 342"/>
                <a:gd name="T11" fmla="*/ 190 h 520"/>
              </a:gdLst>
              <a:ahLst/>
              <a:cxnLst>
                <a:cxn ang="0">
                  <a:pos x="T0" y="T1"/>
                </a:cxn>
                <a:cxn ang="0">
                  <a:pos x="T2" y="T3"/>
                </a:cxn>
                <a:cxn ang="0">
                  <a:pos x="T4" y="T5"/>
                </a:cxn>
                <a:cxn ang="0">
                  <a:pos x="T6" y="T7"/>
                </a:cxn>
                <a:cxn ang="0">
                  <a:pos x="T8" y="T9"/>
                </a:cxn>
                <a:cxn ang="0">
                  <a:pos x="T10" y="T11"/>
                </a:cxn>
              </a:cxnLst>
              <a:rect l="0" t="0" r="r" b="b"/>
              <a:pathLst>
                <a:path w="342" h="520">
                  <a:moveTo>
                    <a:pt x="0" y="190"/>
                  </a:moveTo>
                  <a:lnTo>
                    <a:pt x="0" y="520"/>
                  </a:lnTo>
                  <a:lnTo>
                    <a:pt x="0" y="520"/>
                  </a:lnTo>
                  <a:lnTo>
                    <a:pt x="342" y="338"/>
                  </a:lnTo>
                  <a:lnTo>
                    <a:pt x="342" y="0"/>
                  </a:lnTo>
                  <a:lnTo>
                    <a:pt x="0" y="190"/>
                  </a:lnTo>
                  <a:close/>
                </a:path>
              </a:pathLst>
            </a:custGeom>
            <a:grpFill/>
            <a:ln>
              <a:noFill/>
            </a:ln>
          </p:spPr>
          <p:txBody>
            <a:bodyPr vert="horz" wrap="square" lIns="91412" tIns="45706" rIns="91412" bIns="45706" numCol="1" anchor="t" anchorCtr="0" compatLnSpc="1"/>
            <a:lstStyle/>
            <a:p>
              <a:endParaRPr lang="zh-CN" altLang="en-US" sz="1800"/>
            </a:p>
          </p:txBody>
        </p:sp>
      </p:grpSp>
      <p:grpSp>
        <p:nvGrpSpPr>
          <p:cNvPr id="8" name="组合 7"/>
          <p:cNvGrpSpPr/>
          <p:nvPr/>
        </p:nvGrpSpPr>
        <p:grpSpPr>
          <a:xfrm>
            <a:off x="701872" y="3043956"/>
            <a:ext cx="1082341" cy="824167"/>
            <a:chOff x="700676" y="3103885"/>
            <a:chExt cx="1082675" cy="823912"/>
          </a:xfrm>
          <a:solidFill>
            <a:schemeClr val="accent3"/>
          </a:solidFill>
        </p:grpSpPr>
        <p:sp>
          <p:nvSpPr>
            <p:cNvPr id="43" name="Freeform 23"/>
            <p:cNvSpPr/>
            <p:nvPr/>
          </p:nvSpPr>
          <p:spPr bwMode="auto">
            <a:xfrm>
              <a:off x="700676" y="3103885"/>
              <a:ext cx="539750" cy="823912"/>
            </a:xfrm>
            <a:custGeom>
              <a:avLst/>
              <a:gdLst>
                <a:gd name="T0" fmla="*/ 0 w 340"/>
                <a:gd name="T1" fmla="*/ 0 h 519"/>
                <a:gd name="T2" fmla="*/ 0 w 340"/>
                <a:gd name="T3" fmla="*/ 332 h 519"/>
                <a:gd name="T4" fmla="*/ 340 w 340"/>
                <a:gd name="T5" fmla="*/ 519 h 519"/>
                <a:gd name="T6" fmla="*/ 340 w 340"/>
                <a:gd name="T7" fmla="*/ 189 h 519"/>
                <a:gd name="T8" fmla="*/ 0 w 340"/>
                <a:gd name="T9" fmla="*/ 0 h 519"/>
              </a:gdLst>
              <a:ahLst/>
              <a:cxnLst>
                <a:cxn ang="0">
                  <a:pos x="T0" y="T1"/>
                </a:cxn>
                <a:cxn ang="0">
                  <a:pos x="T2" y="T3"/>
                </a:cxn>
                <a:cxn ang="0">
                  <a:pos x="T4" y="T5"/>
                </a:cxn>
                <a:cxn ang="0">
                  <a:pos x="T6" y="T7"/>
                </a:cxn>
                <a:cxn ang="0">
                  <a:pos x="T8" y="T9"/>
                </a:cxn>
              </a:cxnLst>
              <a:rect l="0" t="0" r="r" b="b"/>
              <a:pathLst>
                <a:path w="340" h="519">
                  <a:moveTo>
                    <a:pt x="0" y="0"/>
                  </a:moveTo>
                  <a:lnTo>
                    <a:pt x="0" y="332"/>
                  </a:lnTo>
                  <a:lnTo>
                    <a:pt x="340" y="519"/>
                  </a:lnTo>
                  <a:lnTo>
                    <a:pt x="340" y="189"/>
                  </a:lnTo>
                  <a:lnTo>
                    <a:pt x="0" y="0"/>
                  </a:lnTo>
                  <a:close/>
                </a:path>
              </a:pathLst>
            </a:custGeom>
            <a:grpFill/>
            <a:ln>
              <a:noFill/>
            </a:ln>
          </p:spPr>
          <p:txBody>
            <a:bodyPr vert="horz" wrap="square" lIns="91412" tIns="45706" rIns="91412" bIns="45706" numCol="1" anchor="t" anchorCtr="0" compatLnSpc="1"/>
            <a:lstStyle/>
            <a:p>
              <a:endParaRPr lang="zh-CN" altLang="en-US" sz="1800"/>
            </a:p>
          </p:txBody>
        </p:sp>
        <p:sp>
          <p:nvSpPr>
            <p:cNvPr id="44" name="Freeform 24"/>
            <p:cNvSpPr/>
            <p:nvPr/>
          </p:nvSpPr>
          <p:spPr bwMode="auto">
            <a:xfrm>
              <a:off x="1240426" y="3103885"/>
              <a:ext cx="542925" cy="823912"/>
            </a:xfrm>
            <a:custGeom>
              <a:avLst/>
              <a:gdLst>
                <a:gd name="T0" fmla="*/ 0 w 342"/>
                <a:gd name="T1" fmla="*/ 189 h 519"/>
                <a:gd name="T2" fmla="*/ 0 w 342"/>
                <a:gd name="T3" fmla="*/ 519 h 519"/>
                <a:gd name="T4" fmla="*/ 0 w 342"/>
                <a:gd name="T5" fmla="*/ 519 h 519"/>
                <a:gd name="T6" fmla="*/ 342 w 342"/>
                <a:gd name="T7" fmla="*/ 338 h 519"/>
                <a:gd name="T8" fmla="*/ 342 w 342"/>
                <a:gd name="T9" fmla="*/ 0 h 519"/>
                <a:gd name="T10" fmla="*/ 0 w 342"/>
                <a:gd name="T11" fmla="*/ 189 h 519"/>
              </a:gdLst>
              <a:ahLst/>
              <a:cxnLst>
                <a:cxn ang="0">
                  <a:pos x="T0" y="T1"/>
                </a:cxn>
                <a:cxn ang="0">
                  <a:pos x="T2" y="T3"/>
                </a:cxn>
                <a:cxn ang="0">
                  <a:pos x="T4" y="T5"/>
                </a:cxn>
                <a:cxn ang="0">
                  <a:pos x="T6" y="T7"/>
                </a:cxn>
                <a:cxn ang="0">
                  <a:pos x="T8" y="T9"/>
                </a:cxn>
                <a:cxn ang="0">
                  <a:pos x="T10" y="T11"/>
                </a:cxn>
              </a:cxnLst>
              <a:rect l="0" t="0" r="r" b="b"/>
              <a:pathLst>
                <a:path w="342" h="519">
                  <a:moveTo>
                    <a:pt x="0" y="189"/>
                  </a:moveTo>
                  <a:lnTo>
                    <a:pt x="0" y="519"/>
                  </a:lnTo>
                  <a:lnTo>
                    <a:pt x="0" y="519"/>
                  </a:lnTo>
                  <a:lnTo>
                    <a:pt x="342" y="338"/>
                  </a:lnTo>
                  <a:lnTo>
                    <a:pt x="342" y="0"/>
                  </a:lnTo>
                  <a:lnTo>
                    <a:pt x="0" y="189"/>
                  </a:lnTo>
                  <a:close/>
                </a:path>
              </a:pathLst>
            </a:custGeom>
            <a:grpFill/>
            <a:ln>
              <a:noFill/>
            </a:ln>
          </p:spPr>
          <p:txBody>
            <a:bodyPr vert="horz" wrap="square" lIns="91412" tIns="45706" rIns="91412" bIns="45706" numCol="1" anchor="t" anchorCtr="0" compatLnSpc="1"/>
            <a:lstStyle/>
            <a:p>
              <a:endParaRPr lang="zh-CN" altLang="en-US" sz="1800"/>
            </a:p>
          </p:txBody>
        </p:sp>
      </p:grpSp>
      <p:grpSp>
        <p:nvGrpSpPr>
          <p:cNvPr id="9" name="组合 8"/>
          <p:cNvGrpSpPr/>
          <p:nvPr/>
        </p:nvGrpSpPr>
        <p:grpSpPr>
          <a:xfrm>
            <a:off x="701872" y="3631512"/>
            <a:ext cx="1082341" cy="824167"/>
            <a:chOff x="700676" y="3691260"/>
            <a:chExt cx="1082675" cy="823912"/>
          </a:xfrm>
          <a:solidFill>
            <a:schemeClr val="accent4"/>
          </a:solidFill>
        </p:grpSpPr>
        <p:sp>
          <p:nvSpPr>
            <p:cNvPr id="45" name="Freeform 25"/>
            <p:cNvSpPr/>
            <p:nvPr/>
          </p:nvSpPr>
          <p:spPr bwMode="auto">
            <a:xfrm>
              <a:off x="700676" y="3691260"/>
              <a:ext cx="539750" cy="823912"/>
            </a:xfrm>
            <a:custGeom>
              <a:avLst/>
              <a:gdLst>
                <a:gd name="T0" fmla="*/ 0 w 340"/>
                <a:gd name="T1" fmla="*/ 0 h 519"/>
                <a:gd name="T2" fmla="*/ 0 w 340"/>
                <a:gd name="T3" fmla="*/ 332 h 519"/>
                <a:gd name="T4" fmla="*/ 340 w 340"/>
                <a:gd name="T5" fmla="*/ 519 h 519"/>
                <a:gd name="T6" fmla="*/ 340 w 340"/>
                <a:gd name="T7" fmla="*/ 189 h 519"/>
                <a:gd name="T8" fmla="*/ 0 w 340"/>
                <a:gd name="T9" fmla="*/ 0 h 519"/>
              </a:gdLst>
              <a:ahLst/>
              <a:cxnLst>
                <a:cxn ang="0">
                  <a:pos x="T0" y="T1"/>
                </a:cxn>
                <a:cxn ang="0">
                  <a:pos x="T2" y="T3"/>
                </a:cxn>
                <a:cxn ang="0">
                  <a:pos x="T4" y="T5"/>
                </a:cxn>
                <a:cxn ang="0">
                  <a:pos x="T6" y="T7"/>
                </a:cxn>
                <a:cxn ang="0">
                  <a:pos x="T8" y="T9"/>
                </a:cxn>
              </a:cxnLst>
              <a:rect l="0" t="0" r="r" b="b"/>
              <a:pathLst>
                <a:path w="340" h="519">
                  <a:moveTo>
                    <a:pt x="0" y="0"/>
                  </a:moveTo>
                  <a:lnTo>
                    <a:pt x="0" y="332"/>
                  </a:lnTo>
                  <a:lnTo>
                    <a:pt x="340" y="519"/>
                  </a:lnTo>
                  <a:lnTo>
                    <a:pt x="340" y="189"/>
                  </a:lnTo>
                  <a:lnTo>
                    <a:pt x="0" y="0"/>
                  </a:lnTo>
                  <a:close/>
                </a:path>
              </a:pathLst>
            </a:custGeom>
            <a:grpFill/>
            <a:ln>
              <a:noFill/>
            </a:ln>
          </p:spPr>
          <p:txBody>
            <a:bodyPr vert="horz" wrap="square" lIns="91412" tIns="45706" rIns="91412" bIns="45706" numCol="1" anchor="t" anchorCtr="0" compatLnSpc="1"/>
            <a:lstStyle/>
            <a:p>
              <a:endParaRPr lang="zh-CN" altLang="en-US" sz="1800"/>
            </a:p>
          </p:txBody>
        </p:sp>
        <p:sp>
          <p:nvSpPr>
            <p:cNvPr id="46" name="Freeform 26"/>
            <p:cNvSpPr/>
            <p:nvPr/>
          </p:nvSpPr>
          <p:spPr bwMode="auto">
            <a:xfrm>
              <a:off x="1240426" y="3691260"/>
              <a:ext cx="542925" cy="823912"/>
            </a:xfrm>
            <a:custGeom>
              <a:avLst/>
              <a:gdLst>
                <a:gd name="T0" fmla="*/ 0 w 342"/>
                <a:gd name="T1" fmla="*/ 189 h 519"/>
                <a:gd name="T2" fmla="*/ 0 w 342"/>
                <a:gd name="T3" fmla="*/ 519 h 519"/>
                <a:gd name="T4" fmla="*/ 0 w 342"/>
                <a:gd name="T5" fmla="*/ 519 h 519"/>
                <a:gd name="T6" fmla="*/ 342 w 342"/>
                <a:gd name="T7" fmla="*/ 338 h 519"/>
                <a:gd name="T8" fmla="*/ 342 w 342"/>
                <a:gd name="T9" fmla="*/ 0 h 519"/>
                <a:gd name="T10" fmla="*/ 0 w 342"/>
                <a:gd name="T11" fmla="*/ 189 h 519"/>
              </a:gdLst>
              <a:ahLst/>
              <a:cxnLst>
                <a:cxn ang="0">
                  <a:pos x="T0" y="T1"/>
                </a:cxn>
                <a:cxn ang="0">
                  <a:pos x="T2" y="T3"/>
                </a:cxn>
                <a:cxn ang="0">
                  <a:pos x="T4" y="T5"/>
                </a:cxn>
                <a:cxn ang="0">
                  <a:pos x="T6" y="T7"/>
                </a:cxn>
                <a:cxn ang="0">
                  <a:pos x="T8" y="T9"/>
                </a:cxn>
                <a:cxn ang="0">
                  <a:pos x="T10" y="T11"/>
                </a:cxn>
              </a:cxnLst>
              <a:rect l="0" t="0" r="r" b="b"/>
              <a:pathLst>
                <a:path w="342" h="519">
                  <a:moveTo>
                    <a:pt x="0" y="189"/>
                  </a:moveTo>
                  <a:lnTo>
                    <a:pt x="0" y="519"/>
                  </a:lnTo>
                  <a:lnTo>
                    <a:pt x="0" y="519"/>
                  </a:lnTo>
                  <a:lnTo>
                    <a:pt x="342" y="338"/>
                  </a:lnTo>
                  <a:lnTo>
                    <a:pt x="342" y="0"/>
                  </a:lnTo>
                  <a:lnTo>
                    <a:pt x="0" y="189"/>
                  </a:lnTo>
                  <a:close/>
                </a:path>
              </a:pathLst>
            </a:custGeom>
            <a:grpFill/>
            <a:ln>
              <a:noFill/>
            </a:ln>
          </p:spPr>
          <p:txBody>
            <a:bodyPr vert="horz" wrap="square" lIns="91412" tIns="45706" rIns="91412" bIns="45706" numCol="1" anchor="t" anchorCtr="0" compatLnSpc="1"/>
            <a:lstStyle/>
            <a:p>
              <a:endParaRPr lang="zh-CN" altLang="en-US" sz="1800"/>
            </a:p>
          </p:txBody>
        </p:sp>
      </p:grpSp>
      <p:grpSp>
        <p:nvGrpSpPr>
          <p:cNvPr id="10" name="组合 10"/>
          <p:cNvGrpSpPr/>
          <p:nvPr/>
        </p:nvGrpSpPr>
        <p:grpSpPr>
          <a:xfrm>
            <a:off x="1822301" y="2454812"/>
            <a:ext cx="1191845" cy="533564"/>
            <a:chOff x="1821451" y="2514922"/>
            <a:chExt cx="1192213" cy="533400"/>
          </a:xfrm>
          <a:solidFill>
            <a:schemeClr val="accent2"/>
          </a:solidFill>
        </p:grpSpPr>
        <p:sp>
          <p:nvSpPr>
            <p:cNvPr id="48" name="Rectangle 28"/>
            <p:cNvSpPr>
              <a:spLocks noChangeArrowheads="1"/>
            </p:cNvSpPr>
            <p:nvPr/>
          </p:nvSpPr>
          <p:spPr bwMode="auto">
            <a:xfrm>
              <a:off x="1821451" y="2514922"/>
              <a:ext cx="927100" cy="533400"/>
            </a:xfrm>
            <a:prstGeom prst="rect">
              <a:avLst/>
            </a:prstGeom>
            <a:grpFill/>
            <a:ln>
              <a:noFill/>
            </a:ln>
          </p:spPr>
          <p:txBody>
            <a:bodyPr vert="horz" wrap="square" lIns="91412" tIns="45706" rIns="91412" bIns="45706" numCol="1" anchor="t" anchorCtr="0" compatLnSpc="1"/>
            <a:lstStyle/>
            <a:p>
              <a:endParaRPr lang="zh-CN" altLang="en-US" sz="1800"/>
            </a:p>
          </p:txBody>
        </p:sp>
        <p:sp>
          <p:nvSpPr>
            <p:cNvPr id="51" name="Oval 31"/>
            <p:cNvSpPr>
              <a:spLocks noChangeArrowheads="1"/>
            </p:cNvSpPr>
            <p:nvPr/>
          </p:nvSpPr>
          <p:spPr bwMode="auto">
            <a:xfrm>
              <a:off x="2480264" y="2514922"/>
              <a:ext cx="533400" cy="533400"/>
            </a:xfrm>
            <a:prstGeom prst="ellipse">
              <a:avLst/>
            </a:prstGeom>
            <a:solidFill>
              <a:schemeClr val="accent2">
                <a:lumMod val="60000"/>
                <a:lumOff val="40000"/>
              </a:schemeClr>
            </a:solidFill>
            <a:ln>
              <a:noFill/>
            </a:ln>
          </p:spPr>
          <p:txBody>
            <a:bodyPr vert="horz" wrap="square" lIns="91412" tIns="45706" rIns="91412" bIns="45706" numCol="1" anchor="t" anchorCtr="0" compatLnSpc="1"/>
            <a:lstStyle/>
            <a:p>
              <a:endParaRPr lang="zh-CN" altLang="en-US" sz="1800"/>
            </a:p>
          </p:txBody>
        </p:sp>
      </p:grpSp>
      <p:grpSp>
        <p:nvGrpSpPr>
          <p:cNvPr id="11" name="组合 12"/>
          <p:cNvGrpSpPr/>
          <p:nvPr/>
        </p:nvGrpSpPr>
        <p:grpSpPr>
          <a:xfrm>
            <a:off x="1822301" y="3631513"/>
            <a:ext cx="1191845" cy="533564"/>
            <a:chOff x="1821451" y="3691260"/>
            <a:chExt cx="1192213" cy="533400"/>
          </a:xfrm>
          <a:solidFill>
            <a:schemeClr val="accent4"/>
          </a:solidFill>
        </p:grpSpPr>
        <p:sp>
          <p:nvSpPr>
            <p:cNvPr id="49" name="Rectangle 29"/>
            <p:cNvSpPr>
              <a:spLocks noChangeArrowheads="1"/>
            </p:cNvSpPr>
            <p:nvPr/>
          </p:nvSpPr>
          <p:spPr bwMode="auto">
            <a:xfrm>
              <a:off x="1821451" y="3691260"/>
              <a:ext cx="927100" cy="533400"/>
            </a:xfrm>
            <a:prstGeom prst="rect">
              <a:avLst/>
            </a:prstGeom>
            <a:grpFill/>
            <a:ln>
              <a:noFill/>
            </a:ln>
          </p:spPr>
          <p:txBody>
            <a:bodyPr vert="horz" wrap="square" lIns="91412" tIns="45706" rIns="91412" bIns="45706" numCol="1" anchor="t" anchorCtr="0" compatLnSpc="1"/>
            <a:lstStyle/>
            <a:p>
              <a:endParaRPr lang="zh-CN" altLang="en-US" sz="1800"/>
            </a:p>
          </p:txBody>
        </p:sp>
        <p:sp>
          <p:nvSpPr>
            <p:cNvPr id="52" name="Oval 32"/>
            <p:cNvSpPr>
              <a:spLocks noChangeArrowheads="1"/>
            </p:cNvSpPr>
            <p:nvPr/>
          </p:nvSpPr>
          <p:spPr bwMode="auto">
            <a:xfrm>
              <a:off x="2480264" y="3691260"/>
              <a:ext cx="533400" cy="533400"/>
            </a:xfrm>
            <a:prstGeom prst="ellipse">
              <a:avLst/>
            </a:prstGeom>
            <a:solidFill>
              <a:schemeClr val="accent4">
                <a:lumMod val="60000"/>
                <a:lumOff val="40000"/>
              </a:schemeClr>
            </a:solidFill>
            <a:ln>
              <a:noFill/>
            </a:ln>
          </p:spPr>
          <p:txBody>
            <a:bodyPr vert="horz" wrap="square" lIns="91412" tIns="45706" rIns="91412" bIns="45706" numCol="1" anchor="t" anchorCtr="0" compatLnSpc="1"/>
            <a:lstStyle/>
            <a:p>
              <a:endParaRPr lang="zh-CN" altLang="en-US" sz="1800"/>
            </a:p>
          </p:txBody>
        </p:sp>
      </p:grpSp>
      <p:grpSp>
        <p:nvGrpSpPr>
          <p:cNvPr id="12" name="组合 11"/>
          <p:cNvGrpSpPr/>
          <p:nvPr/>
        </p:nvGrpSpPr>
        <p:grpSpPr>
          <a:xfrm>
            <a:off x="1822301" y="3043957"/>
            <a:ext cx="1858389" cy="533564"/>
            <a:chOff x="1821451" y="3103885"/>
            <a:chExt cx="1858963" cy="533400"/>
          </a:xfrm>
          <a:solidFill>
            <a:schemeClr val="accent3"/>
          </a:solidFill>
        </p:grpSpPr>
        <p:sp>
          <p:nvSpPr>
            <p:cNvPr id="50" name="Rectangle 30"/>
            <p:cNvSpPr>
              <a:spLocks noChangeArrowheads="1"/>
            </p:cNvSpPr>
            <p:nvPr/>
          </p:nvSpPr>
          <p:spPr bwMode="auto">
            <a:xfrm>
              <a:off x="1821451" y="3103885"/>
              <a:ext cx="1593850" cy="533400"/>
            </a:xfrm>
            <a:prstGeom prst="rect">
              <a:avLst/>
            </a:prstGeom>
            <a:grpFill/>
            <a:ln>
              <a:noFill/>
            </a:ln>
          </p:spPr>
          <p:txBody>
            <a:bodyPr vert="horz" wrap="square" lIns="91412" tIns="45706" rIns="91412" bIns="45706" numCol="1" anchor="t" anchorCtr="0" compatLnSpc="1"/>
            <a:lstStyle/>
            <a:p>
              <a:endParaRPr lang="zh-CN" altLang="en-US" sz="1800"/>
            </a:p>
          </p:txBody>
        </p:sp>
        <p:sp>
          <p:nvSpPr>
            <p:cNvPr id="53" name="Oval 33"/>
            <p:cNvSpPr>
              <a:spLocks noChangeArrowheads="1"/>
            </p:cNvSpPr>
            <p:nvPr/>
          </p:nvSpPr>
          <p:spPr bwMode="auto">
            <a:xfrm>
              <a:off x="3147014" y="3103885"/>
              <a:ext cx="533400" cy="533400"/>
            </a:xfrm>
            <a:prstGeom prst="ellipse">
              <a:avLst/>
            </a:prstGeom>
            <a:solidFill>
              <a:schemeClr val="accent3">
                <a:lumMod val="60000"/>
                <a:lumOff val="40000"/>
              </a:schemeClr>
            </a:solidFill>
            <a:ln>
              <a:noFill/>
            </a:ln>
          </p:spPr>
          <p:txBody>
            <a:bodyPr vert="horz" wrap="square" lIns="91412" tIns="45706" rIns="91412" bIns="45706" numCol="1" anchor="t" anchorCtr="0" compatLnSpc="1"/>
            <a:lstStyle/>
            <a:p>
              <a:endParaRPr lang="zh-CN" altLang="en-US" sz="1800"/>
            </a:p>
          </p:txBody>
        </p:sp>
      </p:grpSp>
      <p:grpSp>
        <p:nvGrpSpPr>
          <p:cNvPr id="13" name="组合 9"/>
          <p:cNvGrpSpPr/>
          <p:nvPr/>
        </p:nvGrpSpPr>
        <p:grpSpPr>
          <a:xfrm>
            <a:off x="1822301" y="1867255"/>
            <a:ext cx="1858389" cy="533564"/>
            <a:chOff x="1821451" y="1927547"/>
            <a:chExt cx="1858963" cy="533400"/>
          </a:xfrm>
          <a:solidFill>
            <a:schemeClr val="accent1"/>
          </a:solidFill>
        </p:grpSpPr>
        <p:sp>
          <p:nvSpPr>
            <p:cNvPr id="47" name="Rectangle 27"/>
            <p:cNvSpPr>
              <a:spLocks noChangeArrowheads="1"/>
            </p:cNvSpPr>
            <p:nvPr/>
          </p:nvSpPr>
          <p:spPr bwMode="auto">
            <a:xfrm>
              <a:off x="1821451" y="1927547"/>
              <a:ext cx="1593850" cy="53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2" tIns="45706" rIns="91412" bIns="45706" numCol="1" anchor="t" anchorCtr="0" compatLnSpc="1"/>
            <a:lstStyle/>
            <a:p>
              <a:endParaRPr lang="zh-CN" altLang="en-US" sz="1800"/>
            </a:p>
          </p:txBody>
        </p:sp>
        <p:sp>
          <p:nvSpPr>
            <p:cNvPr id="54" name="Oval 34"/>
            <p:cNvSpPr>
              <a:spLocks noChangeArrowheads="1"/>
            </p:cNvSpPr>
            <p:nvPr/>
          </p:nvSpPr>
          <p:spPr bwMode="auto">
            <a:xfrm>
              <a:off x="3147014" y="1927547"/>
              <a:ext cx="533400" cy="533400"/>
            </a:xfrm>
            <a:prstGeom prst="ellipse">
              <a:avLst/>
            </a:pr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p>
          </p:txBody>
        </p:sp>
      </p:grpSp>
      <p:grpSp>
        <p:nvGrpSpPr>
          <p:cNvPr id="14" name="组合 67"/>
          <p:cNvGrpSpPr/>
          <p:nvPr/>
        </p:nvGrpSpPr>
        <p:grpSpPr>
          <a:xfrm>
            <a:off x="2623742" y="2570736"/>
            <a:ext cx="245987" cy="303305"/>
            <a:chOff x="2805113" y="2500313"/>
            <a:chExt cx="246063" cy="303212"/>
          </a:xfrm>
        </p:grpSpPr>
        <p:sp>
          <p:nvSpPr>
            <p:cNvPr id="55" name="Freeform 35"/>
            <p:cNvSpPr/>
            <p:nvPr/>
          </p:nvSpPr>
          <p:spPr bwMode="auto">
            <a:xfrm>
              <a:off x="2868613" y="2500313"/>
              <a:ext cx="182563" cy="192087"/>
            </a:xfrm>
            <a:custGeom>
              <a:avLst/>
              <a:gdLst>
                <a:gd name="T0" fmla="*/ 29 w 57"/>
                <a:gd name="T1" fmla="*/ 15 h 60"/>
                <a:gd name="T2" fmla="*/ 23 w 57"/>
                <a:gd name="T3" fmla="*/ 14 h 60"/>
                <a:gd name="T4" fmla="*/ 23 w 57"/>
                <a:gd name="T5" fmla="*/ 0 h 60"/>
                <a:gd name="T6" fmla="*/ 0 w 57"/>
                <a:gd name="T7" fmla="*/ 23 h 60"/>
                <a:gd name="T8" fmla="*/ 23 w 57"/>
                <a:gd name="T9" fmla="*/ 45 h 60"/>
                <a:gd name="T10" fmla="*/ 23 w 57"/>
                <a:gd name="T11" fmla="*/ 31 h 60"/>
                <a:gd name="T12" fmla="*/ 44 w 57"/>
                <a:gd name="T13" fmla="*/ 50 h 60"/>
                <a:gd name="T14" fmla="*/ 36 w 57"/>
                <a:gd name="T15" fmla="*/ 60 h 60"/>
                <a:gd name="T16" fmla="*/ 54 w 57"/>
                <a:gd name="T17" fmla="*/ 46 h 60"/>
                <a:gd name="T18" fmla="*/ 29 w 57"/>
                <a:gd name="T19" fmla="*/ 1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60">
                  <a:moveTo>
                    <a:pt x="29" y="15"/>
                  </a:moveTo>
                  <a:cubicBezTo>
                    <a:pt x="27" y="15"/>
                    <a:pt x="25" y="14"/>
                    <a:pt x="23" y="14"/>
                  </a:cubicBezTo>
                  <a:cubicBezTo>
                    <a:pt x="23" y="0"/>
                    <a:pt x="23" y="0"/>
                    <a:pt x="23" y="0"/>
                  </a:cubicBezTo>
                  <a:cubicBezTo>
                    <a:pt x="0" y="23"/>
                    <a:pt x="0" y="23"/>
                    <a:pt x="0" y="23"/>
                  </a:cubicBezTo>
                  <a:cubicBezTo>
                    <a:pt x="23" y="45"/>
                    <a:pt x="23" y="45"/>
                    <a:pt x="23" y="45"/>
                  </a:cubicBezTo>
                  <a:cubicBezTo>
                    <a:pt x="23" y="31"/>
                    <a:pt x="23" y="31"/>
                    <a:pt x="23" y="31"/>
                  </a:cubicBezTo>
                  <a:cubicBezTo>
                    <a:pt x="40" y="32"/>
                    <a:pt x="47" y="40"/>
                    <a:pt x="44" y="50"/>
                  </a:cubicBezTo>
                  <a:cubicBezTo>
                    <a:pt x="43" y="54"/>
                    <a:pt x="40" y="57"/>
                    <a:pt x="36" y="60"/>
                  </a:cubicBezTo>
                  <a:cubicBezTo>
                    <a:pt x="45" y="58"/>
                    <a:pt x="52" y="53"/>
                    <a:pt x="54" y="46"/>
                  </a:cubicBezTo>
                  <a:cubicBezTo>
                    <a:pt x="57" y="34"/>
                    <a:pt x="46" y="20"/>
                    <a:pt x="29" y="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p>
          </p:txBody>
        </p:sp>
        <p:sp>
          <p:nvSpPr>
            <p:cNvPr id="56" name="Freeform 36"/>
            <p:cNvSpPr/>
            <p:nvPr/>
          </p:nvSpPr>
          <p:spPr bwMode="auto">
            <a:xfrm>
              <a:off x="2805113" y="2611438"/>
              <a:ext cx="182563" cy="192087"/>
            </a:xfrm>
            <a:custGeom>
              <a:avLst/>
              <a:gdLst>
                <a:gd name="T0" fmla="*/ 28 w 57"/>
                <a:gd name="T1" fmla="*/ 44 h 60"/>
                <a:gd name="T2" fmla="*/ 34 w 57"/>
                <a:gd name="T3" fmla="*/ 46 h 60"/>
                <a:gd name="T4" fmla="*/ 34 w 57"/>
                <a:gd name="T5" fmla="*/ 60 h 60"/>
                <a:gd name="T6" fmla="*/ 57 w 57"/>
                <a:gd name="T7" fmla="*/ 37 h 60"/>
                <a:gd name="T8" fmla="*/ 34 w 57"/>
                <a:gd name="T9" fmla="*/ 15 h 60"/>
                <a:gd name="T10" fmla="*/ 34 w 57"/>
                <a:gd name="T11" fmla="*/ 29 h 60"/>
                <a:gd name="T12" fmla="*/ 13 w 57"/>
                <a:gd name="T13" fmla="*/ 10 h 60"/>
                <a:gd name="T14" fmla="*/ 21 w 57"/>
                <a:gd name="T15" fmla="*/ 0 h 60"/>
                <a:gd name="T16" fmla="*/ 3 w 57"/>
                <a:gd name="T17" fmla="*/ 14 h 60"/>
                <a:gd name="T18" fmla="*/ 28 w 57"/>
                <a:gd name="T19" fmla="*/ 4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60">
                  <a:moveTo>
                    <a:pt x="28" y="44"/>
                  </a:moveTo>
                  <a:cubicBezTo>
                    <a:pt x="30" y="45"/>
                    <a:pt x="32" y="45"/>
                    <a:pt x="34" y="46"/>
                  </a:cubicBezTo>
                  <a:cubicBezTo>
                    <a:pt x="34" y="60"/>
                    <a:pt x="34" y="60"/>
                    <a:pt x="34" y="60"/>
                  </a:cubicBezTo>
                  <a:cubicBezTo>
                    <a:pt x="57" y="37"/>
                    <a:pt x="57" y="37"/>
                    <a:pt x="57" y="37"/>
                  </a:cubicBezTo>
                  <a:cubicBezTo>
                    <a:pt x="34" y="15"/>
                    <a:pt x="34" y="15"/>
                    <a:pt x="34" y="15"/>
                  </a:cubicBezTo>
                  <a:cubicBezTo>
                    <a:pt x="34" y="29"/>
                    <a:pt x="34" y="29"/>
                    <a:pt x="34" y="29"/>
                  </a:cubicBezTo>
                  <a:cubicBezTo>
                    <a:pt x="17" y="28"/>
                    <a:pt x="10" y="19"/>
                    <a:pt x="13" y="10"/>
                  </a:cubicBezTo>
                  <a:cubicBezTo>
                    <a:pt x="14" y="5"/>
                    <a:pt x="17" y="2"/>
                    <a:pt x="21" y="0"/>
                  </a:cubicBezTo>
                  <a:cubicBezTo>
                    <a:pt x="12" y="2"/>
                    <a:pt x="5" y="7"/>
                    <a:pt x="3" y="14"/>
                  </a:cubicBezTo>
                  <a:cubicBezTo>
                    <a:pt x="0" y="26"/>
                    <a:pt x="11" y="40"/>
                    <a:pt x="28" y="4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p>
          </p:txBody>
        </p:sp>
      </p:grpSp>
      <p:grpSp>
        <p:nvGrpSpPr>
          <p:cNvPr id="15" name="组合 69"/>
          <p:cNvGrpSpPr/>
          <p:nvPr/>
        </p:nvGrpSpPr>
        <p:grpSpPr>
          <a:xfrm>
            <a:off x="2636436" y="3783959"/>
            <a:ext cx="220594" cy="195323"/>
            <a:chOff x="2817813" y="3713163"/>
            <a:chExt cx="220662" cy="195262"/>
          </a:xfrm>
        </p:grpSpPr>
        <p:sp>
          <p:nvSpPr>
            <p:cNvPr id="57" name="Freeform 37"/>
            <p:cNvSpPr>
              <a:spLocks noEditPoints="1"/>
            </p:cNvSpPr>
            <p:nvPr/>
          </p:nvSpPr>
          <p:spPr bwMode="auto">
            <a:xfrm>
              <a:off x="2817813" y="3713163"/>
              <a:ext cx="153988" cy="195262"/>
            </a:xfrm>
            <a:custGeom>
              <a:avLst/>
              <a:gdLst>
                <a:gd name="T0" fmla="*/ 24 w 48"/>
                <a:gd name="T1" fmla="*/ 27 h 61"/>
                <a:gd name="T2" fmla="*/ 0 w 48"/>
                <a:gd name="T3" fmla="*/ 59 h 61"/>
                <a:gd name="T4" fmla="*/ 0 w 48"/>
                <a:gd name="T5" fmla="*/ 61 h 61"/>
                <a:gd name="T6" fmla="*/ 48 w 48"/>
                <a:gd name="T7" fmla="*/ 61 h 61"/>
                <a:gd name="T8" fmla="*/ 48 w 48"/>
                <a:gd name="T9" fmla="*/ 59 h 61"/>
                <a:gd name="T10" fmla="*/ 24 w 48"/>
                <a:gd name="T11" fmla="*/ 27 h 61"/>
                <a:gd name="T12" fmla="*/ 24 w 48"/>
                <a:gd name="T13" fmla="*/ 23 h 61"/>
                <a:gd name="T14" fmla="*/ 36 w 48"/>
                <a:gd name="T15" fmla="*/ 11 h 61"/>
                <a:gd name="T16" fmla="*/ 24 w 48"/>
                <a:gd name="T17" fmla="*/ 0 h 61"/>
                <a:gd name="T18" fmla="*/ 12 w 48"/>
                <a:gd name="T19" fmla="*/ 11 h 61"/>
                <a:gd name="T20" fmla="*/ 24 w 48"/>
                <a:gd name="T21" fmla="*/ 23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61">
                  <a:moveTo>
                    <a:pt x="24" y="27"/>
                  </a:moveTo>
                  <a:cubicBezTo>
                    <a:pt x="11" y="27"/>
                    <a:pt x="0" y="41"/>
                    <a:pt x="0" y="59"/>
                  </a:cubicBezTo>
                  <a:cubicBezTo>
                    <a:pt x="0" y="60"/>
                    <a:pt x="0" y="60"/>
                    <a:pt x="0" y="61"/>
                  </a:cubicBezTo>
                  <a:cubicBezTo>
                    <a:pt x="48" y="61"/>
                    <a:pt x="48" y="61"/>
                    <a:pt x="48" y="61"/>
                  </a:cubicBezTo>
                  <a:cubicBezTo>
                    <a:pt x="48" y="60"/>
                    <a:pt x="48" y="60"/>
                    <a:pt x="48" y="59"/>
                  </a:cubicBezTo>
                  <a:cubicBezTo>
                    <a:pt x="48" y="41"/>
                    <a:pt x="37" y="27"/>
                    <a:pt x="24" y="27"/>
                  </a:cubicBezTo>
                  <a:close/>
                  <a:moveTo>
                    <a:pt x="24" y="23"/>
                  </a:moveTo>
                  <a:cubicBezTo>
                    <a:pt x="31" y="23"/>
                    <a:pt x="36" y="18"/>
                    <a:pt x="36" y="11"/>
                  </a:cubicBezTo>
                  <a:cubicBezTo>
                    <a:pt x="36" y="5"/>
                    <a:pt x="31" y="0"/>
                    <a:pt x="24" y="0"/>
                  </a:cubicBezTo>
                  <a:cubicBezTo>
                    <a:pt x="17" y="0"/>
                    <a:pt x="12" y="5"/>
                    <a:pt x="12" y="11"/>
                  </a:cubicBezTo>
                  <a:cubicBezTo>
                    <a:pt x="12" y="18"/>
                    <a:pt x="17" y="23"/>
                    <a:pt x="24"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p>
          </p:txBody>
        </p:sp>
        <p:sp>
          <p:nvSpPr>
            <p:cNvPr id="58" name="Freeform 38"/>
            <p:cNvSpPr>
              <a:spLocks noEditPoints="1"/>
            </p:cNvSpPr>
            <p:nvPr/>
          </p:nvSpPr>
          <p:spPr bwMode="auto">
            <a:xfrm>
              <a:off x="2962275" y="3778250"/>
              <a:ext cx="76200" cy="130175"/>
            </a:xfrm>
            <a:custGeom>
              <a:avLst/>
              <a:gdLst>
                <a:gd name="T0" fmla="*/ 8 w 24"/>
                <a:gd name="T1" fmla="*/ 18 h 41"/>
                <a:gd name="T2" fmla="*/ 5 w 24"/>
                <a:gd name="T3" fmla="*/ 19 h 41"/>
                <a:gd name="T4" fmla="*/ 10 w 24"/>
                <a:gd name="T5" fmla="*/ 39 h 41"/>
                <a:gd name="T6" fmla="*/ 10 w 24"/>
                <a:gd name="T7" fmla="*/ 41 h 41"/>
                <a:gd name="T8" fmla="*/ 24 w 24"/>
                <a:gd name="T9" fmla="*/ 41 h 41"/>
                <a:gd name="T10" fmla="*/ 24 w 24"/>
                <a:gd name="T11" fmla="*/ 40 h 41"/>
                <a:gd name="T12" fmla="*/ 8 w 24"/>
                <a:gd name="T13" fmla="*/ 18 h 41"/>
                <a:gd name="T14" fmla="*/ 16 w 24"/>
                <a:gd name="T15" fmla="*/ 8 h 41"/>
                <a:gd name="T16" fmla="*/ 8 w 24"/>
                <a:gd name="T17" fmla="*/ 0 h 41"/>
                <a:gd name="T18" fmla="*/ 0 w 24"/>
                <a:gd name="T19" fmla="*/ 8 h 41"/>
                <a:gd name="T20" fmla="*/ 8 w 24"/>
                <a:gd name="T21" fmla="*/ 16 h 41"/>
                <a:gd name="T22" fmla="*/ 16 w 24"/>
                <a:gd name="T23" fmla="*/ 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41">
                  <a:moveTo>
                    <a:pt x="8" y="18"/>
                  </a:moveTo>
                  <a:cubicBezTo>
                    <a:pt x="7" y="18"/>
                    <a:pt x="6" y="18"/>
                    <a:pt x="5" y="19"/>
                  </a:cubicBezTo>
                  <a:cubicBezTo>
                    <a:pt x="8" y="24"/>
                    <a:pt x="10" y="32"/>
                    <a:pt x="10" y="39"/>
                  </a:cubicBezTo>
                  <a:cubicBezTo>
                    <a:pt x="10" y="40"/>
                    <a:pt x="10" y="40"/>
                    <a:pt x="10" y="41"/>
                  </a:cubicBezTo>
                  <a:cubicBezTo>
                    <a:pt x="24" y="41"/>
                    <a:pt x="24" y="41"/>
                    <a:pt x="24" y="41"/>
                  </a:cubicBezTo>
                  <a:cubicBezTo>
                    <a:pt x="24" y="41"/>
                    <a:pt x="24" y="40"/>
                    <a:pt x="24" y="40"/>
                  </a:cubicBezTo>
                  <a:cubicBezTo>
                    <a:pt x="24" y="28"/>
                    <a:pt x="17" y="18"/>
                    <a:pt x="8" y="18"/>
                  </a:cubicBezTo>
                  <a:close/>
                  <a:moveTo>
                    <a:pt x="16" y="8"/>
                  </a:moveTo>
                  <a:cubicBezTo>
                    <a:pt x="16" y="4"/>
                    <a:pt x="13" y="0"/>
                    <a:pt x="8" y="0"/>
                  </a:cubicBezTo>
                  <a:cubicBezTo>
                    <a:pt x="4" y="0"/>
                    <a:pt x="0" y="4"/>
                    <a:pt x="0" y="8"/>
                  </a:cubicBezTo>
                  <a:cubicBezTo>
                    <a:pt x="0" y="12"/>
                    <a:pt x="4" y="16"/>
                    <a:pt x="8" y="16"/>
                  </a:cubicBezTo>
                  <a:cubicBezTo>
                    <a:pt x="13" y="16"/>
                    <a:pt x="16" y="12"/>
                    <a:pt x="16"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p>
          </p:txBody>
        </p:sp>
      </p:grpSp>
      <p:grpSp>
        <p:nvGrpSpPr>
          <p:cNvPr id="16" name="组合 66"/>
          <p:cNvGrpSpPr/>
          <p:nvPr/>
        </p:nvGrpSpPr>
        <p:grpSpPr>
          <a:xfrm>
            <a:off x="3317265" y="2002235"/>
            <a:ext cx="193615" cy="262018"/>
            <a:chOff x="3498850" y="1931988"/>
            <a:chExt cx="193675" cy="261937"/>
          </a:xfrm>
        </p:grpSpPr>
        <p:sp>
          <p:nvSpPr>
            <p:cNvPr id="59" name="Freeform 39"/>
            <p:cNvSpPr>
              <a:spLocks noEditPoints="1"/>
            </p:cNvSpPr>
            <p:nvPr/>
          </p:nvSpPr>
          <p:spPr bwMode="auto">
            <a:xfrm>
              <a:off x="3498850" y="1931988"/>
              <a:ext cx="193675" cy="261937"/>
            </a:xfrm>
            <a:custGeom>
              <a:avLst/>
              <a:gdLst>
                <a:gd name="T0" fmla="*/ 122 w 122"/>
                <a:gd name="T1" fmla="*/ 32 h 165"/>
                <a:gd name="T2" fmla="*/ 88 w 122"/>
                <a:gd name="T3" fmla="*/ 0 h 165"/>
                <a:gd name="T4" fmla="*/ 0 w 122"/>
                <a:gd name="T5" fmla="*/ 0 h 165"/>
                <a:gd name="T6" fmla="*/ 0 w 122"/>
                <a:gd name="T7" fmla="*/ 165 h 165"/>
                <a:gd name="T8" fmla="*/ 122 w 122"/>
                <a:gd name="T9" fmla="*/ 165 h 165"/>
                <a:gd name="T10" fmla="*/ 122 w 122"/>
                <a:gd name="T11" fmla="*/ 32 h 165"/>
                <a:gd name="T12" fmla="*/ 108 w 122"/>
                <a:gd name="T13" fmla="*/ 38 h 165"/>
                <a:gd name="T14" fmla="*/ 86 w 122"/>
                <a:gd name="T15" fmla="*/ 38 h 165"/>
                <a:gd name="T16" fmla="*/ 86 w 122"/>
                <a:gd name="T17" fmla="*/ 16 h 165"/>
                <a:gd name="T18" fmla="*/ 108 w 122"/>
                <a:gd name="T19" fmla="*/ 38 h 165"/>
                <a:gd name="T20" fmla="*/ 108 w 122"/>
                <a:gd name="T21" fmla="*/ 153 h 165"/>
                <a:gd name="T22" fmla="*/ 14 w 122"/>
                <a:gd name="T23" fmla="*/ 153 h 165"/>
                <a:gd name="T24" fmla="*/ 14 w 122"/>
                <a:gd name="T25" fmla="*/ 14 h 165"/>
                <a:gd name="T26" fmla="*/ 72 w 122"/>
                <a:gd name="T27" fmla="*/ 14 h 165"/>
                <a:gd name="T28" fmla="*/ 72 w 122"/>
                <a:gd name="T29" fmla="*/ 50 h 165"/>
                <a:gd name="T30" fmla="*/ 108 w 122"/>
                <a:gd name="T31" fmla="*/ 50 h 165"/>
                <a:gd name="T32" fmla="*/ 108 w 122"/>
                <a:gd name="T33" fmla="*/ 153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2" h="165">
                  <a:moveTo>
                    <a:pt x="122" y="32"/>
                  </a:moveTo>
                  <a:lnTo>
                    <a:pt x="88" y="0"/>
                  </a:lnTo>
                  <a:lnTo>
                    <a:pt x="0" y="0"/>
                  </a:lnTo>
                  <a:lnTo>
                    <a:pt x="0" y="165"/>
                  </a:lnTo>
                  <a:lnTo>
                    <a:pt x="122" y="165"/>
                  </a:lnTo>
                  <a:lnTo>
                    <a:pt x="122" y="32"/>
                  </a:lnTo>
                  <a:close/>
                  <a:moveTo>
                    <a:pt x="108" y="38"/>
                  </a:moveTo>
                  <a:lnTo>
                    <a:pt x="86" y="38"/>
                  </a:lnTo>
                  <a:lnTo>
                    <a:pt x="86" y="16"/>
                  </a:lnTo>
                  <a:lnTo>
                    <a:pt x="108" y="38"/>
                  </a:lnTo>
                  <a:close/>
                  <a:moveTo>
                    <a:pt x="108" y="153"/>
                  </a:moveTo>
                  <a:lnTo>
                    <a:pt x="14" y="153"/>
                  </a:lnTo>
                  <a:lnTo>
                    <a:pt x="14" y="14"/>
                  </a:lnTo>
                  <a:lnTo>
                    <a:pt x="72" y="14"/>
                  </a:lnTo>
                  <a:lnTo>
                    <a:pt x="72" y="50"/>
                  </a:lnTo>
                  <a:lnTo>
                    <a:pt x="108" y="50"/>
                  </a:lnTo>
                  <a:lnTo>
                    <a:pt x="108" y="15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p>
          </p:txBody>
        </p:sp>
        <p:sp>
          <p:nvSpPr>
            <p:cNvPr id="60" name="Rectangle 40"/>
            <p:cNvSpPr>
              <a:spLocks noChangeArrowheads="1"/>
            </p:cNvSpPr>
            <p:nvPr/>
          </p:nvSpPr>
          <p:spPr bwMode="auto">
            <a:xfrm>
              <a:off x="3536950" y="2001838"/>
              <a:ext cx="117475" cy="95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2" tIns="45706" rIns="91412" bIns="45706" numCol="1" anchor="t" anchorCtr="0" compatLnSpc="1"/>
            <a:lstStyle/>
            <a:p>
              <a:endParaRPr lang="zh-CN" altLang="en-US" sz="1800"/>
            </a:p>
          </p:txBody>
        </p:sp>
        <p:sp>
          <p:nvSpPr>
            <p:cNvPr id="61" name="Rectangle 41"/>
            <p:cNvSpPr>
              <a:spLocks noChangeArrowheads="1"/>
            </p:cNvSpPr>
            <p:nvPr/>
          </p:nvSpPr>
          <p:spPr bwMode="auto">
            <a:xfrm>
              <a:off x="3536950" y="2039938"/>
              <a:ext cx="117475" cy="95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2" tIns="45706" rIns="91412" bIns="45706" numCol="1" anchor="t" anchorCtr="0" compatLnSpc="1"/>
            <a:lstStyle/>
            <a:p>
              <a:endParaRPr lang="zh-CN" altLang="en-US" sz="1800"/>
            </a:p>
          </p:txBody>
        </p:sp>
        <p:sp>
          <p:nvSpPr>
            <p:cNvPr id="62" name="Rectangle 42"/>
            <p:cNvSpPr>
              <a:spLocks noChangeArrowheads="1"/>
            </p:cNvSpPr>
            <p:nvPr/>
          </p:nvSpPr>
          <p:spPr bwMode="auto">
            <a:xfrm>
              <a:off x="3536950" y="2078038"/>
              <a:ext cx="117475" cy="95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2" tIns="45706" rIns="91412" bIns="45706" numCol="1" anchor="t" anchorCtr="0" compatLnSpc="1"/>
            <a:lstStyle/>
            <a:p>
              <a:endParaRPr lang="zh-CN" altLang="en-US" sz="1800"/>
            </a:p>
          </p:txBody>
        </p:sp>
        <p:sp>
          <p:nvSpPr>
            <p:cNvPr id="63" name="Rectangle 43"/>
            <p:cNvSpPr>
              <a:spLocks noChangeArrowheads="1"/>
            </p:cNvSpPr>
            <p:nvPr/>
          </p:nvSpPr>
          <p:spPr bwMode="auto">
            <a:xfrm>
              <a:off x="3536950" y="2116138"/>
              <a:ext cx="117475" cy="12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2" tIns="45706" rIns="91412" bIns="45706" numCol="1" anchor="t" anchorCtr="0" compatLnSpc="1"/>
            <a:lstStyle/>
            <a:p>
              <a:endParaRPr lang="zh-CN" altLang="en-US" sz="1800"/>
            </a:p>
          </p:txBody>
        </p:sp>
      </p:grpSp>
      <p:grpSp>
        <p:nvGrpSpPr>
          <p:cNvPr id="17" name="组合 68"/>
          <p:cNvGrpSpPr/>
          <p:nvPr/>
        </p:nvGrpSpPr>
        <p:grpSpPr>
          <a:xfrm>
            <a:off x="3301393" y="3212284"/>
            <a:ext cx="255509" cy="230258"/>
            <a:chOff x="3482975" y="3141663"/>
            <a:chExt cx="255588" cy="230187"/>
          </a:xfrm>
        </p:grpSpPr>
        <p:sp>
          <p:nvSpPr>
            <p:cNvPr id="64" name="Freeform 44"/>
            <p:cNvSpPr/>
            <p:nvPr/>
          </p:nvSpPr>
          <p:spPr bwMode="auto">
            <a:xfrm>
              <a:off x="3482975" y="3141663"/>
              <a:ext cx="152400" cy="134937"/>
            </a:xfrm>
            <a:custGeom>
              <a:avLst/>
              <a:gdLst>
                <a:gd name="T0" fmla="*/ 40 w 48"/>
                <a:gd name="T1" fmla="*/ 13 h 42"/>
                <a:gd name="T2" fmla="*/ 48 w 48"/>
                <a:gd name="T3" fmla="*/ 7 h 42"/>
                <a:gd name="T4" fmla="*/ 28 w 48"/>
                <a:gd name="T5" fmla="*/ 7 h 42"/>
                <a:gd name="T6" fmla="*/ 23 w 48"/>
                <a:gd name="T7" fmla="*/ 0 h 42"/>
                <a:gd name="T8" fmla="*/ 9 w 48"/>
                <a:gd name="T9" fmla="*/ 0 h 42"/>
                <a:gd name="T10" fmla="*/ 0 w 48"/>
                <a:gd name="T11" fmla="*/ 9 h 42"/>
                <a:gd name="T12" fmla="*/ 0 w 48"/>
                <a:gd name="T13" fmla="*/ 42 h 42"/>
                <a:gd name="T14" fmla="*/ 36 w 48"/>
                <a:gd name="T15" fmla="*/ 42 h 42"/>
                <a:gd name="T16" fmla="*/ 40 w 48"/>
                <a:gd name="T17" fmla="*/ 1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42">
                  <a:moveTo>
                    <a:pt x="40" y="13"/>
                  </a:moveTo>
                  <a:cubicBezTo>
                    <a:pt x="42" y="10"/>
                    <a:pt x="45" y="9"/>
                    <a:pt x="48" y="7"/>
                  </a:cubicBezTo>
                  <a:cubicBezTo>
                    <a:pt x="28" y="7"/>
                    <a:pt x="28" y="7"/>
                    <a:pt x="28" y="7"/>
                  </a:cubicBezTo>
                  <a:cubicBezTo>
                    <a:pt x="23" y="0"/>
                    <a:pt x="23" y="0"/>
                    <a:pt x="23" y="0"/>
                  </a:cubicBezTo>
                  <a:cubicBezTo>
                    <a:pt x="23" y="0"/>
                    <a:pt x="15" y="0"/>
                    <a:pt x="9" y="0"/>
                  </a:cubicBezTo>
                  <a:cubicBezTo>
                    <a:pt x="3" y="0"/>
                    <a:pt x="0" y="1"/>
                    <a:pt x="0" y="9"/>
                  </a:cubicBezTo>
                  <a:cubicBezTo>
                    <a:pt x="0" y="17"/>
                    <a:pt x="0" y="42"/>
                    <a:pt x="0" y="42"/>
                  </a:cubicBezTo>
                  <a:cubicBezTo>
                    <a:pt x="36" y="42"/>
                    <a:pt x="36" y="42"/>
                    <a:pt x="36" y="42"/>
                  </a:cubicBezTo>
                  <a:cubicBezTo>
                    <a:pt x="30" y="32"/>
                    <a:pt x="32" y="21"/>
                    <a:pt x="40"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p>
          </p:txBody>
        </p:sp>
        <p:sp>
          <p:nvSpPr>
            <p:cNvPr id="65" name="Freeform 45"/>
            <p:cNvSpPr>
              <a:spLocks noEditPoints="1"/>
            </p:cNvSpPr>
            <p:nvPr/>
          </p:nvSpPr>
          <p:spPr bwMode="auto">
            <a:xfrm>
              <a:off x="3597275" y="3170238"/>
              <a:ext cx="141288" cy="134937"/>
            </a:xfrm>
            <a:custGeom>
              <a:avLst/>
              <a:gdLst>
                <a:gd name="T0" fmla="*/ 36 w 44"/>
                <a:gd name="T1" fmla="*/ 7 h 42"/>
                <a:gd name="T2" fmla="*/ 8 w 44"/>
                <a:gd name="T3" fmla="*/ 7 h 42"/>
                <a:gd name="T4" fmla="*/ 8 w 44"/>
                <a:gd name="T5" fmla="*/ 35 h 42"/>
                <a:gd name="T6" fmla="*/ 36 w 44"/>
                <a:gd name="T7" fmla="*/ 35 h 42"/>
                <a:gd name="T8" fmla="*/ 36 w 44"/>
                <a:gd name="T9" fmla="*/ 7 h 42"/>
                <a:gd name="T10" fmla="*/ 12 w 44"/>
                <a:gd name="T11" fmla="*/ 31 h 42"/>
                <a:gd name="T12" fmla="*/ 12 w 44"/>
                <a:gd name="T13" fmla="*/ 11 h 42"/>
                <a:gd name="T14" fmla="*/ 32 w 44"/>
                <a:gd name="T15" fmla="*/ 11 h 42"/>
                <a:gd name="T16" fmla="*/ 32 w 44"/>
                <a:gd name="T17" fmla="*/ 31 h 42"/>
                <a:gd name="T18" fmla="*/ 12 w 44"/>
                <a:gd name="T19" fmla="*/ 3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2">
                  <a:moveTo>
                    <a:pt x="36" y="7"/>
                  </a:moveTo>
                  <a:cubicBezTo>
                    <a:pt x="28" y="0"/>
                    <a:pt x="16" y="0"/>
                    <a:pt x="8" y="7"/>
                  </a:cubicBezTo>
                  <a:cubicBezTo>
                    <a:pt x="0" y="15"/>
                    <a:pt x="0" y="27"/>
                    <a:pt x="8" y="35"/>
                  </a:cubicBezTo>
                  <a:cubicBezTo>
                    <a:pt x="16" y="42"/>
                    <a:pt x="28" y="42"/>
                    <a:pt x="36" y="35"/>
                  </a:cubicBezTo>
                  <a:cubicBezTo>
                    <a:pt x="44" y="27"/>
                    <a:pt x="44" y="15"/>
                    <a:pt x="36" y="7"/>
                  </a:cubicBezTo>
                  <a:close/>
                  <a:moveTo>
                    <a:pt x="12" y="31"/>
                  </a:moveTo>
                  <a:cubicBezTo>
                    <a:pt x="7" y="25"/>
                    <a:pt x="7" y="17"/>
                    <a:pt x="12" y="11"/>
                  </a:cubicBezTo>
                  <a:cubicBezTo>
                    <a:pt x="18" y="6"/>
                    <a:pt x="26" y="6"/>
                    <a:pt x="32" y="11"/>
                  </a:cubicBezTo>
                  <a:cubicBezTo>
                    <a:pt x="37" y="17"/>
                    <a:pt x="37" y="25"/>
                    <a:pt x="32" y="31"/>
                  </a:cubicBezTo>
                  <a:cubicBezTo>
                    <a:pt x="26" y="36"/>
                    <a:pt x="18" y="36"/>
                    <a:pt x="12" y="3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p>
          </p:txBody>
        </p:sp>
        <p:sp>
          <p:nvSpPr>
            <p:cNvPr id="66" name="Freeform 46"/>
            <p:cNvSpPr>
              <a:spLocks noEditPoints="1"/>
            </p:cNvSpPr>
            <p:nvPr/>
          </p:nvSpPr>
          <p:spPr bwMode="auto">
            <a:xfrm>
              <a:off x="3530600" y="3286125"/>
              <a:ext cx="88900" cy="85725"/>
            </a:xfrm>
            <a:custGeom>
              <a:avLst/>
              <a:gdLst>
                <a:gd name="T0" fmla="*/ 26 w 28"/>
                <a:gd name="T1" fmla="*/ 1 h 27"/>
                <a:gd name="T2" fmla="*/ 20 w 28"/>
                <a:gd name="T3" fmla="*/ 1 h 27"/>
                <a:gd name="T4" fmla="*/ 20 w 28"/>
                <a:gd name="T5" fmla="*/ 1 h 27"/>
                <a:gd name="T6" fmla="*/ 26 w 28"/>
                <a:gd name="T7" fmla="*/ 7 h 27"/>
                <a:gd name="T8" fmla="*/ 26 w 28"/>
                <a:gd name="T9" fmla="*/ 7 h 27"/>
                <a:gd name="T10" fmla="*/ 26 w 28"/>
                <a:gd name="T11" fmla="*/ 1 h 27"/>
                <a:gd name="T12" fmla="*/ 1 w 28"/>
                <a:gd name="T13" fmla="*/ 20 h 27"/>
                <a:gd name="T14" fmla="*/ 1 w 28"/>
                <a:gd name="T15" fmla="*/ 25 h 27"/>
                <a:gd name="T16" fmla="*/ 7 w 28"/>
                <a:gd name="T17" fmla="*/ 25 h 27"/>
                <a:gd name="T18" fmla="*/ 24 w 28"/>
                <a:gd name="T19" fmla="*/ 9 h 27"/>
                <a:gd name="T20" fmla="*/ 18 w 28"/>
                <a:gd name="T21" fmla="*/ 3 h 27"/>
                <a:gd name="T22" fmla="*/ 1 w 28"/>
                <a:gd name="T23" fmla="*/ 2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27">
                  <a:moveTo>
                    <a:pt x="26" y="1"/>
                  </a:moveTo>
                  <a:cubicBezTo>
                    <a:pt x="25" y="0"/>
                    <a:pt x="22" y="0"/>
                    <a:pt x="20" y="1"/>
                  </a:cubicBezTo>
                  <a:cubicBezTo>
                    <a:pt x="20" y="1"/>
                    <a:pt x="20" y="1"/>
                    <a:pt x="20" y="1"/>
                  </a:cubicBezTo>
                  <a:cubicBezTo>
                    <a:pt x="26" y="7"/>
                    <a:pt x="26" y="7"/>
                    <a:pt x="26" y="7"/>
                  </a:cubicBezTo>
                  <a:cubicBezTo>
                    <a:pt x="26" y="7"/>
                    <a:pt x="26" y="7"/>
                    <a:pt x="26" y="7"/>
                  </a:cubicBezTo>
                  <a:cubicBezTo>
                    <a:pt x="28" y="5"/>
                    <a:pt x="28" y="3"/>
                    <a:pt x="26" y="1"/>
                  </a:cubicBezTo>
                  <a:close/>
                  <a:moveTo>
                    <a:pt x="1" y="20"/>
                  </a:moveTo>
                  <a:cubicBezTo>
                    <a:pt x="0" y="21"/>
                    <a:pt x="0" y="24"/>
                    <a:pt x="1" y="25"/>
                  </a:cubicBezTo>
                  <a:cubicBezTo>
                    <a:pt x="3" y="27"/>
                    <a:pt x="6" y="27"/>
                    <a:pt x="7" y="25"/>
                  </a:cubicBezTo>
                  <a:cubicBezTo>
                    <a:pt x="24" y="9"/>
                    <a:pt x="24" y="9"/>
                    <a:pt x="24" y="9"/>
                  </a:cubicBezTo>
                  <a:cubicBezTo>
                    <a:pt x="18" y="3"/>
                    <a:pt x="18" y="3"/>
                    <a:pt x="18" y="3"/>
                  </a:cubicBezTo>
                  <a:lnTo>
                    <a:pt x="1" y="2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p>
          </p:txBody>
        </p:sp>
      </p:grpSp>
      <p:sp>
        <p:nvSpPr>
          <p:cNvPr id="71" name="Rectangle 41"/>
          <p:cNvSpPr>
            <a:spLocks noChangeArrowheads="1"/>
          </p:cNvSpPr>
          <p:nvPr/>
        </p:nvSpPr>
        <p:spPr bwMode="auto">
          <a:xfrm>
            <a:off x="5075776" y="3052885"/>
            <a:ext cx="3671399" cy="1476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a:spAutoFit/>
          </a:bodyPr>
          <a:lstStyle/>
          <a:p>
            <a:pPr defTabSz="1087755">
              <a:lnSpc>
                <a:spcPct val="120000"/>
              </a:lnSpc>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您的内容打在这里，或者通过复制您的文本后，在此框中选择粘贴，并选择只保留文字。您的内容打在这里您的内容打在这里，或者通过复制您的文本后，在此框中选择粘贴，并选择只保留文字。您的内容打在这里您的内容打在这里，或者通过复制您的文本后，在此框中选择粘贴，并选择只保留文字。</a:t>
            </a:r>
          </a:p>
          <a:p>
            <a:pPr>
              <a:lnSpc>
                <a:spcPct val="120000"/>
              </a:lnSpc>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0000"/>
              </a:lnSpc>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2" name="Rectangle 41"/>
          <p:cNvSpPr>
            <a:spLocks noChangeArrowheads="1"/>
          </p:cNvSpPr>
          <p:nvPr/>
        </p:nvSpPr>
        <p:spPr bwMode="auto">
          <a:xfrm>
            <a:off x="5075776" y="1709445"/>
            <a:ext cx="3671399" cy="978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a:spAutoFit/>
          </a:bodyPr>
          <a:lstStyle/>
          <a:p>
            <a:pPr defTabSz="1087755">
              <a:lnSpc>
                <a:spcPct val="120000"/>
              </a:lnSpc>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您的内容打在这里，或者通过复制您的文本后，在此框中选择粘贴，并选择只保留文字。您的内容打在这里您的内容打在这里，或者通过复制您的文本后，在此框中选择粘贴，并选择只保留文字。</a:t>
            </a:r>
          </a:p>
          <a:p>
            <a:pPr>
              <a:lnSpc>
                <a:spcPct val="120000"/>
              </a:lnSpc>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4" name="矩形 73"/>
          <p:cNvSpPr/>
          <p:nvPr/>
        </p:nvSpPr>
        <p:spPr>
          <a:xfrm>
            <a:off x="3772074" y="1984398"/>
            <a:ext cx="799972" cy="313835"/>
          </a:xfrm>
          <a:prstGeom prst="rect">
            <a:avLst/>
          </a:prstGeom>
        </p:spPr>
        <p:txBody>
          <a:bodyPr wrap="none">
            <a:spAutoFit/>
          </a:bodyPr>
          <a:lstStyle/>
          <a:p>
            <a:pPr defTabSz="1087755">
              <a:lnSpc>
                <a:spcPct val="120000"/>
              </a:lnSpc>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75" name="矩形 74"/>
          <p:cNvSpPr/>
          <p:nvPr/>
        </p:nvSpPr>
        <p:spPr>
          <a:xfrm>
            <a:off x="3099964" y="2583924"/>
            <a:ext cx="799972" cy="313835"/>
          </a:xfrm>
          <a:prstGeom prst="rect">
            <a:avLst/>
          </a:prstGeom>
        </p:spPr>
        <p:txBody>
          <a:bodyPr wrap="none">
            <a:spAutoFit/>
          </a:bodyPr>
          <a:lstStyle/>
          <a:p>
            <a:pPr defTabSz="1087755">
              <a:lnSpc>
                <a:spcPct val="120000"/>
              </a:lnSpc>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76" name="矩形 75"/>
          <p:cNvSpPr/>
          <p:nvPr/>
        </p:nvSpPr>
        <p:spPr>
          <a:xfrm>
            <a:off x="3772073" y="3197623"/>
            <a:ext cx="799972" cy="313835"/>
          </a:xfrm>
          <a:prstGeom prst="rect">
            <a:avLst/>
          </a:prstGeom>
        </p:spPr>
        <p:txBody>
          <a:bodyPr wrap="none">
            <a:spAutoFit/>
          </a:bodyPr>
          <a:lstStyle/>
          <a:p>
            <a:pPr defTabSz="1087755">
              <a:lnSpc>
                <a:spcPct val="120000"/>
              </a:lnSpc>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77" name="矩形 76"/>
          <p:cNvSpPr/>
          <p:nvPr/>
        </p:nvSpPr>
        <p:spPr>
          <a:xfrm>
            <a:off x="3113762" y="3764535"/>
            <a:ext cx="799972" cy="313835"/>
          </a:xfrm>
          <a:prstGeom prst="rect">
            <a:avLst/>
          </a:prstGeom>
        </p:spPr>
        <p:txBody>
          <a:bodyPr wrap="none">
            <a:spAutoFit/>
          </a:bodyPr>
          <a:lstStyle/>
          <a:p>
            <a:pPr defTabSz="1087755">
              <a:lnSpc>
                <a:spcPct val="120000"/>
              </a:lnSpc>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cxnSp>
        <p:nvCxnSpPr>
          <p:cNvPr id="79" name="直接连接符 78"/>
          <p:cNvCxnSpPr/>
          <p:nvPr/>
        </p:nvCxnSpPr>
        <p:spPr>
          <a:xfrm>
            <a:off x="4797479" y="1709444"/>
            <a:ext cx="0" cy="2544139"/>
          </a:xfrm>
          <a:prstGeom prst="line">
            <a:avLst/>
          </a:prstGeom>
          <a:ln w="6350">
            <a:solidFill>
              <a:srgbClr val="20202E"/>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250" advClick="0" advTm="0">
        <p14:flas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2" presetClass="entr" presetSubtype="8" fill="hold" nodeType="withEffect">
                                  <p:stCondLst>
                                    <p:cond delay="50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par>
                                <p:cTn id="12" presetID="53" presetClass="entr" presetSubtype="16" fill="hold" nodeType="withEffect">
                                  <p:stCondLst>
                                    <p:cond delay="1000"/>
                                  </p:stCondLst>
                                  <p:childTnLst>
                                    <p:set>
                                      <p:cBhvr>
                                        <p:cTn id="13" dur="1" fill="hold">
                                          <p:stCondLst>
                                            <p:cond delay="0"/>
                                          </p:stCondLst>
                                        </p:cTn>
                                        <p:tgtEl>
                                          <p:spTgt spid="16"/>
                                        </p:tgtEl>
                                        <p:attrNameLst>
                                          <p:attrName>style.visibility</p:attrName>
                                        </p:attrNameLst>
                                      </p:cBhvr>
                                      <p:to>
                                        <p:strVal val="visible"/>
                                      </p:to>
                                    </p:set>
                                    <p:anim calcmode="lin" valueType="num">
                                      <p:cBhvr>
                                        <p:cTn id="14" dur="300" fill="hold"/>
                                        <p:tgtEl>
                                          <p:spTgt spid="16"/>
                                        </p:tgtEl>
                                        <p:attrNameLst>
                                          <p:attrName>ppt_w</p:attrName>
                                        </p:attrNameLst>
                                      </p:cBhvr>
                                      <p:tavLst>
                                        <p:tav tm="0">
                                          <p:val>
                                            <p:fltVal val="0"/>
                                          </p:val>
                                        </p:tav>
                                        <p:tav tm="100000">
                                          <p:val>
                                            <p:strVal val="#ppt_w"/>
                                          </p:val>
                                        </p:tav>
                                      </p:tavLst>
                                    </p:anim>
                                    <p:anim calcmode="lin" valueType="num">
                                      <p:cBhvr>
                                        <p:cTn id="15" dur="300" fill="hold"/>
                                        <p:tgtEl>
                                          <p:spTgt spid="16"/>
                                        </p:tgtEl>
                                        <p:attrNameLst>
                                          <p:attrName>ppt_h</p:attrName>
                                        </p:attrNameLst>
                                      </p:cBhvr>
                                      <p:tavLst>
                                        <p:tav tm="0">
                                          <p:val>
                                            <p:fltVal val="0"/>
                                          </p:val>
                                        </p:tav>
                                        <p:tav tm="100000">
                                          <p:val>
                                            <p:strVal val="#ppt_h"/>
                                          </p:val>
                                        </p:tav>
                                      </p:tavLst>
                                    </p:anim>
                                    <p:animEffect transition="in" filter="fade">
                                      <p:cBhvr>
                                        <p:cTn id="16" dur="300"/>
                                        <p:tgtEl>
                                          <p:spTgt spid="16"/>
                                        </p:tgtEl>
                                      </p:cBhvr>
                                    </p:animEffect>
                                  </p:childTnLst>
                                </p:cTn>
                              </p:par>
                              <p:par>
                                <p:cTn id="17" presetID="6" presetClass="emph" presetSubtype="0" autoRev="1" fill="hold" nodeType="withEffect">
                                  <p:stCondLst>
                                    <p:cond delay="1300"/>
                                  </p:stCondLst>
                                  <p:childTnLst>
                                    <p:animScale>
                                      <p:cBhvr>
                                        <p:cTn id="18" dur="150" fill="hold"/>
                                        <p:tgtEl>
                                          <p:spTgt spid="16"/>
                                        </p:tgtEl>
                                      </p:cBhvr>
                                      <p:by x="110000" y="110000"/>
                                    </p:animScale>
                                  </p:childTnLst>
                                </p:cTn>
                              </p:par>
                              <p:par>
                                <p:cTn id="19" presetID="2" presetClass="entr" presetSubtype="2" fill="hold" grpId="0" nodeType="withEffect">
                                  <p:stCondLst>
                                    <p:cond delay="1300"/>
                                  </p:stCondLst>
                                  <p:childTnLst>
                                    <p:set>
                                      <p:cBhvr>
                                        <p:cTn id="20" dur="1" fill="hold">
                                          <p:stCondLst>
                                            <p:cond delay="0"/>
                                          </p:stCondLst>
                                        </p:cTn>
                                        <p:tgtEl>
                                          <p:spTgt spid="74"/>
                                        </p:tgtEl>
                                        <p:attrNameLst>
                                          <p:attrName>style.visibility</p:attrName>
                                        </p:attrNameLst>
                                      </p:cBhvr>
                                      <p:to>
                                        <p:strVal val="visible"/>
                                      </p:to>
                                    </p:set>
                                    <p:anim calcmode="lin" valueType="num">
                                      <p:cBhvr additive="base">
                                        <p:cTn id="21" dur="500" fill="hold"/>
                                        <p:tgtEl>
                                          <p:spTgt spid="74"/>
                                        </p:tgtEl>
                                        <p:attrNameLst>
                                          <p:attrName>ppt_x</p:attrName>
                                        </p:attrNameLst>
                                      </p:cBhvr>
                                      <p:tavLst>
                                        <p:tav tm="0">
                                          <p:val>
                                            <p:strVal val="1+#ppt_w/2"/>
                                          </p:val>
                                        </p:tav>
                                        <p:tav tm="100000">
                                          <p:val>
                                            <p:strVal val="#ppt_x"/>
                                          </p:val>
                                        </p:tav>
                                      </p:tavLst>
                                    </p:anim>
                                    <p:anim calcmode="lin" valueType="num">
                                      <p:cBhvr additive="base">
                                        <p:cTn id="22" dur="500" fill="hold"/>
                                        <p:tgtEl>
                                          <p:spTgt spid="74"/>
                                        </p:tgtEl>
                                        <p:attrNameLst>
                                          <p:attrName>ppt_y</p:attrName>
                                        </p:attrNameLst>
                                      </p:cBhvr>
                                      <p:tavLst>
                                        <p:tav tm="0">
                                          <p:val>
                                            <p:strVal val="#ppt_y"/>
                                          </p:val>
                                        </p:tav>
                                        <p:tav tm="100000">
                                          <p:val>
                                            <p:strVal val="#ppt_y"/>
                                          </p:val>
                                        </p:tav>
                                      </p:tavLst>
                                    </p:anim>
                                  </p:childTnLst>
                                </p:cTn>
                              </p:par>
                              <p:par>
                                <p:cTn id="23" presetID="2" presetClass="entr" presetSubtype="4" fill="hold" nodeType="withEffect">
                                  <p:stCondLst>
                                    <p:cond delay="10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par>
                                <p:cTn id="27" presetID="22" presetClass="entr" presetSubtype="8" fill="hold" nodeType="withEffect">
                                  <p:stCondLst>
                                    <p:cond delay="60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par>
                                <p:cTn id="30" presetID="53" presetClass="entr" presetSubtype="16" fill="hold" nodeType="withEffect">
                                  <p:stCondLst>
                                    <p:cond delay="1100"/>
                                  </p:stCondLst>
                                  <p:childTnLst>
                                    <p:set>
                                      <p:cBhvr>
                                        <p:cTn id="31" dur="1" fill="hold">
                                          <p:stCondLst>
                                            <p:cond delay="0"/>
                                          </p:stCondLst>
                                        </p:cTn>
                                        <p:tgtEl>
                                          <p:spTgt spid="14"/>
                                        </p:tgtEl>
                                        <p:attrNameLst>
                                          <p:attrName>style.visibility</p:attrName>
                                        </p:attrNameLst>
                                      </p:cBhvr>
                                      <p:to>
                                        <p:strVal val="visible"/>
                                      </p:to>
                                    </p:set>
                                    <p:anim calcmode="lin" valueType="num">
                                      <p:cBhvr>
                                        <p:cTn id="32" dur="300" fill="hold"/>
                                        <p:tgtEl>
                                          <p:spTgt spid="14"/>
                                        </p:tgtEl>
                                        <p:attrNameLst>
                                          <p:attrName>ppt_w</p:attrName>
                                        </p:attrNameLst>
                                      </p:cBhvr>
                                      <p:tavLst>
                                        <p:tav tm="0">
                                          <p:val>
                                            <p:fltVal val="0"/>
                                          </p:val>
                                        </p:tav>
                                        <p:tav tm="100000">
                                          <p:val>
                                            <p:strVal val="#ppt_w"/>
                                          </p:val>
                                        </p:tav>
                                      </p:tavLst>
                                    </p:anim>
                                    <p:anim calcmode="lin" valueType="num">
                                      <p:cBhvr>
                                        <p:cTn id="33" dur="300" fill="hold"/>
                                        <p:tgtEl>
                                          <p:spTgt spid="14"/>
                                        </p:tgtEl>
                                        <p:attrNameLst>
                                          <p:attrName>ppt_h</p:attrName>
                                        </p:attrNameLst>
                                      </p:cBhvr>
                                      <p:tavLst>
                                        <p:tav tm="0">
                                          <p:val>
                                            <p:fltVal val="0"/>
                                          </p:val>
                                        </p:tav>
                                        <p:tav tm="100000">
                                          <p:val>
                                            <p:strVal val="#ppt_h"/>
                                          </p:val>
                                        </p:tav>
                                      </p:tavLst>
                                    </p:anim>
                                    <p:animEffect transition="in" filter="fade">
                                      <p:cBhvr>
                                        <p:cTn id="34" dur="300"/>
                                        <p:tgtEl>
                                          <p:spTgt spid="14"/>
                                        </p:tgtEl>
                                      </p:cBhvr>
                                    </p:animEffect>
                                  </p:childTnLst>
                                </p:cTn>
                              </p:par>
                              <p:par>
                                <p:cTn id="35" presetID="6" presetClass="emph" presetSubtype="0" autoRev="1" fill="hold" nodeType="withEffect">
                                  <p:stCondLst>
                                    <p:cond delay="1400"/>
                                  </p:stCondLst>
                                  <p:childTnLst>
                                    <p:animScale>
                                      <p:cBhvr>
                                        <p:cTn id="36" dur="150" fill="hold"/>
                                        <p:tgtEl>
                                          <p:spTgt spid="14"/>
                                        </p:tgtEl>
                                      </p:cBhvr>
                                      <p:by x="110000" y="110000"/>
                                    </p:animScale>
                                  </p:childTnLst>
                                </p:cTn>
                              </p:par>
                              <p:par>
                                <p:cTn id="37" presetID="2" presetClass="entr" presetSubtype="2" fill="hold" grpId="0" nodeType="withEffect">
                                  <p:stCondLst>
                                    <p:cond delay="1400"/>
                                  </p:stCondLst>
                                  <p:childTnLst>
                                    <p:set>
                                      <p:cBhvr>
                                        <p:cTn id="38" dur="1" fill="hold">
                                          <p:stCondLst>
                                            <p:cond delay="0"/>
                                          </p:stCondLst>
                                        </p:cTn>
                                        <p:tgtEl>
                                          <p:spTgt spid="75"/>
                                        </p:tgtEl>
                                        <p:attrNameLst>
                                          <p:attrName>style.visibility</p:attrName>
                                        </p:attrNameLst>
                                      </p:cBhvr>
                                      <p:to>
                                        <p:strVal val="visible"/>
                                      </p:to>
                                    </p:set>
                                    <p:anim calcmode="lin" valueType="num">
                                      <p:cBhvr additive="base">
                                        <p:cTn id="39" dur="500" fill="hold"/>
                                        <p:tgtEl>
                                          <p:spTgt spid="75"/>
                                        </p:tgtEl>
                                        <p:attrNameLst>
                                          <p:attrName>ppt_x</p:attrName>
                                        </p:attrNameLst>
                                      </p:cBhvr>
                                      <p:tavLst>
                                        <p:tav tm="0">
                                          <p:val>
                                            <p:strVal val="1+#ppt_w/2"/>
                                          </p:val>
                                        </p:tav>
                                        <p:tav tm="100000">
                                          <p:val>
                                            <p:strVal val="#ppt_x"/>
                                          </p:val>
                                        </p:tav>
                                      </p:tavLst>
                                    </p:anim>
                                    <p:anim calcmode="lin" valueType="num">
                                      <p:cBhvr additive="base">
                                        <p:cTn id="40" dur="500" fill="hold"/>
                                        <p:tgtEl>
                                          <p:spTgt spid="75"/>
                                        </p:tgtEl>
                                        <p:attrNameLst>
                                          <p:attrName>ppt_y</p:attrName>
                                        </p:attrNameLst>
                                      </p:cBhvr>
                                      <p:tavLst>
                                        <p:tav tm="0">
                                          <p:val>
                                            <p:strVal val="#ppt_y"/>
                                          </p:val>
                                        </p:tav>
                                        <p:tav tm="100000">
                                          <p:val>
                                            <p:strVal val="#ppt_y"/>
                                          </p:val>
                                        </p:tav>
                                      </p:tavLst>
                                    </p:anim>
                                  </p:childTnLst>
                                </p:cTn>
                              </p:par>
                              <p:par>
                                <p:cTn id="41" presetID="2" presetClass="entr" presetSubtype="4" fill="hold" nodeType="withEffect">
                                  <p:stCondLst>
                                    <p:cond delay="20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ppt_x"/>
                                          </p:val>
                                        </p:tav>
                                        <p:tav tm="100000">
                                          <p:val>
                                            <p:strVal val="#ppt_x"/>
                                          </p:val>
                                        </p:tav>
                                      </p:tavLst>
                                    </p:anim>
                                    <p:anim calcmode="lin" valueType="num">
                                      <p:cBhvr additive="base">
                                        <p:cTn id="44" dur="500" fill="hold"/>
                                        <p:tgtEl>
                                          <p:spTgt spid="8"/>
                                        </p:tgtEl>
                                        <p:attrNameLst>
                                          <p:attrName>ppt_y</p:attrName>
                                        </p:attrNameLst>
                                      </p:cBhvr>
                                      <p:tavLst>
                                        <p:tav tm="0">
                                          <p:val>
                                            <p:strVal val="1+#ppt_h/2"/>
                                          </p:val>
                                        </p:tav>
                                        <p:tav tm="100000">
                                          <p:val>
                                            <p:strVal val="#ppt_y"/>
                                          </p:val>
                                        </p:tav>
                                      </p:tavLst>
                                    </p:anim>
                                  </p:childTnLst>
                                </p:cTn>
                              </p:par>
                              <p:par>
                                <p:cTn id="45" presetID="22" presetClass="entr" presetSubtype="8" fill="hold" nodeType="withEffect">
                                  <p:stCondLst>
                                    <p:cond delay="700"/>
                                  </p:stCondLst>
                                  <p:childTnLst>
                                    <p:set>
                                      <p:cBhvr>
                                        <p:cTn id="46" dur="1" fill="hold">
                                          <p:stCondLst>
                                            <p:cond delay="0"/>
                                          </p:stCondLst>
                                        </p:cTn>
                                        <p:tgtEl>
                                          <p:spTgt spid="12"/>
                                        </p:tgtEl>
                                        <p:attrNameLst>
                                          <p:attrName>style.visibility</p:attrName>
                                        </p:attrNameLst>
                                      </p:cBhvr>
                                      <p:to>
                                        <p:strVal val="visible"/>
                                      </p:to>
                                    </p:set>
                                    <p:animEffect transition="in" filter="wipe(left)">
                                      <p:cBhvr>
                                        <p:cTn id="47" dur="500"/>
                                        <p:tgtEl>
                                          <p:spTgt spid="12"/>
                                        </p:tgtEl>
                                      </p:cBhvr>
                                    </p:animEffect>
                                  </p:childTnLst>
                                </p:cTn>
                              </p:par>
                              <p:par>
                                <p:cTn id="48" presetID="53" presetClass="entr" presetSubtype="16" fill="hold" nodeType="withEffect">
                                  <p:stCondLst>
                                    <p:cond delay="1200"/>
                                  </p:stCondLst>
                                  <p:childTnLst>
                                    <p:set>
                                      <p:cBhvr>
                                        <p:cTn id="49" dur="1" fill="hold">
                                          <p:stCondLst>
                                            <p:cond delay="0"/>
                                          </p:stCondLst>
                                        </p:cTn>
                                        <p:tgtEl>
                                          <p:spTgt spid="17"/>
                                        </p:tgtEl>
                                        <p:attrNameLst>
                                          <p:attrName>style.visibility</p:attrName>
                                        </p:attrNameLst>
                                      </p:cBhvr>
                                      <p:to>
                                        <p:strVal val="visible"/>
                                      </p:to>
                                    </p:set>
                                    <p:anim calcmode="lin" valueType="num">
                                      <p:cBhvr>
                                        <p:cTn id="50" dur="300" fill="hold"/>
                                        <p:tgtEl>
                                          <p:spTgt spid="17"/>
                                        </p:tgtEl>
                                        <p:attrNameLst>
                                          <p:attrName>ppt_w</p:attrName>
                                        </p:attrNameLst>
                                      </p:cBhvr>
                                      <p:tavLst>
                                        <p:tav tm="0">
                                          <p:val>
                                            <p:fltVal val="0"/>
                                          </p:val>
                                        </p:tav>
                                        <p:tav tm="100000">
                                          <p:val>
                                            <p:strVal val="#ppt_w"/>
                                          </p:val>
                                        </p:tav>
                                      </p:tavLst>
                                    </p:anim>
                                    <p:anim calcmode="lin" valueType="num">
                                      <p:cBhvr>
                                        <p:cTn id="51" dur="300" fill="hold"/>
                                        <p:tgtEl>
                                          <p:spTgt spid="17"/>
                                        </p:tgtEl>
                                        <p:attrNameLst>
                                          <p:attrName>ppt_h</p:attrName>
                                        </p:attrNameLst>
                                      </p:cBhvr>
                                      <p:tavLst>
                                        <p:tav tm="0">
                                          <p:val>
                                            <p:fltVal val="0"/>
                                          </p:val>
                                        </p:tav>
                                        <p:tav tm="100000">
                                          <p:val>
                                            <p:strVal val="#ppt_h"/>
                                          </p:val>
                                        </p:tav>
                                      </p:tavLst>
                                    </p:anim>
                                    <p:animEffect transition="in" filter="fade">
                                      <p:cBhvr>
                                        <p:cTn id="52" dur="300"/>
                                        <p:tgtEl>
                                          <p:spTgt spid="17"/>
                                        </p:tgtEl>
                                      </p:cBhvr>
                                    </p:animEffect>
                                  </p:childTnLst>
                                </p:cTn>
                              </p:par>
                              <p:par>
                                <p:cTn id="53" presetID="6" presetClass="emph" presetSubtype="0" autoRev="1" fill="hold" nodeType="withEffect">
                                  <p:stCondLst>
                                    <p:cond delay="1500"/>
                                  </p:stCondLst>
                                  <p:childTnLst>
                                    <p:animScale>
                                      <p:cBhvr>
                                        <p:cTn id="54" dur="150" fill="hold"/>
                                        <p:tgtEl>
                                          <p:spTgt spid="17"/>
                                        </p:tgtEl>
                                      </p:cBhvr>
                                      <p:by x="110000" y="110000"/>
                                    </p:animScale>
                                  </p:childTnLst>
                                </p:cTn>
                              </p:par>
                              <p:par>
                                <p:cTn id="55" presetID="2" presetClass="entr" presetSubtype="2" fill="hold" grpId="0" nodeType="withEffect">
                                  <p:stCondLst>
                                    <p:cond delay="1500"/>
                                  </p:stCondLst>
                                  <p:childTnLst>
                                    <p:set>
                                      <p:cBhvr>
                                        <p:cTn id="56" dur="1" fill="hold">
                                          <p:stCondLst>
                                            <p:cond delay="0"/>
                                          </p:stCondLst>
                                        </p:cTn>
                                        <p:tgtEl>
                                          <p:spTgt spid="76"/>
                                        </p:tgtEl>
                                        <p:attrNameLst>
                                          <p:attrName>style.visibility</p:attrName>
                                        </p:attrNameLst>
                                      </p:cBhvr>
                                      <p:to>
                                        <p:strVal val="visible"/>
                                      </p:to>
                                    </p:set>
                                    <p:anim calcmode="lin" valueType="num">
                                      <p:cBhvr additive="base">
                                        <p:cTn id="57" dur="500" fill="hold"/>
                                        <p:tgtEl>
                                          <p:spTgt spid="76"/>
                                        </p:tgtEl>
                                        <p:attrNameLst>
                                          <p:attrName>ppt_x</p:attrName>
                                        </p:attrNameLst>
                                      </p:cBhvr>
                                      <p:tavLst>
                                        <p:tav tm="0">
                                          <p:val>
                                            <p:strVal val="1+#ppt_w/2"/>
                                          </p:val>
                                        </p:tav>
                                        <p:tav tm="100000">
                                          <p:val>
                                            <p:strVal val="#ppt_x"/>
                                          </p:val>
                                        </p:tav>
                                      </p:tavLst>
                                    </p:anim>
                                    <p:anim calcmode="lin" valueType="num">
                                      <p:cBhvr additive="base">
                                        <p:cTn id="58" dur="500" fill="hold"/>
                                        <p:tgtEl>
                                          <p:spTgt spid="76"/>
                                        </p:tgtEl>
                                        <p:attrNameLst>
                                          <p:attrName>ppt_y</p:attrName>
                                        </p:attrNameLst>
                                      </p:cBhvr>
                                      <p:tavLst>
                                        <p:tav tm="0">
                                          <p:val>
                                            <p:strVal val="#ppt_y"/>
                                          </p:val>
                                        </p:tav>
                                        <p:tav tm="100000">
                                          <p:val>
                                            <p:strVal val="#ppt_y"/>
                                          </p:val>
                                        </p:tav>
                                      </p:tavLst>
                                    </p:anim>
                                  </p:childTnLst>
                                </p:cTn>
                              </p:par>
                              <p:par>
                                <p:cTn id="59" presetID="2" presetClass="entr" presetSubtype="4" fill="hold" nodeType="withEffect">
                                  <p:stCondLst>
                                    <p:cond delay="300"/>
                                  </p:stCondLst>
                                  <p:childTnLst>
                                    <p:set>
                                      <p:cBhvr>
                                        <p:cTn id="60" dur="1" fill="hold">
                                          <p:stCondLst>
                                            <p:cond delay="0"/>
                                          </p:stCondLst>
                                        </p:cTn>
                                        <p:tgtEl>
                                          <p:spTgt spid="9"/>
                                        </p:tgtEl>
                                        <p:attrNameLst>
                                          <p:attrName>style.visibility</p:attrName>
                                        </p:attrNameLst>
                                      </p:cBhvr>
                                      <p:to>
                                        <p:strVal val="visible"/>
                                      </p:to>
                                    </p:set>
                                    <p:anim calcmode="lin" valueType="num">
                                      <p:cBhvr additive="base">
                                        <p:cTn id="61" dur="500" fill="hold"/>
                                        <p:tgtEl>
                                          <p:spTgt spid="9"/>
                                        </p:tgtEl>
                                        <p:attrNameLst>
                                          <p:attrName>ppt_x</p:attrName>
                                        </p:attrNameLst>
                                      </p:cBhvr>
                                      <p:tavLst>
                                        <p:tav tm="0">
                                          <p:val>
                                            <p:strVal val="#ppt_x"/>
                                          </p:val>
                                        </p:tav>
                                        <p:tav tm="100000">
                                          <p:val>
                                            <p:strVal val="#ppt_x"/>
                                          </p:val>
                                        </p:tav>
                                      </p:tavLst>
                                    </p:anim>
                                    <p:anim calcmode="lin" valueType="num">
                                      <p:cBhvr additive="base">
                                        <p:cTn id="62" dur="500" fill="hold"/>
                                        <p:tgtEl>
                                          <p:spTgt spid="9"/>
                                        </p:tgtEl>
                                        <p:attrNameLst>
                                          <p:attrName>ppt_y</p:attrName>
                                        </p:attrNameLst>
                                      </p:cBhvr>
                                      <p:tavLst>
                                        <p:tav tm="0">
                                          <p:val>
                                            <p:strVal val="1+#ppt_h/2"/>
                                          </p:val>
                                        </p:tav>
                                        <p:tav tm="100000">
                                          <p:val>
                                            <p:strVal val="#ppt_y"/>
                                          </p:val>
                                        </p:tav>
                                      </p:tavLst>
                                    </p:anim>
                                  </p:childTnLst>
                                </p:cTn>
                              </p:par>
                              <p:par>
                                <p:cTn id="63" presetID="22" presetClass="entr" presetSubtype="8" fill="hold" nodeType="withEffect">
                                  <p:stCondLst>
                                    <p:cond delay="800"/>
                                  </p:stCondLst>
                                  <p:childTnLst>
                                    <p:set>
                                      <p:cBhvr>
                                        <p:cTn id="64" dur="1" fill="hold">
                                          <p:stCondLst>
                                            <p:cond delay="0"/>
                                          </p:stCondLst>
                                        </p:cTn>
                                        <p:tgtEl>
                                          <p:spTgt spid="11"/>
                                        </p:tgtEl>
                                        <p:attrNameLst>
                                          <p:attrName>style.visibility</p:attrName>
                                        </p:attrNameLst>
                                      </p:cBhvr>
                                      <p:to>
                                        <p:strVal val="visible"/>
                                      </p:to>
                                    </p:set>
                                    <p:animEffect transition="in" filter="wipe(left)">
                                      <p:cBhvr>
                                        <p:cTn id="65" dur="500"/>
                                        <p:tgtEl>
                                          <p:spTgt spid="11"/>
                                        </p:tgtEl>
                                      </p:cBhvr>
                                    </p:animEffect>
                                  </p:childTnLst>
                                </p:cTn>
                              </p:par>
                              <p:par>
                                <p:cTn id="66" presetID="53" presetClass="entr" presetSubtype="16" fill="hold" nodeType="withEffect">
                                  <p:stCondLst>
                                    <p:cond delay="1300"/>
                                  </p:stCondLst>
                                  <p:childTnLst>
                                    <p:set>
                                      <p:cBhvr>
                                        <p:cTn id="67" dur="1" fill="hold">
                                          <p:stCondLst>
                                            <p:cond delay="0"/>
                                          </p:stCondLst>
                                        </p:cTn>
                                        <p:tgtEl>
                                          <p:spTgt spid="15"/>
                                        </p:tgtEl>
                                        <p:attrNameLst>
                                          <p:attrName>style.visibility</p:attrName>
                                        </p:attrNameLst>
                                      </p:cBhvr>
                                      <p:to>
                                        <p:strVal val="visible"/>
                                      </p:to>
                                    </p:set>
                                    <p:anim calcmode="lin" valueType="num">
                                      <p:cBhvr>
                                        <p:cTn id="68" dur="300" fill="hold"/>
                                        <p:tgtEl>
                                          <p:spTgt spid="15"/>
                                        </p:tgtEl>
                                        <p:attrNameLst>
                                          <p:attrName>ppt_w</p:attrName>
                                        </p:attrNameLst>
                                      </p:cBhvr>
                                      <p:tavLst>
                                        <p:tav tm="0">
                                          <p:val>
                                            <p:fltVal val="0"/>
                                          </p:val>
                                        </p:tav>
                                        <p:tav tm="100000">
                                          <p:val>
                                            <p:strVal val="#ppt_w"/>
                                          </p:val>
                                        </p:tav>
                                      </p:tavLst>
                                    </p:anim>
                                    <p:anim calcmode="lin" valueType="num">
                                      <p:cBhvr>
                                        <p:cTn id="69" dur="300" fill="hold"/>
                                        <p:tgtEl>
                                          <p:spTgt spid="15"/>
                                        </p:tgtEl>
                                        <p:attrNameLst>
                                          <p:attrName>ppt_h</p:attrName>
                                        </p:attrNameLst>
                                      </p:cBhvr>
                                      <p:tavLst>
                                        <p:tav tm="0">
                                          <p:val>
                                            <p:fltVal val="0"/>
                                          </p:val>
                                        </p:tav>
                                        <p:tav tm="100000">
                                          <p:val>
                                            <p:strVal val="#ppt_h"/>
                                          </p:val>
                                        </p:tav>
                                      </p:tavLst>
                                    </p:anim>
                                    <p:animEffect transition="in" filter="fade">
                                      <p:cBhvr>
                                        <p:cTn id="70" dur="300"/>
                                        <p:tgtEl>
                                          <p:spTgt spid="15"/>
                                        </p:tgtEl>
                                      </p:cBhvr>
                                    </p:animEffect>
                                  </p:childTnLst>
                                </p:cTn>
                              </p:par>
                              <p:par>
                                <p:cTn id="71" presetID="6" presetClass="emph" presetSubtype="0" autoRev="1" fill="hold" nodeType="withEffect">
                                  <p:stCondLst>
                                    <p:cond delay="1600"/>
                                  </p:stCondLst>
                                  <p:childTnLst>
                                    <p:animScale>
                                      <p:cBhvr>
                                        <p:cTn id="72" dur="150" fill="hold"/>
                                        <p:tgtEl>
                                          <p:spTgt spid="15"/>
                                        </p:tgtEl>
                                      </p:cBhvr>
                                      <p:by x="110000" y="110000"/>
                                    </p:animScale>
                                  </p:childTnLst>
                                </p:cTn>
                              </p:par>
                              <p:par>
                                <p:cTn id="73" presetID="2" presetClass="entr" presetSubtype="2" fill="hold" grpId="0" nodeType="withEffect">
                                  <p:stCondLst>
                                    <p:cond delay="1600"/>
                                  </p:stCondLst>
                                  <p:childTnLst>
                                    <p:set>
                                      <p:cBhvr>
                                        <p:cTn id="74" dur="1" fill="hold">
                                          <p:stCondLst>
                                            <p:cond delay="0"/>
                                          </p:stCondLst>
                                        </p:cTn>
                                        <p:tgtEl>
                                          <p:spTgt spid="77"/>
                                        </p:tgtEl>
                                        <p:attrNameLst>
                                          <p:attrName>style.visibility</p:attrName>
                                        </p:attrNameLst>
                                      </p:cBhvr>
                                      <p:to>
                                        <p:strVal val="visible"/>
                                      </p:to>
                                    </p:set>
                                    <p:anim calcmode="lin" valueType="num">
                                      <p:cBhvr additive="base">
                                        <p:cTn id="75" dur="500" fill="hold"/>
                                        <p:tgtEl>
                                          <p:spTgt spid="77"/>
                                        </p:tgtEl>
                                        <p:attrNameLst>
                                          <p:attrName>ppt_x</p:attrName>
                                        </p:attrNameLst>
                                      </p:cBhvr>
                                      <p:tavLst>
                                        <p:tav tm="0">
                                          <p:val>
                                            <p:strVal val="1+#ppt_w/2"/>
                                          </p:val>
                                        </p:tav>
                                        <p:tav tm="100000">
                                          <p:val>
                                            <p:strVal val="#ppt_x"/>
                                          </p:val>
                                        </p:tav>
                                      </p:tavLst>
                                    </p:anim>
                                    <p:anim calcmode="lin" valueType="num">
                                      <p:cBhvr additive="base">
                                        <p:cTn id="76" dur="500" fill="hold"/>
                                        <p:tgtEl>
                                          <p:spTgt spid="77"/>
                                        </p:tgtEl>
                                        <p:attrNameLst>
                                          <p:attrName>ppt_y</p:attrName>
                                        </p:attrNameLst>
                                      </p:cBhvr>
                                      <p:tavLst>
                                        <p:tav tm="0">
                                          <p:val>
                                            <p:strVal val="#ppt_y"/>
                                          </p:val>
                                        </p:tav>
                                        <p:tav tm="100000">
                                          <p:val>
                                            <p:strVal val="#ppt_y"/>
                                          </p:val>
                                        </p:tav>
                                      </p:tavLst>
                                    </p:anim>
                                  </p:childTnLst>
                                </p:cTn>
                              </p:par>
                              <p:par>
                                <p:cTn id="77" presetID="16" presetClass="entr" presetSubtype="42" fill="hold" nodeType="withEffect">
                                  <p:stCondLst>
                                    <p:cond delay="2100"/>
                                  </p:stCondLst>
                                  <p:childTnLst>
                                    <p:set>
                                      <p:cBhvr>
                                        <p:cTn id="78" dur="1" fill="hold">
                                          <p:stCondLst>
                                            <p:cond delay="0"/>
                                          </p:stCondLst>
                                        </p:cTn>
                                        <p:tgtEl>
                                          <p:spTgt spid="79"/>
                                        </p:tgtEl>
                                        <p:attrNameLst>
                                          <p:attrName>style.visibility</p:attrName>
                                        </p:attrNameLst>
                                      </p:cBhvr>
                                      <p:to>
                                        <p:strVal val="visible"/>
                                      </p:to>
                                    </p:set>
                                    <p:animEffect transition="in" filter="barn(outHorizontal)">
                                      <p:cBhvr>
                                        <p:cTn id="79" dur="500"/>
                                        <p:tgtEl>
                                          <p:spTgt spid="79"/>
                                        </p:tgtEl>
                                      </p:cBhvr>
                                    </p:animEffect>
                                  </p:childTnLst>
                                </p:cTn>
                              </p:par>
                              <p:par>
                                <p:cTn id="80" presetID="2" presetClass="entr" presetSubtype="2" fill="hold" grpId="0" nodeType="withEffect">
                                  <p:stCondLst>
                                    <p:cond delay="2200"/>
                                  </p:stCondLst>
                                  <p:childTnLst>
                                    <p:set>
                                      <p:cBhvr>
                                        <p:cTn id="81" dur="1" fill="hold">
                                          <p:stCondLst>
                                            <p:cond delay="0"/>
                                          </p:stCondLst>
                                        </p:cTn>
                                        <p:tgtEl>
                                          <p:spTgt spid="72"/>
                                        </p:tgtEl>
                                        <p:attrNameLst>
                                          <p:attrName>style.visibility</p:attrName>
                                        </p:attrNameLst>
                                      </p:cBhvr>
                                      <p:to>
                                        <p:strVal val="visible"/>
                                      </p:to>
                                    </p:set>
                                    <p:anim calcmode="lin" valueType="num">
                                      <p:cBhvr additive="base">
                                        <p:cTn id="82" dur="500" fill="hold"/>
                                        <p:tgtEl>
                                          <p:spTgt spid="72"/>
                                        </p:tgtEl>
                                        <p:attrNameLst>
                                          <p:attrName>ppt_x</p:attrName>
                                        </p:attrNameLst>
                                      </p:cBhvr>
                                      <p:tavLst>
                                        <p:tav tm="0">
                                          <p:val>
                                            <p:strVal val="1+#ppt_w/2"/>
                                          </p:val>
                                        </p:tav>
                                        <p:tav tm="100000">
                                          <p:val>
                                            <p:strVal val="#ppt_x"/>
                                          </p:val>
                                        </p:tav>
                                      </p:tavLst>
                                    </p:anim>
                                    <p:anim calcmode="lin" valueType="num">
                                      <p:cBhvr additive="base">
                                        <p:cTn id="83" dur="500" fill="hold"/>
                                        <p:tgtEl>
                                          <p:spTgt spid="72"/>
                                        </p:tgtEl>
                                        <p:attrNameLst>
                                          <p:attrName>ppt_y</p:attrName>
                                        </p:attrNameLst>
                                      </p:cBhvr>
                                      <p:tavLst>
                                        <p:tav tm="0">
                                          <p:val>
                                            <p:strVal val="#ppt_y"/>
                                          </p:val>
                                        </p:tav>
                                        <p:tav tm="100000">
                                          <p:val>
                                            <p:strVal val="#ppt_y"/>
                                          </p:val>
                                        </p:tav>
                                      </p:tavLst>
                                    </p:anim>
                                  </p:childTnLst>
                                </p:cTn>
                              </p:par>
                              <p:par>
                                <p:cTn id="84" presetID="2" presetClass="entr" presetSubtype="2" fill="hold" grpId="0" nodeType="withEffect">
                                  <p:stCondLst>
                                    <p:cond delay="2300"/>
                                  </p:stCondLst>
                                  <p:childTnLst>
                                    <p:set>
                                      <p:cBhvr>
                                        <p:cTn id="85" dur="1" fill="hold">
                                          <p:stCondLst>
                                            <p:cond delay="0"/>
                                          </p:stCondLst>
                                        </p:cTn>
                                        <p:tgtEl>
                                          <p:spTgt spid="71"/>
                                        </p:tgtEl>
                                        <p:attrNameLst>
                                          <p:attrName>style.visibility</p:attrName>
                                        </p:attrNameLst>
                                      </p:cBhvr>
                                      <p:to>
                                        <p:strVal val="visible"/>
                                      </p:to>
                                    </p:set>
                                    <p:anim calcmode="lin" valueType="num">
                                      <p:cBhvr additive="base">
                                        <p:cTn id="86" dur="500" fill="hold"/>
                                        <p:tgtEl>
                                          <p:spTgt spid="71"/>
                                        </p:tgtEl>
                                        <p:attrNameLst>
                                          <p:attrName>ppt_x</p:attrName>
                                        </p:attrNameLst>
                                      </p:cBhvr>
                                      <p:tavLst>
                                        <p:tav tm="0">
                                          <p:val>
                                            <p:strVal val="1+#ppt_w/2"/>
                                          </p:val>
                                        </p:tav>
                                        <p:tav tm="100000">
                                          <p:val>
                                            <p:strVal val="#ppt_x"/>
                                          </p:val>
                                        </p:tav>
                                      </p:tavLst>
                                    </p:anim>
                                    <p:anim calcmode="lin" valueType="num">
                                      <p:cBhvr additive="base">
                                        <p:cTn id="87" dur="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2" grpId="0"/>
      <p:bldP spid="74" grpId="0"/>
      <p:bldP spid="75" grpId="0"/>
      <p:bldP spid="76" grpId="0"/>
      <p:bldP spid="7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stretch>
            <a:fillRect/>
          </a:stretch>
        </p:blipFill>
        <p:spPr>
          <a:xfrm>
            <a:off x="2616" y="2520"/>
            <a:ext cx="9144018" cy="5148082"/>
          </a:xfrm>
          <a:prstGeom prst="rect">
            <a:avLst/>
          </a:prstGeom>
        </p:spPr>
      </p:pic>
      <p:sp>
        <p:nvSpPr>
          <p:cNvPr id="9" name="矩形 8"/>
          <p:cNvSpPr/>
          <p:nvPr/>
        </p:nvSpPr>
        <p:spPr>
          <a:xfrm>
            <a:off x="4030495" y="2211711"/>
            <a:ext cx="2499588" cy="430887"/>
          </a:xfrm>
          <a:prstGeom prst="rect">
            <a:avLst/>
          </a:prstGeom>
        </p:spPr>
        <p:txBody>
          <a:bodyPr wrap="square" lIns="0" tIns="0" rIns="0" bIns="0">
            <a:spAutoFit/>
          </a:bodyPr>
          <a:lstStyle/>
          <a:p>
            <a:pPr lvl="0"/>
            <a:r>
              <a:rPr lang="zh-CN" altLang="en-US" sz="2800" b="1" dirty="0">
                <a:solidFill>
                  <a:schemeClr val="accent1"/>
                </a:solidFill>
                <a:latin typeface="微软雅黑" panose="020B0503020204020204" pitchFamily="34" charset="-122"/>
                <a:ea typeface="微软雅黑" panose="020B0503020204020204" pitchFamily="34" charset="-122"/>
              </a:rPr>
              <a:t>工作完成情况</a:t>
            </a:r>
            <a:endParaRPr lang="zh-CN" altLang="zh-CN" sz="2800" b="1" dirty="0">
              <a:solidFill>
                <a:schemeClr val="accent1"/>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030494" y="2724393"/>
            <a:ext cx="2829294" cy="421269"/>
          </a:xfrm>
          <a:prstGeom prst="rect">
            <a:avLst/>
          </a:prstGeom>
          <a:noFill/>
        </p:spPr>
        <p:txBody>
          <a:bodyPr wrap="square" lIns="0" tIns="0" rIns="0" bIns="0" rtlCol="0">
            <a:spAutoFit/>
          </a:bodyPr>
          <a:lstStyle/>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endParaRPr lang="zh-CN" altLang="en-US" sz="5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椭圆 11"/>
          <p:cNvSpPr/>
          <p:nvPr/>
        </p:nvSpPr>
        <p:spPr>
          <a:xfrm>
            <a:off x="2195736" y="1779662"/>
            <a:ext cx="1546725" cy="1546725"/>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b="1" dirty="0">
                <a:solidFill>
                  <a:schemeClr val="bg1"/>
                </a:solidFill>
              </a:rPr>
              <a:t>02</a:t>
            </a:r>
            <a:endParaRPr lang="zh-CN" altLang="en-US" sz="6600" b="1"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3"/>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23" presetClass="entr" presetSubtype="32"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strVal val="4*#ppt_w"/>
                                          </p:val>
                                        </p:tav>
                                        <p:tav tm="100000">
                                          <p:val>
                                            <p:strVal val="#ppt_w"/>
                                          </p:val>
                                        </p:tav>
                                      </p:tavLst>
                                    </p:anim>
                                    <p:anim calcmode="lin" valueType="num">
                                      <p:cBhvr>
                                        <p:cTn id="15" dur="500" fill="hold"/>
                                        <p:tgtEl>
                                          <p:spTgt spid="9"/>
                                        </p:tgtEl>
                                        <p:attrNameLst>
                                          <p:attrName>ppt_h</p:attrName>
                                        </p:attrNameLst>
                                      </p:cBhvr>
                                      <p:tavLst>
                                        <p:tav tm="0">
                                          <p:val>
                                            <p:strVal val="4*#ppt_h"/>
                                          </p:val>
                                        </p:tav>
                                        <p:tav tm="100000">
                                          <p:val>
                                            <p:strVal val="#ppt_h"/>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右箭头 7"/>
          <p:cNvSpPr/>
          <p:nvPr/>
        </p:nvSpPr>
        <p:spPr>
          <a:xfrm>
            <a:off x="4222859" y="1925638"/>
            <a:ext cx="1355307" cy="2517775"/>
          </a:xfrm>
          <a:prstGeom prst="bentArrow">
            <a:avLst>
              <a:gd name="adj1" fmla="val 29688"/>
              <a:gd name="adj2" fmla="val 22656"/>
              <a:gd name="adj3" fmla="val 25000"/>
              <a:gd name="adj4" fmla="val 437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solidFill>
                <a:schemeClr val="tx1"/>
              </a:solidFill>
            </a:endParaRPr>
          </a:p>
        </p:txBody>
      </p:sp>
      <p:sp>
        <p:nvSpPr>
          <p:cNvPr id="9" name="圆角右箭头 8"/>
          <p:cNvSpPr/>
          <p:nvPr/>
        </p:nvSpPr>
        <p:spPr>
          <a:xfrm>
            <a:off x="4659286" y="2986089"/>
            <a:ext cx="918878" cy="1457325"/>
          </a:xfrm>
          <a:prstGeom prst="bentArrow">
            <a:avLst>
              <a:gd name="adj1" fmla="val 40749"/>
              <a:gd name="adj2" fmla="val 34408"/>
              <a:gd name="adj3" fmla="val 33295"/>
              <a:gd name="adj4" fmla="val 2992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solidFill>
                <a:schemeClr val="tx1"/>
              </a:solidFill>
            </a:endParaRPr>
          </a:p>
        </p:txBody>
      </p:sp>
      <p:sp>
        <p:nvSpPr>
          <p:cNvPr id="10" name="圆角右箭头 9"/>
          <p:cNvSpPr/>
          <p:nvPr/>
        </p:nvSpPr>
        <p:spPr>
          <a:xfrm flipH="1">
            <a:off x="3173846" y="2643189"/>
            <a:ext cx="998229" cy="1800225"/>
          </a:xfrm>
          <a:prstGeom prst="bentArrow">
            <a:avLst>
              <a:gd name="adj1" fmla="val 36601"/>
              <a:gd name="adj2" fmla="val 37173"/>
              <a:gd name="adj3" fmla="val 33295"/>
              <a:gd name="adj4" fmla="val 2992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solidFill>
                <a:schemeClr val="tx1"/>
              </a:solidFill>
            </a:endParaRPr>
          </a:p>
        </p:txBody>
      </p:sp>
      <p:sp>
        <p:nvSpPr>
          <p:cNvPr id="11" name="TextBox 10"/>
          <p:cNvSpPr txBox="1">
            <a:spLocks noChangeArrowheads="1"/>
          </p:cNvSpPr>
          <p:nvPr/>
        </p:nvSpPr>
        <p:spPr bwMode="auto">
          <a:xfrm>
            <a:off x="720761" y="2711948"/>
            <a:ext cx="2275278" cy="507674"/>
          </a:xfrm>
          <a:prstGeom prst="rect">
            <a:avLst/>
          </a:prstGeom>
          <a:noFill/>
          <a:ln w="9525">
            <a:noFill/>
            <a:miter lim="800000"/>
          </a:ln>
        </p:spPr>
        <p:txBody>
          <a:bodyPr wrap="square">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p>
        </p:txBody>
      </p:sp>
      <p:sp>
        <p:nvSpPr>
          <p:cNvPr id="12" name="TextBox 11"/>
          <p:cNvSpPr txBox="1">
            <a:spLocks noChangeArrowheads="1"/>
          </p:cNvSpPr>
          <p:nvPr/>
        </p:nvSpPr>
        <p:spPr bwMode="auto">
          <a:xfrm>
            <a:off x="5828466" y="2013563"/>
            <a:ext cx="2342823" cy="507674"/>
          </a:xfrm>
          <a:prstGeom prst="rect">
            <a:avLst/>
          </a:prstGeom>
          <a:noFill/>
          <a:ln w="9525">
            <a:noFill/>
            <a:miter lim="800000"/>
          </a:ln>
        </p:spPr>
        <p:txBody>
          <a:bodyPr wrap="square">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p>
        </p:txBody>
      </p:sp>
      <p:sp>
        <p:nvSpPr>
          <p:cNvPr id="13" name="TextBox 12"/>
          <p:cNvSpPr txBox="1">
            <a:spLocks noChangeArrowheads="1"/>
          </p:cNvSpPr>
          <p:nvPr/>
        </p:nvSpPr>
        <p:spPr bwMode="auto">
          <a:xfrm>
            <a:off x="5823706" y="3143863"/>
            <a:ext cx="2346951" cy="507674"/>
          </a:xfrm>
          <a:prstGeom prst="rect">
            <a:avLst/>
          </a:prstGeom>
          <a:noFill/>
          <a:ln w="9525">
            <a:noFill/>
            <a:miter lim="800000"/>
          </a:ln>
        </p:spPr>
        <p:txBody>
          <a:bodyPr wrap="square">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p>
        </p:txBody>
      </p:sp>
    </p:spTree>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Effect transition="in" filter="fade">
                                      <p:cBhvr>
                                        <p:cTn id="21" dur="500"/>
                                        <p:tgtEl>
                                          <p:spTgt spid="11"/>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ppt_w</p:attrName>
                                        </p:attrNameLst>
                                      </p:cBhvr>
                                      <p:tavLst>
                                        <p:tav tm="0">
                                          <p:val>
                                            <p:fltVal val="0"/>
                                          </p:val>
                                        </p:tav>
                                        <p:tav tm="100000">
                                          <p:val>
                                            <p:strVal val="#ppt_w"/>
                                          </p:val>
                                        </p:tav>
                                      </p:tavLst>
                                    </p:anim>
                                    <p:anim calcmode="lin" valueType="num">
                                      <p:cBhvr>
                                        <p:cTn id="25" dur="500" fill="hold"/>
                                        <p:tgtEl>
                                          <p:spTgt spid="13"/>
                                        </p:tgtEl>
                                        <p:attrNameLst>
                                          <p:attrName>ppt_h</p:attrName>
                                        </p:attrNameLst>
                                      </p:cBhvr>
                                      <p:tavLst>
                                        <p:tav tm="0">
                                          <p:val>
                                            <p:fltVal val="0"/>
                                          </p:val>
                                        </p:tav>
                                        <p:tav tm="100000">
                                          <p:val>
                                            <p:strVal val="#ppt_h"/>
                                          </p:val>
                                        </p:tav>
                                      </p:tavLst>
                                    </p:anim>
                                    <p:animEffect transition="in" filter="fade">
                                      <p:cBhvr>
                                        <p:cTn id="26" dur="500"/>
                                        <p:tgtEl>
                                          <p:spTgt spid="13"/>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500" fill="hold"/>
                                        <p:tgtEl>
                                          <p:spTgt spid="12"/>
                                        </p:tgtEl>
                                        <p:attrNameLst>
                                          <p:attrName>ppt_w</p:attrName>
                                        </p:attrNameLst>
                                      </p:cBhvr>
                                      <p:tavLst>
                                        <p:tav tm="0">
                                          <p:val>
                                            <p:fltVal val="0"/>
                                          </p:val>
                                        </p:tav>
                                        <p:tav tm="100000">
                                          <p:val>
                                            <p:strVal val="#ppt_w"/>
                                          </p:val>
                                        </p:tav>
                                      </p:tavLst>
                                    </p:anim>
                                    <p:anim calcmode="lin" valueType="num">
                                      <p:cBhvr>
                                        <p:cTn id="30" dur="500" fill="hold"/>
                                        <p:tgtEl>
                                          <p:spTgt spid="12"/>
                                        </p:tgtEl>
                                        <p:attrNameLst>
                                          <p:attrName>ppt_h</p:attrName>
                                        </p:attrNameLst>
                                      </p:cBhvr>
                                      <p:tavLst>
                                        <p:tav tm="0">
                                          <p:val>
                                            <p:fltVal val="0"/>
                                          </p:val>
                                        </p:tav>
                                        <p:tav tm="100000">
                                          <p:val>
                                            <p:strVal val="#ppt_h"/>
                                          </p:val>
                                        </p:tav>
                                      </p:tavLst>
                                    </p:anim>
                                    <p:animEffect transition="in" filter="fade">
                                      <p:cBhvr>
                                        <p:cTn id="3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 name="Freeform 278"/>
          <p:cNvSpPr/>
          <p:nvPr/>
        </p:nvSpPr>
        <p:spPr bwMode="auto">
          <a:xfrm>
            <a:off x="6467006" y="2952081"/>
            <a:ext cx="155064" cy="0"/>
          </a:xfrm>
          <a:custGeom>
            <a:avLst/>
            <a:gdLst>
              <a:gd name="T0" fmla="*/ 154 w 154"/>
              <a:gd name="T1" fmla="*/ 0 w 154"/>
              <a:gd name="T2" fmla="*/ 154 w 154"/>
              <a:gd name="T3" fmla="*/ 154 w 154"/>
            </a:gdLst>
            <a:ahLst/>
            <a:cxnLst>
              <a:cxn ang="0">
                <a:pos x="T0" y="0"/>
              </a:cxn>
              <a:cxn ang="0">
                <a:pos x="T1" y="0"/>
              </a:cxn>
              <a:cxn ang="0">
                <a:pos x="T2" y="0"/>
              </a:cxn>
              <a:cxn ang="0">
                <a:pos x="T3" y="0"/>
              </a:cxn>
            </a:cxnLst>
            <a:rect l="0" t="0" r="r" b="b"/>
            <a:pathLst>
              <a:path w="154">
                <a:moveTo>
                  <a:pt x="154" y="0"/>
                </a:moveTo>
                <a:lnTo>
                  <a:pt x="0" y="0"/>
                </a:lnTo>
                <a:lnTo>
                  <a:pt x="154" y="0"/>
                </a:lnTo>
                <a:lnTo>
                  <a:pt x="154"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800"/>
          </a:p>
        </p:txBody>
      </p:sp>
      <p:sp>
        <p:nvSpPr>
          <p:cNvPr id="280" name="Freeform 279"/>
          <p:cNvSpPr/>
          <p:nvPr/>
        </p:nvSpPr>
        <p:spPr bwMode="auto">
          <a:xfrm>
            <a:off x="6467006" y="2952081"/>
            <a:ext cx="155064" cy="0"/>
          </a:xfrm>
          <a:custGeom>
            <a:avLst/>
            <a:gdLst>
              <a:gd name="T0" fmla="*/ 154 w 154"/>
              <a:gd name="T1" fmla="*/ 0 w 154"/>
              <a:gd name="T2" fmla="*/ 154 w 154"/>
              <a:gd name="T3" fmla="*/ 154 w 154"/>
            </a:gdLst>
            <a:ahLst/>
            <a:cxnLst>
              <a:cxn ang="0">
                <a:pos x="T0" y="0"/>
              </a:cxn>
              <a:cxn ang="0">
                <a:pos x="T1" y="0"/>
              </a:cxn>
              <a:cxn ang="0">
                <a:pos x="T2" y="0"/>
              </a:cxn>
              <a:cxn ang="0">
                <a:pos x="T3" y="0"/>
              </a:cxn>
            </a:cxnLst>
            <a:rect l="0" t="0" r="r" b="b"/>
            <a:pathLst>
              <a:path w="154">
                <a:moveTo>
                  <a:pt x="154" y="0"/>
                </a:moveTo>
                <a:lnTo>
                  <a:pt x="0" y="0"/>
                </a:lnTo>
                <a:lnTo>
                  <a:pt x="154" y="0"/>
                </a:lnTo>
                <a:lnTo>
                  <a:pt x="154" y="0"/>
                </a:ln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800"/>
          </a:p>
        </p:txBody>
      </p:sp>
      <p:sp>
        <p:nvSpPr>
          <p:cNvPr id="282" name="Freeform 281"/>
          <p:cNvSpPr/>
          <p:nvPr/>
        </p:nvSpPr>
        <p:spPr bwMode="auto">
          <a:xfrm>
            <a:off x="5740019" y="2389044"/>
            <a:ext cx="479289" cy="695989"/>
          </a:xfrm>
          <a:custGeom>
            <a:avLst/>
            <a:gdLst>
              <a:gd name="T0" fmla="*/ 400 w 476"/>
              <a:gd name="T1" fmla="*/ 0 h 691"/>
              <a:gd name="T2" fmla="*/ 0 w 476"/>
              <a:gd name="T3" fmla="*/ 691 h 691"/>
              <a:gd name="T4" fmla="*/ 400 w 476"/>
              <a:gd name="T5" fmla="*/ 0 h 691"/>
              <a:gd name="T6" fmla="*/ 476 w 476"/>
              <a:gd name="T7" fmla="*/ 132 h 691"/>
              <a:gd name="T8" fmla="*/ 476 w 476"/>
              <a:gd name="T9" fmla="*/ 132 h 691"/>
              <a:gd name="T10" fmla="*/ 400 w 476"/>
              <a:gd name="T11" fmla="*/ 0 h 691"/>
            </a:gdLst>
            <a:ahLst/>
            <a:cxnLst>
              <a:cxn ang="0">
                <a:pos x="T0" y="T1"/>
              </a:cxn>
              <a:cxn ang="0">
                <a:pos x="T2" y="T3"/>
              </a:cxn>
              <a:cxn ang="0">
                <a:pos x="T4" y="T5"/>
              </a:cxn>
              <a:cxn ang="0">
                <a:pos x="T6" y="T7"/>
              </a:cxn>
              <a:cxn ang="0">
                <a:pos x="T8" y="T9"/>
              </a:cxn>
              <a:cxn ang="0">
                <a:pos x="T10" y="T11"/>
              </a:cxn>
            </a:cxnLst>
            <a:rect l="0" t="0" r="r" b="b"/>
            <a:pathLst>
              <a:path w="476" h="691">
                <a:moveTo>
                  <a:pt x="400" y="0"/>
                </a:moveTo>
                <a:lnTo>
                  <a:pt x="0" y="691"/>
                </a:lnTo>
                <a:lnTo>
                  <a:pt x="400" y="0"/>
                </a:lnTo>
                <a:lnTo>
                  <a:pt x="476" y="132"/>
                </a:lnTo>
                <a:lnTo>
                  <a:pt x="476" y="132"/>
                </a:lnTo>
                <a:lnTo>
                  <a:pt x="400"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800"/>
          </a:p>
        </p:txBody>
      </p:sp>
      <p:sp>
        <p:nvSpPr>
          <p:cNvPr id="283" name="Freeform 282"/>
          <p:cNvSpPr/>
          <p:nvPr/>
        </p:nvSpPr>
        <p:spPr bwMode="auto">
          <a:xfrm>
            <a:off x="5740019" y="2389044"/>
            <a:ext cx="479289" cy="695989"/>
          </a:xfrm>
          <a:custGeom>
            <a:avLst/>
            <a:gdLst>
              <a:gd name="T0" fmla="*/ 400 w 476"/>
              <a:gd name="T1" fmla="*/ 0 h 691"/>
              <a:gd name="T2" fmla="*/ 0 w 476"/>
              <a:gd name="T3" fmla="*/ 691 h 691"/>
              <a:gd name="T4" fmla="*/ 400 w 476"/>
              <a:gd name="T5" fmla="*/ 0 h 691"/>
              <a:gd name="T6" fmla="*/ 476 w 476"/>
              <a:gd name="T7" fmla="*/ 132 h 691"/>
              <a:gd name="T8" fmla="*/ 476 w 476"/>
              <a:gd name="T9" fmla="*/ 132 h 691"/>
              <a:gd name="T10" fmla="*/ 400 w 476"/>
              <a:gd name="T11" fmla="*/ 0 h 691"/>
            </a:gdLst>
            <a:ahLst/>
            <a:cxnLst>
              <a:cxn ang="0">
                <a:pos x="T0" y="T1"/>
              </a:cxn>
              <a:cxn ang="0">
                <a:pos x="T2" y="T3"/>
              </a:cxn>
              <a:cxn ang="0">
                <a:pos x="T4" y="T5"/>
              </a:cxn>
              <a:cxn ang="0">
                <a:pos x="T6" y="T7"/>
              </a:cxn>
              <a:cxn ang="0">
                <a:pos x="T8" y="T9"/>
              </a:cxn>
              <a:cxn ang="0">
                <a:pos x="T10" y="T11"/>
              </a:cxn>
            </a:cxnLst>
            <a:rect l="0" t="0" r="r" b="b"/>
            <a:pathLst>
              <a:path w="476" h="691">
                <a:moveTo>
                  <a:pt x="400" y="0"/>
                </a:moveTo>
                <a:lnTo>
                  <a:pt x="0" y="691"/>
                </a:lnTo>
                <a:lnTo>
                  <a:pt x="400" y="0"/>
                </a:lnTo>
                <a:lnTo>
                  <a:pt x="476" y="132"/>
                </a:lnTo>
                <a:lnTo>
                  <a:pt x="476" y="132"/>
                </a:lnTo>
                <a:lnTo>
                  <a:pt x="400" y="0"/>
                </a:ln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800"/>
          </a:p>
        </p:txBody>
      </p:sp>
      <p:sp>
        <p:nvSpPr>
          <p:cNvPr id="285" name="Freeform 284"/>
          <p:cNvSpPr/>
          <p:nvPr/>
        </p:nvSpPr>
        <p:spPr bwMode="auto">
          <a:xfrm>
            <a:off x="6388469" y="1828022"/>
            <a:ext cx="78539" cy="133961"/>
          </a:xfrm>
          <a:custGeom>
            <a:avLst/>
            <a:gdLst>
              <a:gd name="T0" fmla="*/ 78 w 78"/>
              <a:gd name="T1" fmla="*/ 0 h 133"/>
              <a:gd name="T2" fmla="*/ 0 w 78"/>
              <a:gd name="T3" fmla="*/ 133 h 133"/>
              <a:gd name="T4" fmla="*/ 0 w 78"/>
              <a:gd name="T5" fmla="*/ 133 h 133"/>
              <a:gd name="T6" fmla="*/ 78 w 78"/>
              <a:gd name="T7" fmla="*/ 0 h 133"/>
            </a:gdLst>
            <a:ahLst/>
            <a:cxnLst>
              <a:cxn ang="0">
                <a:pos x="T0" y="T1"/>
              </a:cxn>
              <a:cxn ang="0">
                <a:pos x="T2" y="T3"/>
              </a:cxn>
              <a:cxn ang="0">
                <a:pos x="T4" y="T5"/>
              </a:cxn>
              <a:cxn ang="0">
                <a:pos x="T6" y="T7"/>
              </a:cxn>
            </a:cxnLst>
            <a:rect l="0" t="0" r="r" b="b"/>
            <a:pathLst>
              <a:path w="78" h="133">
                <a:moveTo>
                  <a:pt x="78" y="0"/>
                </a:moveTo>
                <a:lnTo>
                  <a:pt x="0" y="133"/>
                </a:lnTo>
                <a:lnTo>
                  <a:pt x="0" y="133"/>
                </a:lnTo>
                <a:lnTo>
                  <a:pt x="78"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800"/>
          </a:p>
        </p:txBody>
      </p:sp>
      <p:sp>
        <p:nvSpPr>
          <p:cNvPr id="286" name="Freeform 285"/>
          <p:cNvSpPr/>
          <p:nvPr/>
        </p:nvSpPr>
        <p:spPr bwMode="auto">
          <a:xfrm>
            <a:off x="6388469" y="1828022"/>
            <a:ext cx="78539" cy="133961"/>
          </a:xfrm>
          <a:custGeom>
            <a:avLst/>
            <a:gdLst>
              <a:gd name="T0" fmla="*/ 78 w 78"/>
              <a:gd name="T1" fmla="*/ 0 h 133"/>
              <a:gd name="T2" fmla="*/ 0 w 78"/>
              <a:gd name="T3" fmla="*/ 133 h 133"/>
              <a:gd name="T4" fmla="*/ 0 w 78"/>
              <a:gd name="T5" fmla="*/ 133 h 133"/>
              <a:gd name="T6" fmla="*/ 78 w 78"/>
              <a:gd name="T7" fmla="*/ 0 h 133"/>
            </a:gdLst>
            <a:ahLst/>
            <a:cxnLst>
              <a:cxn ang="0">
                <a:pos x="T0" y="T1"/>
              </a:cxn>
              <a:cxn ang="0">
                <a:pos x="T2" y="T3"/>
              </a:cxn>
              <a:cxn ang="0">
                <a:pos x="T4" y="T5"/>
              </a:cxn>
              <a:cxn ang="0">
                <a:pos x="T6" y="T7"/>
              </a:cxn>
            </a:cxnLst>
            <a:rect l="0" t="0" r="r" b="b"/>
            <a:pathLst>
              <a:path w="78" h="133">
                <a:moveTo>
                  <a:pt x="78" y="0"/>
                </a:moveTo>
                <a:lnTo>
                  <a:pt x="0" y="133"/>
                </a:lnTo>
                <a:lnTo>
                  <a:pt x="0" y="133"/>
                </a:lnTo>
                <a:lnTo>
                  <a:pt x="78" y="0"/>
                </a:ln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800"/>
          </a:p>
        </p:txBody>
      </p:sp>
      <p:sp>
        <p:nvSpPr>
          <p:cNvPr id="288" name="Freeform 287"/>
          <p:cNvSpPr/>
          <p:nvPr/>
        </p:nvSpPr>
        <p:spPr bwMode="auto">
          <a:xfrm>
            <a:off x="6326946" y="1828023"/>
            <a:ext cx="155064" cy="0"/>
          </a:xfrm>
          <a:custGeom>
            <a:avLst/>
            <a:gdLst>
              <a:gd name="T0" fmla="*/ 0 w 154"/>
              <a:gd name="T1" fmla="*/ 0 w 154"/>
              <a:gd name="T2" fmla="*/ 154 w 154"/>
              <a:gd name="T3" fmla="*/ 0 w 154"/>
            </a:gdLst>
            <a:ahLst/>
            <a:cxnLst>
              <a:cxn ang="0">
                <a:pos x="T0" y="0"/>
              </a:cxn>
              <a:cxn ang="0">
                <a:pos x="T1" y="0"/>
              </a:cxn>
              <a:cxn ang="0">
                <a:pos x="T2" y="0"/>
              </a:cxn>
              <a:cxn ang="0">
                <a:pos x="T3" y="0"/>
              </a:cxn>
            </a:cxnLst>
            <a:rect l="0" t="0" r="r" b="b"/>
            <a:pathLst>
              <a:path w="154">
                <a:moveTo>
                  <a:pt x="0" y="0"/>
                </a:moveTo>
                <a:lnTo>
                  <a:pt x="0" y="0"/>
                </a:lnTo>
                <a:lnTo>
                  <a:pt x="154" y="0"/>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800"/>
          </a:p>
        </p:txBody>
      </p:sp>
      <p:sp>
        <p:nvSpPr>
          <p:cNvPr id="289" name="Freeform 288"/>
          <p:cNvSpPr/>
          <p:nvPr/>
        </p:nvSpPr>
        <p:spPr bwMode="auto">
          <a:xfrm>
            <a:off x="6326946" y="1828023"/>
            <a:ext cx="155064" cy="0"/>
          </a:xfrm>
          <a:custGeom>
            <a:avLst/>
            <a:gdLst>
              <a:gd name="T0" fmla="*/ 0 w 154"/>
              <a:gd name="T1" fmla="*/ 0 w 154"/>
              <a:gd name="T2" fmla="*/ 154 w 154"/>
              <a:gd name="T3" fmla="*/ 0 w 154"/>
            </a:gdLst>
            <a:ahLst/>
            <a:cxnLst>
              <a:cxn ang="0">
                <a:pos x="T0" y="0"/>
              </a:cxn>
              <a:cxn ang="0">
                <a:pos x="T1" y="0"/>
              </a:cxn>
              <a:cxn ang="0">
                <a:pos x="T2" y="0"/>
              </a:cxn>
              <a:cxn ang="0">
                <a:pos x="T3" y="0"/>
              </a:cxn>
            </a:cxnLst>
            <a:rect l="0" t="0" r="r" b="b"/>
            <a:pathLst>
              <a:path w="154">
                <a:moveTo>
                  <a:pt x="0" y="0"/>
                </a:moveTo>
                <a:lnTo>
                  <a:pt x="0" y="0"/>
                </a:lnTo>
                <a:lnTo>
                  <a:pt x="154" y="0"/>
                </a:lnTo>
                <a:lnTo>
                  <a:pt x="0" y="0"/>
                </a:ln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800"/>
          </a:p>
        </p:txBody>
      </p:sp>
      <p:sp>
        <p:nvSpPr>
          <p:cNvPr id="325" name="Freeform 324"/>
          <p:cNvSpPr/>
          <p:nvPr/>
        </p:nvSpPr>
        <p:spPr bwMode="auto">
          <a:xfrm>
            <a:off x="5868144" y="2884723"/>
            <a:ext cx="136514" cy="0"/>
          </a:xfrm>
          <a:custGeom>
            <a:avLst/>
            <a:gdLst>
              <a:gd name="T0" fmla="*/ 154 w 154"/>
              <a:gd name="T1" fmla="*/ 0 w 154"/>
              <a:gd name="T2" fmla="*/ 154 w 154"/>
              <a:gd name="T3" fmla="*/ 154 w 154"/>
            </a:gdLst>
            <a:ahLst/>
            <a:cxnLst>
              <a:cxn ang="0">
                <a:pos x="T0" y="0"/>
              </a:cxn>
              <a:cxn ang="0">
                <a:pos x="T1" y="0"/>
              </a:cxn>
              <a:cxn ang="0">
                <a:pos x="T2" y="0"/>
              </a:cxn>
              <a:cxn ang="0">
                <a:pos x="T3" y="0"/>
              </a:cxn>
            </a:cxnLst>
            <a:rect l="0" t="0" r="r" b="b"/>
            <a:pathLst>
              <a:path w="154">
                <a:moveTo>
                  <a:pt x="154" y="0"/>
                </a:moveTo>
                <a:lnTo>
                  <a:pt x="0" y="0"/>
                </a:lnTo>
                <a:lnTo>
                  <a:pt x="154" y="0"/>
                </a:lnTo>
                <a:lnTo>
                  <a:pt x="154"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800"/>
          </a:p>
        </p:txBody>
      </p:sp>
      <p:sp>
        <p:nvSpPr>
          <p:cNvPr id="326" name="Freeform 325"/>
          <p:cNvSpPr/>
          <p:nvPr/>
        </p:nvSpPr>
        <p:spPr bwMode="auto">
          <a:xfrm>
            <a:off x="5868144" y="2884723"/>
            <a:ext cx="136514" cy="0"/>
          </a:xfrm>
          <a:custGeom>
            <a:avLst/>
            <a:gdLst>
              <a:gd name="T0" fmla="*/ 154 w 154"/>
              <a:gd name="T1" fmla="*/ 0 w 154"/>
              <a:gd name="T2" fmla="*/ 154 w 154"/>
              <a:gd name="T3" fmla="*/ 154 w 154"/>
            </a:gdLst>
            <a:ahLst/>
            <a:cxnLst>
              <a:cxn ang="0">
                <a:pos x="T0" y="0"/>
              </a:cxn>
              <a:cxn ang="0">
                <a:pos x="T1" y="0"/>
              </a:cxn>
              <a:cxn ang="0">
                <a:pos x="T2" y="0"/>
              </a:cxn>
              <a:cxn ang="0">
                <a:pos x="T3" y="0"/>
              </a:cxn>
            </a:cxnLst>
            <a:rect l="0" t="0" r="r" b="b"/>
            <a:pathLst>
              <a:path w="154">
                <a:moveTo>
                  <a:pt x="154" y="0"/>
                </a:moveTo>
                <a:lnTo>
                  <a:pt x="0" y="0"/>
                </a:lnTo>
                <a:lnTo>
                  <a:pt x="154" y="0"/>
                </a:lnTo>
                <a:lnTo>
                  <a:pt x="154" y="0"/>
                </a:ln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800"/>
          </a:p>
        </p:txBody>
      </p:sp>
      <p:sp>
        <p:nvSpPr>
          <p:cNvPr id="328" name="Freeform 327"/>
          <p:cNvSpPr/>
          <p:nvPr/>
        </p:nvSpPr>
        <p:spPr bwMode="auto">
          <a:xfrm>
            <a:off x="5861573" y="2389044"/>
            <a:ext cx="421951" cy="612727"/>
          </a:xfrm>
          <a:custGeom>
            <a:avLst/>
            <a:gdLst>
              <a:gd name="T0" fmla="*/ 400 w 476"/>
              <a:gd name="T1" fmla="*/ 0 h 691"/>
              <a:gd name="T2" fmla="*/ 0 w 476"/>
              <a:gd name="T3" fmla="*/ 691 h 691"/>
              <a:gd name="T4" fmla="*/ 400 w 476"/>
              <a:gd name="T5" fmla="*/ 0 h 691"/>
              <a:gd name="T6" fmla="*/ 476 w 476"/>
              <a:gd name="T7" fmla="*/ 132 h 691"/>
              <a:gd name="T8" fmla="*/ 476 w 476"/>
              <a:gd name="T9" fmla="*/ 132 h 691"/>
              <a:gd name="T10" fmla="*/ 400 w 476"/>
              <a:gd name="T11" fmla="*/ 0 h 691"/>
            </a:gdLst>
            <a:ahLst/>
            <a:cxnLst>
              <a:cxn ang="0">
                <a:pos x="T0" y="T1"/>
              </a:cxn>
              <a:cxn ang="0">
                <a:pos x="T2" y="T3"/>
              </a:cxn>
              <a:cxn ang="0">
                <a:pos x="T4" y="T5"/>
              </a:cxn>
              <a:cxn ang="0">
                <a:pos x="T6" y="T7"/>
              </a:cxn>
              <a:cxn ang="0">
                <a:pos x="T8" y="T9"/>
              </a:cxn>
              <a:cxn ang="0">
                <a:pos x="T10" y="T11"/>
              </a:cxn>
            </a:cxnLst>
            <a:rect l="0" t="0" r="r" b="b"/>
            <a:pathLst>
              <a:path w="476" h="691">
                <a:moveTo>
                  <a:pt x="400" y="0"/>
                </a:moveTo>
                <a:lnTo>
                  <a:pt x="0" y="691"/>
                </a:lnTo>
                <a:lnTo>
                  <a:pt x="400" y="0"/>
                </a:lnTo>
                <a:lnTo>
                  <a:pt x="476" y="132"/>
                </a:lnTo>
                <a:lnTo>
                  <a:pt x="476" y="132"/>
                </a:lnTo>
                <a:lnTo>
                  <a:pt x="400"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800"/>
          </a:p>
        </p:txBody>
      </p:sp>
      <p:sp>
        <p:nvSpPr>
          <p:cNvPr id="329" name="Freeform 328"/>
          <p:cNvSpPr/>
          <p:nvPr/>
        </p:nvSpPr>
        <p:spPr bwMode="auto">
          <a:xfrm>
            <a:off x="5861573" y="2389044"/>
            <a:ext cx="421951" cy="612727"/>
          </a:xfrm>
          <a:custGeom>
            <a:avLst/>
            <a:gdLst>
              <a:gd name="T0" fmla="*/ 400 w 476"/>
              <a:gd name="T1" fmla="*/ 0 h 691"/>
              <a:gd name="T2" fmla="*/ 0 w 476"/>
              <a:gd name="T3" fmla="*/ 691 h 691"/>
              <a:gd name="T4" fmla="*/ 400 w 476"/>
              <a:gd name="T5" fmla="*/ 0 h 691"/>
              <a:gd name="T6" fmla="*/ 476 w 476"/>
              <a:gd name="T7" fmla="*/ 132 h 691"/>
              <a:gd name="T8" fmla="*/ 476 w 476"/>
              <a:gd name="T9" fmla="*/ 132 h 691"/>
              <a:gd name="T10" fmla="*/ 400 w 476"/>
              <a:gd name="T11" fmla="*/ 0 h 691"/>
            </a:gdLst>
            <a:ahLst/>
            <a:cxnLst>
              <a:cxn ang="0">
                <a:pos x="T0" y="T1"/>
              </a:cxn>
              <a:cxn ang="0">
                <a:pos x="T2" y="T3"/>
              </a:cxn>
              <a:cxn ang="0">
                <a:pos x="T4" y="T5"/>
              </a:cxn>
              <a:cxn ang="0">
                <a:pos x="T6" y="T7"/>
              </a:cxn>
              <a:cxn ang="0">
                <a:pos x="T8" y="T9"/>
              </a:cxn>
              <a:cxn ang="0">
                <a:pos x="T10" y="T11"/>
              </a:cxn>
            </a:cxnLst>
            <a:rect l="0" t="0" r="r" b="b"/>
            <a:pathLst>
              <a:path w="476" h="691">
                <a:moveTo>
                  <a:pt x="400" y="0"/>
                </a:moveTo>
                <a:lnTo>
                  <a:pt x="0" y="691"/>
                </a:lnTo>
                <a:lnTo>
                  <a:pt x="400" y="0"/>
                </a:lnTo>
                <a:lnTo>
                  <a:pt x="476" y="132"/>
                </a:lnTo>
                <a:lnTo>
                  <a:pt x="476" y="132"/>
                </a:lnTo>
                <a:lnTo>
                  <a:pt x="400" y="0"/>
                </a:ln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800"/>
          </a:p>
        </p:txBody>
      </p:sp>
      <p:sp>
        <p:nvSpPr>
          <p:cNvPr id="331" name="Freeform 330"/>
          <p:cNvSpPr/>
          <p:nvPr/>
        </p:nvSpPr>
        <p:spPr bwMode="auto">
          <a:xfrm>
            <a:off x="6432448" y="1895139"/>
            <a:ext cx="69143" cy="117935"/>
          </a:xfrm>
          <a:custGeom>
            <a:avLst/>
            <a:gdLst>
              <a:gd name="T0" fmla="*/ 78 w 78"/>
              <a:gd name="T1" fmla="*/ 0 h 133"/>
              <a:gd name="T2" fmla="*/ 0 w 78"/>
              <a:gd name="T3" fmla="*/ 133 h 133"/>
              <a:gd name="T4" fmla="*/ 0 w 78"/>
              <a:gd name="T5" fmla="*/ 133 h 133"/>
              <a:gd name="T6" fmla="*/ 78 w 78"/>
              <a:gd name="T7" fmla="*/ 0 h 133"/>
            </a:gdLst>
            <a:ahLst/>
            <a:cxnLst>
              <a:cxn ang="0">
                <a:pos x="T0" y="T1"/>
              </a:cxn>
              <a:cxn ang="0">
                <a:pos x="T2" y="T3"/>
              </a:cxn>
              <a:cxn ang="0">
                <a:pos x="T4" y="T5"/>
              </a:cxn>
              <a:cxn ang="0">
                <a:pos x="T6" y="T7"/>
              </a:cxn>
            </a:cxnLst>
            <a:rect l="0" t="0" r="r" b="b"/>
            <a:pathLst>
              <a:path w="78" h="133">
                <a:moveTo>
                  <a:pt x="78" y="0"/>
                </a:moveTo>
                <a:lnTo>
                  <a:pt x="0" y="133"/>
                </a:lnTo>
                <a:lnTo>
                  <a:pt x="0" y="133"/>
                </a:lnTo>
                <a:lnTo>
                  <a:pt x="78"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800"/>
          </a:p>
        </p:txBody>
      </p:sp>
      <p:sp>
        <p:nvSpPr>
          <p:cNvPr id="332" name="Freeform 331"/>
          <p:cNvSpPr/>
          <p:nvPr/>
        </p:nvSpPr>
        <p:spPr bwMode="auto">
          <a:xfrm>
            <a:off x="6432448" y="1895139"/>
            <a:ext cx="69143" cy="117935"/>
          </a:xfrm>
          <a:custGeom>
            <a:avLst/>
            <a:gdLst>
              <a:gd name="T0" fmla="*/ 78 w 78"/>
              <a:gd name="T1" fmla="*/ 0 h 133"/>
              <a:gd name="T2" fmla="*/ 0 w 78"/>
              <a:gd name="T3" fmla="*/ 133 h 133"/>
              <a:gd name="T4" fmla="*/ 0 w 78"/>
              <a:gd name="T5" fmla="*/ 133 h 133"/>
              <a:gd name="T6" fmla="*/ 78 w 78"/>
              <a:gd name="T7" fmla="*/ 0 h 133"/>
            </a:gdLst>
            <a:ahLst/>
            <a:cxnLst>
              <a:cxn ang="0">
                <a:pos x="T0" y="T1"/>
              </a:cxn>
              <a:cxn ang="0">
                <a:pos x="T2" y="T3"/>
              </a:cxn>
              <a:cxn ang="0">
                <a:pos x="T4" y="T5"/>
              </a:cxn>
              <a:cxn ang="0">
                <a:pos x="T6" y="T7"/>
              </a:cxn>
            </a:cxnLst>
            <a:rect l="0" t="0" r="r" b="b"/>
            <a:pathLst>
              <a:path w="78" h="133">
                <a:moveTo>
                  <a:pt x="78" y="0"/>
                </a:moveTo>
                <a:lnTo>
                  <a:pt x="0" y="133"/>
                </a:lnTo>
                <a:lnTo>
                  <a:pt x="0" y="133"/>
                </a:lnTo>
                <a:lnTo>
                  <a:pt x="78" y="0"/>
                </a:ln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800"/>
          </a:p>
        </p:txBody>
      </p:sp>
      <p:sp>
        <p:nvSpPr>
          <p:cNvPr id="334" name="Freeform 333"/>
          <p:cNvSpPr/>
          <p:nvPr/>
        </p:nvSpPr>
        <p:spPr bwMode="auto">
          <a:xfrm>
            <a:off x="6302504" y="1895139"/>
            <a:ext cx="136514" cy="0"/>
          </a:xfrm>
          <a:custGeom>
            <a:avLst/>
            <a:gdLst>
              <a:gd name="T0" fmla="*/ 0 w 154"/>
              <a:gd name="T1" fmla="*/ 0 w 154"/>
              <a:gd name="T2" fmla="*/ 154 w 154"/>
              <a:gd name="T3" fmla="*/ 0 w 154"/>
            </a:gdLst>
            <a:ahLst/>
            <a:cxnLst>
              <a:cxn ang="0">
                <a:pos x="T0" y="0"/>
              </a:cxn>
              <a:cxn ang="0">
                <a:pos x="T1" y="0"/>
              </a:cxn>
              <a:cxn ang="0">
                <a:pos x="T2" y="0"/>
              </a:cxn>
              <a:cxn ang="0">
                <a:pos x="T3" y="0"/>
              </a:cxn>
            </a:cxnLst>
            <a:rect l="0" t="0" r="r" b="b"/>
            <a:pathLst>
              <a:path w="154">
                <a:moveTo>
                  <a:pt x="0" y="0"/>
                </a:moveTo>
                <a:lnTo>
                  <a:pt x="0" y="0"/>
                </a:lnTo>
                <a:lnTo>
                  <a:pt x="154" y="0"/>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800"/>
          </a:p>
        </p:txBody>
      </p:sp>
      <p:sp>
        <p:nvSpPr>
          <p:cNvPr id="335" name="Freeform 334"/>
          <p:cNvSpPr/>
          <p:nvPr/>
        </p:nvSpPr>
        <p:spPr bwMode="auto">
          <a:xfrm>
            <a:off x="6302504" y="1895139"/>
            <a:ext cx="136514" cy="0"/>
          </a:xfrm>
          <a:custGeom>
            <a:avLst/>
            <a:gdLst>
              <a:gd name="T0" fmla="*/ 0 w 154"/>
              <a:gd name="T1" fmla="*/ 0 w 154"/>
              <a:gd name="T2" fmla="*/ 154 w 154"/>
              <a:gd name="T3" fmla="*/ 0 w 154"/>
            </a:gdLst>
            <a:ahLst/>
            <a:cxnLst>
              <a:cxn ang="0">
                <a:pos x="T0" y="0"/>
              </a:cxn>
              <a:cxn ang="0">
                <a:pos x="T1" y="0"/>
              </a:cxn>
              <a:cxn ang="0">
                <a:pos x="T2" y="0"/>
              </a:cxn>
              <a:cxn ang="0">
                <a:pos x="T3" y="0"/>
              </a:cxn>
            </a:cxnLst>
            <a:rect l="0" t="0" r="r" b="b"/>
            <a:pathLst>
              <a:path w="154">
                <a:moveTo>
                  <a:pt x="0" y="0"/>
                </a:moveTo>
                <a:lnTo>
                  <a:pt x="0" y="0"/>
                </a:lnTo>
                <a:lnTo>
                  <a:pt x="154" y="0"/>
                </a:lnTo>
                <a:lnTo>
                  <a:pt x="0" y="0"/>
                </a:ln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800"/>
          </a:p>
        </p:txBody>
      </p:sp>
      <p:sp>
        <p:nvSpPr>
          <p:cNvPr id="439" name="Oval 438"/>
          <p:cNvSpPr/>
          <p:nvPr/>
        </p:nvSpPr>
        <p:spPr>
          <a:xfrm>
            <a:off x="4104093" y="2425038"/>
            <a:ext cx="922697" cy="92298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rtlCol="0" anchor="ctr"/>
          <a:lstStyle/>
          <a:p>
            <a:pPr algn="ctr"/>
            <a:endParaRPr lang="en-AU" sz="1800"/>
          </a:p>
        </p:txBody>
      </p:sp>
      <p:sp>
        <p:nvSpPr>
          <p:cNvPr id="443" name="Text Placeholder 8"/>
          <p:cNvSpPr>
            <a:spLocks noGrp="1"/>
          </p:cNvSpPr>
          <p:nvPr>
            <p:ph type="body" sz="quarter" idx="4294967295"/>
          </p:nvPr>
        </p:nvSpPr>
        <p:spPr>
          <a:xfrm>
            <a:off x="0" y="1830388"/>
            <a:ext cx="1508125" cy="250825"/>
          </a:xfrm>
        </p:spPr>
        <p:txBody>
          <a:bodyPr>
            <a:no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44" name="Text Placeholder 9"/>
          <p:cNvSpPr>
            <a:spLocks noGrp="1"/>
          </p:cNvSpPr>
          <p:nvPr>
            <p:ph type="body" sz="quarter" idx="4294967295"/>
          </p:nvPr>
        </p:nvSpPr>
        <p:spPr>
          <a:xfrm>
            <a:off x="0" y="2081213"/>
            <a:ext cx="1744663" cy="423862"/>
          </a:xfrm>
        </p:spPr>
        <p:txBody>
          <a:bodyPr>
            <a:no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AU" altLang="zh-CN" sz="900" dirty="0">
              <a:solidFill>
                <a:schemeClr val="tx1">
                  <a:lumMod val="50000"/>
                  <a:lumOff val="50000"/>
                </a:schemeClr>
              </a:solidFill>
            </a:endParaRPr>
          </a:p>
        </p:txBody>
      </p:sp>
      <p:sp>
        <p:nvSpPr>
          <p:cNvPr id="445" name="Text Placeholder 8"/>
          <p:cNvSpPr>
            <a:spLocks noGrp="1"/>
          </p:cNvSpPr>
          <p:nvPr>
            <p:ph type="body" sz="quarter" idx="4294967295"/>
          </p:nvPr>
        </p:nvSpPr>
        <p:spPr>
          <a:xfrm>
            <a:off x="0" y="3227388"/>
            <a:ext cx="1508125" cy="252412"/>
          </a:xfrm>
        </p:spPr>
        <p:txBody>
          <a:bodyPr>
            <a:no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46" name="Text Placeholder 9"/>
          <p:cNvSpPr>
            <a:spLocks noGrp="1"/>
          </p:cNvSpPr>
          <p:nvPr>
            <p:ph type="body" sz="quarter" idx="4294967295"/>
          </p:nvPr>
        </p:nvSpPr>
        <p:spPr>
          <a:xfrm>
            <a:off x="0" y="3479800"/>
            <a:ext cx="1744663" cy="423863"/>
          </a:xfrm>
        </p:spPr>
        <p:txBody>
          <a:bodyPr>
            <a:no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AU" altLang="zh-CN" sz="900" dirty="0">
              <a:solidFill>
                <a:schemeClr val="tx1">
                  <a:lumMod val="50000"/>
                  <a:lumOff val="50000"/>
                </a:schemeClr>
              </a:solidFill>
            </a:endParaRPr>
          </a:p>
        </p:txBody>
      </p:sp>
      <p:sp>
        <p:nvSpPr>
          <p:cNvPr id="447" name="Text Placeholder 8"/>
          <p:cNvSpPr>
            <a:spLocks noGrp="1"/>
          </p:cNvSpPr>
          <p:nvPr>
            <p:ph type="body" sz="quarter" idx="4294967295"/>
          </p:nvPr>
        </p:nvSpPr>
        <p:spPr>
          <a:xfrm>
            <a:off x="7635875" y="1819275"/>
            <a:ext cx="1508125" cy="250825"/>
          </a:xfrm>
        </p:spPr>
        <p:txBody>
          <a:bodyPr>
            <a:no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48" name="Text Placeholder 9"/>
          <p:cNvSpPr>
            <a:spLocks noGrp="1"/>
          </p:cNvSpPr>
          <p:nvPr>
            <p:ph type="body" sz="quarter" idx="4294967295"/>
          </p:nvPr>
        </p:nvSpPr>
        <p:spPr>
          <a:xfrm>
            <a:off x="7397750" y="2070100"/>
            <a:ext cx="1746250" cy="425450"/>
          </a:xfrm>
        </p:spPr>
        <p:txBody>
          <a:bodyPr>
            <a:no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AU" altLang="zh-CN" sz="900" dirty="0">
              <a:solidFill>
                <a:schemeClr val="tx1">
                  <a:lumMod val="50000"/>
                  <a:lumOff val="50000"/>
                </a:schemeClr>
              </a:solidFill>
            </a:endParaRPr>
          </a:p>
        </p:txBody>
      </p:sp>
      <p:sp>
        <p:nvSpPr>
          <p:cNvPr id="451" name="Text Placeholder 8"/>
          <p:cNvSpPr>
            <a:spLocks noGrp="1"/>
          </p:cNvSpPr>
          <p:nvPr>
            <p:ph type="body" sz="quarter" idx="4294967295"/>
          </p:nvPr>
        </p:nvSpPr>
        <p:spPr>
          <a:xfrm>
            <a:off x="7635875" y="3286125"/>
            <a:ext cx="1508125" cy="252413"/>
          </a:xfrm>
        </p:spPr>
        <p:txBody>
          <a:bodyPr>
            <a:no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52" name="Text Placeholder 9"/>
          <p:cNvSpPr>
            <a:spLocks noGrp="1"/>
          </p:cNvSpPr>
          <p:nvPr>
            <p:ph type="body" sz="quarter" idx="4294967295"/>
          </p:nvPr>
        </p:nvSpPr>
        <p:spPr>
          <a:xfrm>
            <a:off x="7397750" y="3538538"/>
            <a:ext cx="1746250" cy="423862"/>
          </a:xfrm>
        </p:spPr>
        <p:txBody>
          <a:bodyPr>
            <a:no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AU" altLang="zh-CN" sz="900" dirty="0">
              <a:solidFill>
                <a:schemeClr val="tx1">
                  <a:lumMod val="50000"/>
                  <a:lumOff val="50000"/>
                </a:schemeClr>
              </a:solidFill>
            </a:endParaRPr>
          </a:p>
        </p:txBody>
      </p:sp>
      <p:sp>
        <p:nvSpPr>
          <p:cNvPr id="54" name="Freeform 53"/>
          <p:cNvSpPr/>
          <p:nvPr/>
        </p:nvSpPr>
        <p:spPr>
          <a:xfrm>
            <a:off x="3140176" y="1634579"/>
            <a:ext cx="2787953" cy="2500288"/>
          </a:xfrm>
          <a:custGeom>
            <a:avLst/>
            <a:gdLst>
              <a:gd name="connsiteX0" fmla="*/ 2220116 w 3718417"/>
              <a:gd name="connsiteY0" fmla="*/ 3322706 h 3333718"/>
              <a:gd name="connsiteX1" fmla="*/ 2229456 w 3718417"/>
              <a:gd name="connsiteY1" fmla="*/ 3325496 h 3333718"/>
              <a:gd name="connsiteX2" fmla="*/ 2239019 w 3718417"/>
              <a:gd name="connsiteY2" fmla="*/ 3326422 h 3333718"/>
              <a:gd name="connsiteX3" fmla="*/ 2148519 w 3718417"/>
              <a:gd name="connsiteY3" fmla="*/ 3300859 h 3333718"/>
              <a:gd name="connsiteX4" fmla="*/ 2150572 w 3718417"/>
              <a:gd name="connsiteY4" fmla="*/ 3301928 h 3333718"/>
              <a:gd name="connsiteX5" fmla="*/ 2152187 w 3718417"/>
              <a:gd name="connsiteY5" fmla="*/ 3302411 h 3333718"/>
              <a:gd name="connsiteX6" fmla="*/ 2150723 w 3718417"/>
              <a:gd name="connsiteY6" fmla="*/ 3301921 h 3333718"/>
              <a:gd name="connsiteX7" fmla="*/ 605489 w 3718417"/>
              <a:gd name="connsiteY7" fmla="*/ 2808370 h 3333718"/>
              <a:gd name="connsiteX8" fmla="*/ 607509 w 3718417"/>
              <a:gd name="connsiteY8" fmla="*/ 2816829 h 3333718"/>
              <a:gd name="connsiteX9" fmla="*/ 611079 w 3718417"/>
              <a:gd name="connsiteY9" fmla="*/ 2824608 h 3333718"/>
              <a:gd name="connsiteX10" fmla="*/ 387093 w 3718417"/>
              <a:gd name="connsiteY10" fmla="*/ 1050636 h 3333718"/>
              <a:gd name="connsiteX11" fmla="*/ 364822 w 3718417"/>
              <a:gd name="connsiteY11" fmla="*/ 1059435 h 3333718"/>
              <a:gd name="connsiteX12" fmla="*/ 350342 w 3718417"/>
              <a:gd name="connsiteY12" fmla="*/ 1068569 h 3333718"/>
              <a:gd name="connsiteX13" fmla="*/ 387093 w 3718417"/>
              <a:gd name="connsiteY13" fmla="*/ 1052706 h 3333718"/>
              <a:gd name="connsiteX14" fmla="*/ 1741327 w 3718417"/>
              <a:gd name="connsiteY14" fmla="*/ 169961 h 3333718"/>
              <a:gd name="connsiteX15" fmla="*/ 1767645 w 3718417"/>
              <a:gd name="connsiteY15" fmla="*/ 202645 h 3333718"/>
              <a:gd name="connsiteX16" fmla="*/ 2236920 w 3718417"/>
              <a:gd name="connsiteY16" fmla="*/ 1013228 h 3333718"/>
              <a:gd name="connsiteX17" fmla="*/ 2147597 w 3718417"/>
              <a:gd name="connsiteY17" fmla="*/ 1013228 h 3333718"/>
              <a:gd name="connsiteX18" fmla="*/ 2141566 w 3718417"/>
              <a:gd name="connsiteY18" fmla="*/ 1013228 h 3333718"/>
              <a:gd name="connsiteX19" fmla="*/ 2114114 w 3718417"/>
              <a:gd name="connsiteY19" fmla="*/ 965809 h 3333718"/>
              <a:gd name="connsiteX20" fmla="*/ 1773702 w 3718417"/>
              <a:gd name="connsiteY20" fmla="*/ 377813 h 3333718"/>
              <a:gd name="connsiteX21" fmla="*/ 1453461 w 3718417"/>
              <a:gd name="connsiteY21" fmla="*/ 199410 h 3333718"/>
              <a:gd name="connsiteX22" fmla="*/ 1201669 w 3718417"/>
              <a:gd name="connsiteY22" fmla="*/ 199410 h 3333718"/>
              <a:gd name="connsiteX23" fmla="*/ 908319 w 3718417"/>
              <a:gd name="connsiteY23" fmla="*/ 368037 h 3333718"/>
              <a:gd name="connsiteX24" fmla="*/ 553523 w 3718417"/>
              <a:gd name="connsiteY24" fmla="*/ 983387 h 3333718"/>
              <a:gd name="connsiteX25" fmla="*/ 535616 w 3718417"/>
              <a:gd name="connsiteY25" fmla="*/ 1014444 h 3333718"/>
              <a:gd name="connsiteX26" fmla="*/ 526793 w 3718417"/>
              <a:gd name="connsiteY26" fmla="*/ 1015882 h 3333718"/>
              <a:gd name="connsiteX27" fmla="*/ 526793 w 3718417"/>
              <a:gd name="connsiteY27" fmla="*/ 1016112 h 3333718"/>
              <a:gd name="connsiteX28" fmla="*/ 542891 w 3718417"/>
              <a:gd name="connsiteY28" fmla="*/ 1013487 h 3333718"/>
              <a:gd name="connsiteX29" fmla="*/ 1481497 w 3718417"/>
              <a:gd name="connsiteY29" fmla="*/ 1013487 h 3333718"/>
              <a:gd name="connsiteX30" fmla="*/ 1436832 w 3718417"/>
              <a:gd name="connsiteY30" fmla="*/ 1090676 h 3333718"/>
              <a:gd name="connsiteX31" fmla="*/ 1436268 w 3718417"/>
              <a:gd name="connsiteY31" fmla="*/ 1091651 h 3333718"/>
              <a:gd name="connsiteX32" fmla="*/ 1376333 w 3718417"/>
              <a:gd name="connsiteY32" fmla="*/ 1091651 h 3333718"/>
              <a:gd name="connsiteX33" fmla="*/ 695468 w 3718417"/>
              <a:gd name="connsiteY33" fmla="*/ 1091651 h 3333718"/>
              <a:gd name="connsiteX34" fmla="*/ 382543 w 3718417"/>
              <a:gd name="connsiteY34" fmla="*/ 1279931 h 3333718"/>
              <a:gd name="connsiteX35" fmla="*/ 257862 w 3718417"/>
              <a:gd name="connsiteY35" fmla="*/ 1497554 h 3333718"/>
              <a:gd name="connsiteX36" fmla="*/ 257862 w 3718417"/>
              <a:gd name="connsiteY36" fmla="*/ 1834990 h 3333718"/>
              <a:gd name="connsiteX37" fmla="*/ 612679 w 3718417"/>
              <a:gd name="connsiteY37" fmla="*/ 2450674 h 3333718"/>
              <a:gd name="connsiteX38" fmla="*/ 631939 w 3718417"/>
              <a:gd name="connsiteY38" fmla="*/ 2484094 h 3333718"/>
              <a:gd name="connsiteX39" fmla="*/ 626190 w 3718417"/>
              <a:gd name="connsiteY39" fmla="*/ 2499364 h 3333718"/>
              <a:gd name="connsiteX40" fmla="*/ 626658 w 3718417"/>
              <a:gd name="connsiteY40" fmla="*/ 2499637 h 3333718"/>
              <a:gd name="connsiteX41" fmla="*/ 634776 w 3718417"/>
              <a:gd name="connsiteY41" fmla="*/ 2478064 h 3333718"/>
              <a:gd name="connsiteX42" fmla="*/ 1103944 w 3718417"/>
              <a:gd name="connsiteY42" fmla="*/ 1666859 h 3333718"/>
              <a:gd name="connsiteX43" fmla="*/ 1129700 w 3718417"/>
              <a:gd name="connsiteY43" fmla="*/ 1711624 h 3333718"/>
              <a:gd name="connsiteX44" fmla="*/ 1146561 w 3718417"/>
              <a:gd name="connsiteY44" fmla="*/ 1740930 h 3333718"/>
              <a:gd name="connsiteX45" fmla="*/ 1116696 w 3718417"/>
              <a:gd name="connsiteY45" fmla="*/ 1792569 h 3333718"/>
              <a:gd name="connsiteX46" fmla="*/ 776361 w 3718417"/>
              <a:gd name="connsiteY46" fmla="*/ 2381018 h 3333718"/>
              <a:gd name="connsiteX47" fmla="*/ 783693 w 3718417"/>
              <a:gd name="connsiteY47" fmla="*/ 2747879 h 3333718"/>
              <a:gd name="connsiteX48" fmla="*/ 908339 w 3718417"/>
              <a:gd name="connsiteY48" fmla="*/ 2965551 h 3333718"/>
              <a:gd name="connsiteX49" fmla="*/ 1201621 w 3718417"/>
              <a:gd name="connsiteY49" fmla="*/ 3134307 h 3333718"/>
              <a:gd name="connsiteX50" fmla="*/ 1912701 w 3718417"/>
              <a:gd name="connsiteY50" fmla="*/ 3134307 h 3333718"/>
              <a:gd name="connsiteX51" fmla="*/ 1948402 w 3718417"/>
              <a:gd name="connsiteY51" fmla="*/ 3134307 h 3333718"/>
              <a:gd name="connsiteX52" fmla="*/ 1953487 w 3718417"/>
              <a:gd name="connsiteY52" fmla="*/ 3140395 h 3333718"/>
              <a:gd name="connsiteX53" fmla="*/ 1953624 w 3718417"/>
              <a:gd name="connsiteY53" fmla="*/ 3140395 h 3333718"/>
              <a:gd name="connsiteX54" fmla="*/ 1947996 w 3718417"/>
              <a:gd name="connsiteY54" fmla="*/ 3133657 h 3333718"/>
              <a:gd name="connsiteX55" fmla="*/ 1481498 w 3718417"/>
              <a:gd name="connsiteY55" fmla="*/ 2322300 h 3333718"/>
              <a:gd name="connsiteX56" fmla="*/ 1533105 w 3718417"/>
              <a:gd name="connsiteY56" fmla="*/ 2322300 h 3333718"/>
              <a:gd name="connsiteX57" fmla="*/ 1566872 w 3718417"/>
              <a:gd name="connsiteY57" fmla="*/ 2322300 h 3333718"/>
              <a:gd name="connsiteX58" fmla="*/ 1594079 w 3718417"/>
              <a:gd name="connsiteY58" fmla="*/ 2369622 h 3333718"/>
              <a:gd name="connsiteX59" fmla="*/ 1932477 w 3718417"/>
              <a:gd name="connsiteY59" fmla="*/ 2958180 h 3333718"/>
              <a:gd name="connsiteX60" fmla="*/ 2255163 w 3718417"/>
              <a:gd name="connsiteY60" fmla="*/ 3134306 h 3333718"/>
              <a:gd name="connsiteX61" fmla="*/ 2504510 w 3718417"/>
              <a:gd name="connsiteY61" fmla="*/ 3134306 h 3333718"/>
              <a:gd name="connsiteX62" fmla="*/ 2797861 w 3718417"/>
              <a:gd name="connsiteY62" fmla="*/ 2965518 h 3333718"/>
              <a:gd name="connsiteX63" fmla="*/ 3154307 w 3718417"/>
              <a:gd name="connsiteY63" fmla="*/ 2349580 h 3333718"/>
              <a:gd name="connsiteX64" fmla="*/ 3169935 w 3718417"/>
              <a:gd name="connsiteY64" fmla="*/ 2322576 h 3333718"/>
              <a:gd name="connsiteX65" fmla="*/ 3158127 w 3718417"/>
              <a:gd name="connsiteY65" fmla="*/ 2322576 h 3333718"/>
              <a:gd name="connsiteX66" fmla="*/ 2236921 w 3718417"/>
              <a:gd name="connsiteY66" fmla="*/ 2322576 h 3333718"/>
              <a:gd name="connsiteX67" fmla="*/ 2281438 w 3718417"/>
              <a:gd name="connsiteY67" fmla="*/ 2245210 h 3333718"/>
              <a:gd name="connsiteX68" fmla="*/ 2282060 w 3718417"/>
              <a:gd name="connsiteY68" fmla="*/ 2244129 h 3333718"/>
              <a:gd name="connsiteX69" fmla="*/ 2331859 w 3718417"/>
              <a:gd name="connsiteY69" fmla="*/ 2244129 h 3333718"/>
              <a:gd name="connsiteX70" fmla="*/ 3010710 w 3718417"/>
              <a:gd name="connsiteY70" fmla="*/ 2244129 h 3333718"/>
              <a:gd name="connsiteX71" fmla="*/ 3326080 w 3718417"/>
              <a:gd name="connsiteY71" fmla="*/ 2053330 h 3333718"/>
              <a:gd name="connsiteX72" fmla="*/ 3450761 w 3718417"/>
              <a:gd name="connsiteY72" fmla="*/ 1835622 h 3333718"/>
              <a:gd name="connsiteX73" fmla="*/ 3450761 w 3718417"/>
              <a:gd name="connsiteY73" fmla="*/ 1498051 h 3333718"/>
              <a:gd name="connsiteX74" fmla="*/ 3095945 w 3718417"/>
              <a:gd name="connsiteY74" fmla="*/ 882125 h 3333718"/>
              <a:gd name="connsiteX75" fmla="*/ 3080988 w 3718417"/>
              <a:gd name="connsiteY75" fmla="*/ 856164 h 3333718"/>
              <a:gd name="connsiteX76" fmla="*/ 3080371 w 3718417"/>
              <a:gd name="connsiteY76" fmla="*/ 857238 h 3333718"/>
              <a:gd name="connsiteX77" fmla="*/ 2614775 w 3718417"/>
              <a:gd name="connsiteY77" fmla="*/ 1666859 h 3333718"/>
              <a:gd name="connsiteX78" fmla="*/ 2570112 w 3718417"/>
              <a:gd name="connsiteY78" fmla="*/ 1589653 h 3333718"/>
              <a:gd name="connsiteX79" fmla="*/ 2566990 w 3718417"/>
              <a:gd name="connsiteY79" fmla="*/ 1584256 h 3333718"/>
              <a:gd name="connsiteX80" fmla="*/ 2591781 w 3718417"/>
              <a:gd name="connsiteY80" fmla="*/ 1541150 h 3333718"/>
              <a:gd name="connsiteX81" fmla="*/ 2930185 w 3718417"/>
              <a:gd name="connsiteY81" fmla="*/ 952700 h 3333718"/>
              <a:gd name="connsiteX82" fmla="*/ 2925296 w 3718417"/>
              <a:gd name="connsiteY82" fmla="*/ 585839 h 3333718"/>
              <a:gd name="connsiteX83" fmla="*/ 2798175 w 3718417"/>
              <a:gd name="connsiteY83" fmla="*/ 368166 h 3333718"/>
              <a:gd name="connsiteX84" fmla="*/ 2504820 w 3718417"/>
              <a:gd name="connsiteY84" fmla="*/ 199410 h 3333718"/>
              <a:gd name="connsiteX85" fmla="*/ 1795215 w 3718417"/>
              <a:gd name="connsiteY85" fmla="*/ 199410 h 3333718"/>
              <a:gd name="connsiteX86" fmla="*/ 1765114 w 3718417"/>
              <a:gd name="connsiteY86" fmla="*/ 199410 h 3333718"/>
              <a:gd name="connsiteX87" fmla="*/ 1741419 w 3718417"/>
              <a:gd name="connsiteY87" fmla="*/ 169961 h 3333718"/>
              <a:gd name="connsiteX88" fmla="*/ 1117878 w 3718417"/>
              <a:gd name="connsiteY88" fmla="*/ 0 h 3333718"/>
              <a:gd name="connsiteX89" fmla="*/ 1403886 w 3718417"/>
              <a:gd name="connsiteY89" fmla="*/ 0 h 3333718"/>
              <a:gd name="connsiteX90" fmla="*/ 1404464 w 3718417"/>
              <a:gd name="connsiteY90" fmla="*/ 37 h 3333718"/>
              <a:gd name="connsiteX91" fmla="*/ 1404079 w 3718417"/>
              <a:gd name="connsiteY91" fmla="*/ 0 h 3333718"/>
              <a:gd name="connsiteX92" fmla="*/ 1422736 w 3718417"/>
              <a:gd name="connsiteY92" fmla="*/ 0 h 3333718"/>
              <a:gd name="connsiteX93" fmla="*/ 1425318 w 3718417"/>
              <a:gd name="connsiteY93" fmla="*/ 0 h 3333718"/>
              <a:gd name="connsiteX94" fmla="*/ 1440518 w 3718417"/>
              <a:gd name="connsiteY94" fmla="*/ 0 h 3333718"/>
              <a:gd name="connsiteX95" fmla="*/ 1792082 w 3718417"/>
              <a:gd name="connsiteY95" fmla="*/ 0 h 3333718"/>
              <a:gd name="connsiteX96" fmla="*/ 1859208 w 3718417"/>
              <a:gd name="connsiteY96" fmla="*/ 0 h 3333718"/>
              <a:gd name="connsiteX97" fmla="*/ 1907813 w 3718417"/>
              <a:gd name="connsiteY97" fmla="*/ 0 h 3333718"/>
              <a:gd name="connsiteX98" fmla="*/ 2598114 w 3718417"/>
              <a:gd name="connsiteY98" fmla="*/ 0 h 3333718"/>
              <a:gd name="connsiteX99" fmla="*/ 2931333 w 3718417"/>
              <a:gd name="connsiteY99" fmla="*/ 191689 h 3333718"/>
              <a:gd name="connsiteX100" fmla="*/ 3075728 w 3718417"/>
              <a:gd name="connsiteY100" fmla="*/ 438939 h 3333718"/>
              <a:gd name="connsiteX101" fmla="*/ 3075821 w 3718417"/>
              <a:gd name="connsiteY101" fmla="*/ 439169 h 3333718"/>
              <a:gd name="connsiteX102" fmla="*/ 3076722 w 3718417"/>
              <a:gd name="connsiteY102" fmla="*/ 440733 h 3333718"/>
              <a:gd name="connsiteX103" fmla="*/ 3672598 w 3718417"/>
              <a:gd name="connsiteY103" fmla="*/ 1475114 h 3333718"/>
              <a:gd name="connsiteX104" fmla="*/ 3672598 w 3718417"/>
              <a:gd name="connsiteY104" fmla="*/ 1858555 h 3333718"/>
              <a:gd name="connsiteX105" fmla="*/ 3530975 w 3718417"/>
              <a:gd name="connsiteY105" fmla="*/ 2105847 h 3333718"/>
              <a:gd name="connsiteX106" fmla="*/ 3529433 w 3718417"/>
              <a:gd name="connsiteY106" fmla="*/ 2107860 h 3333718"/>
              <a:gd name="connsiteX107" fmla="*/ 3521388 w 3718417"/>
              <a:gd name="connsiteY107" fmla="*/ 2121762 h 3333718"/>
              <a:gd name="connsiteX108" fmla="*/ 2930976 w 3718417"/>
              <a:gd name="connsiteY108" fmla="*/ 3141993 h 3333718"/>
              <a:gd name="connsiteX109" fmla="*/ 2597762 w 3718417"/>
              <a:gd name="connsiteY109" fmla="*/ 3333717 h 3333718"/>
              <a:gd name="connsiteX110" fmla="*/ 2314531 w 3718417"/>
              <a:gd name="connsiteY110" fmla="*/ 3333717 h 3333718"/>
              <a:gd name="connsiteX111" fmla="*/ 2313937 w 3718417"/>
              <a:gd name="connsiteY111" fmla="*/ 3333679 h 3333718"/>
              <a:gd name="connsiteX112" fmla="*/ 2314342 w 3718417"/>
              <a:gd name="connsiteY112" fmla="*/ 3333718 h 3333718"/>
              <a:gd name="connsiteX113" fmla="*/ 1117825 w 3718417"/>
              <a:gd name="connsiteY113" fmla="*/ 3333718 h 3333718"/>
              <a:gd name="connsiteX114" fmla="*/ 784688 w 3718417"/>
              <a:gd name="connsiteY114" fmla="*/ 3142029 h 3333718"/>
              <a:gd name="connsiteX115" fmla="*/ 643105 w 3718417"/>
              <a:gd name="connsiteY115" fmla="*/ 2894779 h 3333718"/>
              <a:gd name="connsiteX116" fmla="*/ 641174 w 3718417"/>
              <a:gd name="connsiteY116" fmla="*/ 2890908 h 3333718"/>
              <a:gd name="connsiteX117" fmla="*/ 633532 w 3718417"/>
              <a:gd name="connsiteY117" fmla="*/ 2877648 h 3333718"/>
              <a:gd name="connsiteX118" fmla="*/ 45819 w 3718417"/>
              <a:gd name="connsiteY118" fmla="*/ 1857838 h 3333718"/>
              <a:gd name="connsiteX119" fmla="*/ 45819 w 3718417"/>
              <a:gd name="connsiteY119" fmla="*/ 1474548 h 3333718"/>
              <a:gd name="connsiteX120" fmla="*/ 187443 w 3718417"/>
              <a:gd name="connsiteY120" fmla="*/ 1227352 h 3333718"/>
              <a:gd name="connsiteX121" fmla="*/ 224110 w 3718417"/>
              <a:gd name="connsiteY121" fmla="*/ 1179726 h 3333718"/>
              <a:gd name="connsiteX122" fmla="*/ 223890 w 3718417"/>
              <a:gd name="connsiteY122" fmla="*/ 1176708 h 3333718"/>
              <a:gd name="connsiteX123" fmla="*/ 187657 w 3718417"/>
              <a:gd name="connsiteY123" fmla="*/ 1226977 h 3333718"/>
              <a:gd name="connsiteX124" fmla="*/ 219140 w 3718417"/>
              <a:gd name="connsiteY124" fmla="*/ 1172374 h 3333718"/>
              <a:gd name="connsiteX125" fmla="*/ 231820 w 3718417"/>
              <a:gd name="connsiteY125" fmla="*/ 1150382 h 3333718"/>
              <a:gd name="connsiteX126" fmla="*/ 233210 w 3718417"/>
              <a:gd name="connsiteY126" fmla="*/ 1145790 h 3333718"/>
              <a:gd name="connsiteX127" fmla="*/ 241032 w 3718417"/>
              <a:gd name="connsiteY127" fmla="*/ 1134405 h 3333718"/>
              <a:gd name="connsiteX128" fmla="*/ 262283 w 3718417"/>
              <a:gd name="connsiteY128" fmla="*/ 1097548 h 3333718"/>
              <a:gd name="connsiteX129" fmla="*/ 784665 w 3718417"/>
              <a:gd name="connsiteY129" fmla="*/ 191541 h 3333718"/>
              <a:gd name="connsiteX130" fmla="*/ 1117878 w 3718417"/>
              <a:gd name="connsiteY130" fmla="*/ 0 h 333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3718417" h="3333718">
                <a:moveTo>
                  <a:pt x="2220116" y="3322706"/>
                </a:moveTo>
                <a:lnTo>
                  <a:pt x="2229456" y="3325496"/>
                </a:lnTo>
                <a:lnTo>
                  <a:pt x="2239019" y="3326422"/>
                </a:lnTo>
                <a:close/>
                <a:moveTo>
                  <a:pt x="2148519" y="3300859"/>
                </a:moveTo>
                <a:lnTo>
                  <a:pt x="2150572" y="3301928"/>
                </a:lnTo>
                <a:lnTo>
                  <a:pt x="2152187" y="3302411"/>
                </a:lnTo>
                <a:lnTo>
                  <a:pt x="2150723" y="3301921"/>
                </a:lnTo>
                <a:close/>
                <a:moveTo>
                  <a:pt x="605489" y="2808370"/>
                </a:moveTo>
                <a:lnTo>
                  <a:pt x="607509" y="2816829"/>
                </a:lnTo>
                <a:lnTo>
                  <a:pt x="611079" y="2824608"/>
                </a:lnTo>
                <a:close/>
                <a:moveTo>
                  <a:pt x="387093" y="1050636"/>
                </a:moveTo>
                <a:lnTo>
                  <a:pt x="364822" y="1059435"/>
                </a:lnTo>
                <a:lnTo>
                  <a:pt x="350342" y="1068569"/>
                </a:lnTo>
                <a:lnTo>
                  <a:pt x="387093" y="1052706"/>
                </a:lnTo>
                <a:close/>
                <a:moveTo>
                  <a:pt x="1741327" y="169961"/>
                </a:moveTo>
                <a:lnTo>
                  <a:pt x="1767645" y="202645"/>
                </a:lnTo>
                <a:cubicBezTo>
                  <a:pt x="1767645" y="202645"/>
                  <a:pt x="1767645" y="202645"/>
                  <a:pt x="2236920" y="1013228"/>
                </a:cubicBezTo>
                <a:cubicBezTo>
                  <a:pt x="2236920" y="1013228"/>
                  <a:pt x="2236920" y="1013228"/>
                  <a:pt x="2147597" y="1013228"/>
                </a:cubicBezTo>
                <a:lnTo>
                  <a:pt x="2141566" y="1013228"/>
                </a:lnTo>
                <a:lnTo>
                  <a:pt x="2114114" y="965809"/>
                </a:lnTo>
                <a:cubicBezTo>
                  <a:pt x="1773702" y="377813"/>
                  <a:pt x="1773702" y="377813"/>
                  <a:pt x="1773702" y="377813"/>
                </a:cubicBezTo>
                <a:cubicBezTo>
                  <a:pt x="1707698" y="270282"/>
                  <a:pt x="1587913" y="199410"/>
                  <a:pt x="1453461" y="199410"/>
                </a:cubicBezTo>
                <a:cubicBezTo>
                  <a:pt x="1201669" y="199410"/>
                  <a:pt x="1201669" y="199410"/>
                  <a:pt x="1201669" y="199410"/>
                </a:cubicBezTo>
                <a:cubicBezTo>
                  <a:pt x="1094107" y="199410"/>
                  <a:pt x="962100" y="275170"/>
                  <a:pt x="908319" y="368037"/>
                </a:cubicBezTo>
                <a:cubicBezTo>
                  <a:pt x="744074" y="652901"/>
                  <a:pt x="631155" y="848744"/>
                  <a:pt x="553523" y="983387"/>
                </a:cubicBezTo>
                <a:lnTo>
                  <a:pt x="535616" y="1014444"/>
                </a:lnTo>
                <a:lnTo>
                  <a:pt x="526793" y="1015882"/>
                </a:lnTo>
                <a:lnTo>
                  <a:pt x="526793" y="1016112"/>
                </a:lnTo>
                <a:lnTo>
                  <a:pt x="542891" y="1013487"/>
                </a:lnTo>
                <a:cubicBezTo>
                  <a:pt x="542891" y="1013487"/>
                  <a:pt x="542891" y="1013487"/>
                  <a:pt x="1481497" y="1013487"/>
                </a:cubicBezTo>
                <a:cubicBezTo>
                  <a:pt x="1481497" y="1013487"/>
                  <a:pt x="1481497" y="1013487"/>
                  <a:pt x="1436832" y="1090676"/>
                </a:cubicBezTo>
                <a:lnTo>
                  <a:pt x="1436268" y="1091651"/>
                </a:lnTo>
                <a:lnTo>
                  <a:pt x="1376333" y="1091651"/>
                </a:lnTo>
                <a:cubicBezTo>
                  <a:pt x="695468" y="1091651"/>
                  <a:pt x="695468" y="1091651"/>
                  <a:pt x="695468" y="1091651"/>
                </a:cubicBezTo>
                <a:cubicBezTo>
                  <a:pt x="570788" y="1096542"/>
                  <a:pt x="450996" y="1162562"/>
                  <a:pt x="382543" y="1279931"/>
                </a:cubicBezTo>
                <a:cubicBezTo>
                  <a:pt x="257862" y="1497554"/>
                  <a:pt x="257862" y="1497554"/>
                  <a:pt x="257862" y="1497554"/>
                </a:cubicBezTo>
                <a:cubicBezTo>
                  <a:pt x="204078" y="1590471"/>
                  <a:pt x="204078" y="1742073"/>
                  <a:pt x="257862" y="1834990"/>
                </a:cubicBezTo>
                <a:cubicBezTo>
                  <a:pt x="422117" y="2120009"/>
                  <a:pt x="535043" y="2315958"/>
                  <a:pt x="612679" y="2450674"/>
                </a:cubicBezTo>
                <a:lnTo>
                  <a:pt x="631939" y="2484094"/>
                </a:lnTo>
                <a:lnTo>
                  <a:pt x="626190" y="2499364"/>
                </a:lnTo>
                <a:lnTo>
                  <a:pt x="626658" y="2499637"/>
                </a:lnTo>
                <a:lnTo>
                  <a:pt x="634776" y="2478064"/>
                </a:lnTo>
                <a:cubicBezTo>
                  <a:pt x="634776" y="2478064"/>
                  <a:pt x="634776" y="2478064"/>
                  <a:pt x="1103944" y="1666859"/>
                </a:cubicBezTo>
                <a:cubicBezTo>
                  <a:pt x="1103944" y="1666859"/>
                  <a:pt x="1103944" y="1666859"/>
                  <a:pt x="1129700" y="1711624"/>
                </a:cubicBezTo>
                <a:lnTo>
                  <a:pt x="1146561" y="1740930"/>
                </a:lnTo>
                <a:lnTo>
                  <a:pt x="1116696" y="1792569"/>
                </a:lnTo>
                <a:cubicBezTo>
                  <a:pt x="776361" y="2381018"/>
                  <a:pt x="776361" y="2381018"/>
                  <a:pt x="776361" y="2381018"/>
                </a:cubicBezTo>
                <a:cubicBezTo>
                  <a:pt x="717704" y="2493522"/>
                  <a:pt x="715260" y="2630483"/>
                  <a:pt x="783693" y="2747879"/>
                </a:cubicBezTo>
                <a:cubicBezTo>
                  <a:pt x="908339" y="2965551"/>
                  <a:pt x="908339" y="2965551"/>
                  <a:pt x="908339" y="2965551"/>
                </a:cubicBezTo>
                <a:cubicBezTo>
                  <a:pt x="962107" y="3058489"/>
                  <a:pt x="1094084" y="3134307"/>
                  <a:pt x="1201621" y="3134307"/>
                </a:cubicBezTo>
                <a:cubicBezTo>
                  <a:pt x="1530801" y="3134307"/>
                  <a:pt x="1757112" y="3134307"/>
                  <a:pt x="1912701" y="3134307"/>
                </a:cubicBezTo>
                <a:lnTo>
                  <a:pt x="1948402" y="3134307"/>
                </a:lnTo>
                <a:lnTo>
                  <a:pt x="1953487" y="3140395"/>
                </a:lnTo>
                <a:lnTo>
                  <a:pt x="1953624" y="3140395"/>
                </a:lnTo>
                <a:lnTo>
                  <a:pt x="1947996" y="3133657"/>
                </a:lnTo>
                <a:cubicBezTo>
                  <a:pt x="1947996" y="3133657"/>
                  <a:pt x="1947996" y="3133657"/>
                  <a:pt x="1481498" y="2322300"/>
                </a:cubicBezTo>
                <a:cubicBezTo>
                  <a:pt x="1481498" y="2322300"/>
                  <a:pt x="1481498" y="2322300"/>
                  <a:pt x="1533105" y="2322300"/>
                </a:cubicBezTo>
                <a:lnTo>
                  <a:pt x="1566872" y="2322300"/>
                </a:lnTo>
                <a:lnTo>
                  <a:pt x="1594079" y="2369622"/>
                </a:lnTo>
                <a:cubicBezTo>
                  <a:pt x="1932477" y="2958180"/>
                  <a:pt x="1932477" y="2958180"/>
                  <a:pt x="1932477" y="2958180"/>
                </a:cubicBezTo>
                <a:cubicBezTo>
                  <a:pt x="2000926" y="3063367"/>
                  <a:pt x="2118266" y="3134306"/>
                  <a:pt x="2255163" y="3134306"/>
                </a:cubicBezTo>
                <a:cubicBezTo>
                  <a:pt x="2504510" y="3134306"/>
                  <a:pt x="2504510" y="3134306"/>
                  <a:pt x="2504510" y="3134306"/>
                </a:cubicBezTo>
                <a:cubicBezTo>
                  <a:pt x="2612072" y="3134306"/>
                  <a:pt x="2744079" y="3058474"/>
                  <a:pt x="2797861" y="2965518"/>
                </a:cubicBezTo>
                <a:cubicBezTo>
                  <a:pt x="2962870" y="2680383"/>
                  <a:pt x="3076315" y="2484352"/>
                  <a:pt x="3154307" y="2349580"/>
                </a:cubicBezTo>
                <a:lnTo>
                  <a:pt x="3169935" y="2322576"/>
                </a:lnTo>
                <a:lnTo>
                  <a:pt x="3158127" y="2322576"/>
                </a:lnTo>
                <a:cubicBezTo>
                  <a:pt x="3114260" y="2322576"/>
                  <a:pt x="2938792" y="2322576"/>
                  <a:pt x="2236921" y="2322576"/>
                </a:cubicBezTo>
                <a:cubicBezTo>
                  <a:pt x="2236921" y="2322576"/>
                  <a:pt x="2236921" y="2322576"/>
                  <a:pt x="2281438" y="2245210"/>
                </a:cubicBezTo>
                <a:lnTo>
                  <a:pt x="2282060" y="2244129"/>
                </a:lnTo>
                <a:lnTo>
                  <a:pt x="2331859" y="2244129"/>
                </a:lnTo>
                <a:cubicBezTo>
                  <a:pt x="3010710" y="2244129"/>
                  <a:pt x="3010710" y="2244129"/>
                  <a:pt x="3010710" y="2244129"/>
                </a:cubicBezTo>
                <a:cubicBezTo>
                  <a:pt x="3137836" y="2239237"/>
                  <a:pt x="3257628" y="2170745"/>
                  <a:pt x="3326080" y="2053330"/>
                </a:cubicBezTo>
                <a:cubicBezTo>
                  <a:pt x="3450761" y="1835622"/>
                  <a:pt x="3450761" y="1835622"/>
                  <a:pt x="3450761" y="1835622"/>
                </a:cubicBezTo>
                <a:cubicBezTo>
                  <a:pt x="3504545" y="1742667"/>
                  <a:pt x="3504545" y="1591006"/>
                  <a:pt x="3450761" y="1498051"/>
                </a:cubicBezTo>
                <a:cubicBezTo>
                  <a:pt x="3286506" y="1212921"/>
                  <a:pt x="3173580" y="1016894"/>
                  <a:pt x="3095945" y="882125"/>
                </a:cubicBezTo>
                <a:lnTo>
                  <a:pt x="3080988" y="856164"/>
                </a:lnTo>
                <a:lnTo>
                  <a:pt x="3080371" y="857238"/>
                </a:lnTo>
                <a:cubicBezTo>
                  <a:pt x="3073993" y="868330"/>
                  <a:pt x="3022968" y="957055"/>
                  <a:pt x="2614775" y="1666859"/>
                </a:cubicBezTo>
                <a:cubicBezTo>
                  <a:pt x="2614775" y="1666859"/>
                  <a:pt x="2614775" y="1666859"/>
                  <a:pt x="2570112" y="1589653"/>
                </a:cubicBezTo>
                <a:lnTo>
                  <a:pt x="2566990" y="1584256"/>
                </a:lnTo>
                <a:lnTo>
                  <a:pt x="2591781" y="1541150"/>
                </a:lnTo>
                <a:cubicBezTo>
                  <a:pt x="2930185" y="952700"/>
                  <a:pt x="2930185" y="952700"/>
                  <a:pt x="2930185" y="952700"/>
                </a:cubicBezTo>
                <a:cubicBezTo>
                  <a:pt x="2988856" y="840196"/>
                  <a:pt x="2991301" y="703234"/>
                  <a:pt x="2925296" y="585839"/>
                </a:cubicBezTo>
                <a:cubicBezTo>
                  <a:pt x="2798175" y="368166"/>
                  <a:pt x="2798175" y="368166"/>
                  <a:pt x="2798175" y="368166"/>
                </a:cubicBezTo>
                <a:cubicBezTo>
                  <a:pt x="2744393" y="275228"/>
                  <a:pt x="2612384" y="199410"/>
                  <a:pt x="2504820" y="199410"/>
                </a:cubicBezTo>
                <a:cubicBezTo>
                  <a:pt x="2176323" y="199410"/>
                  <a:pt x="1950481" y="199410"/>
                  <a:pt x="1795215" y="199410"/>
                </a:cubicBezTo>
                <a:lnTo>
                  <a:pt x="1765114" y="199410"/>
                </a:lnTo>
                <a:lnTo>
                  <a:pt x="1741419" y="169961"/>
                </a:lnTo>
                <a:close/>
                <a:moveTo>
                  <a:pt x="1117878" y="0"/>
                </a:moveTo>
                <a:cubicBezTo>
                  <a:pt x="1117878" y="0"/>
                  <a:pt x="1117878" y="0"/>
                  <a:pt x="1403886" y="0"/>
                </a:cubicBezTo>
                <a:lnTo>
                  <a:pt x="1404464" y="37"/>
                </a:lnTo>
                <a:lnTo>
                  <a:pt x="1404079" y="0"/>
                </a:lnTo>
                <a:cubicBezTo>
                  <a:pt x="1404079" y="0"/>
                  <a:pt x="1404079" y="0"/>
                  <a:pt x="1422736" y="0"/>
                </a:cubicBezTo>
                <a:lnTo>
                  <a:pt x="1425318" y="0"/>
                </a:lnTo>
                <a:lnTo>
                  <a:pt x="1440518" y="0"/>
                </a:lnTo>
                <a:cubicBezTo>
                  <a:pt x="1484245" y="0"/>
                  <a:pt x="1580444" y="0"/>
                  <a:pt x="1792082" y="0"/>
                </a:cubicBezTo>
                <a:lnTo>
                  <a:pt x="1859208" y="0"/>
                </a:lnTo>
                <a:lnTo>
                  <a:pt x="1907813" y="0"/>
                </a:lnTo>
                <a:cubicBezTo>
                  <a:pt x="2075724" y="0"/>
                  <a:pt x="2299606" y="0"/>
                  <a:pt x="2598114" y="0"/>
                </a:cubicBezTo>
                <a:cubicBezTo>
                  <a:pt x="2720294" y="0"/>
                  <a:pt x="2870243" y="86121"/>
                  <a:pt x="2931333" y="191689"/>
                </a:cubicBezTo>
                <a:cubicBezTo>
                  <a:pt x="2931333" y="191689"/>
                  <a:pt x="2931333" y="191689"/>
                  <a:pt x="3075728" y="438939"/>
                </a:cubicBezTo>
                <a:lnTo>
                  <a:pt x="3075821" y="439169"/>
                </a:lnTo>
                <a:lnTo>
                  <a:pt x="3076722" y="440733"/>
                </a:lnTo>
                <a:cubicBezTo>
                  <a:pt x="3084885" y="454902"/>
                  <a:pt x="3150186" y="568260"/>
                  <a:pt x="3672598" y="1475114"/>
                </a:cubicBezTo>
                <a:cubicBezTo>
                  <a:pt x="3733691" y="1580699"/>
                  <a:pt x="3733691" y="1752970"/>
                  <a:pt x="3672598" y="1858555"/>
                </a:cubicBezTo>
                <a:cubicBezTo>
                  <a:pt x="3672598" y="1858555"/>
                  <a:pt x="3672598" y="1858555"/>
                  <a:pt x="3530975" y="2105847"/>
                </a:cubicBezTo>
                <a:lnTo>
                  <a:pt x="3529433" y="2107860"/>
                </a:lnTo>
                <a:lnTo>
                  <a:pt x="3521388" y="2121762"/>
                </a:lnTo>
                <a:cubicBezTo>
                  <a:pt x="3493273" y="2170344"/>
                  <a:pt x="3380813" y="2364674"/>
                  <a:pt x="2930976" y="3141993"/>
                </a:cubicBezTo>
                <a:cubicBezTo>
                  <a:pt x="2869886" y="3247580"/>
                  <a:pt x="2719941" y="3333717"/>
                  <a:pt x="2597762" y="3333717"/>
                </a:cubicBezTo>
                <a:cubicBezTo>
                  <a:pt x="2597762" y="3333717"/>
                  <a:pt x="2597762" y="3333717"/>
                  <a:pt x="2314531" y="3333717"/>
                </a:cubicBezTo>
                <a:lnTo>
                  <a:pt x="2313937" y="3333679"/>
                </a:lnTo>
                <a:lnTo>
                  <a:pt x="2314342" y="3333718"/>
                </a:lnTo>
                <a:cubicBezTo>
                  <a:pt x="2314342" y="3333718"/>
                  <a:pt x="2314342" y="3333718"/>
                  <a:pt x="1117825" y="3333718"/>
                </a:cubicBezTo>
                <a:cubicBezTo>
                  <a:pt x="995675" y="3333718"/>
                  <a:pt x="845763" y="3247597"/>
                  <a:pt x="784688" y="3142029"/>
                </a:cubicBezTo>
                <a:cubicBezTo>
                  <a:pt x="784688" y="3142029"/>
                  <a:pt x="784688" y="3142029"/>
                  <a:pt x="643105" y="2894779"/>
                </a:cubicBezTo>
                <a:lnTo>
                  <a:pt x="641174" y="2890908"/>
                </a:lnTo>
                <a:lnTo>
                  <a:pt x="633532" y="2877648"/>
                </a:lnTo>
                <a:cubicBezTo>
                  <a:pt x="605546" y="2829085"/>
                  <a:pt x="493601" y="2634836"/>
                  <a:pt x="45819" y="1857838"/>
                </a:cubicBezTo>
                <a:cubicBezTo>
                  <a:pt x="-15274" y="1752295"/>
                  <a:pt x="-15274" y="1580092"/>
                  <a:pt x="45819" y="1474548"/>
                </a:cubicBezTo>
                <a:cubicBezTo>
                  <a:pt x="45819" y="1474548"/>
                  <a:pt x="45819" y="1474548"/>
                  <a:pt x="187443" y="1227352"/>
                </a:cubicBezTo>
                <a:lnTo>
                  <a:pt x="224110" y="1179726"/>
                </a:lnTo>
                <a:lnTo>
                  <a:pt x="223890" y="1176708"/>
                </a:lnTo>
                <a:lnTo>
                  <a:pt x="187657" y="1226977"/>
                </a:lnTo>
                <a:cubicBezTo>
                  <a:pt x="187657" y="1226977"/>
                  <a:pt x="187657" y="1226977"/>
                  <a:pt x="219140" y="1172374"/>
                </a:cubicBezTo>
                <a:lnTo>
                  <a:pt x="231820" y="1150382"/>
                </a:lnTo>
                <a:lnTo>
                  <a:pt x="233210" y="1145790"/>
                </a:lnTo>
                <a:lnTo>
                  <a:pt x="241032" y="1134405"/>
                </a:lnTo>
                <a:lnTo>
                  <a:pt x="262283" y="1097548"/>
                </a:lnTo>
                <a:cubicBezTo>
                  <a:pt x="336909" y="968118"/>
                  <a:pt x="486161" y="709259"/>
                  <a:pt x="784665" y="191541"/>
                </a:cubicBezTo>
                <a:cubicBezTo>
                  <a:pt x="845755" y="86055"/>
                  <a:pt x="995701" y="0"/>
                  <a:pt x="111787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rtlCol="0" anchor="ctr"/>
          <a:lstStyle/>
          <a:p>
            <a:pPr algn="ctr"/>
            <a:endParaRPr lang="en-AU" sz="1800"/>
          </a:p>
        </p:txBody>
      </p:sp>
    </p:spTree>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 calcmode="lin" valueType="num">
                                      <p:cBhvr>
                                        <p:cTn id="9" dur="500" fill="hold"/>
                                        <p:tgtEl>
                                          <p:spTgt spid="54"/>
                                        </p:tgtEl>
                                        <p:attrNameLst>
                                          <p:attrName>style.rotation</p:attrName>
                                        </p:attrNameLst>
                                      </p:cBhvr>
                                      <p:tavLst>
                                        <p:tav tm="0">
                                          <p:val>
                                            <p:fltVal val="360"/>
                                          </p:val>
                                        </p:tav>
                                        <p:tav tm="100000">
                                          <p:val>
                                            <p:fltVal val="0"/>
                                          </p:val>
                                        </p:tav>
                                      </p:tavLst>
                                    </p:anim>
                                    <p:animEffect transition="in" filter="fade">
                                      <p:cBhvr>
                                        <p:cTn id="10" dur="500"/>
                                        <p:tgtEl>
                                          <p:spTgt spid="54"/>
                                        </p:tgtEl>
                                      </p:cBhvr>
                                    </p:animEffect>
                                  </p:childTnLst>
                                </p:cTn>
                              </p:par>
                            </p:childTnLst>
                          </p:cTn>
                        </p:par>
                        <p:par>
                          <p:cTn id="11" fill="hold">
                            <p:stCondLst>
                              <p:cond delay="500"/>
                            </p:stCondLst>
                            <p:childTnLst>
                              <p:par>
                                <p:cTn id="12" presetID="49" presetClass="entr" presetSubtype="0" decel="100000" fill="hold" grpId="0" nodeType="afterEffect">
                                  <p:stCondLst>
                                    <p:cond delay="0"/>
                                  </p:stCondLst>
                                  <p:childTnLst>
                                    <p:set>
                                      <p:cBhvr>
                                        <p:cTn id="13" dur="1" fill="hold">
                                          <p:stCondLst>
                                            <p:cond delay="0"/>
                                          </p:stCondLst>
                                        </p:cTn>
                                        <p:tgtEl>
                                          <p:spTgt spid="439"/>
                                        </p:tgtEl>
                                        <p:attrNameLst>
                                          <p:attrName>style.visibility</p:attrName>
                                        </p:attrNameLst>
                                      </p:cBhvr>
                                      <p:to>
                                        <p:strVal val="visible"/>
                                      </p:to>
                                    </p:set>
                                    <p:anim calcmode="lin" valueType="num">
                                      <p:cBhvr>
                                        <p:cTn id="14" dur="500" fill="hold"/>
                                        <p:tgtEl>
                                          <p:spTgt spid="439"/>
                                        </p:tgtEl>
                                        <p:attrNameLst>
                                          <p:attrName>ppt_w</p:attrName>
                                        </p:attrNameLst>
                                      </p:cBhvr>
                                      <p:tavLst>
                                        <p:tav tm="0">
                                          <p:val>
                                            <p:fltVal val="0"/>
                                          </p:val>
                                        </p:tav>
                                        <p:tav tm="100000">
                                          <p:val>
                                            <p:strVal val="#ppt_w"/>
                                          </p:val>
                                        </p:tav>
                                      </p:tavLst>
                                    </p:anim>
                                    <p:anim calcmode="lin" valueType="num">
                                      <p:cBhvr>
                                        <p:cTn id="15" dur="500" fill="hold"/>
                                        <p:tgtEl>
                                          <p:spTgt spid="439"/>
                                        </p:tgtEl>
                                        <p:attrNameLst>
                                          <p:attrName>ppt_h</p:attrName>
                                        </p:attrNameLst>
                                      </p:cBhvr>
                                      <p:tavLst>
                                        <p:tav tm="0">
                                          <p:val>
                                            <p:fltVal val="0"/>
                                          </p:val>
                                        </p:tav>
                                        <p:tav tm="100000">
                                          <p:val>
                                            <p:strVal val="#ppt_h"/>
                                          </p:val>
                                        </p:tav>
                                      </p:tavLst>
                                    </p:anim>
                                    <p:anim calcmode="lin" valueType="num">
                                      <p:cBhvr>
                                        <p:cTn id="16" dur="500" fill="hold"/>
                                        <p:tgtEl>
                                          <p:spTgt spid="439"/>
                                        </p:tgtEl>
                                        <p:attrNameLst>
                                          <p:attrName>style.rotation</p:attrName>
                                        </p:attrNameLst>
                                      </p:cBhvr>
                                      <p:tavLst>
                                        <p:tav tm="0">
                                          <p:val>
                                            <p:fltVal val="360"/>
                                          </p:val>
                                        </p:tav>
                                        <p:tav tm="100000">
                                          <p:val>
                                            <p:fltVal val="0"/>
                                          </p:val>
                                        </p:tav>
                                      </p:tavLst>
                                    </p:anim>
                                    <p:animEffect transition="in" filter="fade">
                                      <p:cBhvr>
                                        <p:cTn id="17" dur="500"/>
                                        <p:tgtEl>
                                          <p:spTgt spid="439"/>
                                        </p:tgtEl>
                                      </p:cBhvr>
                                    </p:animEffect>
                                  </p:childTnLst>
                                </p:cTn>
                              </p:par>
                            </p:childTnLst>
                          </p:cTn>
                        </p:par>
                        <p:par>
                          <p:cTn id="18" fill="hold">
                            <p:stCondLst>
                              <p:cond delay="1000"/>
                            </p:stCondLst>
                            <p:childTnLst>
                              <p:par>
                                <p:cTn id="19" presetID="8" presetClass="emph" presetSubtype="0" fill="hold" grpId="1" nodeType="afterEffect">
                                  <p:stCondLst>
                                    <p:cond delay="0"/>
                                  </p:stCondLst>
                                  <p:childTnLst>
                                    <p:animRot by="21600000">
                                      <p:cBhvr>
                                        <p:cTn id="20" dur="1000" fill="hold"/>
                                        <p:tgtEl>
                                          <p:spTgt spid="54"/>
                                        </p:tgtEl>
                                        <p:attrNameLst>
                                          <p:attrName>r</p:attrName>
                                        </p:attrNameLst>
                                      </p:cBhvr>
                                    </p:animRot>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443">
                                            <p:txEl>
                                              <p:pRg st="0" end="0"/>
                                            </p:txEl>
                                          </p:spTgt>
                                        </p:tgtEl>
                                        <p:attrNameLst>
                                          <p:attrName>style.visibility</p:attrName>
                                        </p:attrNameLst>
                                      </p:cBhvr>
                                      <p:to>
                                        <p:strVal val="visible"/>
                                      </p:to>
                                    </p:set>
                                    <p:anim calcmode="lin" valueType="num">
                                      <p:cBhvr>
                                        <p:cTn id="24" dur="500" fill="hold"/>
                                        <p:tgtEl>
                                          <p:spTgt spid="443">
                                            <p:txEl>
                                              <p:pRg st="0" end="0"/>
                                            </p:txEl>
                                          </p:spTgt>
                                        </p:tgtEl>
                                        <p:attrNameLst>
                                          <p:attrName>ppt_w</p:attrName>
                                        </p:attrNameLst>
                                      </p:cBhvr>
                                      <p:tavLst>
                                        <p:tav tm="0">
                                          <p:val>
                                            <p:fltVal val="0"/>
                                          </p:val>
                                        </p:tav>
                                        <p:tav tm="100000">
                                          <p:val>
                                            <p:strVal val="#ppt_w"/>
                                          </p:val>
                                        </p:tav>
                                      </p:tavLst>
                                    </p:anim>
                                    <p:anim calcmode="lin" valueType="num">
                                      <p:cBhvr>
                                        <p:cTn id="25" dur="500" fill="hold"/>
                                        <p:tgtEl>
                                          <p:spTgt spid="443">
                                            <p:txEl>
                                              <p:pRg st="0" end="0"/>
                                            </p:txEl>
                                          </p:spTgt>
                                        </p:tgtEl>
                                        <p:attrNameLst>
                                          <p:attrName>ppt_h</p:attrName>
                                        </p:attrNameLst>
                                      </p:cBhvr>
                                      <p:tavLst>
                                        <p:tav tm="0">
                                          <p:val>
                                            <p:fltVal val="0"/>
                                          </p:val>
                                        </p:tav>
                                        <p:tav tm="100000">
                                          <p:val>
                                            <p:strVal val="#ppt_h"/>
                                          </p:val>
                                        </p:tav>
                                      </p:tavLst>
                                    </p:anim>
                                    <p:animEffect transition="in" filter="fade">
                                      <p:cBhvr>
                                        <p:cTn id="26" dur="500"/>
                                        <p:tgtEl>
                                          <p:spTgt spid="443">
                                            <p:txEl>
                                              <p:pRg st="0" end="0"/>
                                            </p:txEl>
                                          </p:spTgt>
                                        </p:tgtEl>
                                      </p:cBhvr>
                                    </p:animEffect>
                                  </p:childTnLst>
                                </p:cTn>
                              </p:par>
                            </p:childTnLst>
                          </p:cTn>
                        </p:par>
                        <p:par>
                          <p:cTn id="27" fill="hold">
                            <p:stCondLst>
                              <p:cond delay="2500"/>
                            </p:stCondLst>
                            <p:childTnLst>
                              <p:par>
                                <p:cTn id="28" presetID="22" presetClass="entr" presetSubtype="4" fill="hold" grpId="0" nodeType="afterEffect">
                                  <p:stCondLst>
                                    <p:cond delay="0"/>
                                  </p:stCondLst>
                                  <p:childTnLst>
                                    <p:set>
                                      <p:cBhvr>
                                        <p:cTn id="29" dur="1" fill="hold">
                                          <p:stCondLst>
                                            <p:cond delay="0"/>
                                          </p:stCondLst>
                                        </p:cTn>
                                        <p:tgtEl>
                                          <p:spTgt spid="444">
                                            <p:txEl>
                                              <p:pRg st="0" end="0"/>
                                            </p:txEl>
                                          </p:spTgt>
                                        </p:tgtEl>
                                        <p:attrNameLst>
                                          <p:attrName>style.visibility</p:attrName>
                                        </p:attrNameLst>
                                      </p:cBhvr>
                                      <p:to>
                                        <p:strVal val="visible"/>
                                      </p:to>
                                    </p:set>
                                    <p:animEffect transition="in" filter="wipe(down)">
                                      <p:cBhvr>
                                        <p:cTn id="30" dur="500"/>
                                        <p:tgtEl>
                                          <p:spTgt spid="444">
                                            <p:txEl>
                                              <p:pRg st="0" end="0"/>
                                            </p:txEl>
                                          </p:spTgt>
                                        </p:tgtEl>
                                      </p:cBhvr>
                                    </p:animEffect>
                                  </p:childTnLst>
                                </p:cTn>
                              </p:par>
                            </p:childTnLst>
                          </p:cTn>
                        </p:par>
                        <p:par>
                          <p:cTn id="31" fill="hold">
                            <p:stCondLst>
                              <p:cond delay="3000"/>
                            </p:stCondLst>
                            <p:childTnLst>
                              <p:par>
                                <p:cTn id="32" presetID="53" presetClass="entr" presetSubtype="16" fill="hold" grpId="0" nodeType="afterEffect">
                                  <p:stCondLst>
                                    <p:cond delay="0"/>
                                  </p:stCondLst>
                                  <p:childTnLst>
                                    <p:set>
                                      <p:cBhvr>
                                        <p:cTn id="33" dur="1" fill="hold">
                                          <p:stCondLst>
                                            <p:cond delay="0"/>
                                          </p:stCondLst>
                                        </p:cTn>
                                        <p:tgtEl>
                                          <p:spTgt spid="445">
                                            <p:txEl>
                                              <p:pRg st="0" end="0"/>
                                            </p:txEl>
                                          </p:spTgt>
                                        </p:tgtEl>
                                        <p:attrNameLst>
                                          <p:attrName>style.visibility</p:attrName>
                                        </p:attrNameLst>
                                      </p:cBhvr>
                                      <p:to>
                                        <p:strVal val="visible"/>
                                      </p:to>
                                    </p:set>
                                    <p:anim calcmode="lin" valueType="num">
                                      <p:cBhvr>
                                        <p:cTn id="34" dur="500" fill="hold"/>
                                        <p:tgtEl>
                                          <p:spTgt spid="445">
                                            <p:txEl>
                                              <p:pRg st="0" end="0"/>
                                            </p:txEl>
                                          </p:spTgt>
                                        </p:tgtEl>
                                        <p:attrNameLst>
                                          <p:attrName>ppt_w</p:attrName>
                                        </p:attrNameLst>
                                      </p:cBhvr>
                                      <p:tavLst>
                                        <p:tav tm="0">
                                          <p:val>
                                            <p:fltVal val="0"/>
                                          </p:val>
                                        </p:tav>
                                        <p:tav tm="100000">
                                          <p:val>
                                            <p:strVal val="#ppt_w"/>
                                          </p:val>
                                        </p:tav>
                                      </p:tavLst>
                                    </p:anim>
                                    <p:anim calcmode="lin" valueType="num">
                                      <p:cBhvr>
                                        <p:cTn id="35" dur="500" fill="hold"/>
                                        <p:tgtEl>
                                          <p:spTgt spid="445">
                                            <p:txEl>
                                              <p:pRg st="0" end="0"/>
                                            </p:txEl>
                                          </p:spTgt>
                                        </p:tgtEl>
                                        <p:attrNameLst>
                                          <p:attrName>ppt_h</p:attrName>
                                        </p:attrNameLst>
                                      </p:cBhvr>
                                      <p:tavLst>
                                        <p:tav tm="0">
                                          <p:val>
                                            <p:fltVal val="0"/>
                                          </p:val>
                                        </p:tav>
                                        <p:tav tm="100000">
                                          <p:val>
                                            <p:strVal val="#ppt_h"/>
                                          </p:val>
                                        </p:tav>
                                      </p:tavLst>
                                    </p:anim>
                                    <p:animEffect transition="in" filter="fade">
                                      <p:cBhvr>
                                        <p:cTn id="36" dur="500"/>
                                        <p:tgtEl>
                                          <p:spTgt spid="445">
                                            <p:txEl>
                                              <p:pRg st="0" end="0"/>
                                            </p:txEl>
                                          </p:spTgt>
                                        </p:tgtEl>
                                      </p:cBhvr>
                                    </p:animEffect>
                                  </p:childTnLst>
                                </p:cTn>
                              </p:par>
                            </p:childTnLst>
                          </p:cTn>
                        </p:par>
                        <p:par>
                          <p:cTn id="37" fill="hold">
                            <p:stCondLst>
                              <p:cond delay="3500"/>
                            </p:stCondLst>
                            <p:childTnLst>
                              <p:par>
                                <p:cTn id="38" presetID="22" presetClass="entr" presetSubtype="4" fill="hold" grpId="0" nodeType="afterEffect">
                                  <p:stCondLst>
                                    <p:cond delay="0"/>
                                  </p:stCondLst>
                                  <p:childTnLst>
                                    <p:set>
                                      <p:cBhvr>
                                        <p:cTn id="39" dur="1" fill="hold">
                                          <p:stCondLst>
                                            <p:cond delay="0"/>
                                          </p:stCondLst>
                                        </p:cTn>
                                        <p:tgtEl>
                                          <p:spTgt spid="446">
                                            <p:txEl>
                                              <p:pRg st="0" end="0"/>
                                            </p:txEl>
                                          </p:spTgt>
                                        </p:tgtEl>
                                        <p:attrNameLst>
                                          <p:attrName>style.visibility</p:attrName>
                                        </p:attrNameLst>
                                      </p:cBhvr>
                                      <p:to>
                                        <p:strVal val="visible"/>
                                      </p:to>
                                    </p:set>
                                    <p:animEffect transition="in" filter="wipe(down)">
                                      <p:cBhvr>
                                        <p:cTn id="40" dur="500"/>
                                        <p:tgtEl>
                                          <p:spTgt spid="446">
                                            <p:txEl>
                                              <p:pRg st="0" end="0"/>
                                            </p:txEl>
                                          </p:spTgt>
                                        </p:tgtEl>
                                      </p:cBhvr>
                                    </p:animEffect>
                                  </p:childTnLst>
                                </p:cTn>
                              </p:par>
                            </p:childTnLst>
                          </p:cTn>
                        </p:par>
                        <p:par>
                          <p:cTn id="41" fill="hold">
                            <p:stCondLst>
                              <p:cond delay="4000"/>
                            </p:stCondLst>
                            <p:childTnLst>
                              <p:par>
                                <p:cTn id="42" presetID="53" presetClass="entr" presetSubtype="16" fill="hold" grpId="0" nodeType="afterEffect">
                                  <p:stCondLst>
                                    <p:cond delay="0"/>
                                  </p:stCondLst>
                                  <p:childTnLst>
                                    <p:set>
                                      <p:cBhvr>
                                        <p:cTn id="43" dur="1" fill="hold">
                                          <p:stCondLst>
                                            <p:cond delay="0"/>
                                          </p:stCondLst>
                                        </p:cTn>
                                        <p:tgtEl>
                                          <p:spTgt spid="447">
                                            <p:txEl>
                                              <p:pRg st="0" end="0"/>
                                            </p:txEl>
                                          </p:spTgt>
                                        </p:tgtEl>
                                        <p:attrNameLst>
                                          <p:attrName>style.visibility</p:attrName>
                                        </p:attrNameLst>
                                      </p:cBhvr>
                                      <p:to>
                                        <p:strVal val="visible"/>
                                      </p:to>
                                    </p:set>
                                    <p:anim calcmode="lin" valueType="num">
                                      <p:cBhvr>
                                        <p:cTn id="44" dur="500" fill="hold"/>
                                        <p:tgtEl>
                                          <p:spTgt spid="447">
                                            <p:txEl>
                                              <p:pRg st="0" end="0"/>
                                            </p:txEl>
                                          </p:spTgt>
                                        </p:tgtEl>
                                        <p:attrNameLst>
                                          <p:attrName>ppt_w</p:attrName>
                                        </p:attrNameLst>
                                      </p:cBhvr>
                                      <p:tavLst>
                                        <p:tav tm="0">
                                          <p:val>
                                            <p:fltVal val="0"/>
                                          </p:val>
                                        </p:tav>
                                        <p:tav tm="100000">
                                          <p:val>
                                            <p:strVal val="#ppt_w"/>
                                          </p:val>
                                        </p:tav>
                                      </p:tavLst>
                                    </p:anim>
                                    <p:anim calcmode="lin" valueType="num">
                                      <p:cBhvr>
                                        <p:cTn id="45" dur="500" fill="hold"/>
                                        <p:tgtEl>
                                          <p:spTgt spid="447">
                                            <p:txEl>
                                              <p:pRg st="0" end="0"/>
                                            </p:txEl>
                                          </p:spTgt>
                                        </p:tgtEl>
                                        <p:attrNameLst>
                                          <p:attrName>ppt_h</p:attrName>
                                        </p:attrNameLst>
                                      </p:cBhvr>
                                      <p:tavLst>
                                        <p:tav tm="0">
                                          <p:val>
                                            <p:fltVal val="0"/>
                                          </p:val>
                                        </p:tav>
                                        <p:tav tm="100000">
                                          <p:val>
                                            <p:strVal val="#ppt_h"/>
                                          </p:val>
                                        </p:tav>
                                      </p:tavLst>
                                    </p:anim>
                                    <p:animEffect transition="in" filter="fade">
                                      <p:cBhvr>
                                        <p:cTn id="46" dur="500"/>
                                        <p:tgtEl>
                                          <p:spTgt spid="447">
                                            <p:txEl>
                                              <p:pRg st="0" end="0"/>
                                            </p:txEl>
                                          </p:spTgt>
                                        </p:tgtEl>
                                      </p:cBhvr>
                                    </p:animEffect>
                                  </p:childTnLst>
                                </p:cTn>
                              </p:par>
                            </p:childTnLst>
                          </p:cTn>
                        </p:par>
                        <p:par>
                          <p:cTn id="47" fill="hold">
                            <p:stCondLst>
                              <p:cond delay="4500"/>
                            </p:stCondLst>
                            <p:childTnLst>
                              <p:par>
                                <p:cTn id="48" presetID="22" presetClass="entr" presetSubtype="4" fill="hold" grpId="0" nodeType="afterEffect">
                                  <p:stCondLst>
                                    <p:cond delay="0"/>
                                  </p:stCondLst>
                                  <p:childTnLst>
                                    <p:set>
                                      <p:cBhvr>
                                        <p:cTn id="49" dur="1" fill="hold">
                                          <p:stCondLst>
                                            <p:cond delay="0"/>
                                          </p:stCondLst>
                                        </p:cTn>
                                        <p:tgtEl>
                                          <p:spTgt spid="448">
                                            <p:txEl>
                                              <p:pRg st="0" end="0"/>
                                            </p:txEl>
                                          </p:spTgt>
                                        </p:tgtEl>
                                        <p:attrNameLst>
                                          <p:attrName>style.visibility</p:attrName>
                                        </p:attrNameLst>
                                      </p:cBhvr>
                                      <p:to>
                                        <p:strVal val="visible"/>
                                      </p:to>
                                    </p:set>
                                    <p:animEffect transition="in" filter="wipe(down)">
                                      <p:cBhvr>
                                        <p:cTn id="50" dur="500"/>
                                        <p:tgtEl>
                                          <p:spTgt spid="448">
                                            <p:txEl>
                                              <p:pRg st="0" end="0"/>
                                            </p:txEl>
                                          </p:spTgt>
                                        </p:tgtEl>
                                      </p:cBhvr>
                                    </p:animEffect>
                                  </p:childTnLst>
                                </p:cTn>
                              </p:par>
                            </p:childTnLst>
                          </p:cTn>
                        </p:par>
                        <p:par>
                          <p:cTn id="51" fill="hold">
                            <p:stCondLst>
                              <p:cond delay="5000"/>
                            </p:stCondLst>
                            <p:childTnLst>
                              <p:par>
                                <p:cTn id="52" presetID="53" presetClass="entr" presetSubtype="16" fill="hold" grpId="0" nodeType="afterEffect">
                                  <p:stCondLst>
                                    <p:cond delay="0"/>
                                  </p:stCondLst>
                                  <p:childTnLst>
                                    <p:set>
                                      <p:cBhvr>
                                        <p:cTn id="53" dur="1" fill="hold">
                                          <p:stCondLst>
                                            <p:cond delay="0"/>
                                          </p:stCondLst>
                                        </p:cTn>
                                        <p:tgtEl>
                                          <p:spTgt spid="451">
                                            <p:txEl>
                                              <p:pRg st="0" end="0"/>
                                            </p:txEl>
                                          </p:spTgt>
                                        </p:tgtEl>
                                        <p:attrNameLst>
                                          <p:attrName>style.visibility</p:attrName>
                                        </p:attrNameLst>
                                      </p:cBhvr>
                                      <p:to>
                                        <p:strVal val="visible"/>
                                      </p:to>
                                    </p:set>
                                    <p:anim calcmode="lin" valueType="num">
                                      <p:cBhvr>
                                        <p:cTn id="54" dur="500" fill="hold"/>
                                        <p:tgtEl>
                                          <p:spTgt spid="451">
                                            <p:txEl>
                                              <p:pRg st="0" end="0"/>
                                            </p:txEl>
                                          </p:spTgt>
                                        </p:tgtEl>
                                        <p:attrNameLst>
                                          <p:attrName>ppt_w</p:attrName>
                                        </p:attrNameLst>
                                      </p:cBhvr>
                                      <p:tavLst>
                                        <p:tav tm="0">
                                          <p:val>
                                            <p:fltVal val="0"/>
                                          </p:val>
                                        </p:tav>
                                        <p:tav tm="100000">
                                          <p:val>
                                            <p:strVal val="#ppt_w"/>
                                          </p:val>
                                        </p:tav>
                                      </p:tavLst>
                                    </p:anim>
                                    <p:anim calcmode="lin" valueType="num">
                                      <p:cBhvr>
                                        <p:cTn id="55" dur="500" fill="hold"/>
                                        <p:tgtEl>
                                          <p:spTgt spid="451">
                                            <p:txEl>
                                              <p:pRg st="0" end="0"/>
                                            </p:txEl>
                                          </p:spTgt>
                                        </p:tgtEl>
                                        <p:attrNameLst>
                                          <p:attrName>ppt_h</p:attrName>
                                        </p:attrNameLst>
                                      </p:cBhvr>
                                      <p:tavLst>
                                        <p:tav tm="0">
                                          <p:val>
                                            <p:fltVal val="0"/>
                                          </p:val>
                                        </p:tav>
                                        <p:tav tm="100000">
                                          <p:val>
                                            <p:strVal val="#ppt_h"/>
                                          </p:val>
                                        </p:tav>
                                      </p:tavLst>
                                    </p:anim>
                                    <p:animEffect transition="in" filter="fade">
                                      <p:cBhvr>
                                        <p:cTn id="56" dur="500"/>
                                        <p:tgtEl>
                                          <p:spTgt spid="451">
                                            <p:txEl>
                                              <p:pRg st="0" end="0"/>
                                            </p:txEl>
                                          </p:spTgt>
                                        </p:tgtEl>
                                      </p:cBhvr>
                                    </p:animEffect>
                                  </p:childTnLst>
                                </p:cTn>
                              </p:par>
                            </p:childTnLst>
                          </p:cTn>
                        </p:par>
                        <p:par>
                          <p:cTn id="57" fill="hold">
                            <p:stCondLst>
                              <p:cond delay="5500"/>
                            </p:stCondLst>
                            <p:childTnLst>
                              <p:par>
                                <p:cTn id="58" presetID="22" presetClass="entr" presetSubtype="4" fill="hold" grpId="0" nodeType="afterEffect">
                                  <p:stCondLst>
                                    <p:cond delay="0"/>
                                  </p:stCondLst>
                                  <p:childTnLst>
                                    <p:set>
                                      <p:cBhvr>
                                        <p:cTn id="59" dur="1" fill="hold">
                                          <p:stCondLst>
                                            <p:cond delay="0"/>
                                          </p:stCondLst>
                                        </p:cTn>
                                        <p:tgtEl>
                                          <p:spTgt spid="452">
                                            <p:txEl>
                                              <p:pRg st="0" end="0"/>
                                            </p:txEl>
                                          </p:spTgt>
                                        </p:tgtEl>
                                        <p:attrNameLst>
                                          <p:attrName>style.visibility</p:attrName>
                                        </p:attrNameLst>
                                      </p:cBhvr>
                                      <p:to>
                                        <p:strVal val="visible"/>
                                      </p:to>
                                    </p:set>
                                    <p:animEffect transition="in" filter="wipe(down)">
                                      <p:cBhvr>
                                        <p:cTn id="60" dur="500"/>
                                        <p:tgtEl>
                                          <p:spTgt spid="45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9" grpId="0" animBg="1"/>
      <p:bldP spid="443" grpId="0" build="p"/>
      <p:bldP spid="444" grpId="0" build="p"/>
      <p:bldP spid="445" grpId="0" build="p"/>
      <p:bldP spid="446" grpId="0" build="p"/>
      <p:bldP spid="447" grpId="0" build="p"/>
      <p:bldP spid="448" grpId="0" build="p"/>
      <p:bldP spid="451" grpId="0" build="p"/>
      <p:bldP spid="452" grpId="0" build="p"/>
      <p:bldP spid="54" grpId="0" animBg="1"/>
      <p:bldP spid="54"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49"/>
          <p:cNvGrpSpPr/>
          <p:nvPr/>
        </p:nvGrpSpPr>
        <p:grpSpPr>
          <a:xfrm>
            <a:off x="4398476" y="921659"/>
            <a:ext cx="551350" cy="4026356"/>
            <a:chOff x="4124802" y="1156869"/>
            <a:chExt cx="5390196" cy="5368475"/>
          </a:xfrm>
          <a:effectLst>
            <a:outerShdw blurRad="50800" dist="38100" dir="5400000" algn="t" rotWithShape="0">
              <a:prstClr val="black">
                <a:alpha val="40000"/>
              </a:prstClr>
            </a:outerShdw>
          </a:effectLst>
        </p:grpSpPr>
        <p:sp>
          <p:nvSpPr>
            <p:cNvPr id="51" name="椭圆 50"/>
            <p:cNvSpPr/>
            <p:nvPr/>
          </p:nvSpPr>
          <p:spPr>
            <a:xfrm>
              <a:off x="4621472" y="1156869"/>
              <a:ext cx="2650210" cy="167164"/>
            </a:xfrm>
            <a:prstGeom prst="ellipse">
              <a:avLst/>
            </a:prstGeom>
            <a:gradFill flip="none" rotWithShape="1">
              <a:gsLst>
                <a:gs pos="100000">
                  <a:srgbClr val="FBFBFB"/>
                </a:gs>
                <a:gs pos="62000">
                  <a:srgbClr val="F3F3F3"/>
                </a:gs>
                <a:gs pos="0">
                  <a:srgbClr val="CFD0CD"/>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endParaRPr>
            </a:p>
          </p:txBody>
        </p:sp>
        <p:grpSp>
          <p:nvGrpSpPr>
            <p:cNvPr id="5" name="组合 51"/>
            <p:cNvGrpSpPr/>
            <p:nvPr/>
          </p:nvGrpSpPr>
          <p:grpSpPr>
            <a:xfrm>
              <a:off x="4124802" y="1230608"/>
              <a:ext cx="5390196" cy="5294736"/>
              <a:chOff x="4124802" y="1230608"/>
              <a:chExt cx="5390196" cy="5294736"/>
            </a:xfrm>
          </p:grpSpPr>
          <p:sp>
            <p:nvSpPr>
              <p:cNvPr id="53" name="椭圆 52"/>
              <p:cNvSpPr/>
              <p:nvPr/>
            </p:nvSpPr>
            <p:spPr>
              <a:xfrm>
                <a:off x="4124802" y="5601873"/>
                <a:ext cx="5390196" cy="923471"/>
              </a:xfrm>
              <a:prstGeom prst="ellipse">
                <a:avLst/>
              </a:prstGeom>
              <a:gradFill flip="none" rotWithShape="1">
                <a:gsLst>
                  <a:gs pos="77000">
                    <a:srgbClr val="000000">
                      <a:alpha val="5000"/>
                    </a:srgbClr>
                  </a:gs>
                  <a:gs pos="61000">
                    <a:srgbClr val="000000">
                      <a:alpha val="19000"/>
                    </a:srgbClr>
                  </a:gs>
                  <a:gs pos="21000">
                    <a:srgbClr val="000000">
                      <a:alpha val="22000"/>
                    </a:srgbClr>
                  </a:gs>
                  <a:gs pos="100000">
                    <a:schemeClr val="tx1">
                      <a:alpha val="0"/>
                    </a:schemeClr>
                  </a:gs>
                  <a:gs pos="0">
                    <a:schemeClr val="tx1">
                      <a:alpha val="50000"/>
                    </a:schemeClr>
                  </a:gs>
                </a:gsLst>
                <a:lin ang="0" scaled="1"/>
                <a:tileRect/>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endParaRPr>
              </a:p>
            </p:txBody>
          </p:sp>
          <p:grpSp>
            <p:nvGrpSpPr>
              <p:cNvPr id="6" name="组合 53"/>
              <p:cNvGrpSpPr/>
              <p:nvPr/>
            </p:nvGrpSpPr>
            <p:grpSpPr>
              <a:xfrm>
                <a:off x="4621472" y="1230608"/>
                <a:ext cx="2650210" cy="4982626"/>
                <a:chOff x="4621472" y="1230608"/>
                <a:chExt cx="2650210" cy="4982626"/>
              </a:xfrm>
            </p:grpSpPr>
            <p:sp>
              <p:nvSpPr>
                <p:cNvPr id="55" name="任意多边形 54"/>
                <p:cNvSpPr/>
                <p:nvPr/>
              </p:nvSpPr>
              <p:spPr>
                <a:xfrm>
                  <a:off x="4621472" y="1230608"/>
                  <a:ext cx="2650210" cy="4982626"/>
                </a:xfrm>
                <a:custGeom>
                  <a:avLst/>
                  <a:gdLst>
                    <a:gd name="connsiteX0" fmla="*/ 0 w 2650210"/>
                    <a:gd name="connsiteY0" fmla="*/ 0 h 4982626"/>
                    <a:gd name="connsiteX1" fmla="*/ 2650210 w 2650210"/>
                    <a:gd name="connsiteY1" fmla="*/ 0 h 4982626"/>
                    <a:gd name="connsiteX2" fmla="*/ 2650210 w 2650210"/>
                    <a:gd name="connsiteY2" fmla="*/ 1016000 h 4982626"/>
                    <a:gd name="connsiteX3" fmla="*/ 2650210 w 2650210"/>
                    <a:gd name="connsiteY3" fmla="*/ 4835471 h 4982626"/>
                    <a:gd name="connsiteX4" fmla="*/ 1325105 w 2650210"/>
                    <a:gd name="connsiteY4" fmla="*/ 4982626 h 4982626"/>
                    <a:gd name="connsiteX5" fmla="*/ 0 w 2650210"/>
                    <a:gd name="connsiteY5" fmla="*/ 4835471 h 4982626"/>
                    <a:gd name="connsiteX6" fmla="*/ 0 w 2650210"/>
                    <a:gd name="connsiteY6" fmla="*/ 1016000 h 4982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0210" h="4982626">
                      <a:moveTo>
                        <a:pt x="0" y="0"/>
                      </a:moveTo>
                      <a:lnTo>
                        <a:pt x="2650210" y="0"/>
                      </a:lnTo>
                      <a:lnTo>
                        <a:pt x="2650210" y="1016000"/>
                      </a:lnTo>
                      <a:lnTo>
                        <a:pt x="2650210" y="4835471"/>
                      </a:lnTo>
                      <a:cubicBezTo>
                        <a:pt x="2650210" y="4916742"/>
                        <a:pt x="2056940" y="4982626"/>
                        <a:pt x="1325105" y="4982626"/>
                      </a:cubicBezTo>
                      <a:cubicBezTo>
                        <a:pt x="593270" y="4982626"/>
                        <a:pt x="0" y="4916742"/>
                        <a:pt x="0" y="4835471"/>
                      </a:cubicBezTo>
                      <a:lnTo>
                        <a:pt x="0" y="1016000"/>
                      </a:lnTo>
                      <a:close/>
                    </a:path>
                  </a:pathLst>
                </a:custGeom>
                <a:gradFill>
                  <a:gsLst>
                    <a:gs pos="31000">
                      <a:schemeClr val="bg1">
                        <a:lumMod val="95000"/>
                      </a:schemeClr>
                    </a:gs>
                    <a:gs pos="100000">
                      <a:srgbClr val="D2D3D0"/>
                    </a:gs>
                    <a:gs pos="83000">
                      <a:srgbClr val="C7C8C5"/>
                    </a:gs>
                    <a:gs pos="68000">
                      <a:srgbClr val="D3D3D1"/>
                    </a:gs>
                    <a:gs pos="49000">
                      <a:srgbClr val="E3E3E1"/>
                    </a:gs>
                    <a:gs pos="17000">
                      <a:srgbClr val="F2F2F0"/>
                    </a:gs>
                    <a:gs pos="0">
                      <a:schemeClr val="bg1">
                        <a:lumMod val="8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endParaRPr>
                </a:p>
              </p:txBody>
            </p:sp>
            <p:sp>
              <p:nvSpPr>
                <p:cNvPr id="56" name="任意多边形 55"/>
                <p:cNvSpPr/>
                <p:nvPr/>
              </p:nvSpPr>
              <p:spPr>
                <a:xfrm>
                  <a:off x="4621472" y="2454661"/>
                  <a:ext cx="2647950" cy="152400"/>
                </a:xfrm>
                <a:custGeom>
                  <a:avLst/>
                  <a:gdLst>
                    <a:gd name="connsiteX0" fmla="*/ 0 w 2671763"/>
                    <a:gd name="connsiteY0" fmla="*/ 0 h 138119"/>
                    <a:gd name="connsiteX1" fmla="*/ 1352550 w 2671763"/>
                    <a:gd name="connsiteY1" fmla="*/ 138112 h 138119"/>
                    <a:gd name="connsiteX2" fmla="*/ 2671763 w 2671763"/>
                    <a:gd name="connsiteY2" fmla="*/ 4762 h 138119"/>
                    <a:gd name="connsiteX0-1" fmla="*/ 0 w 2671763"/>
                    <a:gd name="connsiteY0-2" fmla="*/ 0 h 138119"/>
                    <a:gd name="connsiteX1-3" fmla="*/ 1352550 w 2671763"/>
                    <a:gd name="connsiteY1-4" fmla="*/ 138112 h 138119"/>
                    <a:gd name="connsiteX2-5" fmla="*/ 2671763 w 2671763"/>
                    <a:gd name="connsiteY2-6" fmla="*/ 4762 h 138119"/>
                    <a:gd name="connsiteX0-7" fmla="*/ 0 w 2671763"/>
                    <a:gd name="connsiteY0-8" fmla="*/ 0 h 138120"/>
                    <a:gd name="connsiteX1-9" fmla="*/ 1352550 w 2671763"/>
                    <a:gd name="connsiteY1-10" fmla="*/ 138112 h 138120"/>
                    <a:gd name="connsiteX2-11" fmla="*/ 2671763 w 2671763"/>
                    <a:gd name="connsiteY2-12" fmla="*/ 4762 h 138120"/>
                    <a:gd name="connsiteX0-13" fmla="*/ 0 w 2652713"/>
                    <a:gd name="connsiteY0-14" fmla="*/ 14288 h 153386"/>
                    <a:gd name="connsiteX1-15" fmla="*/ 1352550 w 2652713"/>
                    <a:gd name="connsiteY1-16" fmla="*/ 152400 h 153386"/>
                    <a:gd name="connsiteX2-17" fmla="*/ 2652713 w 2652713"/>
                    <a:gd name="connsiteY2-18" fmla="*/ 0 h 153386"/>
                    <a:gd name="connsiteX0-19" fmla="*/ 0 w 2652713"/>
                    <a:gd name="connsiteY0-20" fmla="*/ 0 h 138197"/>
                    <a:gd name="connsiteX1-21" fmla="*/ 1352550 w 2652713"/>
                    <a:gd name="connsiteY1-22" fmla="*/ 138112 h 138197"/>
                    <a:gd name="connsiteX2-23" fmla="*/ 2652713 w 2652713"/>
                    <a:gd name="connsiteY2-24" fmla="*/ 14287 h 138197"/>
                    <a:gd name="connsiteX0-25" fmla="*/ 0 w 2647950"/>
                    <a:gd name="connsiteY0-26" fmla="*/ 1 h 125521"/>
                    <a:gd name="connsiteX1-27" fmla="*/ 1347787 w 2647950"/>
                    <a:gd name="connsiteY1-28" fmla="*/ 123825 h 125521"/>
                    <a:gd name="connsiteX2-29" fmla="*/ 2647950 w 2647950"/>
                    <a:gd name="connsiteY2-30" fmla="*/ 0 h 125521"/>
                    <a:gd name="connsiteX0-31" fmla="*/ 0 w 2647950"/>
                    <a:gd name="connsiteY0-32" fmla="*/ 1 h 125521"/>
                    <a:gd name="connsiteX1-33" fmla="*/ 1347787 w 2647950"/>
                    <a:gd name="connsiteY1-34" fmla="*/ 123825 h 125521"/>
                    <a:gd name="connsiteX2-35" fmla="*/ 2647950 w 2647950"/>
                    <a:gd name="connsiteY2-36" fmla="*/ 0 h 125521"/>
                    <a:gd name="connsiteX0-37" fmla="*/ 0 w 2647950"/>
                    <a:gd name="connsiteY0-38" fmla="*/ 1 h 142921"/>
                    <a:gd name="connsiteX1-39" fmla="*/ 1347787 w 2647950"/>
                    <a:gd name="connsiteY1-40" fmla="*/ 142875 h 142921"/>
                    <a:gd name="connsiteX2-41" fmla="*/ 2647950 w 2647950"/>
                    <a:gd name="connsiteY2-42" fmla="*/ 0 h 142921"/>
                    <a:gd name="connsiteX0-43" fmla="*/ 0 w 2647950"/>
                    <a:gd name="connsiteY0-44" fmla="*/ 1 h 152400"/>
                    <a:gd name="connsiteX1-45" fmla="*/ 1347787 w 2647950"/>
                    <a:gd name="connsiteY1-46" fmla="*/ 152400 h 152400"/>
                    <a:gd name="connsiteX2-47" fmla="*/ 2647950 w 2647950"/>
                    <a:gd name="connsiteY2-48" fmla="*/ 0 h 152400"/>
                  </a:gdLst>
                  <a:ahLst/>
                  <a:cxnLst>
                    <a:cxn ang="0">
                      <a:pos x="connsiteX0-1" y="connsiteY0-2"/>
                    </a:cxn>
                    <a:cxn ang="0">
                      <a:pos x="connsiteX1-3" y="connsiteY1-4"/>
                    </a:cxn>
                    <a:cxn ang="0">
                      <a:pos x="connsiteX2-5" y="connsiteY2-6"/>
                    </a:cxn>
                  </a:cxnLst>
                  <a:rect l="l" t="t" r="r" b="b"/>
                  <a:pathLst>
                    <a:path w="2647950" h="152400">
                      <a:moveTo>
                        <a:pt x="0" y="1"/>
                      </a:moveTo>
                      <a:cubicBezTo>
                        <a:pt x="458390" y="149623"/>
                        <a:pt x="906462" y="152400"/>
                        <a:pt x="1347787" y="152400"/>
                      </a:cubicBezTo>
                      <a:cubicBezTo>
                        <a:pt x="1789112" y="152400"/>
                        <a:pt x="2206625" y="140494"/>
                        <a:pt x="2647950" y="0"/>
                      </a:cubicBezTo>
                    </a:path>
                  </a:pathLst>
                </a:custGeom>
                <a:noFill/>
                <a:ln w="15875">
                  <a:gradFill flip="none" rotWithShape="1">
                    <a:gsLst>
                      <a:gs pos="0">
                        <a:srgbClr val="90928A">
                          <a:alpha val="50000"/>
                        </a:srgbClr>
                      </a:gs>
                      <a:gs pos="79000">
                        <a:schemeClr val="bg1"/>
                      </a:gs>
                      <a:gs pos="42000">
                        <a:srgbClr val="90928A">
                          <a:alpha val="50000"/>
                        </a:srgbClr>
                      </a:gs>
                      <a:gs pos="54000">
                        <a:schemeClr val="bg1"/>
                      </a:gs>
                      <a:gs pos="9000">
                        <a:schemeClr val="bg1"/>
                      </a:gs>
                      <a:gs pos="90000">
                        <a:srgbClr val="90928A">
                          <a:alpha val="50000"/>
                        </a:srgbClr>
                      </a:gs>
                      <a:gs pos="66000">
                        <a:srgbClr val="90928A">
                          <a:alpha val="50000"/>
                        </a:srgbClr>
                      </a:gs>
                      <a:gs pos="30000">
                        <a:schemeClr val="bg1"/>
                      </a:gs>
                      <a:gs pos="19000">
                        <a:srgbClr val="90928A">
                          <a:alpha val="50000"/>
                        </a:srgbClr>
                      </a:gs>
                      <a:gs pos="100000">
                        <a:schemeClr val="bg1"/>
                      </a:gs>
                    </a:gsLst>
                    <a:lin ang="0" scaled="1"/>
                    <a:tileRect/>
                  </a:gra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endParaRPr>
                </a:p>
              </p:txBody>
            </p:sp>
            <p:sp>
              <p:nvSpPr>
                <p:cNvPr id="57" name="任意多边形 56"/>
                <p:cNvSpPr/>
                <p:nvPr/>
              </p:nvSpPr>
              <p:spPr>
                <a:xfrm>
                  <a:off x="4621472" y="3739342"/>
                  <a:ext cx="2647950" cy="152400"/>
                </a:xfrm>
                <a:custGeom>
                  <a:avLst/>
                  <a:gdLst>
                    <a:gd name="connsiteX0" fmla="*/ 0 w 2671763"/>
                    <a:gd name="connsiteY0" fmla="*/ 0 h 138119"/>
                    <a:gd name="connsiteX1" fmla="*/ 1352550 w 2671763"/>
                    <a:gd name="connsiteY1" fmla="*/ 138112 h 138119"/>
                    <a:gd name="connsiteX2" fmla="*/ 2671763 w 2671763"/>
                    <a:gd name="connsiteY2" fmla="*/ 4762 h 138119"/>
                    <a:gd name="connsiteX0-1" fmla="*/ 0 w 2671763"/>
                    <a:gd name="connsiteY0-2" fmla="*/ 0 h 138119"/>
                    <a:gd name="connsiteX1-3" fmla="*/ 1352550 w 2671763"/>
                    <a:gd name="connsiteY1-4" fmla="*/ 138112 h 138119"/>
                    <a:gd name="connsiteX2-5" fmla="*/ 2671763 w 2671763"/>
                    <a:gd name="connsiteY2-6" fmla="*/ 4762 h 138119"/>
                    <a:gd name="connsiteX0-7" fmla="*/ 0 w 2671763"/>
                    <a:gd name="connsiteY0-8" fmla="*/ 0 h 138120"/>
                    <a:gd name="connsiteX1-9" fmla="*/ 1352550 w 2671763"/>
                    <a:gd name="connsiteY1-10" fmla="*/ 138112 h 138120"/>
                    <a:gd name="connsiteX2-11" fmla="*/ 2671763 w 2671763"/>
                    <a:gd name="connsiteY2-12" fmla="*/ 4762 h 138120"/>
                    <a:gd name="connsiteX0-13" fmla="*/ 0 w 2652713"/>
                    <a:gd name="connsiteY0-14" fmla="*/ 14288 h 153386"/>
                    <a:gd name="connsiteX1-15" fmla="*/ 1352550 w 2652713"/>
                    <a:gd name="connsiteY1-16" fmla="*/ 152400 h 153386"/>
                    <a:gd name="connsiteX2-17" fmla="*/ 2652713 w 2652713"/>
                    <a:gd name="connsiteY2-18" fmla="*/ 0 h 153386"/>
                    <a:gd name="connsiteX0-19" fmla="*/ 0 w 2652713"/>
                    <a:gd name="connsiteY0-20" fmla="*/ 0 h 138197"/>
                    <a:gd name="connsiteX1-21" fmla="*/ 1352550 w 2652713"/>
                    <a:gd name="connsiteY1-22" fmla="*/ 138112 h 138197"/>
                    <a:gd name="connsiteX2-23" fmla="*/ 2652713 w 2652713"/>
                    <a:gd name="connsiteY2-24" fmla="*/ 14287 h 138197"/>
                    <a:gd name="connsiteX0-25" fmla="*/ 0 w 2647950"/>
                    <a:gd name="connsiteY0-26" fmla="*/ 1 h 125521"/>
                    <a:gd name="connsiteX1-27" fmla="*/ 1347787 w 2647950"/>
                    <a:gd name="connsiteY1-28" fmla="*/ 123825 h 125521"/>
                    <a:gd name="connsiteX2-29" fmla="*/ 2647950 w 2647950"/>
                    <a:gd name="connsiteY2-30" fmla="*/ 0 h 125521"/>
                    <a:gd name="connsiteX0-31" fmla="*/ 0 w 2647950"/>
                    <a:gd name="connsiteY0-32" fmla="*/ 1 h 125521"/>
                    <a:gd name="connsiteX1-33" fmla="*/ 1347787 w 2647950"/>
                    <a:gd name="connsiteY1-34" fmla="*/ 123825 h 125521"/>
                    <a:gd name="connsiteX2-35" fmla="*/ 2647950 w 2647950"/>
                    <a:gd name="connsiteY2-36" fmla="*/ 0 h 125521"/>
                    <a:gd name="connsiteX0-37" fmla="*/ 0 w 2647950"/>
                    <a:gd name="connsiteY0-38" fmla="*/ 1 h 142921"/>
                    <a:gd name="connsiteX1-39" fmla="*/ 1347787 w 2647950"/>
                    <a:gd name="connsiteY1-40" fmla="*/ 142875 h 142921"/>
                    <a:gd name="connsiteX2-41" fmla="*/ 2647950 w 2647950"/>
                    <a:gd name="connsiteY2-42" fmla="*/ 0 h 142921"/>
                    <a:gd name="connsiteX0-43" fmla="*/ 0 w 2647950"/>
                    <a:gd name="connsiteY0-44" fmla="*/ 1 h 152400"/>
                    <a:gd name="connsiteX1-45" fmla="*/ 1347787 w 2647950"/>
                    <a:gd name="connsiteY1-46" fmla="*/ 152400 h 152400"/>
                    <a:gd name="connsiteX2-47" fmla="*/ 2647950 w 2647950"/>
                    <a:gd name="connsiteY2-48" fmla="*/ 0 h 152400"/>
                  </a:gdLst>
                  <a:ahLst/>
                  <a:cxnLst>
                    <a:cxn ang="0">
                      <a:pos x="connsiteX0-1" y="connsiteY0-2"/>
                    </a:cxn>
                    <a:cxn ang="0">
                      <a:pos x="connsiteX1-3" y="connsiteY1-4"/>
                    </a:cxn>
                    <a:cxn ang="0">
                      <a:pos x="connsiteX2-5" y="connsiteY2-6"/>
                    </a:cxn>
                  </a:cxnLst>
                  <a:rect l="l" t="t" r="r" b="b"/>
                  <a:pathLst>
                    <a:path w="2647950" h="152400">
                      <a:moveTo>
                        <a:pt x="0" y="1"/>
                      </a:moveTo>
                      <a:cubicBezTo>
                        <a:pt x="458390" y="149623"/>
                        <a:pt x="906462" y="152400"/>
                        <a:pt x="1347787" y="152400"/>
                      </a:cubicBezTo>
                      <a:cubicBezTo>
                        <a:pt x="1789112" y="152400"/>
                        <a:pt x="2206625" y="140494"/>
                        <a:pt x="2647950" y="0"/>
                      </a:cubicBezTo>
                    </a:path>
                  </a:pathLst>
                </a:custGeom>
                <a:noFill/>
                <a:ln w="15875">
                  <a:gradFill flip="none" rotWithShape="1">
                    <a:gsLst>
                      <a:gs pos="0">
                        <a:srgbClr val="90928A">
                          <a:alpha val="50000"/>
                        </a:srgbClr>
                      </a:gs>
                      <a:gs pos="79000">
                        <a:schemeClr val="bg1"/>
                      </a:gs>
                      <a:gs pos="42000">
                        <a:srgbClr val="90928A">
                          <a:alpha val="50000"/>
                        </a:srgbClr>
                      </a:gs>
                      <a:gs pos="54000">
                        <a:schemeClr val="bg1"/>
                      </a:gs>
                      <a:gs pos="9000">
                        <a:schemeClr val="bg1"/>
                      </a:gs>
                      <a:gs pos="90000">
                        <a:srgbClr val="90928A">
                          <a:alpha val="50000"/>
                        </a:srgbClr>
                      </a:gs>
                      <a:gs pos="66000">
                        <a:srgbClr val="90928A">
                          <a:alpha val="50000"/>
                        </a:srgbClr>
                      </a:gs>
                      <a:gs pos="30000">
                        <a:schemeClr val="bg1"/>
                      </a:gs>
                      <a:gs pos="19000">
                        <a:srgbClr val="90928A">
                          <a:alpha val="50000"/>
                        </a:srgbClr>
                      </a:gs>
                      <a:gs pos="100000">
                        <a:schemeClr val="bg1"/>
                      </a:gs>
                    </a:gsLst>
                    <a:lin ang="0" scaled="1"/>
                    <a:tileRect/>
                  </a:gra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endParaRPr>
                </a:p>
              </p:txBody>
            </p:sp>
            <p:sp>
              <p:nvSpPr>
                <p:cNvPr id="58" name="任意多边形 57"/>
                <p:cNvSpPr/>
                <p:nvPr/>
              </p:nvSpPr>
              <p:spPr>
                <a:xfrm>
                  <a:off x="4621472" y="4907742"/>
                  <a:ext cx="2647950" cy="152400"/>
                </a:xfrm>
                <a:custGeom>
                  <a:avLst/>
                  <a:gdLst>
                    <a:gd name="connsiteX0" fmla="*/ 0 w 2671763"/>
                    <a:gd name="connsiteY0" fmla="*/ 0 h 138119"/>
                    <a:gd name="connsiteX1" fmla="*/ 1352550 w 2671763"/>
                    <a:gd name="connsiteY1" fmla="*/ 138112 h 138119"/>
                    <a:gd name="connsiteX2" fmla="*/ 2671763 w 2671763"/>
                    <a:gd name="connsiteY2" fmla="*/ 4762 h 138119"/>
                    <a:gd name="connsiteX0-1" fmla="*/ 0 w 2671763"/>
                    <a:gd name="connsiteY0-2" fmla="*/ 0 h 138119"/>
                    <a:gd name="connsiteX1-3" fmla="*/ 1352550 w 2671763"/>
                    <a:gd name="connsiteY1-4" fmla="*/ 138112 h 138119"/>
                    <a:gd name="connsiteX2-5" fmla="*/ 2671763 w 2671763"/>
                    <a:gd name="connsiteY2-6" fmla="*/ 4762 h 138119"/>
                    <a:gd name="connsiteX0-7" fmla="*/ 0 w 2671763"/>
                    <a:gd name="connsiteY0-8" fmla="*/ 0 h 138120"/>
                    <a:gd name="connsiteX1-9" fmla="*/ 1352550 w 2671763"/>
                    <a:gd name="connsiteY1-10" fmla="*/ 138112 h 138120"/>
                    <a:gd name="connsiteX2-11" fmla="*/ 2671763 w 2671763"/>
                    <a:gd name="connsiteY2-12" fmla="*/ 4762 h 138120"/>
                    <a:gd name="connsiteX0-13" fmla="*/ 0 w 2652713"/>
                    <a:gd name="connsiteY0-14" fmla="*/ 14288 h 153386"/>
                    <a:gd name="connsiteX1-15" fmla="*/ 1352550 w 2652713"/>
                    <a:gd name="connsiteY1-16" fmla="*/ 152400 h 153386"/>
                    <a:gd name="connsiteX2-17" fmla="*/ 2652713 w 2652713"/>
                    <a:gd name="connsiteY2-18" fmla="*/ 0 h 153386"/>
                    <a:gd name="connsiteX0-19" fmla="*/ 0 w 2652713"/>
                    <a:gd name="connsiteY0-20" fmla="*/ 0 h 138197"/>
                    <a:gd name="connsiteX1-21" fmla="*/ 1352550 w 2652713"/>
                    <a:gd name="connsiteY1-22" fmla="*/ 138112 h 138197"/>
                    <a:gd name="connsiteX2-23" fmla="*/ 2652713 w 2652713"/>
                    <a:gd name="connsiteY2-24" fmla="*/ 14287 h 138197"/>
                    <a:gd name="connsiteX0-25" fmla="*/ 0 w 2647950"/>
                    <a:gd name="connsiteY0-26" fmla="*/ 1 h 125521"/>
                    <a:gd name="connsiteX1-27" fmla="*/ 1347787 w 2647950"/>
                    <a:gd name="connsiteY1-28" fmla="*/ 123825 h 125521"/>
                    <a:gd name="connsiteX2-29" fmla="*/ 2647950 w 2647950"/>
                    <a:gd name="connsiteY2-30" fmla="*/ 0 h 125521"/>
                    <a:gd name="connsiteX0-31" fmla="*/ 0 w 2647950"/>
                    <a:gd name="connsiteY0-32" fmla="*/ 1 h 125521"/>
                    <a:gd name="connsiteX1-33" fmla="*/ 1347787 w 2647950"/>
                    <a:gd name="connsiteY1-34" fmla="*/ 123825 h 125521"/>
                    <a:gd name="connsiteX2-35" fmla="*/ 2647950 w 2647950"/>
                    <a:gd name="connsiteY2-36" fmla="*/ 0 h 125521"/>
                    <a:gd name="connsiteX0-37" fmla="*/ 0 w 2647950"/>
                    <a:gd name="connsiteY0-38" fmla="*/ 1 h 142921"/>
                    <a:gd name="connsiteX1-39" fmla="*/ 1347787 w 2647950"/>
                    <a:gd name="connsiteY1-40" fmla="*/ 142875 h 142921"/>
                    <a:gd name="connsiteX2-41" fmla="*/ 2647950 w 2647950"/>
                    <a:gd name="connsiteY2-42" fmla="*/ 0 h 142921"/>
                    <a:gd name="connsiteX0-43" fmla="*/ 0 w 2647950"/>
                    <a:gd name="connsiteY0-44" fmla="*/ 1 h 152400"/>
                    <a:gd name="connsiteX1-45" fmla="*/ 1347787 w 2647950"/>
                    <a:gd name="connsiteY1-46" fmla="*/ 152400 h 152400"/>
                    <a:gd name="connsiteX2-47" fmla="*/ 2647950 w 2647950"/>
                    <a:gd name="connsiteY2-48" fmla="*/ 0 h 152400"/>
                  </a:gdLst>
                  <a:ahLst/>
                  <a:cxnLst>
                    <a:cxn ang="0">
                      <a:pos x="connsiteX0-1" y="connsiteY0-2"/>
                    </a:cxn>
                    <a:cxn ang="0">
                      <a:pos x="connsiteX1-3" y="connsiteY1-4"/>
                    </a:cxn>
                    <a:cxn ang="0">
                      <a:pos x="connsiteX2-5" y="connsiteY2-6"/>
                    </a:cxn>
                  </a:cxnLst>
                  <a:rect l="l" t="t" r="r" b="b"/>
                  <a:pathLst>
                    <a:path w="2647950" h="152400">
                      <a:moveTo>
                        <a:pt x="0" y="1"/>
                      </a:moveTo>
                      <a:cubicBezTo>
                        <a:pt x="458390" y="149623"/>
                        <a:pt x="906462" y="152400"/>
                        <a:pt x="1347787" y="152400"/>
                      </a:cubicBezTo>
                      <a:cubicBezTo>
                        <a:pt x="1789112" y="152400"/>
                        <a:pt x="2206625" y="140494"/>
                        <a:pt x="2647950" y="0"/>
                      </a:cubicBezTo>
                    </a:path>
                  </a:pathLst>
                </a:custGeom>
                <a:noFill/>
                <a:ln w="15875">
                  <a:gradFill flip="none" rotWithShape="1">
                    <a:gsLst>
                      <a:gs pos="0">
                        <a:srgbClr val="90928A">
                          <a:alpha val="50000"/>
                        </a:srgbClr>
                      </a:gs>
                      <a:gs pos="79000">
                        <a:schemeClr val="bg1"/>
                      </a:gs>
                      <a:gs pos="42000">
                        <a:srgbClr val="90928A">
                          <a:alpha val="50000"/>
                        </a:srgbClr>
                      </a:gs>
                      <a:gs pos="54000">
                        <a:schemeClr val="bg1"/>
                      </a:gs>
                      <a:gs pos="9000">
                        <a:schemeClr val="bg1"/>
                      </a:gs>
                      <a:gs pos="90000">
                        <a:srgbClr val="90928A">
                          <a:alpha val="50000"/>
                        </a:srgbClr>
                      </a:gs>
                      <a:gs pos="66000">
                        <a:srgbClr val="90928A">
                          <a:alpha val="50000"/>
                        </a:srgbClr>
                      </a:gs>
                      <a:gs pos="30000">
                        <a:schemeClr val="bg1"/>
                      </a:gs>
                      <a:gs pos="19000">
                        <a:srgbClr val="90928A">
                          <a:alpha val="50000"/>
                        </a:srgbClr>
                      </a:gs>
                      <a:gs pos="100000">
                        <a:schemeClr val="bg1"/>
                      </a:gs>
                    </a:gsLst>
                    <a:lin ang="0" scaled="1"/>
                    <a:tileRect/>
                  </a:gra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endParaRPr>
                </a:p>
              </p:txBody>
            </p:sp>
          </p:grpSp>
        </p:grpSp>
      </p:grpSp>
      <p:sp>
        <p:nvSpPr>
          <p:cNvPr id="59" name="文本框 2329"/>
          <p:cNvSpPr txBox="1"/>
          <p:nvPr/>
        </p:nvSpPr>
        <p:spPr>
          <a:xfrm>
            <a:off x="4309521" y="1324892"/>
            <a:ext cx="532413" cy="284595"/>
          </a:xfrm>
          <a:prstGeom prst="rect">
            <a:avLst/>
          </a:prstGeom>
          <a:noFill/>
        </p:spPr>
        <p:txBody>
          <a:bodyPr wrap="square" lIns="68550" tIns="34274" rIns="68550" bIns="34274" rtlCol="0">
            <a:spAutoFit/>
          </a:bodyPr>
          <a:lstStyle/>
          <a:p>
            <a:pPr algn="ctr"/>
            <a:r>
              <a:rPr lang="en-US" altLang="zh-CN" sz="1400" dirty="0">
                <a:solidFill>
                  <a:schemeClr val="tx1">
                    <a:lumMod val="75000"/>
                    <a:lumOff val="25000"/>
                  </a:schemeClr>
                </a:solidFill>
                <a:latin typeface="Impact MT Std" pitchFamily="34" charset="0"/>
                <a:ea typeface="方正兰亭黑简体" panose="02000000000000000000" pitchFamily="2" charset="-122"/>
              </a:rPr>
              <a:t>01</a:t>
            </a:r>
            <a:endParaRPr lang="zh-CN" altLang="en-US" sz="1400" dirty="0">
              <a:solidFill>
                <a:schemeClr val="tx1">
                  <a:lumMod val="75000"/>
                  <a:lumOff val="25000"/>
                </a:schemeClr>
              </a:solidFill>
              <a:latin typeface="Impact MT Std" pitchFamily="34" charset="0"/>
              <a:ea typeface="方正兰亭黑简体" panose="02000000000000000000" pitchFamily="2" charset="-122"/>
            </a:endParaRPr>
          </a:p>
        </p:txBody>
      </p:sp>
      <p:sp>
        <p:nvSpPr>
          <p:cNvPr id="60" name="文本框 266"/>
          <p:cNvSpPr txBox="1"/>
          <p:nvPr/>
        </p:nvSpPr>
        <p:spPr>
          <a:xfrm>
            <a:off x="4309521" y="2224455"/>
            <a:ext cx="532413" cy="284595"/>
          </a:xfrm>
          <a:prstGeom prst="rect">
            <a:avLst/>
          </a:prstGeom>
          <a:noFill/>
        </p:spPr>
        <p:txBody>
          <a:bodyPr wrap="square" lIns="68550" tIns="34274" rIns="68550" bIns="34274" rtlCol="0">
            <a:spAutoFit/>
          </a:bodyPr>
          <a:lstStyle/>
          <a:p>
            <a:pPr algn="ctr"/>
            <a:r>
              <a:rPr lang="en-US" altLang="zh-CN" sz="1400" dirty="0">
                <a:solidFill>
                  <a:schemeClr val="tx1">
                    <a:lumMod val="75000"/>
                    <a:lumOff val="25000"/>
                  </a:schemeClr>
                </a:solidFill>
                <a:latin typeface="Impact MT Std" pitchFamily="34" charset="0"/>
                <a:ea typeface="方正兰亭黑简体" panose="02000000000000000000" pitchFamily="2" charset="-122"/>
              </a:rPr>
              <a:t>02</a:t>
            </a:r>
            <a:endParaRPr lang="zh-CN" altLang="en-US" sz="1400" dirty="0">
              <a:solidFill>
                <a:schemeClr val="tx1">
                  <a:lumMod val="75000"/>
                  <a:lumOff val="25000"/>
                </a:schemeClr>
              </a:solidFill>
              <a:latin typeface="Impact MT Std" pitchFamily="34" charset="0"/>
              <a:ea typeface="方正兰亭黑简体" panose="02000000000000000000" pitchFamily="2" charset="-122"/>
            </a:endParaRPr>
          </a:p>
        </p:txBody>
      </p:sp>
      <p:sp>
        <p:nvSpPr>
          <p:cNvPr id="61" name="文本框 267"/>
          <p:cNvSpPr txBox="1"/>
          <p:nvPr/>
        </p:nvSpPr>
        <p:spPr>
          <a:xfrm>
            <a:off x="4309521" y="3190978"/>
            <a:ext cx="532413" cy="284595"/>
          </a:xfrm>
          <a:prstGeom prst="rect">
            <a:avLst/>
          </a:prstGeom>
          <a:noFill/>
        </p:spPr>
        <p:txBody>
          <a:bodyPr wrap="square" lIns="68550" tIns="34274" rIns="68550" bIns="34274" rtlCol="0">
            <a:spAutoFit/>
          </a:bodyPr>
          <a:lstStyle/>
          <a:p>
            <a:pPr algn="ctr"/>
            <a:r>
              <a:rPr lang="en-US" altLang="zh-CN" sz="1400" dirty="0">
                <a:solidFill>
                  <a:schemeClr val="tx1">
                    <a:lumMod val="75000"/>
                    <a:lumOff val="25000"/>
                  </a:schemeClr>
                </a:solidFill>
                <a:latin typeface="Impact MT Std" pitchFamily="34" charset="0"/>
                <a:ea typeface="方正兰亭黑简体" panose="02000000000000000000" pitchFamily="2" charset="-122"/>
              </a:rPr>
              <a:t>03</a:t>
            </a:r>
            <a:endParaRPr lang="zh-CN" altLang="en-US" sz="1400" dirty="0">
              <a:solidFill>
                <a:schemeClr val="tx1">
                  <a:lumMod val="75000"/>
                  <a:lumOff val="25000"/>
                </a:schemeClr>
              </a:solidFill>
              <a:latin typeface="Impact MT Std" pitchFamily="34" charset="0"/>
              <a:ea typeface="方正兰亭黑简体" panose="02000000000000000000" pitchFamily="2" charset="-122"/>
            </a:endParaRPr>
          </a:p>
        </p:txBody>
      </p:sp>
      <p:sp>
        <p:nvSpPr>
          <p:cNvPr id="62" name="文本框 268"/>
          <p:cNvSpPr txBox="1"/>
          <p:nvPr/>
        </p:nvSpPr>
        <p:spPr>
          <a:xfrm>
            <a:off x="4309521" y="4069546"/>
            <a:ext cx="532413" cy="284595"/>
          </a:xfrm>
          <a:prstGeom prst="rect">
            <a:avLst/>
          </a:prstGeom>
          <a:noFill/>
        </p:spPr>
        <p:txBody>
          <a:bodyPr wrap="square" lIns="68550" tIns="34274" rIns="68550" bIns="34274" rtlCol="0">
            <a:spAutoFit/>
          </a:bodyPr>
          <a:lstStyle/>
          <a:p>
            <a:pPr algn="ctr"/>
            <a:r>
              <a:rPr lang="en-US" altLang="zh-CN" sz="1400" dirty="0">
                <a:solidFill>
                  <a:schemeClr val="tx1">
                    <a:lumMod val="75000"/>
                    <a:lumOff val="25000"/>
                  </a:schemeClr>
                </a:solidFill>
                <a:latin typeface="Impact MT Std" pitchFamily="34" charset="0"/>
                <a:ea typeface="方正兰亭黑简体" panose="02000000000000000000" pitchFamily="2" charset="-122"/>
              </a:rPr>
              <a:t>04</a:t>
            </a:r>
            <a:endParaRPr lang="zh-CN" altLang="en-US" sz="1400" dirty="0">
              <a:solidFill>
                <a:schemeClr val="tx1">
                  <a:lumMod val="75000"/>
                  <a:lumOff val="25000"/>
                </a:schemeClr>
              </a:solidFill>
              <a:latin typeface="Impact MT Std" pitchFamily="34" charset="0"/>
              <a:ea typeface="方正兰亭黑简体" panose="02000000000000000000" pitchFamily="2" charset="-122"/>
            </a:endParaRPr>
          </a:p>
        </p:txBody>
      </p:sp>
      <p:grpSp>
        <p:nvGrpSpPr>
          <p:cNvPr id="7" name="组合 62"/>
          <p:cNvGrpSpPr/>
          <p:nvPr/>
        </p:nvGrpSpPr>
        <p:grpSpPr>
          <a:xfrm>
            <a:off x="5728393" y="1757745"/>
            <a:ext cx="337954" cy="350222"/>
            <a:chOff x="9450388" y="2662238"/>
            <a:chExt cx="133350" cy="138112"/>
          </a:xfrm>
          <a:solidFill>
            <a:schemeClr val="accent2"/>
          </a:solidFill>
        </p:grpSpPr>
        <p:sp>
          <p:nvSpPr>
            <p:cNvPr id="64" name="Rectangle 239"/>
            <p:cNvSpPr>
              <a:spLocks noChangeArrowheads="1"/>
            </p:cNvSpPr>
            <p:nvPr/>
          </p:nvSpPr>
          <p:spPr bwMode="auto">
            <a:xfrm>
              <a:off x="9450388" y="2778125"/>
              <a:ext cx="269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2" tIns="45706" rIns="91412" bIns="45706" numCol="1" anchor="t" anchorCtr="0" compatLnSpc="1"/>
            <a:lstStyle/>
            <a:p>
              <a:endParaRPr lang="zh-CN" altLang="en-US" sz="1800">
                <a:solidFill>
                  <a:prstClr val="black"/>
                </a:solidFill>
              </a:endParaRPr>
            </a:p>
          </p:txBody>
        </p:sp>
        <p:sp>
          <p:nvSpPr>
            <p:cNvPr id="65" name="Rectangle 240"/>
            <p:cNvSpPr>
              <a:spLocks noChangeArrowheads="1"/>
            </p:cNvSpPr>
            <p:nvPr/>
          </p:nvSpPr>
          <p:spPr bwMode="auto">
            <a:xfrm>
              <a:off x="9488488" y="2751138"/>
              <a:ext cx="22225" cy="492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2" tIns="45706" rIns="91412" bIns="45706" numCol="1" anchor="t" anchorCtr="0" compatLnSpc="1"/>
            <a:lstStyle/>
            <a:p>
              <a:endParaRPr lang="zh-CN" altLang="en-US" sz="1800">
                <a:solidFill>
                  <a:prstClr val="black"/>
                </a:solidFill>
              </a:endParaRPr>
            </a:p>
          </p:txBody>
        </p:sp>
        <p:sp>
          <p:nvSpPr>
            <p:cNvPr id="66" name="Rectangle 241"/>
            <p:cNvSpPr>
              <a:spLocks noChangeArrowheads="1"/>
            </p:cNvSpPr>
            <p:nvPr/>
          </p:nvSpPr>
          <p:spPr bwMode="auto">
            <a:xfrm>
              <a:off x="9521825" y="2713038"/>
              <a:ext cx="23813" cy="873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2" tIns="45706" rIns="91412" bIns="45706" numCol="1" anchor="t" anchorCtr="0" compatLnSpc="1"/>
            <a:lstStyle/>
            <a:p>
              <a:endParaRPr lang="zh-CN" altLang="en-US" sz="1800">
                <a:solidFill>
                  <a:prstClr val="black"/>
                </a:solidFill>
              </a:endParaRPr>
            </a:p>
          </p:txBody>
        </p:sp>
        <p:sp>
          <p:nvSpPr>
            <p:cNvPr id="67" name="Rectangle 242"/>
            <p:cNvSpPr>
              <a:spLocks noChangeArrowheads="1"/>
            </p:cNvSpPr>
            <p:nvPr/>
          </p:nvSpPr>
          <p:spPr bwMode="auto">
            <a:xfrm>
              <a:off x="9556750" y="2662238"/>
              <a:ext cx="26988" cy="1381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2" tIns="45706" rIns="91412" bIns="45706" numCol="1" anchor="t" anchorCtr="0" compatLnSpc="1"/>
            <a:lstStyle/>
            <a:p>
              <a:endParaRPr lang="zh-CN" altLang="en-US" sz="1800">
                <a:solidFill>
                  <a:prstClr val="black"/>
                </a:solidFill>
              </a:endParaRPr>
            </a:p>
          </p:txBody>
        </p:sp>
        <p:sp>
          <p:nvSpPr>
            <p:cNvPr id="68" name="Freeform 243"/>
            <p:cNvSpPr/>
            <p:nvPr/>
          </p:nvSpPr>
          <p:spPr bwMode="auto">
            <a:xfrm>
              <a:off x="9556750" y="2662238"/>
              <a:ext cx="26988" cy="138112"/>
            </a:xfrm>
            <a:custGeom>
              <a:avLst/>
              <a:gdLst>
                <a:gd name="T0" fmla="*/ 17 w 17"/>
                <a:gd name="T1" fmla="*/ 87 h 87"/>
                <a:gd name="T2" fmla="*/ 0 w 17"/>
                <a:gd name="T3" fmla="*/ 87 h 87"/>
                <a:gd name="T4" fmla="*/ 0 w 17"/>
                <a:gd name="T5" fmla="*/ 0 h 87"/>
                <a:gd name="T6" fmla="*/ 17 w 17"/>
                <a:gd name="T7" fmla="*/ 0 h 87"/>
              </a:gdLst>
              <a:ahLst/>
              <a:cxnLst>
                <a:cxn ang="0">
                  <a:pos x="T0" y="T1"/>
                </a:cxn>
                <a:cxn ang="0">
                  <a:pos x="T2" y="T3"/>
                </a:cxn>
                <a:cxn ang="0">
                  <a:pos x="T4" y="T5"/>
                </a:cxn>
                <a:cxn ang="0">
                  <a:pos x="T6" y="T7"/>
                </a:cxn>
              </a:cxnLst>
              <a:rect l="0" t="0" r="r" b="b"/>
              <a:pathLst>
                <a:path w="17" h="87">
                  <a:moveTo>
                    <a:pt x="17" y="87"/>
                  </a:moveTo>
                  <a:lnTo>
                    <a:pt x="0" y="87"/>
                  </a:lnTo>
                  <a:lnTo>
                    <a:pt x="0" y="0"/>
                  </a:lnTo>
                  <a:lnTo>
                    <a:pt x="17"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solidFill>
                  <a:prstClr val="black"/>
                </a:solidFill>
              </a:endParaRPr>
            </a:p>
          </p:txBody>
        </p:sp>
      </p:grpSp>
      <p:grpSp>
        <p:nvGrpSpPr>
          <p:cNvPr id="8" name="组合 68"/>
          <p:cNvGrpSpPr/>
          <p:nvPr/>
        </p:nvGrpSpPr>
        <p:grpSpPr>
          <a:xfrm>
            <a:off x="4949826" y="2144337"/>
            <a:ext cx="865051" cy="353911"/>
            <a:chOff x="9017000" y="2870200"/>
            <a:chExt cx="714376" cy="292100"/>
          </a:xfrm>
          <a:solidFill>
            <a:schemeClr val="accent2"/>
          </a:solidFill>
        </p:grpSpPr>
        <p:sp>
          <p:nvSpPr>
            <p:cNvPr id="70" name="Freeform 268"/>
            <p:cNvSpPr/>
            <p:nvPr/>
          </p:nvSpPr>
          <p:spPr bwMode="auto">
            <a:xfrm>
              <a:off x="9059863" y="2870200"/>
              <a:ext cx="671513" cy="246062"/>
            </a:xfrm>
            <a:custGeom>
              <a:avLst/>
              <a:gdLst>
                <a:gd name="T0" fmla="*/ 142 w 177"/>
                <a:gd name="T1" fmla="*/ 36 h 64"/>
                <a:gd name="T2" fmla="*/ 171 w 177"/>
                <a:gd name="T3" fmla="*/ 6 h 64"/>
                <a:gd name="T4" fmla="*/ 175 w 177"/>
                <a:gd name="T5" fmla="*/ 6 h 64"/>
                <a:gd name="T6" fmla="*/ 175 w 177"/>
                <a:gd name="T7" fmla="*/ 1 h 64"/>
                <a:gd name="T8" fmla="*/ 171 w 177"/>
                <a:gd name="T9" fmla="*/ 1 h 64"/>
                <a:gd name="T10" fmla="*/ 171 w 177"/>
                <a:gd name="T11" fmla="*/ 6 h 64"/>
                <a:gd name="T12" fmla="*/ 141 w 177"/>
                <a:gd name="T13" fmla="*/ 35 h 64"/>
                <a:gd name="T14" fmla="*/ 29 w 177"/>
                <a:gd name="T15" fmla="*/ 35 h 64"/>
                <a:gd name="T16" fmla="*/ 5 w 177"/>
                <a:gd name="T17" fmla="*/ 58 h 64"/>
                <a:gd name="T18" fmla="*/ 1 w 177"/>
                <a:gd name="T19" fmla="*/ 58 h 64"/>
                <a:gd name="T20" fmla="*/ 1 w 177"/>
                <a:gd name="T21" fmla="*/ 63 h 64"/>
                <a:gd name="T22" fmla="*/ 6 w 177"/>
                <a:gd name="T23" fmla="*/ 63 h 64"/>
                <a:gd name="T24" fmla="*/ 6 w 177"/>
                <a:gd name="T25" fmla="*/ 59 h 64"/>
                <a:gd name="T26" fmla="*/ 29 w 177"/>
                <a:gd name="T27" fmla="*/ 36 h 64"/>
                <a:gd name="T28" fmla="*/ 142 w 177"/>
                <a:gd name="T29" fmla="*/ 3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7" h="64">
                  <a:moveTo>
                    <a:pt x="142" y="36"/>
                  </a:moveTo>
                  <a:cubicBezTo>
                    <a:pt x="171" y="6"/>
                    <a:pt x="171" y="6"/>
                    <a:pt x="171" y="6"/>
                  </a:cubicBezTo>
                  <a:cubicBezTo>
                    <a:pt x="172" y="7"/>
                    <a:pt x="174" y="7"/>
                    <a:pt x="175" y="6"/>
                  </a:cubicBezTo>
                  <a:cubicBezTo>
                    <a:pt x="177" y="5"/>
                    <a:pt x="177" y="3"/>
                    <a:pt x="175" y="1"/>
                  </a:cubicBezTo>
                  <a:cubicBezTo>
                    <a:pt x="174" y="0"/>
                    <a:pt x="172" y="0"/>
                    <a:pt x="171" y="1"/>
                  </a:cubicBezTo>
                  <a:cubicBezTo>
                    <a:pt x="170" y="2"/>
                    <a:pt x="170" y="4"/>
                    <a:pt x="171" y="6"/>
                  </a:cubicBezTo>
                  <a:cubicBezTo>
                    <a:pt x="141" y="35"/>
                    <a:pt x="141" y="35"/>
                    <a:pt x="141" y="35"/>
                  </a:cubicBezTo>
                  <a:cubicBezTo>
                    <a:pt x="29" y="35"/>
                    <a:pt x="29" y="35"/>
                    <a:pt x="29" y="35"/>
                  </a:cubicBezTo>
                  <a:cubicBezTo>
                    <a:pt x="5" y="58"/>
                    <a:pt x="5" y="58"/>
                    <a:pt x="5" y="58"/>
                  </a:cubicBezTo>
                  <a:cubicBezTo>
                    <a:pt x="4" y="57"/>
                    <a:pt x="2" y="57"/>
                    <a:pt x="1" y="58"/>
                  </a:cubicBezTo>
                  <a:cubicBezTo>
                    <a:pt x="0" y="60"/>
                    <a:pt x="0" y="62"/>
                    <a:pt x="1" y="63"/>
                  </a:cubicBezTo>
                  <a:cubicBezTo>
                    <a:pt x="2" y="64"/>
                    <a:pt x="4" y="64"/>
                    <a:pt x="6" y="63"/>
                  </a:cubicBezTo>
                  <a:cubicBezTo>
                    <a:pt x="7" y="62"/>
                    <a:pt x="7" y="60"/>
                    <a:pt x="6" y="59"/>
                  </a:cubicBezTo>
                  <a:cubicBezTo>
                    <a:pt x="29" y="36"/>
                    <a:pt x="29" y="36"/>
                    <a:pt x="29" y="36"/>
                  </a:cubicBezTo>
                  <a:lnTo>
                    <a:pt x="142" y="36"/>
                  </a:lnTo>
                  <a:close/>
                </a:path>
              </a:pathLst>
            </a:custGeom>
            <a:grpFill/>
            <a:ln w="9525">
              <a:solidFill>
                <a:schemeClr val="tx1">
                  <a:lumMod val="50000"/>
                  <a:lumOff val="50000"/>
                </a:schemeClr>
              </a:solidFill>
              <a:round/>
            </a:ln>
          </p:spPr>
          <p:txBody>
            <a:bodyPr vert="horz" wrap="square" lIns="91412" tIns="45706" rIns="91412" bIns="45706" numCol="1" anchor="t" anchorCtr="0" compatLnSpc="1"/>
            <a:lstStyle/>
            <a:p>
              <a:endParaRPr lang="zh-CN" altLang="en-US" sz="1800">
                <a:solidFill>
                  <a:prstClr val="black"/>
                </a:solidFill>
              </a:endParaRPr>
            </a:p>
          </p:txBody>
        </p:sp>
        <p:sp>
          <p:nvSpPr>
            <p:cNvPr id="71" name="Oval 269"/>
            <p:cNvSpPr>
              <a:spLocks noChangeArrowheads="1"/>
            </p:cNvSpPr>
            <p:nvPr/>
          </p:nvSpPr>
          <p:spPr bwMode="auto">
            <a:xfrm>
              <a:off x="9017000" y="3062288"/>
              <a:ext cx="95250" cy="1000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solidFill>
                  <a:prstClr val="black"/>
                </a:solidFill>
              </a:endParaRPr>
            </a:p>
          </p:txBody>
        </p:sp>
      </p:grpSp>
      <p:sp>
        <p:nvSpPr>
          <p:cNvPr id="72" name="文本框 317"/>
          <p:cNvSpPr txBox="1"/>
          <p:nvPr/>
        </p:nvSpPr>
        <p:spPr>
          <a:xfrm>
            <a:off x="6056578" y="1930942"/>
            <a:ext cx="1591084" cy="429206"/>
          </a:xfrm>
          <a:prstGeom prst="rect">
            <a:avLst/>
          </a:prstGeom>
          <a:noFill/>
        </p:spPr>
        <p:txBody>
          <a:bodyPr wrap="square" lIns="68550" tIns="34274" rIns="68550" bIns="34274" rtlCol="0">
            <a:spAutoFit/>
          </a:bodyPr>
          <a:lstStyle/>
          <a:p>
            <a:pPr algn="just">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请在此输入详细的文字介绍信息，表达图表的含义。</a:t>
            </a:r>
          </a:p>
        </p:txBody>
      </p:sp>
      <p:sp>
        <p:nvSpPr>
          <p:cNvPr id="73" name="文本框 318"/>
          <p:cNvSpPr txBox="1"/>
          <p:nvPr/>
        </p:nvSpPr>
        <p:spPr>
          <a:xfrm>
            <a:off x="6055752" y="1678758"/>
            <a:ext cx="1232881" cy="253828"/>
          </a:xfrm>
          <a:prstGeom prst="rect">
            <a:avLst/>
          </a:prstGeom>
          <a:noFill/>
        </p:spPr>
        <p:txBody>
          <a:bodyPr wrap="square" lIns="68550" tIns="34274" rIns="68550" bIns="34274"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9" name="组合 73"/>
          <p:cNvGrpSpPr/>
          <p:nvPr/>
        </p:nvGrpSpPr>
        <p:grpSpPr>
          <a:xfrm>
            <a:off x="4949826" y="3916618"/>
            <a:ext cx="865051" cy="353911"/>
            <a:chOff x="9017000" y="2870200"/>
            <a:chExt cx="714376" cy="292100"/>
          </a:xfrm>
          <a:solidFill>
            <a:schemeClr val="accent4"/>
          </a:solidFill>
        </p:grpSpPr>
        <p:sp>
          <p:nvSpPr>
            <p:cNvPr id="75" name="Freeform 268"/>
            <p:cNvSpPr/>
            <p:nvPr/>
          </p:nvSpPr>
          <p:spPr bwMode="auto">
            <a:xfrm>
              <a:off x="9059863" y="2870200"/>
              <a:ext cx="671513" cy="246062"/>
            </a:xfrm>
            <a:custGeom>
              <a:avLst/>
              <a:gdLst>
                <a:gd name="T0" fmla="*/ 142 w 177"/>
                <a:gd name="T1" fmla="*/ 36 h 64"/>
                <a:gd name="T2" fmla="*/ 171 w 177"/>
                <a:gd name="T3" fmla="*/ 6 h 64"/>
                <a:gd name="T4" fmla="*/ 175 w 177"/>
                <a:gd name="T5" fmla="*/ 6 h 64"/>
                <a:gd name="T6" fmla="*/ 175 w 177"/>
                <a:gd name="T7" fmla="*/ 1 h 64"/>
                <a:gd name="T8" fmla="*/ 171 w 177"/>
                <a:gd name="T9" fmla="*/ 1 h 64"/>
                <a:gd name="T10" fmla="*/ 171 w 177"/>
                <a:gd name="T11" fmla="*/ 6 h 64"/>
                <a:gd name="T12" fmla="*/ 141 w 177"/>
                <a:gd name="T13" fmla="*/ 35 h 64"/>
                <a:gd name="T14" fmla="*/ 29 w 177"/>
                <a:gd name="T15" fmla="*/ 35 h 64"/>
                <a:gd name="T16" fmla="*/ 5 w 177"/>
                <a:gd name="T17" fmla="*/ 58 h 64"/>
                <a:gd name="T18" fmla="*/ 1 w 177"/>
                <a:gd name="T19" fmla="*/ 58 h 64"/>
                <a:gd name="T20" fmla="*/ 1 w 177"/>
                <a:gd name="T21" fmla="*/ 63 h 64"/>
                <a:gd name="T22" fmla="*/ 6 w 177"/>
                <a:gd name="T23" fmla="*/ 63 h 64"/>
                <a:gd name="T24" fmla="*/ 6 w 177"/>
                <a:gd name="T25" fmla="*/ 59 h 64"/>
                <a:gd name="T26" fmla="*/ 29 w 177"/>
                <a:gd name="T27" fmla="*/ 36 h 64"/>
                <a:gd name="T28" fmla="*/ 142 w 177"/>
                <a:gd name="T29" fmla="*/ 3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7" h="64">
                  <a:moveTo>
                    <a:pt x="142" y="36"/>
                  </a:moveTo>
                  <a:cubicBezTo>
                    <a:pt x="171" y="6"/>
                    <a:pt x="171" y="6"/>
                    <a:pt x="171" y="6"/>
                  </a:cubicBezTo>
                  <a:cubicBezTo>
                    <a:pt x="172" y="7"/>
                    <a:pt x="174" y="7"/>
                    <a:pt x="175" y="6"/>
                  </a:cubicBezTo>
                  <a:cubicBezTo>
                    <a:pt x="177" y="5"/>
                    <a:pt x="177" y="3"/>
                    <a:pt x="175" y="1"/>
                  </a:cubicBezTo>
                  <a:cubicBezTo>
                    <a:pt x="174" y="0"/>
                    <a:pt x="172" y="0"/>
                    <a:pt x="171" y="1"/>
                  </a:cubicBezTo>
                  <a:cubicBezTo>
                    <a:pt x="170" y="2"/>
                    <a:pt x="170" y="4"/>
                    <a:pt x="171" y="6"/>
                  </a:cubicBezTo>
                  <a:cubicBezTo>
                    <a:pt x="141" y="35"/>
                    <a:pt x="141" y="35"/>
                    <a:pt x="141" y="35"/>
                  </a:cubicBezTo>
                  <a:cubicBezTo>
                    <a:pt x="29" y="35"/>
                    <a:pt x="29" y="35"/>
                    <a:pt x="29" y="35"/>
                  </a:cubicBezTo>
                  <a:cubicBezTo>
                    <a:pt x="5" y="58"/>
                    <a:pt x="5" y="58"/>
                    <a:pt x="5" y="58"/>
                  </a:cubicBezTo>
                  <a:cubicBezTo>
                    <a:pt x="4" y="57"/>
                    <a:pt x="2" y="57"/>
                    <a:pt x="1" y="58"/>
                  </a:cubicBezTo>
                  <a:cubicBezTo>
                    <a:pt x="0" y="60"/>
                    <a:pt x="0" y="62"/>
                    <a:pt x="1" y="63"/>
                  </a:cubicBezTo>
                  <a:cubicBezTo>
                    <a:pt x="2" y="64"/>
                    <a:pt x="4" y="64"/>
                    <a:pt x="6" y="63"/>
                  </a:cubicBezTo>
                  <a:cubicBezTo>
                    <a:pt x="7" y="62"/>
                    <a:pt x="7" y="60"/>
                    <a:pt x="6" y="59"/>
                  </a:cubicBezTo>
                  <a:cubicBezTo>
                    <a:pt x="29" y="36"/>
                    <a:pt x="29" y="36"/>
                    <a:pt x="29" y="36"/>
                  </a:cubicBezTo>
                  <a:lnTo>
                    <a:pt x="142" y="36"/>
                  </a:lnTo>
                  <a:close/>
                </a:path>
              </a:pathLst>
            </a:custGeom>
            <a:grpFill/>
            <a:ln w="9525">
              <a:solidFill>
                <a:schemeClr val="tx1">
                  <a:lumMod val="50000"/>
                  <a:lumOff val="50000"/>
                </a:schemeClr>
              </a:solidFill>
              <a:round/>
            </a:ln>
          </p:spPr>
          <p:txBody>
            <a:bodyPr vert="horz" wrap="square" lIns="91412" tIns="45706" rIns="91412" bIns="45706" numCol="1" anchor="t" anchorCtr="0" compatLnSpc="1"/>
            <a:lstStyle/>
            <a:p>
              <a:endParaRPr lang="zh-CN" altLang="en-US" sz="1800">
                <a:solidFill>
                  <a:prstClr val="black"/>
                </a:solidFill>
              </a:endParaRPr>
            </a:p>
          </p:txBody>
        </p:sp>
        <p:sp>
          <p:nvSpPr>
            <p:cNvPr id="76" name="Oval 269"/>
            <p:cNvSpPr>
              <a:spLocks noChangeArrowheads="1"/>
            </p:cNvSpPr>
            <p:nvPr/>
          </p:nvSpPr>
          <p:spPr bwMode="auto">
            <a:xfrm>
              <a:off x="9017000" y="3062288"/>
              <a:ext cx="95250" cy="1000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solidFill>
                  <a:prstClr val="black"/>
                </a:solidFill>
              </a:endParaRPr>
            </a:p>
          </p:txBody>
        </p:sp>
      </p:grpSp>
      <p:sp>
        <p:nvSpPr>
          <p:cNvPr id="77" name="文本框 323"/>
          <p:cNvSpPr txBox="1"/>
          <p:nvPr/>
        </p:nvSpPr>
        <p:spPr>
          <a:xfrm>
            <a:off x="6056578" y="3703223"/>
            <a:ext cx="1591084" cy="429206"/>
          </a:xfrm>
          <a:prstGeom prst="rect">
            <a:avLst/>
          </a:prstGeom>
          <a:noFill/>
        </p:spPr>
        <p:txBody>
          <a:bodyPr wrap="square" lIns="68550" tIns="34274" rIns="68550" bIns="34274" rtlCol="0">
            <a:spAutoFit/>
          </a:bodyPr>
          <a:lstStyle/>
          <a:p>
            <a:pPr algn="just">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请在此输入详细的文字介绍信息，表达图表的含义。</a:t>
            </a:r>
          </a:p>
        </p:txBody>
      </p:sp>
      <p:sp>
        <p:nvSpPr>
          <p:cNvPr id="78" name="文本框 324"/>
          <p:cNvSpPr txBox="1"/>
          <p:nvPr/>
        </p:nvSpPr>
        <p:spPr>
          <a:xfrm>
            <a:off x="6055752" y="3451039"/>
            <a:ext cx="1232881" cy="253828"/>
          </a:xfrm>
          <a:prstGeom prst="rect">
            <a:avLst/>
          </a:prstGeom>
          <a:noFill/>
        </p:spPr>
        <p:txBody>
          <a:bodyPr wrap="square" lIns="68550" tIns="34274" rIns="68550" bIns="34274"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0" name="组合 78"/>
          <p:cNvGrpSpPr/>
          <p:nvPr/>
        </p:nvGrpSpPr>
        <p:grpSpPr>
          <a:xfrm>
            <a:off x="5706156" y="3543858"/>
            <a:ext cx="385737" cy="151627"/>
            <a:chOff x="9374188" y="5727700"/>
            <a:chExt cx="133350" cy="52388"/>
          </a:xfrm>
          <a:solidFill>
            <a:schemeClr val="accent4"/>
          </a:solidFill>
        </p:grpSpPr>
        <p:sp>
          <p:nvSpPr>
            <p:cNvPr id="80" name="Freeform 276"/>
            <p:cNvSpPr/>
            <p:nvPr/>
          </p:nvSpPr>
          <p:spPr bwMode="auto">
            <a:xfrm>
              <a:off x="9374188" y="5727700"/>
              <a:ext cx="87313" cy="52388"/>
            </a:xfrm>
            <a:custGeom>
              <a:avLst/>
              <a:gdLst>
                <a:gd name="T0" fmla="*/ 7 w 23"/>
                <a:gd name="T1" fmla="*/ 11 h 14"/>
                <a:gd name="T2" fmla="*/ 3 w 23"/>
                <a:gd name="T3" fmla="*/ 7 h 14"/>
                <a:gd name="T4" fmla="*/ 7 w 23"/>
                <a:gd name="T5" fmla="*/ 3 h 14"/>
                <a:gd name="T6" fmla="*/ 15 w 23"/>
                <a:gd name="T7" fmla="*/ 3 h 14"/>
                <a:gd name="T8" fmla="*/ 16 w 23"/>
                <a:gd name="T9" fmla="*/ 3 h 14"/>
                <a:gd name="T10" fmla="*/ 16 w 23"/>
                <a:gd name="T11" fmla="*/ 3 h 14"/>
                <a:gd name="T12" fmla="*/ 16 w 23"/>
                <a:gd name="T13" fmla="*/ 3 h 14"/>
                <a:gd name="T14" fmla="*/ 17 w 23"/>
                <a:gd name="T15" fmla="*/ 3 h 14"/>
                <a:gd name="T16" fmla="*/ 17 w 23"/>
                <a:gd name="T17" fmla="*/ 4 h 14"/>
                <a:gd name="T18" fmla="*/ 17 w 23"/>
                <a:gd name="T19" fmla="*/ 4 h 14"/>
                <a:gd name="T20" fmla="*/ 18 w 23"/>
                <a:gd name="T21" fmla="*/ 4 h 14"/>
                <a:gd name="T22" fmla="*/ 19 w 23"/>
                <a:gd name="T23" fmla="*/ 6 h 14"/>
                <a:gd name="T24" fmla="*/ 19 w 23"/>
                <a:gd name="T25" fmla="*/ 6 h 14"/>
                <a:gd name="T26" fmla="*/ 19 w 23"/>
                <a:gd name="T27" fmla="*/ 7 h 14"/>
                <a:gd name="T28" fmla="*/ 19 w 23"/>
                <a:gd name="T29" fmla="*/ 8 h 14"/>
                <a:gd name="T30" fmla="*/ 20 w 23"/>
                <a:gd name="T31" fmla="*/ 8 h 14"/>
                <a:gd name="T32" fmla="*/ 23 w 23"/>
                <a:gd name="T33" fmla="*/ 8 h 14"/>
                <a:gd name="T34" fmla="*/ 23 w 23"/>
                <a:gd name="T35" fmla="*/ 7 h 14"/>
                <a:gd name="T36" fmla="*/ 22 w 23"/>
                <a:gd name="T37" fmla="*/ 5 h 14"/>
                <a:gd name="T38" fmla="*/ 22 w 23"/>
                <a:gd name="T39" fmla="*/ 5 h 14"/>
                <a:gd name="T40" fmla="*/ 21 w 23"/>
                <a:gd name="T41" fmla="*/ 3 h 14"/>
                <a:gd name="T42" fmla="*/ 21 w 23"/>
                <a:gd name="T43" fmla="*/ 2 h 14"/>
                <a:gd name="T44" fmla="*/ 19 w 23"/>
                <a:gd name="T45" fmla="*/ 1 h 14"/>
                <a:gd name="T46" fmla="*/ 19 w 23"/>
                <a:gd name="T47" fmla="*/ 1 h 14"/>
                <a:gd name="T48" fmla="*/ 15 w 23"/>
                <a:gd name="T49" fmla="*/ 0 h 14"/>
                <a:gd name="T50" fmla="*/ 7 w 23"/>
                <a:gd name="T51" fmla="*/ 0 h 14"/>
                <a:gd name="T52" fmla="*/ 0 w 23"/>
                <a:gd name="T53" fmla="*/ 7 h 14"/>
                <a:gd name="T54" fmla="*/ 7 w 23"/>
                <a:gd name="T55" fmla="*/ 14 h 14"/>
                <a:gd name="T56" fmla="*/ 12 w 23"/>
                <a:gd name="T57" fmla="*/ 14 h 14"/>
                <a:gd name="T58" fmla="*/ 10 w 23"/>
                <a:gd name="T59" fmla="*/ 11 h 14"/>
                <a:gd name="T60" fmla="*/ 7 w 23"/>
                <a:gd name="T61" fmla="*/ 1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14">
                  <a:moveTo>
                    <a:pt x="7" y="11"/>
                  </a:moveTo>
                  <a:cubicBezTo>
                    <a:pt x="5" y="11"/>
                    <a:pt x="3" y="9"/>
                    <a:pt x="3" y="7"/>
                  </a:cubicBezTo>
                  <a:cubicBezTo>
                    <a:pt x="3" y="5"/>
                    <a:pt x="5" y="3"/>
                    <a:pt x="7" y="3"/>
                  </a:cubicBezTo>
                  <a:cubicBezTo>
                    <a:pt x="15" y="3"/>
                    <a:pt x="15" y="3"/>
                    <a:pt x="15" y="3"/>
                  </a:cubicBezTo>
                  <a:cubicBezTo>
                    <a:pt x="16" y="3"/>
                    <a:pt x="16" y="3"/>
                    <a:pt x="16" y="3"/>
                  </a:cubicBezTo>
                  <a:cubicBezTo>
                    <a:pt x="16" y="3"/>
                    <a:pt x="16" y="3"/>
                    <a:pt x="16" y="3"/>
                  </a:cubicBezTo>
                  <a:cubicBezTo>
                    <a:pt x="16" y="3"/>
                    <a:pt x="16" y="3"/>
                    <a:pt x="16" y="3"/>
                  </a:cubicBezTo>
                  <a:cubicBezTo>
                    <a:pt x="17" y="3"/>
                    <a:pt x="17" y="3"/>
                    <a:pt x="17" y="3"/>
                  </a:cubicBezTo>
                  <a:cubicBezTo>
                    <a:pt x="17" y="4"/>
                    <a:pt x="17" y="4"/>
                    <a:pt x="17" y="4"/>
                  </a:cubicBezTo>
                  <a:cubicBezTo>
                    <a:pt x="17" y="4"/>
                    <a:pt x="17" y="4"/>
                    <a:pt x="17" y="4"/>
                  </a:cubicBezTo>
                  <a:cubicBezTo>
                    <a:pt x="18" y="4"/>
                    <a:pt x="18" y="4"/>
                    <a:pt x="18" y="4"/>
                  </a:cubicBezTo>
                  <a:cubicBezTo>
                    <a:pt x="19" y="5"/>
                    <a:pt x="19" y="5"/>
                    <a:pt x="19" y="6"/>
                  </a:cubicBezTo>
                  <a:cubicBezTo>
                    <a:pt x="19" y="6"/>
                    <a:pt x="19" y="6"/>
                    <a:pt x="19" y="6"/>
                  </a:cubicBezTo>
                  <a:cubicBezTo>
                    <a:pt x="19" y="7"/>
                    <a:pt x="19" y="7"/>
                    <a:pt x="19" y="7"/>
                  </a:cubicBezTo>
                  <a:cubicBezTo>
                    <a:pt x="19" y="8"/>
                    <a:pt x="19" y="8"/>
                    <a:pt x="19" y="8"/>
                  </a:cubicBezTo>
                  <a:cubicBezTo>
                    <a:pt x="20" y="8"/>
                    <a:pt x="20" y="8"/>
                    <a:pt x="20" y="8"/>
                  </a:cubicBezTo>
                  <a:cubicBezTo>
                    <a:pt x="23" y="8"/>
                    <a:pt x="23" y="8"/>
                    <a:pt x="23" y="8"/>
                  </a:cubicBezTo>
                  <a:cubicBezTo>
                    <a:pt x="23" y="7"/>
                    <a:pt x="23" y="7"/>
                    <a:pt x="23" y="7"/>
                  </a:cubicBezTo>
                  <a:cubicBezTo>
                    <a:pt x="23" y="6"/>
                    <a:pt x="22" y="6"/>
                    <a:pt x="22" y="5"/>
                  </a:cubicBezTo>
                  <a:cubicBezTo>
                    <a:pt x="22" y="5"/>
                    <a:pt x="22" y="5"/>
                    <a:pt x="22" y="5"/>
                  </a:cubicBezTo>
                  <a:cubicBezTo>
                    <a:pt x="22" y="4"/>
                    <a:pt x="22" y="3"/>
                    <a:pt x="21" y="3"/>
                  </a:cubicBezTo>
                  <a:cubicBezTo>
                    <a:pt x="21" y="2"/>
                    <a:pt x="21" y="2"/>
                    <a:pt x="21" y="2"/>
                  </a:cubicBezTo>
                  <a:cubicBezTo>
                    <a:pt x="20" y="2"/>
                    <a:pt x="20" y="1"/>
                    <a:pt x="19" y="1"/>
                  </a:cubicBezTo>
                  <a:cubicBezTo>
                    <a:pt x="19" y="1"/>
                    <a:pt x="19" y="1"/>
                    <a:pt x="19" y="1"/>
                  </a:cubicBezTo>
                  <a:cubicBezTo>
                    <a:pt x="18" y="0"/>
                    <a:pt x="17" y="0"/>
                    <a:pt x="15" y="0"/>
                  </a:cubicBezTo>
                  <a:cubicBezTo>
                    <a:pt x="7" y="0"/>
                    <a:pt x="7" y="0"/>
                    <a:pt x="7" y="0"/>
                  </a:cubicBezTo>
                  <a:cubicBezTo>
                    <a:pt x="3" y="0"/>
                    <a:pt x="0" y="3"/>
                    <a:pt x="0" y="7"/>
                  </a:cubicBezTo>
                  <a:cubicBezTo>
                    <a:pt x="0" y="11"/>
                    <a:pt x="3" y="14"/>
                    <a:pt x="7" y="14"/>
                  </a:cubicBezTo>
                  <a:cubicBezTo>
                    <a:pt x="12" y="14"/>
                    <a:pt x="12" y="14"/>
                    <a:pt x="12" y="14"/>
                  </a:cubicBezTo>
                  <a:cubicBezTo>
                    <a:pt x="11" y="14"/>
                    <a:pt x="10" y="12"/>
                    <a:pt x="10" y="11"/>
                  </a:cubicBezTo>
                  <a:lnTo>
                    <a:pt x="7"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solidFill>
                  <a:prstClr val="black"/>
                </a:solidFill>
              </a:endParaRPr>
            </a:p>
          </p:txBody>
        </p:sp>
        <p:sp>
          <p:nvSpPr>
            <p:cNvPr id="81" name="Freeform 277"/>
            <p:cNvSpPr/>
            <p:nvPr/>
          </p:nvSpPr>
          <p:spPr bwMode="auto">
            <a:xfrm>
              <a:off x="9420225" y="5727700"/>
              <a:ext cx="87313" cy="52388"/>
            </a:xfrm>
            <a:custGeom>
              <a:avLst/>
              <a:gdLst>
                <a:gd name="T0" fmla="*/ 16 w 23"/>
                <a:gd name="T1" fmla="*/ 0 h 14"/>
                <a:gd name="T2" fmla="*/ 11 w 23"/>
                <a:gd name="T3" fmla="*/ 0 h 14"/>
                <a:gd name="T4" fmla="*/ 13 w 23"/>
                <a:gd name="T5" fmla="*/ 3 h 14"/>
                <a:gd name="T6" fmla="*/ 16 w 23"/>
                <a:gd name="T7" fmla="*/ 3 h 14"/>
                <a:gd name="T8" fmla="*/ 20 w 23"/>
                <a:gd name="T9" fmla="*/ 7 h 14"/>
                <a:gd name="T10" fmla="*/ 16 w 23"/>
                <a:gd name="T11" fmla="*/ 11 h 14"/>
                <a:gd name="T12" fmla="*/ 8 w 23"/>
                <a:gd name="T13" fmla="*/ 11 h 14"/>
                <a:gd name="T14" fmla="*/ 4 w 23"/>
                <a:gd name="T15" fmla="*/ 9 h 14"/>
                <a:gd name="T16" fmla="*/ 4 w 23"/>
                <a:gd name="T17" fmla="*/ 9 h 14"/>
                <a:gd name="T18" fmla="*/ 4 w 23"/>
                <a:gd name="T19" fmla="*/ 7 h 14"/>
                <a:gd name="T20" fmla="*/ 4 w 23"/>
                <a:gd name="T21" fmla="*/ 7 h 14"/>
                <a:gd name="T22" fmla="*/ 3 w 23"/>
                <a:gd name="T23" fmla="*/ 6 h 14"/>
                <a:gd name="T24" fmla="*/ 1 w 23"/>
                <a:gd name="T25" fmla="*/ 6 h 14"/>
                <a:gd name="T26" fmla="*/ 0 w 23"/>
                <a:gd name="T27" fmla="*/ 7 h 14"/>
                <a:gd name="T28" fmla="*/ 8 w 23"/>
                <a:gd name="T29" fmla="*/ 14 h 14"/>
                <a:gd name="T30" fmla="*/ 16 w 23"/>
                <a:gd name="T31" fmla="*/ 14 h 14"/>
                <a:gd name="T32" fmla="*/ 23 w 23"/>
                <a:gd name="T33" fmla="*/ 7 h 14"/>
                <a:gd name="T34" fmla="*/ 16 w 23"/>
                <a:gd name="T3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 h="14">
                  <a:moveTo>
                    <a:pt x="16" y="0"/>
                  </a:moveTo>
                  <a:cubicBezTo>
                    <a:pt x="11" y="0"/>
                    <a:pt x="11" y="0"/>
                    <a:pt x="11" y="0"/>
                  </a:cubicBezTo>
                  <a:cubicBezTo>
                    <a:pt x="12" y="1"/>
                    <a:pt x="13" y="2"/>
                    <a:pt x="13" y="3"/>
                  </a:cubicBezTo>
                  <a:cubicBezTo>
                    <a:pt x="16" y="3"/>
                    <a:pt x="16" y="3"/>
                    <a:pt x="16" y="3"/>
                  </a:cubicBezTo>
                  <a:cubicBezTo>
                    <a:pt x="18" y="3"/>
                    <a:pt x="20" y="5"/>
                    <a:pt x="20" y="7"/>
                  </a:cubicBezTo>
                  <a:cubicBezTo>
                    <a:pt x="20" y="9"/>
                    <a:pt x="18" y="11"/>
                    <a:pt x="16" y="11"/>
                  </a:cubicBezTo>
                  <a:cubicBezTo>
                    <a:pt x="8" y="11"/>
                    <a:pt x="8" y="11"/>
                    <a:pt x="8" y="11"/>
                  </a:cubicBezTo>
                  <a:cubicBezTo>
                    <a:pt x="6" y="11"/>
                    <a:pt x="5" y="11"/>
                    <a:pt x="4" y="9"/>
                  </a:cubicBezTo>
                  <a:cubicBezTo>
                    <a:pt x="4" y="9"/>
                    <a:pt x="4" y="9"/>
                    <a:pt x="4" y="9"/>
                  </a:cubicBezTo>
                  <a:cubicBezTo>
                    <a:pt x="4" y="8"/>
                    <a:pt x="4" y="8"/>
                    <a:pt x="4" y="7"/>
                  </a:cubicBezTo>
                  <a:cubicBezTo>
                    <a:pt x="4" y="7"/>
                    <a:pt x="4" y="7"/>
                    <a:pt x="4" y="7"/>
                  </a:cubicBezTo>
                  <a:cubicBezTo>
                    <a:pt x="3" y="6"/>
                    <a:pt x="3" y="6"/>
                    <a:pt x="3" y="6"/>
                  </a:cubicBezTo>
                  <a:cubicBezTo>
                    <a:pt x="1" y="6"/>
                    <a:pt x="1" y="6"/>
                    <a:pt x="1" y="6"/>
                  </a:cubicBezTo>
                  <a:cubicBezTo>
                    <a:pt x="0" y="7"/>
                    <a:pt x="0" y="7"/>
                    <a:pt x="0" y="7"/>
                  </a:cubicBezTo>
                  <a:cubicBezTo>
                    <a:pt x="0" y="11"/>
                    <a:pt x="4" y="14"/>
                    <a:pt x="8" y="14"/>
                  </a:cubicBezTo>
                  <a:cubicBezTo>
                    <a:pt x="16" y="14"/>
                    <a:pt x="16" y="14"/>
                    <a:pt x="16" y="14"/>
                  </a:cubicBezTo>
                  <a:cubicBezTo>
                    <a:pt x="20" y="14"/>
                    <a:pt x="23" y="11"/>
                    <a:pt x="23" y="7"/>
                  </a:cubicBezTo>
                  <a:cubicBezTo>
                    <a:pt x="23" y="3"/>
                    <a:pt x="20"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solidFill>
                  <a:prstClr val="black"/>
                </a:solidFill>
              </a:endParaRPr>
            </a:p>
          </p:txBody>
        </p:sp>
      </p:grpSp>
      <p:grpSp>
        <p:nvGrpSpPr>
          <p:cNvPr id="12" name="组合 81"/>
          <p:cNvGrpSpPr/>
          <p:nvPr/>
        </p:nvGrpSpPr>
        <p:grpSpPr>
          <a:xfrm>
            <a:off x="3383097" y="1498824"/>
            <a:ext cx="865051" cy="353911"/>
            <a:chOff x="3508696" y="1865657"/>
            <a:chExt cx="1154058" cy="471881"/>
          </a:xfrm>
        </p:grpSpPr>
        <p:sp>
          <p:nvSpPr>
            <p:cNvPr id="83" name="Freeform 268"/>
            <p:cNvSpPr/>
            <p:nvPr/>
          </p:nvSpPr>
          <p:spPr bwMode="auto">
            <a:xfrm flipH="1" flipV="1">
              <a:off x="3508696" y="1940030"/>
              <a:ext cx="1084814" cy="397508"/>
            </a:xfrm>
            <a:custGeom>
              <a:avLst/>
              <a:gdLst>
                <a:gd name="T0" fmla="*/ 142 w 177"/>
                <a:gd name="T1" fmla="*/ 36 h 64"/>
                <a:gd name="T2" fmla="*/ 171 w 177"/>
                <a:gd name="T3" fmla="*/ 6 h 64"/>
                <a:gd name="T4" fmla="*/ 175 w 177"/>
                <a:gd name="T5" fmla="*/ 6 h 64"/>
                <a:gd name="T6" fmla="*/ 175 w 177"/>
                <a:gd name="T7" fmla="*/ 1 h 64"/>
                <a:gd name="T8" fmla="*/ 171 w 177"/>
                <a:gd name="T9" fmla="*/ 1 h 64"/>
                <a:gd name="T10" fmla="*/ 171 w 177"/>
                <a:gd name="T11" fmla="*/ 6 h 64"/>
                <a:gd name="T12" fmla="*/ 141 w 177"/>
                <a:gd name="T13" fmla="*/ 35 h 64"/>
                <a:gd name="T14" fmla="*/ 29 w 177"/>
                <a:gd name="T15" fmla="*/ 35 h 64"/>
                <a:gd name="T16" fmla="*/ 5 w 177"/>
                <a:gd name="T17" fmla="*/ 58 h 64"/>
                <a:gd name="T18" fmla="*/ 1 w 177"/>
                <a:gd name="T19" fmla="*/ 58 h 64"/>
                <a:gd name="T20" fmla="*/ 1 w 177"/>
                <a:gd name="T21" fmla="*/ 63 h 64"/>
                <a:gd name="T22" fmla="*/ 6 w 177"/>
                <a:gd name="T23" fmla="*/ 63 h 64"/>
                <a:gd name="T24" fmla="*/ 6 w 177"/>
                <a:gd name="T25" fmla="*/ 59 h 64"/>
                <a:gd name="T26" fmla="*/ 29 w 177"/>
                <a:gd name="T27" fmla="*/ 36 h 64"/>
                <a:gd name="T28" fmla="*/ 142 w 177"/>
                <a:gd name="T29" fmla="*/ 3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7" h="64">
                  <a:moveTo>
                    <a:pt x="142" y="36"/>
                  </a:moveTo>
                  <a:cubicBezTo>
                    <a:pt x="171" y="6"/>
                    <a:pt x="171" y="6"/>
                    <a:pt x="171" y="6"/>
                  </a:cubicBezTo>
                  <a:cubicBezTo>
                    <a:pt x="172" y="7"/>
                    <a:pt x="174" y="7"/>
                    <a:pt x="175" y="6"/>
                  </a:cubicBezTo>
                  <a:cubicBezTo>
                    <a:pt x="177" y="5"/>
                    <a:pt x="177" y="3"/>
                    <a:pt x="175" y="1"/>
                  </a:cubicBezTo>
                  <a:cubicBezTo>
                    <a:pt x="174" y="0"/>
                    <a:pt x="172" y="0"/>
                    <a:pt x="171" y="1"/>
                  </a:cubicBezTo>
                  <a:cubicBezTo>
                    <a:pt x="170" y="2"/>
                    <a:pt x="170" y="4"/>
                    <a:pt x="171" y="6"/>
                  </a:cubicBezTo>
                  <a:cubicBezTo>
                    <a:pt x="141" y="35"/>
                    <a:pt x="141" y="35"/>
                    <a:pt x="141" y="35"/>
                  </a:cubicBezTo>
                  <a:cubicBezTo>
                    <a:pt x="29" y="35"/>
                    <a:pt x="29" y="35"/>
                    <a:pt x="29" y="35"/>
                  </a:cubicBezTo>
                  <a:cubicBezTo>
                    <a:pt x="5" y="58"/>
                    <a:pt x="5" y="58"/>
                    <a:pt x="5" y="58"/>
                  </a:cubicBezTo>
                  <a:cubicBezTo>
                    <a:pt x="4" y="57"/>
                    <a:pt x="2" y="57"/>
                    <a:pt x="1" y="58"/>
                  </a:cubicBezTo>
                  <a:cubicBezTo>
                    <a:pt x="0" y="60"/>
                    <a:pt x="0" y="62"/>
                    <a:pt x="1" y="63"/>
                  </a:cubicBezTo>
                  <a:cubicBezTo>
                    <a:pt x="2" y="64"/>
                    <a:pt x="4" y="64"/>
                    <a:pt x="6" y="63"/>
                  </a:cubicBezTo>
                  <a:cubicBezTo>
                    <a:pt x="7" y="62"/>
                    <a:pt x="7" y="60"/>
                    <a:pt x="6" y="59"/>
                  </a:cubicBezTo>
                  <a:cubicBezTo>
                    <a:pt x="29" y="36"/>
                    <a:pt x="29" y="36"/>
                    <a:pt x="29" y="36"/>
                  </a:cubicBezTo>
                  <a:lnTo>
                    <a:pt x="142" y="36"/>
                  </a:lnTo>
                  <a:close/>
                </a:path>
              </a:pathLst>
            </a:custGeom>
            <a:solidFill>
              <a:schemeClr val="tx1">
                <a:lumMod val="50000"/>
                <a:lumOff val="50000"/>
              </a:schemeClr>
            </a:solidFill>
            <a:ln w="9525">
              <a:solidFill>
                <a:schemeClr val="tx1">
                  <a:lumMod val="50000"/>
                  <a:lumOff val="50000"/>
                </a:schemeClr>
              </a:solidFill>
              <a:round/>
            </a:ln>
          </p:spPr>
          <p:txBody>
            <a:bodyPr vert="horz" wrap="square" lIns="91412" tIns="45706" rIns="91412" bIns="45706" numCol="1" anchor="t" anchorCtr="0" compatLnSpc="1"/>
            <a:lstStyle/>
            <a:p>
              <a:endParaRPr lang="zh-CN" altLang="en-US" sz="1800">
                <a:solidFill>
                  <a:prstClr val="black"/>
                </a:solidFill>
              </a:endParaRPr>
            </a:p>
          </p:txBody>
        </p:sp>
        <p:sp>
          <p:nvSpPr>
            <p:cNvPr id="84" name="Oval 269"/>
            <p:cNvSpPr>
              <a:spLocks noChangeArrowheads="1"/>
            </p:cNvSpPr>
            <p:nvPr/>
          </p:nvSpPr>
          <p:spPr bwMode="auto">
            <a:xfrm flipH="1" flipV="1">
              <a:off x="4508880" y="1865657"/>
              <a:ext cx="153874" cy="161567"/>
            </a:xfrm>
            <a:prstGeom prst="ellipse">
              <a:avLst/>
            </a:prstGeom>
            <a:solidFill>
              <a:schemeClr val="accent1"/>
            </a:solidFill>
            <a:ln>
              <a:noFill/>
            </a:ln>
          </p:spPr>
          <p:txBody>
            <a:bodyPr vert="horz" wrap="square" lIns="91412" tIns="45706" rIns="91412" bIns="45706" numCol="1" anchor="t" anchorCtr="0" compatLnSpc="1"/>
            <a:lstStyle/>
            <a:p>
              <a:endParaRPr lang="zh-CN" altLang="en-US" sz="1800">
                <a:solidFill>
                  <a:prstClr val="black">
                    <a:lumMod val="50000"/>
                    <a:lumOff val="50000"/>
                  </a:prstClr>
                </a:solidFill>
              </a:endParaRPr>
            </a:p>
          </p:txBody>
        </p:sp>
      </p:grpSp>
      <p:sp>
        <p:nvSpPr>
          <p:cNvPr id="85" name="文本框 362"/>
          <p:cNvSpPr txBox="1"/>
          <p:nvPr/>
        </p:nvSpPr>
        <p:spPr>
          <a:xfrm>
            <a:off x="2192336" y="2115123"/>
            <a:ext cx="1591084" cy="429206"/>
          </a:xfrm>
          <a:prstGeom prst="rect">
            <a:avLst/>
          </a:prstGeom>
          <a:noFill/>
        </p:spPr>
        <p:txBody>
          <a:bodyPr wrap="square" lIns="68550" tIns="34274" rIns="68550" bIns="34274" rtlCol="0">
            <a:spAutoFit/>
          </a:bodyPr>
          <a:lstStyle/>
          <a:p>
            <a:pPr algn="just">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请在此输入详细的文字介绍信息，表达图表的含义。</a:t>
            </a:r>
          </a:p>
        </p:txBody>
      </p:sp>
      <p:sp>
        <p:nvSpPr>
          <p:cNvPr id="86" name="文本框 363"/>
          <p:cNvSpPr txBox="1"/>
          <p:nvPr/>
        </p:nvSpPr>
        <p:spPr>
          <a:xfrm>
            <a:off x="2191510" y="1862939"/>
            <a:ext cx="1232881" cy="253828"/>
          </a:xfrm>
          <a:prstGeom prst="rect">
            <a:avLst/>
          </a:prstGeom>
          <a:noFill/>
        </p:spPr>
        <p:txBody>
          <a:bodyPr wrap="square" lIns="68550" tIns="34274" rIns="68550" bIns="34274"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7" name="Freeform 310"/>
          <p:cNvSpPr>
            <a:spLocks noEditPoints="1"/>
          </p:cNvSpPr>
          <p:nvPr/>
        </p:nvSpPr>
        <p:spPr bwMode="auto">
          <a:xfrm>
            <a:off x="1805450" y="1907460"/>
            <a:ext cx="398098" cy="393086"/>
          </a:xfrm>
          <a:custGeom>
            <a:avLst/>
            <a:gdLst>
              <a:gd name="T0" fmla="*/ 31 w 32"/>
              <a:gd name="T1" fmla="*/ 13 h 31"/>
              <a:gd name="T2" fmla="*/ 28 w 32"/>
              <a:gd name="T3" fmla="*/ 13 h 31"/>
              <a:gd name="T4" fmla="*/ 26 w 32"/>
              <a:gd name="T5" fmla="*/ 9 h 31"/>
              <a:gd name="T6" fmla="*/ 28 w 32"/>
              <a:gd name="T7" fmla="*/ 7 h 31"/>
              <a:gd name="T8" fmla="*/ 28 w 32"/>
              <a:gd name="T9" fmla="*/ 6 h 31"/>
              <a:gd name="T10" fmla="*/ 26 w 32"/>
              <a:gd name="T11" fmla="*/ 3 h 31"/>
              <a:gd name="T12" fmla="*/ 25 w 32"/>
              <a:gd name="T13" fmla="*/ 3 h 31"/>
              <a:gd name="T14" fmla="*/ 22 w 32"/>
              <a:gd name="T15" fmla="*/ 6 h 31"/>
              <a:gd name="T16" fmla="*/ 19 w 32"/>
              <a:gd name="T17" fmla="*/ 4 h 31"/>
              <a:gd name="T18" fmla="*/ 19 w 32"/>
              <a:gd name="T19" fmla="*/ 1 h 31"/>
              <a:gd name="T20" fmla="*/ 18 w 32"/>
              <a:gd name="T21" fmla="*/ 0 h 31"/>
              <a:gd name="T22" fmla="*/ 14 w 32"/>
              <a:gd name="T23" fmla="*/ 0 h 31"/>
              <a:gd name="T24" fmla="*/ 13 w 32"/>
              <a:gd name="T25" fmla="*/ 1 h 31"/>
              <a:gd name="T26" fmla="*/ 13 w 32"/>
              <a:gd name="T27" fmla="*/ 4 h 31"/>
              <a:gd name="T28" fmla="*/ 10 w 32"/>
              <a:gd name="T29" fmla="*/ 6 h 31"/>
              <a:gd name="T30" fmla="*/ 8 w 32"/>
              <a:gd name="T31" fmla="*/ 3 h 31"/>
              <a:gd name="T32" fmla="*/ 6 w 32"/>
              <a:gd name="T33" fmla="*/ 3 h 31"/>
              <a:gd name="T34" fmla="*/ 4 w 32"/>
              <a:gd name="T35" fmla="*/ 6 h 31"/>
              <a:gd name="T36" fmla="*/ 4 w 32"/>
              <a:gd name="T37" fmla="*/ 7 h 31"/>
              <a:gd name="T38" fmla="*/ 6 w 32"/>
              <a:gd name="T39" fmla="*/ 9 h 31"/>
              <a:gd name="T40" fmla="*/ 5 w 32"/>
              <a:gd name="T41" fmla="*/ 13 h 31"/>
              <a:gd name="T42" fmla="*/ 1 w 32"/>
              <a:gd name="T43" fmla="*/ 13 h 31"/>
              <a:gd name="T44" fmla="*/ 0 w 32"/>
              <a:gd name="T45" fmla="*/ 14 h 31"/>
              <a:gd name="T46" fmla="*/ 0 w 32"/>
              <a:gd name="T47" fmla="*/ 17 h 31"/>
              <a:gd name="T48" fmla="*/ 1 w 32"/>
              <a:gd name="T49" fmla="*/ 18 h 31"/>
              <a:gd name="T50" fmla="*/ 5 w 32"/>
              <a:gd name="T51" fmla="*/ 18 h 31"/>
              <a:gd name="T52" fmla="*/ 6 w 32"/>
              <a:gd name="T53" fmla="*/ 22 h 31"/>
              <a:gd name="T54" fmla="*/ 4 w 32"/>
              <a:gd name="T55" fmla="*/ 24 h 31"/>
              <a:gd name="T56" fmla="*/ 4 w 32"/>
              <a:gd name="T57" fmla="*/ 25 h 31"/>
              <a:gd name="T58" fmla="*/ 6 w 32"/>
              <a:gd name="T59" fmla="*/ 28 h 31"/>
              <a:gd name="T60" fmla="*/ 8 w 32"/>
              <a:gd name="T61" fmla="*/ 28 h 31"/>
              <a:gd name="T62" fmla="*/ 10 w 32"/>
              <a:gd name="T63" fmla="*/ 26 h 31"/>
              <a:gd name="T64" fmla="*/ 13 w 32"/>
              <a:gd name="T65" fmla="*/ 27 h 31"/>
              <a:gd name="T66" fmla="*/ 13 w 32"/>
              <a:gd name="T67" fmla="*/ 30 h 31"/>
              <a:gd name="T68" fmla="*/ 14 w 32"/>
              <a:gd name="T69" fmla="*/ 31 h 31"/>
              <a:gd name="T70" fmla="*/ 18 w 32"/>
              <a:gd name="T71" fmla="*/ 31 h 31"/>
              <a:gd name="T72" fmla="*/ 19 w 32"/>
              <a:gd name="T73" fmla="*/ 30 h 31"/>
              <a:gd name="T74" fmla="*/ 19 w 32"/>
              <a:gd name="T75" fmla="*/ 27 h 31"/>
              <a:gd name="T76" fmla="*/ 22 w 32"/>
              <a:gd name="T77" fmla="*/ 26 h 31"/>
              <a:gd name="T78" fmla="*/ 25 w 32"/>
              <a:gd name="T79" fmla="*/ 28 h 31"/>
              <a:gd name="T80" fmla="*/ 26 w 32"/>
              <a:gd name="T81" fmla="*/ 28 h 31"/>
              <a:gd name="T82" fmla="*/ 28 w 32"/>
              <a:gd name="T83" fmla="*/ 25 h 31"/>
              <a:gd name="T84" fmla="*/ 28 w 32"/>
              <a:gd name="T85" fmla="*/ 24 h 31"/>
              <a:gd name="T86" fmla="*/ 26 w 32"/>
              <a:gd name="T87" fmla="*/ 22 h 31"/>
              <a:gd name="T88" fmla="*/ 28 w 32"/>
              <a:gd name="T89" fmla="*/ 18 h 31"/>
              <a:gd name="T90" fmla="*/ 31 w 32"/>
              <a:gd name="T91" fmla="*/ 18 h 31"/>
              <a:gd name="T92" fmla="*/ 32 w 32"/>
              <a:gd name="T93" fmla="*/ 17 h 31"/>
              <a:gd name="T94" fmla="*/ 32 w 32"/>
              <a:gd name="T95" fmla="*/ 14 h 31"/>
              <a:gd name="T96" fmla="*/ 31 w 32"/>
              <a:gd name="T97" fmla="*/ 13 h 31"/>
              <a:gd name="T98" fmla="*/ 16 w 32"/>
              <a:gd name="T99" fmla="*/ 23 h 31"/>
              <a:gd name="T100" fmla="*/ 9 w 32"/>
              <a:gd name="T101" fmla="*/ 16 h 31"/>
              <a:gd name="T102" fmla="*/ 16 w 32"/>
              <a:gd name="T103" fmla="*/ 9 h 31"/>
              <a:gd name="T104" fmla="*/ 23 w 32"/>
              <a:gd name="T105" fmla="*/ 16 h 31"/>
              <a:gd name="T106" fmla="*/ 16 w 32"/>
              <a:gd name="T107" fmla="*/ 2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 h="31">
                <a:moveTo>
                  <a:pt x="31" y="13"/>
                </a:moveTo>
                <a:cubicBezTo>
                  <a:pt x="28" y="13"/>
                  <a:pt x="28" y="13"/>
                  <a:pt x="28" y="13"/>
                </a:cubicBezTo>
                <a:cubicBezTo>
                  <a:pt x="27" y="12"/>
                  <a:pt x="27" y="10"/>
                  <a:pt x="26" y="9"/>
                </a:cubicBezTo>
                <a:cubicBezTo>
                  <a:pt x="28" y="7"/>
                  <a:pt x="28" y="7"/>
                  <a:pt x="28" y="7"/>
                </a:cubicBezTo>
                <a:cubicBezTo>
                  <a:pt x="29" y="7"/>
                  <a:pt x="29" y="6"/>
                  <a:pt x="28" y="6"/>
                </a:cubicBezTo>
                <a:cubicBezTo>
                  <a:pt x="26" y="3"/>
                  <a:pt x="26" y="3"/>
                  <a:pt x="26" y="3"/>
                </a:cubicBezTo>
                <a:cubicBezTo>
                  <a:pt x="26" y="3"/>
                  <a:pt x="25" y="3"/>
                  <a:pt x="25" y="3"/>
                </a:cubicBezTo>
                <a:cubicBezTo>
                  <a:pt x="22" y="6"/>
                  <a:pt x="22" y="6"/>
                  <a:pt x="22" y="6"/>
                </a:cubicBezTo>
                <a:cubicBezTo>
                  <a:pt x="21" y="5"/>
                  <a:pt x="20" y="4"/>
                  <a:pt x="19" y="4"/>
                </a:cubicBezTo>
                <a:cubicBezTo>
                  <a:pt x="19" y="1"/>
                  <a:pt x="19" y="1"/>
                  <a:pt x="19" y="1"/>
                </a:cubicBezTo>
                <a:cubicBezTo>
                  <a:pt x="19" y="0"/>
                  <a:pt x="18" y="0"/>
                  <a:pt x="18" y="0"/>
                </a:cubicBezTo>
                <a:cubicBezTo>
                  <a:pt x="14" y="0"/>
                  <a:pt x="14" y="0"/>
                  <a:pt x="14" y="0"/>
                </a:cubicBezTo>
                <a:cubicBezTo>
                  <a:pt x="14" y="0"/>
                  <a:pt x="13" y="0"/>
                  <a:pt x="13" y="1"/>
                </a:cubicBezTo>
                <a:cubicBezTo>
                  <a:pt x="13" y="4"/>
                  <a:pt x="13" y="4"/>
                  <a:pt x="13" y="4"/>
                </a:cubicBezTo>
                <a:cubicBezTo>
                  <a:pt x="12" y="4"/>
                  <a:pt x="11" y="5"/>
                  <a:pt x="10" y="6"/>
                </a:cubicBezTo>
                <a:cubicBezTo>
                  <a:pt x="8" y="3"/>
                  <a:pt x="8" y="3"/>
                  <a:pt x="8" y="3"/>
                </a:cubicBezTo>
                <a:cubicBezTo>
                  <a:pt x="7" y="3"/>
                  <a:pt x="7" y="3"/>
                  <a:pt x="6" y="3"/>
                </a:cubicBezTo>
                <a:cubicBezTo>
                  <a:pt x="4" y="6"/>
                  <a:pt x="4" y="6"/>
                  <a:pt x="4" y="6"/>
                </a:cubicBezTo>
                <a:cubicBezTo>
                  <a:pt x="3" y="6"/>
                  <a:pt x="3" y="7"/>
                  <a:pt x="4" y="7"/>
                </a:cubicBezTo>
                <a:cubicBezTo>
                  <a:pt x="6" y="9"/>
                  <a:pt x="6" y="9"/>
                  <a:pt x="6" y="9"/>
                </a:cubicBezTo>
                <a:cubicBezTo>
                  <a:pt x="5" y="10"/>
                  <a:pt x="5" y="12"/>
                  <a:pt x="5" y="13"/>
                </a:cubicBezTo>
                <a:cubicBezTo>
                  <a:pt x="1" y="13"/>
                  <a:pt x="1" y="13"/>
                  <a:pt x="1" y="13"/>
                </a:cubicBezTo>
                <a:cubicBezTo>
                  <a:pt x="1" y="13"/>
                  <a:pt x="0" y="13"/>
                  <a:pt x="0" y="14"/>
                </a:cubicBezTo>
                <a:cubicBezTo>
                  <a:pt x="0" y="17"/>
                  <a:pt x="0" y="17"/>
                  <a:pt x="0" y="17"/>
                </a:cubicBezTo>
                <a:cubicBezTo>
                  <a:pt x="0" y="18"/>
                  <a:pt x="1" y="18"/>
                  <a:pt x="1" y="18"/>
                </a:cubicBezTo>
                <a:cubicBezTo>
                  <a:pt x="5" y="18"/>
                  <a:pt x="5" y="18"/>
                  <a:pt x="5" y="18"/>
                </a:cubicBezTo>
                <a:cubicBezTo>
                  <a:pt x="5" y="20"/>
                  <a:pt x="5" y="21"/>
                  <a:pt x="6" y="22"/>
                </a:cubicBezTo>
                <a:cubicBezTo>
                  <a:pt x="4" y="24"/>
                  <a:pt x="4" y="24"/>
                  <a:pt x="4" y="24"/>
                </a:cubicBezTo>
                <a:cubicBezTo>
                  <a:pt x="3" y="25"/>
                  <a:pt x="3" y="25"/>
                  <a:pt x="4" y="25"/>
                </a:cubicBezTo>
                <a:cubicBezTo>
                  <a:pt x="6" y="28"/>
                  <a:pt x="6" y="28"/>
                  <a:pt x="6" y="28"/>
                </a:cubicBezTo>
                <a:cubicBezTo>
                  <a:pt x="7" y="28"/>
                  <a:pt x="7" y="28"/>
                  <a:pt x="8" y="28"/>
                </a:cubicBezTo>
                <a:cubicBezTo>
                  <a:pt x="10" y="26"/>
                  <a:pt x="10" y="26"/>
                  <a:pt x="10" y="26"/>
                </a:cubicBezTo>
                <a:cubicBezTo>
                  <a:pt x="11" y="26"/>
                  <a:pt x="12" y="27"/>
                  <a:pt x="13" y="27"/>
                </a:cubicBezTo>
                <a:cubicBezTo>
                  <a:pt x="13" y="30"/>
                  <a:pt x="13" y="30"/>
                  <a:pt x="13" y="30"/>
                </a:cubicBezTo>
                <a:cubicBezTo>
                  <a:pt x="13" y="31"/>
                  <a:pt x="14" y="31"/>
                  <a:pt x="14" y="31"/>
                </a:cubicBezTo>
                <a:cubicBezTo>
                  <a:pt x="18" y="31"/>
                  <a:pt x="18" y="31"/>
                  <a:pt x="18" y="31"/>
                </a:cubicBezTo>
                <a:cubicBezTo>
                  <a:pt x="18" y="31"/>
                  <a:pt x="19" y="31"/>
                  <a:pt x="19" y="30"/>
                </a:cubicBezTo>
                <a:cubicBezTo>
                  <a:pt x="19" y="27"/>
                  <a:pt x="19" y="27"/>
                  <a:pt x="19" y="27"/>
                </a:cubicBezTo>
                <a:cubicBezTo>
                  <a:pt x="20" y="27"/>
                  <a:pt x="21" y="26"/>
                  <a:pt x="22" y="26"/>
                </a:cubicBezTo>
                <a:cubicBezTo>
                  <a:pt x="25" y="28"/>
                  <a:pt x="25" y="28"/>
                  <a:pt x="25" y="28"/>
                </a:cubicBezTo>
                <a:cubicBezTo>
                  <a:pt x="25" y="28"/>
                  <a:pt x="26" y="28"/>
                  <a:pt x="26" y="28"/>
                </a:cubicBezTo>
                <a:cubicBezTo>
                  <a:pt x="28" y="25"/>
                  <a:pt x="28" y="25"/>
                  <a:pt x="28" y="25"/>
                </a:cubicBezTo>
                <a:cubicBezTo>
                  <a:pt x="29" y="25"/>
                  <a:pt x="29" y="25"/>
                  <a:pt x="28" y="24"/>
                </a:cubicBezTo>
                <a:cubicBezTo>
                  <a:pt x="26" y="22"/>
                  <a:pt x="26" y="22"/>
                  <a:pt x="26" y="22"/>
                </a:cubicBezTo>
                <a:cubicBezTo>
                  <a:pt x="27" y="21"/>
                  <a:pt x="27" y="20"/>
                  <a:pt x="28" y="18"/>
                </a:cubicBezTo>
                <a:cubicBezTo>
                  <a:pt x="31" y="18"/>
                  <a:pt x="31" y="18"/>
                  <a:pt x="31" y="18"/>
                </a:cubicBezTo>
                <a:cubicBezTo>
                  <a:pt x="31" y="18"/>
                  <a:pt x="32" y="18"/>
                  <a:pt x="32" y="17"/>
                </a:cubicBezTo>
                <a:cubicBezTo>
                  <a:pt x="32" y="14"/>
                  <a:pt x="32" y="14"/>
                  <a:pt x="32" y="14"/>
                </a:cubicBezTo>
                <a:cubicBezTo>
                  <a:pt x="32" y="13"/>
                  <a:pt x="31" y="13"/>
                  <a:pt x="31" y="13"/>
                </a:cubicBezTo>
                <a:close/>
                <a:moveTo>
                  <a:pt x="16" y="23"/>
                </a:moveTo>
                <a:cubicBezTo>
                  <a:pt x="12" y="23"/>
                  <a:pt x="9" y="19"/>
                  <a:pt x="9" y="16"/>
                </a:cubicBezTo>
                <a:cubicBezTo>
                  <a:pt x="9" y="12"/>
                  <a:pt x="12" y="9"/>
                  <a:pt x="16" y="9"/>
                </a:cubicBezTo>
                <a:cubicBezTo>
                  <a:pt x="20" y="9"/>
                  <a:pt x="23" y="12"/>
                  <a:pt x="23" y="16"/>
                </a:cubicBezTo>
                <a:cubicBezTo>
                  <a:pt x="23" y="19"/>
                  <a:pt x="20" y="23"/>
                  <a:pt x="16" y="23"/>
                </a:cubicBezTo>
                <a:close/>
              </a:path>
            </a:pathLst>
          </a:custGeom>
          <a:solidFill>
            <a:schemeClr val="accent1"/>
          </a:solidFill>
          <a:ln>
            <a:noFill/>
          </a:ln>
        </p:spPr>
        <p:txBody>
          <a:bodyPr vert="horz" wrap="square" lIns="68550" tIns="34274" rIns="68550" bIns="34274" numCol="1" anchor="t" anchorCtr="0" compatLnSpc="1"/>
          <a:lstStyle/>
          <a:p>
            <a:endParaRPr lang="zh-CN" altLang="en-US" sz="1800">
              <a:solidFill>
                <a:prstClr val="black"/>
              </a:solidFill>
            </a:endParaRPr>
          </a:p>
        </p:txBody>
      </p:sp>
      <p:sp>
        <p:nvSpPr>
          <p:cNvPr id="88" name="AutoShape 341"/>
          <p:cNvSpPr>
            <a:spLocks noChangeAspect="1" noChangeArrowheads="1" noTextEdit="1"/>
          </p:cNvSpPr>
          <p:nvPr/>
        </p:nvSpPr>
        <p:spPr bwMode="auto">
          <a:xfrm>
            <a:off x="2281634" y="3138433"/>
            <a:ext cx="68303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50" tIns="34274" rIns="68550" bIns="34274" numCol="1" anchor="t" anchorCtr="0" compatLnSpc="1"/>
          <a:lstStyle/>
          <a:p>
            <a:endParaRPr lang="zh-CN" altLang="en-US" sz="1800">
              <a:solidFill>
                <a:prstClr val="black"/>
              </a:solidFill>
            </a:endParaRPr>
          </a:p>
        </p:txBody>
      </p:sp>
      <p:grpSp>
        <p:nvGrpSpPr>
          <p:cNvPr id="13" name="组合 88"/>
          <p:cNvGrpSpPr/>
          <p:nvPr/>
        </p:nvGrpSpPr>
        <p:grpSpPr>
          <a:xfrm>
            <a:off x="1948512" y="3579816"/>
            <a:ext cx="243411" cy="634703"/>
            <a:chOff x="2327275" y="4164013"/>
            <a:chExt cx="52388" cy="136526"/>
          </a:xfrm>
          <a:solidFill>
            <a:schemeClr val="accent3"/>
          </a:solidFill>
        </p:grpSpPr>
        <p:sp>
          <p:nvSpPr>
            <p:cNvPr id="90" name="Oval 343"/>
            <p:cNvSpPr>
              <a:spLocks noChangeArrowheads="1"/>
            </p:cNvSpPr>
            <p:nvPr/>
          </p:nvSpPr>
          <p:spPr bwMode="auto">
            <a:xfrm>
              <a:off x="2338388" y="4164013"/>
              <a:ext cx="26988" cy="254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solidFill>
                  <a:prstClr val="black"/>
                </a:solidFill>
              </a:endParaRPr>
            </a:p>
          </p:txBody>
        </p:sp>
        <p:sp>
          <p:nvSpPr>
            <p:cNvPr id="91" name="Freeform 344"/>
            <p:cNvSpPr/>
            <p:nvPr/>
          </p:nvSpPr>
          <p:spPr bwMode="auto">
            <a:xfrm>
              <a:off x="2327275" y="4194176"/>
              <a:ext cx="52388" cy="106363"/>
            </a:xfrm>
            <a:custGeom>
              <a:avLst/>
              <a:gdLst>
                <a:gd name="T0" fmla="*/ 14 w 14"/>
                <a:gd name="T1" fmla="*/ 6 h 28"/>
                <a:gd name="T2" fmla="*/ 14 w 14"/>
                <a:gd name="T3" fmla="*/ 6 h 28"/>
                <a:gd name="T4" fmla="*/ 14 w 14"/>
                <a:gd name="T5" fmla="*/ 6 h 28"/>
                <a:gd name="T6" fmla="*/ 9 w 14"/>
                <a:gd name="T7" fmla="*/ 0 h 28"/>
                <a:gd name="T8" fmla="*/ 9 w 14"/>
                <a:gd name="T9" fmla="*/ 0 h 28"/>
                <a:gd name="T10" fmla="*/ 8 w 14"/>
                <a:gd name="T11" fmla="*/ 3 h 28"/>
                <a:gd name="T12" fmla="*/ 7 w 14"/>
                <a:gd name="T13" fmla="*/ 0 h 28"/>
                <a:gd name="T14" fmla="*/ 7 w 14"/>
                <a:gd name="T15" fmla="*/ 0 h 28"/>
                <a:gd name="T16" fmla="*/ 6 w 14"/>
                <a:gd name="T17" fmla="*/ 3 h 28"/>
                <a:gd name="T18" fmla="*/ 5 w 14"/>
                <a:gd name="T19" fmla="*/ 0 h 28"/>
                <a:gd name="T20" fmla="*/ 5 w 14"/>
                <a:gd name="T21" fmla="*/ 0 h 28"/>
                <a:gd name="T22" fmla="*/ 0 w 14"/>
                <a:gd name="T23" fmla="*/ 6 h 28"/>
                <a:gd name="T24" fmla="*/ 0 w 14"/>
                <a:gd name="T25" fmla="*/ 6 h 28"/>
                <a:gd name="T26" fmla="*/ 0 w 14"/>
                <a:gd name="T27" fmla="*/ 6 h 28"/>
                <a:gd name="T28" fmla="*/ 0 w 14"/>
                <a:gd name="T29" fmla="*/ 6 h 28"/>
                <a:gd name="T30" fmla="*/ 0 w 14"/>
                <a:gd name="T31" fmla="*/ 13 h 28"/>
                <a:gd name="T32" fmla="*/ 0 w 14"/>
                <a:gd name="T33" fmla="*/ 13 h 28"/>
                <a:gd name="T34" fmla="*/ 1 w 14"/>
                <a:gd name="T35" fmla="*/ 14 h 28"/>
                <a:gd name="T36" fmla="*/ 2 w 14"/>
                <a:gd name="T37" fmla="*/ 13 h 28"/>
                <a:gd name="T38" fmla="*/ 2 w 14"/>
                <a:gd name="T39" fmla="*/ 4 h 28"/>
                <a:gd name="T40" fmla="*/ 3 w 14"/>
                <a:gd name="T41" fmla="*/ 4 h 28"/>
                <a:gd name="T42" fmla="*/ 3 w 14"/>
                <a:gd name="T43" fmla="*/ 13 h 28"/>
                <a:gd name="T44" fmla="*/ 3 w 14"/>
                <a:gd name="T45" fmla="*/ 14 h 28"/>
                <a:gd name="T46" fmla="*/ 3 w 14"/>
                <a:gd name="T47" fmla="*/ 27 h 28"/>
                <a:gd name="T48" fmla="*/ 5 w 14"/>
                <a:gd name="T49" fmla="*/ 28 h 28"/>
                <a:gd name="T50" fmla="*/ 6 w 14"/>
                <a:gd name="T51" fmla="*/ 27 h 28"/>
                <a:gd name="T52" fmla="*/ 6 w 14"/>
                <a:gd name="T53" fmla="*/ 14 h 28"/>
                <a:gd name="T54" fmla="*/ 8 w 14"/>
                <a:gd name="T55" fmla="*/ 14 h 28"/>
                <a:gd name="T56" fmla="*/ 8 w 14"/>
                <a:gd name="T57" fmla="*/ 27 h 28"/>
                <a:gd name="T58" fmla="*/ 9 w 14"/>
                <a:gd name="T59" fmla="*/ 28 h 28"/>
                <a:gd name="T60" fmla="*/ 11 w 14"/>
                <a:gd name="T61" fmla="*/ 27 h 28"/>
                <a:gd name="T62" fmla="*/ 11 w 14"/>
                <a:gd name="T63" fmla="*/ 14 h 28"/>
                <a:gd name="T64" fmla="*/ 11 w 14"/>
                <a:gd name="T65" fmla="*/ 14 h 28"/>
                <a:gd name="T66" fmla="*/ 11 w 14"/>
                <a:gd name="T67" fmla="*/ 4 h 28"/>
                <a:gd name="T68" fmla="*/ 12 w 14"/>
                <a:gd name="T69" fmla="*/ 4 h 28"/>
                <a:gd name="T70" fmla="*/ 12 w 14"/>
                <a:gd name="T71" fmla="*/ 13 h 28"/>
                <a:gd name="T72" fmla="*/ 13 w 14"/>
                <a:gd name="T73" fmla="*/ 14 h 28"/>
                <a:gd name="T74" fmla="*/ 14 w 14"/>
                <a:gd name="T75" fmla="*/ 13 h 28"/>
                <a:gd name="T76" fmla="*/ 14 w 14"/>
                <a:gd name="T77" fmla="*/ 13 h 28"/>
                <a:gd name="T78" fmla="*/ 14 w 14"/>
                <a:gd name="T79" fmla="*/ 6 h 28"/>
                <a:gd name="T80" fmla="*/ 14 w 14"/>
                <a:gd name="T81"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 h="28">
                  <a:moveTo>
                    <a:pt x="14" y="6"/>
                  </a:moveTo>
                  <a:cubicBezTo>
                    <a:pt x="14" y="6"/>
                    <a:pt x="14" y="6"/>
                    <a:pt x="14" y="6"/>
                  </a:cubicBezTo>
                  <a:cubicBezTo>
                    <a:pt x="14" y="6"/>
                    <a:pt x="14" y="6"/>
                    <a:pt x="14" y="6"/>
                  </a:cubicBezTo>
                  <a:cubicBezTo>
                    <a:pt x="14" y="3"/>
                    <a:pt x="12" y="0"/>
                    <a:pt x="9" y="0"/>
                  </a:cubicBezTo>
                  <a:cubicBezTo>
                    <a:pt x="9" y="0"/>
                    <a:pt x="9" y="0"/>
                    <a:pt x="9" y="0"/>
                  </a:cubicBezTo>
                  <a:cubicBezTo>
                    <a:pt x="8" y="3"/>
                    <a:pt x="8" y="3"/>
                    <a:pt x="8" y="3"/>
                  </a:cubicBezTo>
                  <a:cubicBezTo>
                    <a:pt x="7" y="0"/>
                    <a:pt x="7" y="0"/>
                    <a:pt x="7" y="0"/>
                  </a:cubicBezTo>
                  <a:cubicBezTo>
                    <a:pt x="7" y="0"/>
                    <a:pt x="7" y="0"/>
                    <a:pt x="7" y="0"/>
                  </a:cubicBezTo>
                  <a:cubicBezTo>
                    <a:pt x="6" y="3"/>
                    <a:pt x="6" y="3"/>
                    <a:pt x="6" y="3"/>
                  </a:cubicBezTo>
                  <a:cubicBezTo>
                    <a:pt x="5" y="0"/>
                    <a:pt x="5" y="0"/>
                    <a:pt x="5" y="0"/>
                  </a:cubicBezTo>
                  <a:cubicBezTo>
                    <a:pt x="5" y="0"/>
                    <a:pt x="5" y="0"/>
                    <a:pt x="5" y="0"/>
                  </a:cubicBezTo>
                  <a:cubicBezTo>
                    <a:pt x="2" y="0"/>
                    <a:pt x="0" y="3"/>
                    <a:pt x="0" y="6"/>
                  </a:cubicBezTo>
                  <a:cubicBezTo>
                    <a:pt x="0" y="6"/>
                    <a:pt x="0" y="6"/>
                    <a:pt x="0" y="6"/>
                  </a:cubicBezTo>
                  <a:cubicBezTo>
                    <a:pt x="0" y="6"/>
                    <a:pt x="0" y="6"/>
                    <a:pt x="0" y="6"/>
                  </a:cubicBezTo>
                  <a:cubicBezTo>
                    <a:pt x="0" y="6"/>
                    <a:pt x="0" y="6"/>
                    <a:pt x="0" y="6"/>
                  </a:cubicBezTo>
                  <a:cubicBezTo>
                    <a:pt x="0" y="13"/>
                    <a:pt x="0" y="13"/>
                    <a:pt x="0" y="13"/>
                  </a:cubicBezTo>
                  <a:cubicBezTo>
                    <a:pt x="0" y="13"/>
                    <a:pt x="0" y="13"/>
                    <a:pt x="0" y="13"/>
                  </a:cubicBezTo>
                  <a:cubicBezTo>
                    <a:pt x="0" y="14"/>
                    <a:pt x="0" y="14"/>
                    <a:pt x="1" y="14"/>
                  </a:cubicBezTo>
                  <a:cubicBezTo>
                    <a:pt x="1" y="14"/>
                    <a:pt x="2" y="14"/>
                    <a:pt x="2" y="13"/>
                  </a:cubicBezTo>
                  <a:cubicBezTo>
                    <a:pt x="2" y="4"/>
                    <a:pt x="2" y="4"/>
                    <a:pt x="2" y="4"/>
                  </a:cubicBezTo>
                  <a:cubicBezTo>
                    <a:pt x="3" y="4"/>
                    <a:pt x="3" y="4"/>
                    <a:pt x="3" y="4"/>
                  </a:cubicBezTo>
                  <a:cubicBezTo>
                    <a:pt x="3" y="13"/>
                    <a:pt x="3" y="13"/>
                    <a:pt x="3" y="13"/>
                  </a:cubicBezTo>
                  <a:cubicBezTo>
                    <a:pt x="3" y="14"/>
                    <a:pt x="3" y="14"/>
                    <a:pt x="3" y="14"/>
                  </a:cubicBezTo>
                  <a:cubicBezTo>
                    <a:pt x="3" y="27"/>
                    <a:pt x="3" y="27"/>
                    <a:pt x="3" y="27"/>
                  </a:cubicBezTo>
                  <a:cubicBezTo>
                    <a:pt x="3" y="28"/>
                    <a:pt x="4" y="28"/>
                    <a:pt x="5" y="28"/>
                  </a:cubicBezTo>
                  <a:cubicBezTo>
                    <a:pt x="5" y="28"/>
                    <a:pt x="6" y="28"/>
                    <a:pt x="6" y="27"/>
                  </a:cubicBezTo>
                  <a:cubicBezTo>
                    <a:pt x="6" y="14"/>
                    <a:pt x="6" y="14"/>
                    <a:pt x="6" y="14"/>
                  </a:cubicBezTo>
                  <a:cubicBezTo>
                    <a:pt x="8" y="14"/>
                    <a:pt x="8" y="14"/>
                    <a:pt x="8" y="14"/>
                  </a:cubicBezTo>
                  <a:cubicBezTo>
                    <a:pt x="8" y="27"/>
                    <a:pt x="8" y="27"/>
                    <a:pt x="8" y="27"/>
                  </a:cubicBezTo>
                  <a:cubicBezTo>
                    <a:pt x="8" y="28"/>
                    <a:pt x="9" y="28"/>
                    <a:pt x="9" y="28"/>
                  </a:cubicBezTo>
                  <a:cubicBezTo>
                    <a:pt x="10" y="28"/>
                    <a:pt x="11" y="28"/>
                    <a:pt x="11" y="27"/>
                  </a:cubicBezTo>
                  <a:cubicBezTo>
                    <a:pt x="11" y="14"/>
                    <a:pt x="11" y="14"/>
                    <a:pt x="11" y="14"/>
                  </a:cubicBezTo>
                  <a:cubicBezTo>
                    <a:pt x="11" y="14"/>
                    <a:pt x="11" y="14"/>
                    <a:pt x="11" y="14"/>
                  </a:cubicBezTo>
                  <a:cubicBezTo>
                    <a:pt x="11" y="4"/>
                    <a:pt x="11" y="4"/>
                    <a:pt x="11" y="4"/>
                  </a:cubicBezTo>
                  <a:cubicBezTo>
                    <a:pt x="12" y="4"/>
                    <a:pt x="12" y="4"/>
                    <a:pt x="12" y="4"/>
                  </a:cubicBezTo>
                  <a:cubicBezTo>
                    <a:pt x="12" y="13"/>
                    <a:pt x="12" y="13"/>
                    <a:pt x="12" y="13"/>
                  </a:cubicBezTo>
                  <a:cubicBezTo>
                    <a:pt x="12" y="14"/>
                    <a:pt x="13" y="14"/>
                    <a:pt x="13" y="14"/>
                  </a:cubicBezTo>
                  <a:cubicBezTo>
                    <a:pt x="14" y="14"/>
                    <a:pt x="14" y="14"/>
                    <a:pt x="14" y="13"/>
                  </a:cubicBezTo>
                  <a:cubicBezTo>
                    <a:pt x="14" y="13"/>
                    <a:pt x="14" y="13"/>
                    <a:pt x="14" y="13"/>
                  </a:cubicBezTo>
                  <a:cubicBezTo>
                    <a:pt x="14" y="6"/>
                    <a:pt x="14" y="6"/>
                    <a:pt x="14" y="6"/>
                  </a:cubicBezTo>
                  <a:cubicBezTo>
                    <a:pt x="14" y="6"/>
                    <a:pt x="14" y="6"/>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solidFill>
                  <a:prstClr val="black"/>
                </a:solidFill>
              </a:endParaRPr>
            </a:p>
          </p:txBody>
        </p:sp>
      </p:grpSp>
      <p:grpSp>
        <p:nvGrpSpPr>
          <p:cNvPr id="14" name="组合 91"/>
          <p:cNvGrpSpPr/>
          <p:nvPr/>
        </p:nvGrpSpPr>
        <p:grpSpPr>
          <a:xfrm flipH="1" flipV="1">
            <a:off x="3383097" y="3351966"/>
            <a:ext cx="865051" cy="353911"/>
            <a:chOff x="9017000" y="2870200"/>
            <a:chExt cx="714376" cy="292100"/>
          </a:xfrm>
          <a:solidFill>
            <a:schemeClr val="accent3"/>
          </a:solidFill>
        </p:grpSpPr>
        <p:sp>
          <p:nvSpPr>
            <p:cNvPr id="93" name="Freeform 268"/>
            <p:cNvSpPr/>
            <p:nvPr/>
          </p:nvSpPr>
          <p:spPr bwMode="auto">
            <a:xfrm>
              <a:off x="9059863" y="2870200"/>
              <a:ext cx="671513" cy="246062"/>
            </a:xfrm>
            <a:custGeom>
              <a:avLst/>
              <a:gdLst>
                <a:gd name="T0" fmla="*/ 142 w 177"/>
                <a:gd name="T1" fmla="*/ 36 h 64"/>
                <a:gd name="T2" fmla="*/ 171 w 177"/>
                <a:gd name="T3" fmla="*/ 6 h 64"/>
                <a:gd name="T4" fmla="*/ 175 w 177"/>
                <a:gd name="T5" fmla="*/ 6 h 64"/>
                <a:gd name="T6" fmla="*/ 175 w 177"/>
                <a:gd name="T7" fmla="*/ 1 h 64"/>
                <a:gd name="T8" fmla="*/ 171 w 177"/>
                <a:gd name="T9" fmla="*/ 1 h 64"/>
                <a:gd name="T10" fmla="*/ 171 w 177"/>
                <a:gd name="T11" fmla="*/ 6 h 64"/>
                <a:gd name="T12" fmla="*/ 141 w 177"/>
                <a:gd name="T13" fmla="*/ 35 h 64"/>
                <a:gd name="T14" fmla="*/ 29 w 177"/>
                <a:gd name="T15" fmla="*/ 35 h 64"/>
                <a:gd name="T16" fmla="*/ 5 w 177"/>
                <a:gd name="T17" fmla="*/ 58 h 64"/>
                <a:gd name="T18" fmla="*/ 1 w 177"/>
                <a:gd name="T19" fmla="*/ 58 h 64"/>
                <a:gd name="T20" fmla="*/ 1 w 177"/>
                <a:gd name="T21" fmla="*/ 63 h 64"/>
                <a:gd name="T22" fmla="*/ 6 w 177"/>
                <a:gd name="T23" fmla="*/ 63 h 64"/>
                <a:gd name="T24" fmla="*/ 6 w 177"/>
                <a:gd name="T25" fmla="*/ 59 h 64"/>
                <a:gd name="T26" fmla="*/ 29 w 177"/>
                <a:gd name="T27" fmla="*/ 36 h 64"/>
                <a:gd name="T28" fmla="*/ 142 w 177"/>
                <a:gd name="T29" fmla="*/ 3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7" h="64">
                  <a:moveTo>
                    <a:pt x="142" y="36"/>
                  </a:moveTo>
                  <a:cubicBezTo>
                    <a:pt x="171" y="6"/>
                    <a:pt x="171" y="6"/>
                    <a:pt x="171" y="6"/>
                  </a:cubicBezTo>
                  <a:cubicBezTo>
                    <a:pt x="172" y="7"/>
                    <a:pt x="174" y="7"/>
                    <a:pt x="175" y="6"/>
                  </a:cubicBezTo>
                  <a:cubicBezTo>
                    <a:pt x="177" y="5"/>
                    <a:pt x="177" y="3"/>
                    <a:pt x="175" y="1"/>
                  </a:cubicBezTo>
                  <a:cubicBezTo>
                    <a:pt x="174" y="0"/>
                    <a:pt x="172" y="0"/>
                    <a:pt x="171" y="1"/>
                  </a:cubicBezTo>
                  <a:cubicBezTo>
                    <a:pt x="170" y="2"/>
                    <a:pt x="170" y="4"/>
                    <a:pt x="171" y="6"/>
                  </a:cubicBezTo>
                  <a:cubicBezTo>
                    <a:pt x="141" y="35"/>
                    <a:pt x="141" y="35"/>
                    <a:pt x="141" y="35"/>
                  </a:cubicBezTo>
                  <a:cubicBezTo>
                    <a:pt x="29" y="35"/>
                    <a:pt x="29" y="35"/>
                    <a:pt x="29" y="35"/>
                  </a:cubicBezTo>
                  <a:cubicBezTo>
                    <a:pt x="5" y="58"/>
                    <a:pt x="5" y="58"/>
                    <a:pt x="5" y="58"/>
                  </a:cubicBezTo>
                  <a:cubicBezTo>
                    <a:pt x="4" y="57"/>
                    <a:pt x="2" y="57"/>
                    <a:pt x="1" y="58"/>
                  </a:cubicBezTo>
                  <a:cubicBezTo>
                    <a:pt x="0" y="60"/>
                    <a:pt x="0" y="62"/>
                    <a:pt x="1" y="63"/>
                  </a:cubicBezTo>
                  <a:cubicBezTo>
                    <a:pt x="2" y="64"/>
                    <a:pt x="4" y="64"/>
                    <a:pt x="6" y="63"/>
                  </a:cubicBezTo>
                  <a:cubicBezTo>
                    <a:pt x="7" y="62"/>
                    <a:pt x="7" y="60"/>
                    <a:pt x="6" y="59"/>
                  </a:cubicBezTo>
                  <a:cubicBezTo>
                    <a:pt x="29" y="36"/>
                    <a:pt x="29" y="36"/>
                    <a:pt x="29" y="36"/>
                  </a:cubicBezTo>
                  <a:lnTo>
                    <a:pt x="142" y="36"/>
                  </a:lnTo>
                  <a:close/>
                </a:path>
              </a:pathLst>
            </a:custGeom>
            <a:grpFill/>
            <a:ln w="9525">
              <a:solidFill>
                <a:schemeClr val="tx1">
                  <a:lumMod val="50000"/>
                  <a:lumOff val="50000"/>
                </a:schemeClr>
              </a:solidFill>
              <a:round/>
            </a:ln>
          </p:spPr>
          <p:txBody>
            <a:bodyPr vert="horz" wrap="square" lIns="91412" tIns="45706" rIns="91412" bIns="45706" numCol="1" anchor="t" anchorCtr="0" compatLnSpc="1"/>
            <a:lstStyle/>
            <a:p>
              <a:endParaRPr lang="zh-CN" altLang="en-US" sz="1800">
                <a:solidFill>
                  <a:prstClr val="black"/>
                </a:solidFill>
              </a:endParaRPr>
            </a:p>
          </p:txBody>
        </p:sp>
        <p:sp>
          <p:nvSpPr>
            <p:cNvPr id="94" name="Oval 269"/>
            <p:cNvSpPr>
              <a:spLocks noChangeArrowheads="1"/>
            </p:cNvSpPr>
            <p:nvPr/>
          </p:nvSpPr>
          <p:spPr bwMode="auto">
            <a:xfrm>
              <a:off x="9017000" y="3062288"/>
              <a:ext cx="95250" cy="100012"/>
            </a:xfrm>
            <a:prstGeom prst="ellipse">
              <a:avLst/>
            </a:prstGeom>
            <a:grpFill/>
            <a:ln w="9525">
              <a:noFill/>
              <a:round/>
            </a:ln>
          </p:spPr>
          <p:txBody>
            <a:bodyPr vert="horz" wrap="square" lIns="91412" tIns="45706" rIns="91412" bIns="45706" numCol="1" anchor="t" anchorCtr="0" compatLnSpc="1"/>
            <a:lstStyle/>
            <a:p>
              <a:endParaRPr lang="zh-CN" altLang="en-US" sz="1800">
                <a:solidFill>
                  <a:prstClr val="black"/>
                </a:solidFill>
              </a:endParaRPr>
            </a:p>
          </p:txBody>
        </p:sp>
      </p:grpSp>
      <p:sp>
        <p:nvSpPr>
          <p:cNvPr id="95" name="文本框 433"/>
          <p:cNvSpPr txBox="1"/>
          <p:nvPr/>
        </p:nvSpPr>
        <p:spPr>
          <a:xfrm>
            <a:off x="2192336" y="3945042"/>
            <a:ext cx="1591084" cy="429206"/>
          </a:xfrm>
          <a:prstGeom prst="rect">
            <a:avLst/>
          </a:prstGeom>
          <a:noFill/>
        </p:spPr>
        <p:txBody>
          <a:bodyPr wrap="square" lIns="68550" tIns="34274" rIns="68550" bIns="34274" rtlCol="0">
            <a:spAutoFit/>
          </a:bodyPr>
          <a:lstStyle/>
          <a:p>
            <a:pPr algn="just">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请在此输入详细的文字介绍信息，表达图表的含义。</a:t>
            </a:r>
          </a:p>
        </p:txBody>
      </p:sp>
      <p:sp>
        <p:nvSpPr>
          <p:cNvPr id="96" name="文本框 434"/>
          <p:cNvSpPr txBox="1"/>
          <p:nvPr/>
        </p:nvSpPr>
        <p:spPr>
          <a:xfrm>
            <a:off x="2191510" y="3716081"/>
            <a:ext cx="1232881" cy="253828"/>
          </a:xfrm>
          <a:prstGeom prst="rect">
            <a:avLst/>
          </a:prstGeom>
          <a:noFill/>
        </p:spPr>
        <p:txBody>
          <a:bodyPr wrap="square" lIns="68550" tIns="34274" rIns="68550" bIns="34274"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59"/>
                                        </p:tgtEl>
                                        <p:attrNameLst>
                                          <p:attrName>style.visibility</p:attrName>
                                        </p:attrNameLst>
                                      </p:cBhvr>
                                      <p:to>
                                        <p:strVal val="visible"/>
                                      </p:to>
                                    </p:set>
                                    <p:animEffect transition="in" filter="fade">
                                      <p:cBhvr>
                                        <p:cTn id="12" dur="500"/>
                                        <p:tgtEl>
                                          <p:spTgt spid="59"/>
                                        </p:tgtEl>
                                      </p:cBhvr>
                                    </p:animEffect>
                                  </p:childTnLst>
                                </p:cTn>
                              </p:par>
                            </p:childTnLst>
                          </p:cTn>
                        </p:par>
                        <p:par>
                          <p:cTn id="13" fill="hold">
                            <p:stCondLst>
                              <p:cond delay="1000"/>
                            </p:stCondLst>
                            <p:childTnLst>
                              <p:par>
                                <p:cTn id="14" presetID="22" presetClass="entr" presetSubtype="2"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right)">
                                      <p:cBhvr>
                                        <p:cTn id="16" dur="500"/>
                                        <p:tgtEl>
                                          <p:spTgt spid="12"/>
                                        </p:tgtEl>
                                      </p:cBhvr>
                                    </p:animEffect>
                                  </p:childTnLst>
                                </p:cTn>
                              </p:par>
                              <p:par>
                                <p:cTn id="17" presetID="2" presetClass="entr" presetSubtype="8" fill="hold" grpId="0" nodeType="withEffect">
                                  <p:stCondLst>
                                    <p:cond delay="500"/>
                                  </p:stCondLst>
                                  <p:childTnLst>
                                    <p:set>
                                      <p:cBhvr>
                                        <p:cTn id="18" dur="1" fill="hold">
                                          <p:stCondLst>
                                            <p:cond delay="0"/>
                                          </p:stCondLst>
                                        </p:cTn>
                                        <p:tgtEl>
                                          <p:spTgt spid="85"/>
                                        </p:tgtEl>
                                        <p:attrNameLst>
                                          <p:attrName>style.visibility</p:attrName>
                                        </p:attrNameLst>
                                      </p:cBhvr>
                                      <p:to>
                                        <p:strVal val="visible"/>
                                      </p:to>
                                    </p:set>
                                    <p:anim calcmode="lin" valueType="num">
                                      <p:cBhvr additive="base">
                                        <p:cTn id="19" dur="500" fill="hold"/>
                                        <p:tgtEl>
                                          <p:spTgt spid="85"/>
                                        </p:tgtEl>
                                        <p:attrNameLst>
                                          <p:attrName>ppt_x</p:attrName>
                                        </p:attrNameLst>
                                      </p:cBhvr>
                                      <p:tavLst>
                                        <p:tav tm="0">
                                          <p:val>
                                            <p:strVal val="0-#ppt_w/2"/>
                                          </p:val>
                                        </p:tav>
                                        <p:tav tm="100000">
                                          <p:val>
                                            <p:strVal val="#ppt_x"/>
                                          </p:val>
                                        </p:tav>
                                      </p:tavLst>
                                    </p:anim>
                                    <p:anim calcmode="lin" valueType="num">
                                      <p:cBhvr additive="base">
                                        <p:cTn id="20" dur="500" fill="hold"/>
                                        <p:tgtEl>
                                          <p:spTgt spid="85"/>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500"/>
                                  </p:stCondLst>
                                  <p:childTnLst>
                                    <p:set>
                                      <p:cBhvr>
                                        <p:cTn id="22" dur="1" fill="hold">
                                          <p:stCondLst>
                                            <p:cond delay="0"/>
                                          </p:stCondLst>
                                        </p:cTn>
                                        <p:tgtEl>
                                          <p:spTgt spid="86"/>
                                        </p:tgtEl>
                                        <p:attrNameLst>
                                          <p:attrName>style.visibility</p:attrName>
                                        </p:attrNameLst>
                                      </p:cBhvr>
                                      <p:to>
                                        <p:strVal val="visible"/>
                                      </p:to>
                                    </p:set>
                                    <p:anim calcmode="lin" valueType="num">
                                      <p:cBhvr additive="base">
                                        <p:cTn id="23" dur="500" fill="hold"/>
                                        <p:tgtEl>
                                          <p:spTgt spid="86"/>
                                        </p:tgtEl>
                                        <p:attrNameLst>
                                          <p:attrName>ppt_x</p:attrName>
                                        </p:attrNameLst>
                                      </p:cBhvr>
                                      <p:tavLst>
                                        <p:tav tm="0">
                                          <p:val>
                                            <p:strVal val="0-#ppt_w/2"/>
                                          </p:val>
                                        </p:tav>
                                        <p:tav tm="100000">
                                          <p:val>
                                            <p:strVal val="#ppt_x"/>
                                          </p:val>
                                        </p:tav>
                                      </p:tavLst>
                                    </p:anim>
                                    <p:anim calcmode="lin" valueType="num">
                                      <p:cBhvr additive="base">
                                        <p:cTn id="24" dur="500" fill="hold"/>
                                        <p:tgtEl>
                                          <p:spTgt spid="86"/>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500"/>
                                  </p:stCondLst>
                                  <p:childTnLst>
                                    <p:set>
                                      <p:cBhvr>
                                        <p:cTn id="26" dur="1" fill="hold">
                                          <p:stCondLst>
                                            <p:cond delay="0"/>
                                          </p:stCondLst>
                                        </p:cTn>
                                        <p:tgtEl>
                                          <p:spTgt spid="87"/>
                                        </p:tgtEl>
                                        <p:attrNameLst>
                                          <p:attrName>style.visibility</p:attrName>
                                        </p:attrNameLst>
                                      </p:cBhvr>
                                      <p:to>
                                        <p:strVal val="visible"/>
                                      </p:to>
                                    </p:set>
                                    <p:anim calcmode="lin" valueType="num">
                                      <p:cBhvr additive="base">
                                        <p:cTn id="27" dur="500" fill="hold"/>
                                        <p:tgtEl>
                                          <p:spTgt spid="87"/>
                                        </p:tgtEl>
                                        <p:attrNameLst>
                                          <p:attrName>ppt_x</p:attrName>
                                        </p:attrNameLst>
                                      </p:cBhvr>
                                      <p:tavLst>
                                        <p:tav tm="0">
                                          <p:val>
                                            <p:strVal val="0-#ppt_w/2"/>
                                          </p:val>
                                        </p:tav>
                                        <p:tav tm="100000">
                                          <p:val>
                                            <p:strVal val="#ppt_x"/>
                                          </p:val>
                                        </p:tav>
                                      </p:tavLst>
                                    </p:anim>
                                    <p:anim calcmode="lin" valueType="num">
                                      <p:cBhvr additive="base">
                                        <p:cTn id="28" dur="500" fill="hold"/>
                                        <p:tgtEl>
                                          <p:spTgt spid="87"/>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60"/>
                                        </p:tgtEl>
                                        <p:attrNameLst>
                                          <p:attrName>style.visibility</p:attrName>
                                        </p:attrNameLst>
                                      </p:cBhvr>
                                      <p:to>
                                        <p:strVal val="visible"/>
                                      </p:to>
                                    </p:set>
                                    <p:animEffect transition="in" filter="fade">
                                      <p:cBhvr>
                                        <p:cTn id="32" dur="500"/>
                                        <p:tgtEl>
                                          <p:spTgt spid="60"/>
                                        </p:tgtEl>
                                      </p:cBhvr>
                                    </p:animEffect>
                                  </p:childTnLst>
                                </p:cTn>
                              </p:par>
                            </p:childTnLst>
                          </p:cTn>
                        </p:par>
                        <p:par>
                          <p:cTn id="33" fill="hold">
                            <p:stCondLst>
                              <p:cond delay="2000"/>
                            </p:stCondLst>
                            <p:childTnLst>
                              <p:par>
                                <p:cTn id="34" presetID="22" presetClass="entr" presetSubtype="4"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down)">
                                      <p:cBhvr>
                                        <p:cTn id="36" dur="500"/>
                                        <p:tgtEl>
                                          <p:spTgt spid="8"/>
                                        </p:tgtEl>
                                      </p:cBhvr>
                                    </p:animEffect>
                                  </p:childTnLst>
                                </p:cTn>
                              </p:par>
                              <p:par>
                                <p:cTn id="37" presetID="2" presetClass="entr" presetSubtype="2" fill="hold" nodeType="withEffect">
                                  <p:stCondLst>
                                    <p:cond delay="50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fill="hold"/>
                                        <p:tgtEl>
                                          <p:spTgt spid="7"/>
                                        </p:tgtEl>
                                        <p:attrNameLst>
                                          <p:attrName>ppt_x</p:attrName>
                                        </p:attrNameLst>
                                      </p:cBhvr>
                                      <p:tavLst>
                                        <p:tav tm="0">
                                          <p:val>
                                            <p:strVal val="1+#ppt_w/2"/>
                                          </p:val>
                                        </p:tav>
                                        <p:tav tm="100000">
                                          <p:val>
                                            <p:strVal val="#ppt_x"/>
                                          </p:val>
                                        </p:tav>
                                      </p:tavLst>
                                    </p:anim>
                                    <p:anim calcmode="lin" valueType="num">
                                      <p:cBhvr additive="base">
                                        <p:cTn id="40" dur="500" fill="hold"/>
                                        <p:tgtEl>
                                          <p:spTgt spid="7"/>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500"/>
                                  </p:stCondLst>
                                  <p:childTnLst>
                                    <p:set>
                                      <p:cBhvr>
                                        <p:cTn id="42" dur="1" fill="hold">
                                          <p:stCondLst>
                                            <p:cond delay="0"/>
                                          </p:stCondLst>
                                        </p:cTn>
                                        <p:tgtEl>
                                          <p:spTgt spid="72"/>
                                        </p:tgtEl>
                                        <p:attrNameLst>
                                          <p:attrName>style.visibility</p:attrName>
                                        </p:attrNameLst>
                                      </p:cBhvr>
                                      <p:to>
                                        <p:strVal val="visible"/>
                                      </p:to>
                                    </p:set>
                                    <p:anim calcmode="lin" valueType="num">
                                      <p:cBhvr additive="base">
                                        <p:cTn id="43" dur="500" fill="hold"/>
                                        <p:tgtEl>
                                          <p:spTgt spid="72"/>
                                        </p:tgtEl>
                                        <p:attrNameLst>
                                          <p:attrName>ppt_x</p:attrName>
                                        </p:attrNameLst>
                                      </p:cBhvr>
                                      <p:tavLst>
                                        <p:tav tm="0">
                                          <p:val>
                                            <p:strVal val="1+#ppt_w/2"/>
                                          </p:val>
                                        </p:tav>
                                        <p:tav tm="100000">
                                          <p:val>
                                            <p:strVal val="#ppt_x"/>
                                          </p:val>
                                        </p:tav>
                                      </p:tavLst>
                                    </p:anim>
                                    <p:anim calcmode="lin" valueType="num">
                                      <p:cBhvr additive="base">
                                        <p:cTn id="44" dur="500" fill="hold"/>
                                        <p:tgtEl>
                                          <p:spTgt spid="72"/>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500"/>
                                  </p:stCondLst>
                                  <p:childTnLst>
                                    <p:set>
                                      <p:cBhvr>
                                        <p:cTn id="46" dur="1" fill="hold">
                                          <p:stCondLst>
                                            <p:cond delay="0"/>
                                          </p:stCondLst>
                                        </p:cTn>
                                        <p:tgtEl>
                                          <p:spTgt spid="73"/>
                                        </p:tgtEl>
                                        <p:attrNameLst>
                                          <p:attrName>style.visibility</p:attrName>
                                        </p:attrNameLst>
                                      </p:cBhvr>
                                      <p:to>
                                        <p:strVal val="visible"/>
                                      </p:to>
                                    </p:set>
                                    <p:anim calcmode="lin" valueType="num">
                                      <p:cBhvr additive="base">
                                        <p:cTn id="47" dur="500" fill="hold"/>
                                        <p:tgtEl>
                                          <p:spTgt spid="73"/>
                                        </p:tgtEl>
                                        <p:attrNameLst>
                                          <p:attrName>ppt_x</p:attrName>
                                        </p:attrNameLst>
                                      </p:cBhvr>
                                      <p:tavLst>
                                        <p:tav tm="0">
                                          <p:val>
                                            <p:strVal val="1+#ppt_w/2"/>
                                          </p:val>
                                        </p:tav>
                                        <p:tav tm="100000">
                                          <p:val>
                                            <p:strVal val="#ppt_x"/>
                                          </p:val>
                                        </p:tav>
                                      </p:tavLst>
                                    </p:anim>
                                    <p:anim calcmode="lin" valueType="num">
                                      <p:cBhvr additive="base">
                                        <p:cTn id="48" dur="500" fill="hold"/>
                                        <p:tgtEl>
                                          <p:spTgt spid="73"/>
                                        </p:tgtEl>
                                        <p:attrNameLst>
                                          <p:attrName>ppt_y</p:attrName>
                                        </p:attrNameLst>
                                      </p:cBhvr>
                                      <p:tavLst>
                                        <p:tav tm="0">
                                          <p:val>
                                            <p:strVal val="#ppt_y"/>
                                          </p:val>
                                        </p:tav>
                                        <p:tav tm="100000">
                                          <p:val>
                                            <p:strVal val="#ppt_y"/>
                                          </p:val>
                                        </p:tav>
                                      </p:tavLst>
                                    </p:anim>
                                  </p:childTnLst>
                                </p:cTn>
                              </p:par>
                            </p:childTnLst>
                          </p:cTn>
                        </p:par>
                        <p:par>
                          <p:cTn id="49" fill="hold">
                            <p:stCondLst>
                              <p:cond delay="2500"/>
                            </p:stCondLst>
                            <p:childTnLst>
                              <p:par>
                                <p:cTn id="50" presetID="10" presetClass="entr" presetSubtype="0" fill="hold" grpId="0" nodeType="afterEffect">
                                  <p:stCondLst>
                                    <p:cond delay="0"/>
                                  </p:stCondLst>
                                  <p:childTnLst>
                                    <p:set>
                                      <p:cBhvr>
                                        <p:cTn id="51" dur="1" fill="hold">
                                          <p:stCondLst>
                                            <p:cond delay="0"/>
                                          </p:stCondLst>
                                        </p:cTn>
                                        <p:tgtEl>
                                          <p:spTgt spid="61"/>
                                        </p:tgtEl>
                                        <p:attrNameLst>
                                          <p:attrName>style.visibility</p:attrName>
                                        </p:attrNameLst>
                                      </p:cBhvr>
                                      <p:to>
                                        <p:strVal val="visible"/>
                                      </p:to>
                                    </p:set>
                                    <p:animEffect transition="in" filter="fade">
                                      <p:cBhvr>
                                        <p:cTn id="52" dur="500"/>
                                        <p:tgtEl>
                                          <p:spTgt spid="61"/>
                                        </p:tgtEl>
                                      </p:cBhvr>
                                    </p:animEffect>
                                  </p:childTnLst>
                                </p:cTn>
                              </p:par>
                            </p:childTnLst>
                          </p:cTn>
                        </p:par>
                        <p:par>
                          <p:cTn id="53" fill="hold">
                            <p:stCondLst>
                              <p:cond delay="3000"/>
                            </p:stCondLst>
                            <p:childTnLst>
                              <p:par>
                                <p:cTn id="54" presetID="22" presetClass="entr" presetSubtype="2" fill="hold" nodeType="after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wipe(right)">
                                      <p:cBhvr>
                                        <p:cTn id="56" dur="500"/>
                                        <p:tgtEl>
                                          <p:spTgt spid="14"/>
                                        </p:tgtEl>
                                      </p:cBhvr>
                                    </p:animEffect>
                                  </p:childTnLst>
                                </p:cTn>
                              </p:par>
                              <p:par>
                                <p:cTn id="57" presetID="2" presetClass="entr" presetSubtype="8" fill="hold" nodeType="withEffect">
                                  <p:stCondLst>
                                    <p:cond delay="500"/>
                                  </p:stCondLst>
                                  <p:childTnLst>
                                    <p:set>
                                      <p:cBhvr>
                                        <p:cTn id="58" dur="1" fill="hold">
                                          <p:stCondLst>
                                            <p:cond delay="0"/>
                                          </p:stCondLst>
                                        </p:cTn>
                                        <p:tgtEl>
                                          <p:spTgt spid="13"/>
                                        </p:tgtEl>
                                        <p:attrNameLst>
                                          <p:attrName>style.visibility</p:attrName>
                                        </p:attrNameLst>
                                      </p:cBhvr>
                                      <p:to>
                                        <p:strVal val="visible"/>
                                      </p:to>
                                    </p:set>
                                    <p:anim calcmode="lin" valueType="num">
                                      <p:cBhvr additive="base">
                                        <p:cTn id="59" dur="500" fill="hold"/>
                                        <p:tgtEl>
                                          <p:spTgt spid="13"/>
                                        </p:tgtEl>
                                        <p:attrNameLst>
                                          <p:attrName>ppt_x</p:attrName>
                                        </p:attrNameLst>
                                      </p:cBhvr>
                                      <p:tavLst>
                                        <p:tav tm="0">
                                          <p:val>
                                            <p:strVal val="0-#ppt_w/2"/>
                                          </p:val>
                                        </p:tav>
                                        <p:tav tm="100000">
                                          <p:val>
                                            <p:strVal val="#ppt_x"/>
                                          </p:val>
                                        </p:tav>
                                      </p:tavLst>
                                    </p:anim>
                                    <p:anim calcmode="lin" valueType="num">
                                      <p:cBhvr additive="base">
                                        <p:cTn id="60" dur="500" fill="hold"/>
                                        <p:tgtEl>
                                          <p:spTgt spid="13"/>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500"/>
                                  </p:stCondLst>
                                  <p:childTnLst>
                                    <p:set>
                                      <p:cBhvr>
                                        <p:cTn id="62" dur="1" fill="hold">
                                          <p:stCondLst>
                                            <p:cond delay="0"/>
                                          </p:stCondLst>
                                        </p:cTn>
                                        <p:tgtEl>
                                          <p:spTgt spid="95"/>
                                        </p:tgtEl>
                                        <p:attrNameLst>
                                          <p:attrName>style.visibility</p:attrName>
                                        </p:attrNameLst>
                                      </p:cBhvr>
                                      <p:to>
                                        <p:strVal val="visible"/>
                                      </p:to>
                                    </p:set>
                                    <p:anim calcmode="lin" valueType="num">
                                      <p:cBhvr additive="base">
                                        <p:cTn id="63" dur="500" fill="hold"/>
                                        <p:tgtEl>
                                          <p:spTgt spid="95"/>
                                        </p:tgtEl>
                                        <p:attrNameLst>
                                          <p:attrName>ppt_x</p:attrName>
                                        </p:attrNameLst>
                                      </p:cBhvr>
                                      <p:tavLst>
                                        <p:tav tm="0">
                                          <p:val>
                                            <p:strVal val="0-#ppt_w/2"/>
                                          </p:val>
                                        </p:tav>
                                        <p:tav tm="100000">
                                          <p:val>
                                            <p:strVal val="#ppt_x"/>
                                          </p:val>
                                        </p:tav>
                                      </p:tavLst>
                                    </p:anim>
                                    <p:anim calcmode="lin" valueType="num">
                                      <p:cBhvr additive="base">
                                        <p:cTn id="64" dur="500" fill="hold"/>
                                        <p:tgtEl>
                                          <p:spTgt spid="95"/>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500"/>
                                  </p:stCondLst>
                                  <p:childTnLst>
                                    <p:set>
                                      <p:cBhvr>
                                        <p:cTn id="66" dur="1" fill="hold">
                                          <p:stCondLst>
                                            <p:cond delay="0"/>
                                          </p:stCondLst>
                                        </p:cTn>
                                        <p:tgtEl>
                                          <p:spTgt spid="96"/>
                                        </p:tgtEl>
                                        <p:attrNameLst>
                                          <p:attrName>style.visibility</p:attrName>
                                        </p:attrNameLst>
                                      </p:cBhvr>
                                      <p:to>
                                        <p:strVal val="visible"/>
                                      </p:to>
                                    </p:set>
                                    <p:anim calcmode="lin" valueType="num">
                                      <p:cBhvr additive="base">
                                        <p:cTn id="67" dur="500" fill="hold"/>
                                        <p:tgtEl>
                                          <p:spTgt spid="96"/>
                                        </p:tgtEl>
                                        <p:attrNameLst>
                                          <p:attrName>ppt_x</p:attrName>
                                        </p:attrNameLst>
                                      </p:cBhvr>
                                      <p:tavLst>
                                        <p:tav tm="0">
                                          <p:val>
                                            <p:strVal val="0-#ppt_w/2"/>
                                          </p:val>
                                        </p:tav>
                                        <p:tav tm="100000">
                                          <p:val>
                                            <p:strVal val="#ppt_x"/>
                                          </p:val>
                                        </p:tav>
                                      </p:tavLst>
                                    </p:anim>
                                    <p:anim calcmode="lin" valueType="num">
                                      <p:cBhvr additive="base">
                                        <p:cTn id="68" dur="500" fill="hold"/>
                                        <p:tgtEl>
                                          <p:spTgt spid="96"/>
                                        </p:tgtEl>
                                        <p:attrNameLst>
                                          <p:attrName>ppt_y</p:attrName>
                                        </p:attrNameLst>
                                      </p:cBhvr>
                                      <p:tavLst>
                                        <p:tav tm="0">
                                          <p:val>
                                            <p:strVal val="#ppt_y"/>
                                          </p:val>
                                        </p:tav>
                                        <p:tav tm="100000">
                                          <p:val>
                                            <p:strVal val="#ppt_y"/>
                                          </p:val>
                                        </p:tav>
                                      </p:tavLst>
                                    </p:anim>
                                  </p:childTnLst>
                                </p:cTn>
                              </p:par>
                            </p:childTnLst>
                          </p:cTn>
                        </p:par>
                        <p:par>
                          <p:cTn id="69" fill="hold">
                            <p:stCondLst>
                              <p:cond delay="3500"/>
                            </p:stCondLst>
                            <p:childTnLst>
                              <p:par>
                                <p:cTn id="70" presetID="10" presetClass="entr" presetSubtype="0" fill="hold" grpId="0" nodeType="afterEffect">
                                  <p:stCondLst>
                                    <p:cond delay="0"/>
                                  </p:stCondLst>
                                  <p:childTnLst>
                                    <p:set>
                                      <p:cBhvr>
                                        <p:cTn id="71" dur="1" fill="hold">
                                          <p:stCondLst>
                                            <p:cond delay="0"/>
                                          </p:stCondLst>
                                        </p:cTn>
                                        <p:tgtEl>
                                          <p:spTgt spid="62"/>
                                        </p:tgtEl>
                                        <p:attrNameLst>
                                          <p:attrName>style.visibility</p:attrName>
                                        </p:attrNameLst>
                                      </p:cBhvr>
                                      <p:to>
                                        <p:strVal val="visible"/>
                                      </p:to>
                                    </p:set>
                                    <p:animEffect transition="in" filter="fade">
                                      <p:cBhvr>
                                        <p:cTn id="72" dur="500"/>
                                        <p:tgtEl>
                                          <p:spTgt spid="62"/>
                                        </p:tgtEl>
                                      </p:cBhvr>
                                    </p:animEffect>
                                  </p:childTnLst>
                                </p:cTn>
                              </p:par>
                            </p:childTnLst>
                          </p:cTn>
                        </p:par>
                        <p:par>
                          <p:cTn id="73" fill="hold">
                            <p:stCondLst>
                              <p:cond delay="4000"/>
                            </p:stCondLst>
                            <p:childTnLst>
                              <p:par>
                                <p:cTn id="74" presetID="22" presetClass="entr" presetSubtype="4" fill="hold" nodeType="afterEffect">
                                  <p:stCondLst>
                                    <p:cond delay="0"/>
                                  </p:stCondLst>
                                  <p:childTnLst>
                                    <p:set>
                                      <p:cBhvr>
                                        <p:cTn id="75" dur="1" fill="hold">
                                          <p:stCondLst>
                                            <p:cond delay="0"/>
                                          </p:stCondLst>
                                        </p:cTn>
                                        <p:tgtEl>
                                          <p:spTgt spid="9"/>
                                        </p:tgtEl>
                                        <p:attrNameLst>
                                          <p:attrName>style.visibility</p:attrName>
                                        </p:attrNameLst>
                                      </p:cBhvr>
                                      <p:to>
                                        <p:strVal val="visible"/>
                                      </p:to>
                                    </p:set>
                                    <p:animEffect transition="in" filter="wipe(down)">
                                      <p:cBhvr>
                                        <p:cTn id="76" dur="500"/>
                                        <p:tgtEl>
                                          <p:spTgt spid="9"/>
                                        </p:tgtEl>
                                      </p:cBhvr>
                                    </p:animEffect>
                                  </p:childTnLst>
                                </p:cTn>
                              </p:par>
                              <p:par>
                                <p:cTn id="77" presetID="2" presetClass="entr" presetSubtype="2" fill="hold" grpId="0" nodeType="withEffect">
                                  <p:stCondLst>
                                    <p:cond delay="500"/>
                                  </p:stCondLst>
                                  <p:childTnLst>
                                    <p:set>
                                      <p:cBhvr>
                                        <p:cTn id="78" dur="1" fill="hold">
                                          <p:stCondLst>
                                            <p:cond delay="0"/>
                                          </p:stCondLst>
                                        </p:cTn>
                                        <p:tgtEl>
                                          <p:spTgt spid="77"/>
                                        </p:tgtEl>
                                        <p:attrNameLst>
                                          <p:attrName>style.visibility</p:attrName>
                                        </p:attrNameLst>
                                      </p:cBhvr>
                                      <p:to>
                                        <p:strVal val="visible"/>
                                      </p:to>
                                    </p:set>
                                    <p:anim calcmode="lin" valueType="num">
                                      <p:cBhvr additive="base">
                                        <p:cTn id="79" dur="500" fill="hold"/>
                                        <p:tgtEl>
                                          <p:spTgt spid="77"/>
                                        </p:tgtEl>
                                        <p:attrNameLst>
                                          <p:attrName>ppt_x</p:attrName>
                                        </p:attrNameLst>
                                      </p:cBhvr>
                                      <p:tavLst>
                                        <p:tav tm="0">
                                          <p:val>
                                            <p:strVal val="1+#ppt_w/2"/>
                                          </p:val>
                                        </p:tav>
                                        <p:tav tm="100000">
                                          <p:val>
                                            <p:strVal val="#ppt_x"/>
                                          </p:val>
                                        </p:tav>
                                      </p:tavLst>
                                    </p:anim>
                                    <p:anim calcmode="lin" valueType="num">
                                      <p:cBhvr additive="base">
                                        <p:cTn id="80" dur="500" fill="hold"/>
                                        <p:tgtEl>
                                          <p:spTgt spid="77"/>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stCondLst>
                                    <p:cond delay="500"/>
                                  </p:stCondLst>
                                  <p:childTnLst>
                                    <p:set>
                                      <p:cBhvr>
                                        <p:cTn id="82" dur="1" fill="hold">
                                          <p:stCondLst>
                                            <p:cond delay="0"/>
                                          </p:stCondLst>
                                        </p:cTn>
                                        <p:tgtEl>
                                          <p:spTgt spid="78"/>
                                        </p:tgtEl>
                                        <p:attrNameLst>
                                          <p:attrName>style.visibility</p:attrName>
                                        </p:attrNameLst>
                                      </p:cBhvr>
                                      <p:to>
                                        <p:strVal val="visible"/>
                                      </p:to>
                                    </p:set>
                                    <p:anim calcmode="lin" valueType="num">
                                      <p:cBhvr additive="base">
                                        <p:cTn id="83" dur="500" fill="hold"/>
                                        <p:tgtEl>
                                          <p:spTgt spid="78"/>
                                        </p:tgtEl>
                                        <p:attrNameLst>
                                          <p:attrName>ppt_x</p:attrName>
                                        </p:attrNameLst>
                                      </p:cBhvr>
                                      <p:tavLst>
                                        <p:tav tm="0">
                                          <p:val>
                                            <p:strVal val="1+#ppt_w/2"/>
                                          </p:val>
                                        </p:tav>
                                        <p:tav tm="100000">
                                          <p:val>
                                            <p:strVal val="#ppt_x"/>
                                          </p:val>
                                        </p:tav>
                                      </p:tavLst>
                                    </p:anim>
                                    <p:anim calcmode="lin" valueType="num">
                                      <p:cBhvr additive="base">
                                        <p:cTn id="84" dur="500" fill="hold"/>
                                        <p:tgtEl>
                                          <p:spTgt spid="78"/>
                                        </p:tgtEl>
                                        <p:attrNameLst>
                                          <p:attrName>ppt_y</p:attrName>
                                        </p:attrNameLst>
                                      </p:cBhvr>
                                      <p:tavLst>
                                        <p:tav tm="0">
                                          <p:val>
                                            <p:strVal val="#ppt_y"/>
                                          </p:val>
                                        </p:tav>
                                        <p:tav tm="100000">
                                          <p:val>
                                            <p:strVal val="#ppt_y"/>
                                          </p:val>
                                        </p:tav>
                                      </p:tavLst>
                                    </p:anim>
                                  </p:childTnLst>
                                </p:cTn>
                              </p:par>
                              <p:par>
                                <p:cTn id="85" presetID="2" presetClass="entr" presetSubtype="2" fill="hold" nodeType="withEffect">
                                  <p:stCondLst>
                                    <p:cond delay="500"/>
                                  </p:stCondLst>
                                  <p:childTnLst>
                                    <p:set>
                                      <p:cBhvr>
                                        <p:cTn id="86" dur="1" fill="hold">
                                          <p:stCondLst>
                                            <p:cond delay="0"/>
                                          </p:stCondLst>
                                        </p:cTn>
                                        <p:tgtEl>
                                          <p:spTgt spid="10"/>
                                        </p:tgtEl>
                                        <p:attrNameLst>
                                          <p:attrName>style.visibility</p:attrName>
                                        </p:attrNameLst>
                                      </p:cBhvr>
                                      <p:to>
                                        <p:strVal val="visible"/>
                                      </p:to>
                                    </p:set>
                                    <p:anim calcmode="lin" valueType="num">
                                      <p:cBhvr additive="base">
                                        <p:cTn id="87" dur="500" fill="hold"/>
                                        <p:tgtEl>
                                          <p:spTgt spid="10"/>
                                        </p:tgtEl>
                                        <p:attrNameLst>
                                          <p:attrName>ppt_x</p:attrName>
                                        </p:attrNameLst>
                                      </p:cBhvr>
                                      <p:tavLst>
                                        <p:tav tm="0">
                                          <p:val>
                                            <p:strVal val="1+#ppt_w/2"/>
                                          </p:val>
                                        </p:tav>
                                        <p:tav tm="100000">
                                          <p:val>
                                            <p:strVal val="#ppt_x"/>
                                          </p:val>
                                        </p:tav>
                                      </p:tavLst>
                                    </p:anim>
                                    <p:anim calcmode="lin" valueType="num">
                                      <p:cBhvr additive="base">
                                        <p:cTn id="8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p:bldP spid="62" grpId="0"/>
      <p:bldP spid="72" grpId="0"/>
      <p:bldP spid="73" grpId="0"/>
      <p:bldP spid="77" grpId="0"/>
      <p:bldP spid="78" grpId="0"/>
      <p:bldP spid="85" grpId="0"/>
      <p:bldP spid="86" grpId="0"/>
      <p:bldP spid="87" grpId="0" animBg="1"/>
      <p:bldP spid="95" grpId="0"/>
      <p:bldP spid="9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616703" y="1067194"/>
            <a:ext cx="4726990" cy="3318496"/>
            <a:chOff x="822270" y="1422925"/>
            <a:chExt cx="6302653" cy="4424662"/>
          </a:xfrm>
        </p:grpSpPr>
        <p:sp>
          <p:nvSpPr>
            <p:cNvPr id="30" name="Freeform: Shape 35"/>
            <p:cNvSpPr/>
            <p:nvPr/>
          </p:nvSpPr>
          <p:spPr bwMode="auto">
            <a:xfrm>
              <a:off x="822270" y="1422925"/>
              <a:ext cx="6302653" cy="2231457"/>
            </a:xfrm>
            <a:custGeom>
              <a:avLst/>
              <a:gdLst/>
              <a:ahLst/>
              <a:cxnLst>
                <a:cxn ang="0">
                  <a:pos x="1599" y="0"/>
                </a:cxn>
                <a:cxn ang="0">
                  <a:pos x="1434" y="28"/>
                </a:cxn>
                <a:cxn ang="0">
                  <a:pos x="1470" y="71"/>
                </a:cxn>
                <a:cxn ang="0">
                  <a:pos x="1202" y="291"/>
                </a:cxn>
                <a:cxn ang="0">
                  <a:pos x="842" y="164"/>
                </a:cxn>
                <a:cxn ang="0">
                  <a:pos x="842" y="164"/>
                </a:cxn>
                <a:cxn ang="0">
                  <a:pos x="842" y="164"/>
                </a:cxn>
                <a:cxn ang="0">
                  <a:pos x="842" y="164"/>
                </a:cxn>
                <a:cxn ang="0">
                  <a:pos x="840" y="163"/>
                </a:cxn>
                <a:cxn ang="0">
                  <a:pos x="839" y="163"/>
                </a:cxn>
                <a:cxn ang="0">
                  <a:pos x="837" y="163"/>
                </a:cxn>
                <a:cxn ang="0">
                  <a:pos x="836" y="163"/>
                </a:cxn>
                <a:cxn ang="0">
                  <a:pos x="834" y="163"/>
                </a:cxn>
                <a:cxn ang="0">
                  <a:pos x="834" y="163"/>
                </a:cxn>
                <a:cxn ang="0">
                  <a:pos x="833" y="163"/>
                </a:cxn>
                <a:cxn ang="0">
                  <a:pos x="833" y="163"/>
                </a:cxn>
                <a:cxn ang="0">
                  <a:pos x="833" y="163"/>
                </a:cxn>
                <a:cxn ang="0">
                  <a:pos x="831" y="163"/>
                </a:cxn>
                <a:cxn ang="0">
                  <a:pos x="830" y="163"/>
                </a:cxn>
                <a:cxn ang="0">
                  <a:pos x="829" y="163"/>
                </a:cxn>
                <a:cxn ang="0">
                  <a:pos x="828" y="163"/>
                </a:cxn>
                <a:cxn ang="0">
                  <a:pos x="826" y="163"/>
                </a:cxn>
                <a:cxn ang="0">
                  <a:pos x="825" y="164"/>
                </a:cxn>
                <a:cxn ang="0">
                  <a:pos x="823" y="164"/>
                </a:cxn>
                <a:cxn ang="0">
                  <a:pos x="822" y="165"/>
                </a:cxn>
                <a:cxn ang="0">
                  <a:pos x="821" y="165"/>
                </a:cxn>
                <a:cxn ang="0">
                  <a:pos x="20" y="541"/>
                </a:cxn>
                <a:cxn ang="0">
                  <a:pos x="7" y="579"/>
                </a:cxn>
                <a:cxn ang="0">
                  <a:pos x="32" y="595"/>
                </a:cxn>
                <a:cxn ang="0">
                  <a:pos x="44" y="592"/>
                </a:cxn>
                <a:cxn ang="0">
                  <a:pos x="834" y="221"/>
                </a:cxn>
                <a:cxn ang="0">
                  <a:pos x="1199" y="349"/>
                </a:cxn>
                <a:cxn ang="0">
                  <a:pos x="1199" y="349"/>
                </a:cxn>
                <a:cxn ang="0">
                  <a:pos x="1203" y="350"/>
                </a:cxn>
                <a:cxn ang="0">
                  <a:pos x="1204" y="350"/>
                </a:cxn>
                <a:cxn ang="0">
                  <a:pos x="1208" y="350"/>
                </a:cxn>
                <a:cxn ang="0">
                  <a:pos x="1208" y="350"/>
                </a:cxn>
                <a:cxn ang="0">
                  <a:pos x="1213" y="350"/>
                </a:cxn>
                <a:cxn ang="0">
                  <a:pos x="1214" y="350"/>
                </a:cxn>
                <a:cxn ang="0">
                  <a:pos x="1217" y="349"/>
                </a:cxn>
                <a:cxn ang="0">
                  <a:pos x="1219" y="348"/>
                </a:cxn>
                <a:cxn ang="0">
                  <a:pos x="1221" y="347"/>
                </a:cxn>
                <a:cxn ang="0">
                  <a:pos x="1223" y="346"/>
                </a:cxn>
                <a:cxn ang="0">
                  <a:pos x="1225" y="345"/>
                </a:cxn>
                <a:cxn ang="0">
                  <a:pos x="1226" y="344"/>
                </a:cxn>
                <a:cxn ang="0">
                  <a:pos x="1505" y="114"/>
                </a:cxn>
                <a:cxn ang="0">
                  <a:pos x="1540" y="157"/>
                </a:cxn>
                <a:cxn ang="0">
                  <a:pos x="1599" y="0"/>
                </a:cxn>
              </a:cxnLst>
              <a:rect l="0" t="0" r="r" b="b"/>
              <a:pathLst>
                <a:path w="1599" h="595">
                  <a:moveTo>
                    <a:pt x="1599" y="0"/>
                  </a:moveTo>
                  <a:cubicBezTo>
                    <a:pt x="1434" y="28"/>
                    <a:pt x="1434" y="28"/>
                    <a:pt x="1434" y="28"/>
                  </a:cubicBezTo>
                  <a:cubicBezTo>
                    <a:pt x="1470" y="71"/>
                    <a:pt x="1470" y="71"/>
                    <a:pt x="1470" y="71"/>
                  </a:cubicBezTo>
                  <a:cubicBezTo>
                    <a:pt x="1202" y="291"/>
                    <a:pt x="1202" y="291"/>
                    <a:pt x="1202" y="291"/>
                  </a:cubicBezTo>
                  <a:cubicBezTo>
                    <a:pt x="842" y="164"/>
                    <a:pt x="842" y="164"/>
                    <a:pt x="842" y="164"/>
                  </a:cubicBezTo>
                  <a:cubicBezTo>
                    <a:pt x="842" y="164"/>
                    <a:pt x="842" y="164"/>
                    <a:pt x="842" y="164"/>
                  </a:cubicBezTo>
                  <a:cubicBezTo>
                    <a:pt x="842" y="164"/>
                    <a:pt x="842" y="164"/>
                    <a:pt x="842" y="164"/>
                  </a:cubicBezTo>
                  <a:cubicBezTo>
                    <a:pt x="842" y="164"/>
                    <a:pt x="842" y="164"/>
                    <a:pt x="842" y="164"/>
                  </a:cubicBezTo>
                  <a:cubicBezTo>
                    <a:pt x="841" y="164"/>
                    <a:pt x="840" y="164"/>
                    <a:pt x="840" y="163"/>
                  </a:cubicBezTo>
                  <a:cubicBezTo>
                    <a:pt x="839" y="163"/>
                    <a:pt x="839" y="163"/>
                    <a:pt x="839" y="163"/>
                  </a:cubicBezTo>
                  <a:cubicBezTo>
                    <a:pt x="838" y="163"/>
                    <a:pt x="837" y="163"/>
                    <a:pt x="837" y="163"/>
                  </a:cubicBezTo>
                  <a:cubicBezTo>
                    <a:pt x="837" y="163"/>
                    <a:pt x="836" y="163"/>
                    <a:pt x="836" y="163"/>
                  </a:cubicBezTo>
                  <a:cubicBezTo>
                    <a:pt x="835" y="163"/>
                    <a:pt x="835" y="163"/>
                    <a:pt x="834" y="163"/>
                  </a:cubicBezTo>
                  <a:cubicBezTo>
                    <a:pt x="834" y="163"/>
                    <a:pt x="834" y="163"/>
                    <a:pt x="834" y="163"/>
                  </a:cubicBezTo>
                  <a:cubicBezTo>
                    <a:pt x="833" y="163"/>
                    <a:pt x="833" y="163"/>
                    <a:pt x="833" y="163"/>
                  </a:cubicBezTo>
                  <a:cubicBezTo>
                    <a:pt x="833" y="163"/>
                    <a:pt x="833" y="163"/>
                    <a:pt x="833" y="163"/>
                  </a:cubicBezTo>
                  <a:cubicBezTo>
                    <a:pt x="833" y="163"/>
                    <a:pt x="833" y="163"/>
                    <a:pt x="833" y="163"/>
                  </a:cubicBezTo>
                  <a:cubicBezTo>
                    <a:pt x="832" y="163"/>
                    <a:pt x="832" y="163"/>
                    <a:pt x="831" y="163"/>
                  </a:cubicBezTo>
                  <a:cubicBezTo>
                    <a:pt x="831" y="163"/>
                    <a:pt x="831" y="163"/>
                    <a:pt x="830" y="163"/>
                  </a:cubicBezTo>
                  <a:cubicBezTo>
                    <a:pt x="830" y="163"/>
                    <a:pt x="829" y="163"/>
                    <a:pt x="829" y="163"/>
                  </a:cubicBezTo>
                  <a:cubicBezTo>
                    <a:pt x="828" y="163"/>
                    <a:pt x="828" y="163"/>
                    <a:pt x="828" y="163"/>
                  </a:cubicBezTo>
                  <a:cubicBezTo>
                    <a:pt x="827" y="163"/>
                    <a:pt x="827" y="163"/>
                    <a:pt x="826" y="163"/>
                  </a:cubicBezTo>
                  <a:cubicBezTo>
                    <a:pt x="825" y="164"/>
                    <a:pt x="825" y="164"/>
                    <a:pt x="825" y="164"/>
                  </a:cubicBezTo>
                  <a:cubicBezTo>
                    <a:pt x="824" y="164"/>
                    <a:pt x="824" y="164"/>
                    <a:pt x="823" y="164"/>
                  </a:cubicBezTo>
                  <a:cubicBezTo>
                    <a:pt x="823" y="164"/>
                    <a:pt x="823" y="165"/>
                    <a:pt x="822" y="165"/>
                  </a:cubicBezTo>
                  <a:cubicBezTo>
                    <a:pt x="822" y="165"/>
                    <a:pt x="821" y="165"/>
                    <a:pt x="821" y="165"/>
                  </a:cubicBezTo>
                  <a:cubicBezTo>
                    <a:pt x="20" y="541"/>
                    <a:pt x="20" y="541"/>
                    <a:pt x="20" y="541"/>
                  </a:cubicBezTo>
                  <a:cubicBezTo>
                    <a:pt x="6" y="548"/>
                    <a:pt x="0" y="565"/>
                    <a:pt x="7" y="579"/>
                  </a:cubicBezTo>
                  <a:cubicBezTo>
                    <a:pt x="11" y="589"/>
                    <a:pt x="22" y="595"/>
                    <a:pt x="32" y="595"/>
                  </a:cubicBezTo>
                  <a:cubicBezTo>
                    <a:pt x="36" y="595"/>
                    <a:pt x="40" y="594"/>
                    <a:pt x="44" y="592"/>
                  </a:cubicBezTo>
                  <a:cubicBezTo>
                    <a:pt x="834" y="221"/>
                    <a:pt x="834" y="221"/>
                    <a:pt x="834" y="221"/>
                  </a:cubicBezTo>
                  <a:cubicBezTo>
                    <a:pt x="1199" y="349"/>
                    <a:pt x="1199" y="349"/>
                    <a:pt x="1199" y="349"/>
                  </a:cubicBezTo>
                  <a:cubicBezTo>
                    <a:pt x="1199" y="349"/>
                    <a:pt x="1199" y="349"/>
                    <a:pt x="1199" y="349"/>
                  </a:cubicBezTo>
                  <a:cubicBezTo>
                    <a:pt x="1200" y="349"/>
                    <a:pt x="1202" y="350"/>
                    <a:pt x="1203" y="350"/>
                  </a:cubicBezTo>
                  <a:cubicBezTo>
                    <a:pt x="1204" y="350"/>
                    <a:pt x="1204" y="350"/>
                    <a:pt x="1204" y="350"/>
                  </a:cubicBezTo>
                  <a:cubicBezTo>
                    <a:pt x="1205" y="350"/>
                    <a:pt x="1206" y="350"/>
                    <a:pt x="1208" y="350"/>
                  </a:cubicBezTo>
                  <a:cubicBezTo>
                    <a:pt x="1208" y="350"/>
                    <a:pt x="1208" y="350"/>
                    <a:pt x="1208" y="350"/>
                  </a:cubicBezTo>
                  <a:cubicBezTo>
                    <a:pt x="1210" y="350"/>
                    <a:pt x="1211" y="350"/>
                    <a:pt x="1213" y="350"/>
                  </a:cubicBezTo>
                  <a:cubicBezTo>
                    <a:pt x="1213" y="350"/>
                    <a:pt x="1213" y="350"/>
                    <a:pt x="1214" y="350"/>
                  </a:cubicBezTo>
                  <a:cubicBezTo>
                    <a:pt x="1215" y="350"/>
                    <a:pt x="1216" y="349"/>
                    <a:pt x="1217" y="349"/>
                  </a:cubicBezTo>
                  <a:cubicBezTo>
                    <a:pt x="1217" y="349"/>
                    <a:pt x="1218" y="349"/>
                    <a:pt x="1219" y="348"/>
                  </a:cubicBezTo>
                  <a:cubicBezTo>
                    <a:pt x="1219" y="348"/>
                    <a:pt x="1220" y="348"/>
                    <a:pt x="1221" y="347"/>
                  </a:cubicBezTo>
                  <a:cubicBezTo>
                    <a:pt x="1222" y="347"/>
                    <a:pt x="1222" y="347"/>
                    <a:pt x="1223" y="346"/>
                  </a:cubicBezTo>
                  <a:cubicBezTo>
                    <a:pt x="1223" y="346"/>
                    <a:pt x="1224" y="345"/>
                    <a:pt x="1225" y="345"/>
                  </a:cubicBezTo>
                  <a:cubicBezTo>
                    <a:pt x="1226" y="344"/>
                    <a:pt x="1226" y="344"/>
                    <a:pt x="1226" y="344"/>
                  </a:cubicBezTo>
                  <a:cubicBezTo>
                    <a:pt x="1505" y="114"/>
                    <a:pt x="1505" y="114"/>
                    <a:pt x="1505" y="114"/>
                  </a:cubicBezTo>
                  <a:cubicBezTo>
                    <a:pt x="1540" y="157"/>
                    <a:pt x="1540" y="157"/>
                    <a:pt x="1540" y="157"/>
                  </a:cubicBezTo>
                  <a:cubicBezTo>
                    <a:pt x="1599" y="0"/>
                    <a:pt x="1599" y="0"/>
                    <a:pt x="1599" y="0"/>
                  </a:cubicBezTo>
                </a:path>
              </a:pathLst>
            </a:custGeom>
            <a:solidFill>
              <a:schemeClr val="bg1">
                <a:lumMod val="65000"/>
              </a:schemeClr>
            </a:solidFill>
            <a:ln w="9525">
              <a:noFill/>
              <a:round/>
            </a:ln>
          </p:spPr>
          <p:txBody>
            <a:bodyPr anchor="ctr"/>
            <a:lstStyle/>
            <a:p>
              <a:pPr algn="ctr"/>
              <a:endParaRPr/>
            </a:p>
          </p:txBody>
        </p:sp>
        <p:sp>
          <p:nvSpPr>
            <p:cNvPr id="31" name="Freeform: Shape 36"/>
            <p:cNvSpPr/>
            <p:nvPr/>
          </p:nvSpPr>
          <p:spPr bwMode="auto">
            <a:xfrm>
              <a:off x="1398895" y="3384483"/>
              <a:ext cx="831414" cy="2463104"/>
            </a:xfrm>
            <a:custGeom>
              <a:avLst/>
              <a:gdLst/>
              <a:ahLst/>
              <a:cxnLst>
                <a:cxn ang="0">
                  <a:pos x="0" y="174"/>
                </a:cxn>
                <a:cxn ang="0">
                  <a:pos x="0" y="1159"/>
                </a:cxn>
                <a:cxn ang="0">
                  <a:pos x="372" y="1159"/>
                </a:cxn>
                <a:cxn ang="0">
                  <a:pos x="372" y="0"/>
                </a:cxn>
                <a:cxn ang="0">
                  <a:pos x="0" y="174"/>
                </a:cxn>
              </a:cxnLst>
              <a:rect l="0" t="0" r="r" b="b"/>
              <a:pathLst>
                <a:path w="372" h="1159">
                  <a:moveTo>
                    <a:pt x="0" y="174"/>
                  </a:moveTo>
                  <a:lnTo>
                    <a:pt x="0" y="1159"/>
                  </a:lnTo>
                  <a:lnTo>
                    <a:pt x="372" y="1159"/>
                  </a:lnTo>
                  <a:lnTo>
                    <a:pt x="372" y="0"/>
                  </a:lnTo>
                  <a:lnTo>
                    <a:pt x="0" y="174"/>
                  </a:lnTo>
                  <a:close/>
                </a:path>
              </a:pathLst>
            </a:custGeom>
            <a:solidFill>
              <a:schemeClr val="accent1"/>
            </a:solidFill>
            <a:ln w="9525">
              <a:noFill/>
              <a:round/>
            </a:ln>
          </p:spPr>
          <p:txBody>
            <a:bodyPr anchor="ctr"/>
            <a:lstStyle/>
            <a:p>
              <a:pPr algn="ctr"/>
              <a:endParaRPr/>
            </a:p>
          </p:txBody>
        </p:sp>
        <p:sp>
          <p:nvSpPr>
            <p:cNvPr id="32" name="Freeform: Shape 37"/>
            <p:cNvSpPr/>
            <p:nvPr/>
          </p:nvSpPr>
          <p:spPr bwMode="auto">
            <a:xfrm>
              <a:off x="2453807" y="2910563"/>
              <a:ext cx="831414" cy="2937023"/>
            </a:xfrm>
            <a:custGeom>
              <a:avLst/>
              <a:gdLst/>
              <a:ahLst/>
              <a:cxnLst>
                <a:cxn ang="0">
                  <a:pos x="0" y="175"/>
                </a:cxn>
                <a:cxn ang="0">
                  <a:pos x="0" y="1382"/>
                </a:cxn>
                <a:cxn ang="0">
                  <a:pos x="372" y="1382"/>
                </a:cxn>
                <a:cxn ang="0">
                  <a:pos x="372" y="0"/>
                </a:cxn>
                <a:cxn ang="0">
                  <a:pos x="0" y="175"/>
                </a:cxn>
              </a:cxnLst>
              <a:rect l="0" t="0" r="r" b="b"/>
              <a:pathLst>
                <a:path w="372" h="1382">
                  <a:moveTo>
                    <a:pt x="0" y="175"/>
                  </a:moveTo>
                  <a:lnTo>
                    <a:pt x="0" y="1382"/>
                  </a:lnTo>
                  <a:lnTo>
                    <a:pt x="372" y="1382"/>
                  </a:lnTo>
                  <a:lnTo>
                    <a:pt x="372" y="0"/>
                  </a:lnTo>
                  <a:lnTo>
                    <a:pt x="0" y="175"/>
                  </a:lnTo>
                  <a:close/>
                </a:path>
              </a:pathLst>
            </a:custGeom>
            <a:solidFill>
              <a:schemeClr val="accent2"/>
            </a:solidFill>
            <a:ln w="9525">
              <a:noFill/>
              <a:round/>
            </a:ln>
          </p:spPr>
          <p:txBody>
            <a:bodyPr anchor="ctr"/>
            <a:lstStyle/>
            <a:p>
              <a:pPr algn="ctr"/>
              <a:endParaRPr/>
            </a:p>
          </p:txBody>
        </p:sp>
        <p:sp>
          <p:nvSpPr>
            <p:cNvPr id="33" name="Freeform: Shape 38"/>
            <p:cNvSpPr/>
            <p:nvPr/>
          </p:nvSpPr>
          <p:spPr bwMode="auto">
            <a:xfrm>
              <a:off x="2453807" y="2910563"/>
              <a:ext cx="831414" cy="2937023"/>
            </a:xfrm>
            <a:custGeom>
              <a:avLst/>
              <a:gdLst/>
              <a:ahLst/>
              <a:cxnLst>
                <a:cxn ang="0">
                  <a:pos x="0" y="175"/>
                </a:cxn>
                <a:cxn ang="0">
                  <a:pos x="0" y="1382"/>
                </a:cxn>
                <a:cxn ang="0">
                  <a:pos x="372" y="1382"/>
                </a:cxn>
                <a:cxn ang="0">
                  <a:pos x="372" y="0"/>
                </a:cxn>
                <a:cxn ang="0">
                  <a:pos x="0" y="175"/>
                </a:cxn>
              </a:cxnLst>
              <a:rect l="0" t="0" r="r" b="b"/>
              <a:pathLst>
                <a:path w="372" h="1382">
                  <a:moveTo>
                    <a:pt x="0" y="175"/>
                  </a:moveTo>
                  <a:lnTo>
                    <a:pt x="0" y="1382"/>
                  </a:lnTo>
                  <a:lnTo>
                    <a:pt x="372" y="1382"/>
                  </a:lnTo>
                  <a:lnTo>
                    <a:pt x="372" y="0"/>
                  </a:lnTo>
                  <a:lnTo>
                    <a:pt x="0" y="175"/>
                  </a:lnTo>
                </a:path>
              </a:pathLst>
            </a:custGeom>
            <a:noFill/>
            <a:ln w="9525">
              <a:noFill/>
              <a:round/>
            </a:ln>
          </p:spPr>
          <p:txBody>
            <a:bodyPr anchor="ctr"/>
            <a:lstStyle/>
            <a:p>
              <a:pPr algn="ctr"/>
              <a:endParaRPr/>
            </a:p>
          </p:txBody>
        </p:sp>
        <p:sp>
          <p:nvSpPr>
            <p:cNvPr id="34" name="Freeform: Shape 39"/>
            <p:cNvSpPr/>
            <p:nvPr/>
          </p:nvSpPr>
          <p:spPr bwMode="auto">
            <a:xfrm>
              <a:off x="3510956" y="2536528"/>
              <a:ext cx="831414" cy="3311057"/>
            </a:xfrm>
            <a:custGeom>
              <a:avLst/>
              <a:gdLst/>
              <a:ahLst/>
              <a:cxnLst>
                <a:cxn ang="0">
                  <a:pos x="275" y="0"/>
                </a:cxn>
                <a:cxn ang="0">
                  <a:pos x="0" y="129"/>
                </a:cxn>
                <a:cxn ang="0">
                  <a:pos x="0" y="1558"/>
                </a:cxn>
                <a:cxn ang="0">
                  <a:pos x="372" y="1558"/>
                </a:cxn>
                <a:cxn ang="0">
                  <a:pos x="372" y="33"/>
                </a:cxn>
                <a:cxn ang="0">
                  <a:pos x="275" y="0"/>
                </a:cxn>
              </a:cxnLst>
              <a:rect l="0" t="0" r="r" b="b"/>
              <a:pathLst>
                <a:path w="372" h="1558">
                  <a:moveTo>
                    <a:pt x="275" y="0"/>
                  </a:moveTo>
                  <a:lnTo>
                    <a:pt x="0" y="129"/>
                  </a:lnTo>
                  <a:lnTo>
                    <a:pt x="0" y="1558"/>
                  </a:lnTo>
                  <a:lnTo>
                    <a:pt x="372" y="1558"/>
                  </a:lnTo>
                  <a:lnTo>
                    <a:pt x="372" y="33"/>
                  </a:lnTo>
                  <a:lnTo>
                    <a:pt x="275" y="0"/>
                  </a:lnTo>
                  <a:close/>
                </a:path>
              </a:pathLst>
            </a:custGeom>
            <a:solidFill>
              <a:schemeClr val="accent3"/>
            </a:solidFill>
            <a:ln w="9525">
              <a:noFill/>
              <a:round/>
            </a:ln>
          </p:spPr>
          <p:txBody>
            <a:bodyPr anchor="ctr"/>
            <a:lstStyle/>
            <a:p>
              <a:pPr algn="ctr"/>
              <a:endParaRPr/>
            </a:p>
          </p:txBody>
        </p:sp>
        <p:sp>
          <p:nvSpPr>
            <p:cNvPr id="35" name="Freeform: Shape 40"/>
            <p:cNvSpPr/>
            <p:nvPr/>
          </p:nvSpPr>
          <p:spPr bwMode="auto">
            <a:xfrm>
              <a:off x="3510956" y="2536528"/>
              <a:ext cx="831414" cy="3311057"/>
            </a:xfrm>
            <a:custGeom>
              <a:avLst/>
              <a:gdLst/>
              <a:ahLst/>
              <a:cxnLst>
                <a:cxn ang="0">
                  <a:pos x="275" y="0"/>
                </a:cxn>
                <a:cxn ang="0">
                  <a:pos x="0" y="129"/>
                </a:cxn>
                <a:cxn ang="0">
                  <a:pos x="0" y="1558"/>
                </a:cxn>
                <a:cxn ang="0">
                  <a:pos x="372" y="1558"/>
                </a:cxn>
                <a:cxn ang="0">
                  <a:pos x="372" y="33"/>
                </a:cxn>
                <a:cxn ang="0">
                  <a:pos x="275" y="0"/>
                </a:cxn>
              </a:cxnLst>
              <a:rect l="0" t="0" r="r" b="b"/>
              <a:pathLst>
                <a:path w="372" h="1558">
                  <a:moveTo>
                    <a:pt x="275" y="0"/>
                  </a:moveTo>
                  <a:lnTo>
                    <a:pt x="0" y="129"/>
                  </a:lnTo>
                  <a:lnTo>
                    <a:pt x="0" y="1558"/>
                  </a:lnTo>
                  <a:lnTo>
                    <a:pt x="372" y="1558"/>
                  </a:lnTo>
                  <a:lnTo>
                    <a:pt x="372" y="33"/>
                  </a:lnTo>
                  <a:lnTo>
                    <a:pt x="275" y="0"/>
                  </a:lnTo>
                </a:path>
              </a:pathLst>
            </a:custGeom>
            <a:noFill/>
            <a:ln w="9525">
              <a:noFill/>
              <a:round/>
            </a:ln>
          </p:spPr>
          <p:txBody>
            <a:bodyPr anchor="ctr"/>
            <a:lstStyle/>
            <a:p>
              <a:pPr algn="ctr"/>
              <a:endParaRPr/>
            </a:p>
          </p:txBody>
        </p:sp>
        <p:sp>
          <p:nvSpPr>
            <p:cNvPr id="36" name="Freeform: Shape 41"/>
            <p:cNvSpPr/>
            <p:nvPr/>
          </p:nvSpPr>
          <p:spPr bwMode="auto">
            <a:xfrm>
              <a:off x="4563632" y="2683168"/>
              <a:ext cx="831414" cy="3164419"/>
            </a:xfrm>
            <a:custGeom>
              <a:avLst/>
              <a:gdLst/>
              <a:ahLst/>
              <a:cxnLst>
                <a:cxn ang="0">
                  <a:pos x="0" y="0"/>
                </a:cxn>
                <a:cxn ang="0">
                  <a:pos x="0" y="1489"/>
                </a:cxn>
                <a:cxn ang="0">
                  <a:pos x="372" y="1489"/>
                </a:cxn>
                <a:cxn ang="0">
                  <a:pos x="372" y="130"/>
                </a:cxn>
                <a:cxn ang="0">
                  <a:pos x="0" y="0"/>
                </a:cxn>
              </a:cxnLst>
              <a:rect l="0" t="0" r="r" b="b"/>
              <a:pathLst>
                <a:path w="372" h="1489">
                  <a:moveTo>
                    <a:pt x="0" y="0"/>
                  </a:moveTo>
                  <a:lnTo>
                    <a:pt x="0" y="1489"/>
                  </a:lnTo>
                  <a:lnTo>
                    <a:pt x="372" y="1489"/>
                  </a:lnTo>
                  <a:lnTo>
                    <a:pt x="372" y="130"/>
                  </a:lnTo>
                  <a:lnTo>
                    <a:pt x="0" y="0"/>
                  </a:lnTo>
                  <a:close/>
                </a:path>
              </a:pathLst>
            </a:custGeom>
            <a:solidFill>
              <a:schemeClr val="accent4"/>
            </a:solidFill>
            <a:ln w="9525">
              <a:noFill/>
              <a:round/>
            </a:ln>
          </p:spPr>
          <p:txBody>
            <a:bodyPr anchor="ctr"/>
            <a:lstStyle/>
            <a:p>
              <a:pPr algn="ctr"/>
              <a:endParaRPr/>
            </a:p>
          </p:txBody>
        </p:sp>
        <p:sp>
          <p:nvSpPr>
            <p:cNvPr id="37" name="Freeform: Shape 42"/>
            <p:cNvSpPr/>
            <p:nvPr/>
          </p:nvSpPr>
          <p:spPr bwMode="auto">
            <a:xfrm>
              <a:off x="4563632" y="2683168"/>
              <a:ext cx="831414" cy="3164419"/>
            </a:xfrm>
            <a:custGeom>
              <a:avLst/>
              <a:gdLst/>
              <a:ahLst/>
              <a:cxnLst>
                <a:cxn ang="0">
                  <a:pos x="0" y="0"/>
                </a:cxn>
                <a:cxn ang="0">
                  <a:pos x="0" y="1489"/>
                </a:cxn>
                <a:cxn ang="0">
                  <a:pos x="372" y="1489"/>
                </a:cxn>
                <a:cxn ang="0">
                  <a:pos x="372" y="130"/>
                </a:cxn>
                <a:cxn ang="0">
                  <a:pos x="0" y="0"/>
                </a:cxn>
              </a:cxnLst>
              <a:rect l="0" t="0" r="r" b="b"/>
              <a:pathLst>
                <a:path w="372" h="1489">
                  <a:moveTo>
                    <a:pt x="0" y="0"/>
                  </a:moveTo>
                  <a:lnTo>
                    <a:pt x="0" y="1489"/>
                  </a:lnTo>
                  <a:lnTo>
                    <a:pt x="372" y="1489"/>
                  </a:lnTo>
                  <a:lnTo>
                    <a:pt x="372" y="130"/>
                  </a:lnTo>
                  <a:lnTo>
                    <a:pt x="0" y="0"/>
                  </a:lnTo>
                </a:path>
              </a:pathLst>
            </a:custGeom>
            <a:noFill/>
            <a:ln w="9525">
              <a:noFill/>
              <a:round/>
            </a:ln>
          </p:spPr>
          <p:txBody>
            <a:bodyPr anchor="ctr"/>
            <a:lstStyle/>
            <a:p>
              <a:pPr algn="ctr"/>
              <a:endParaRPr/>
            </a:p>
          </p:txBody>
        </p:sp>
        <p:sp>
          <p:nvSpPr>
            <p:cNvPr id="38" name="Freeform: Shape 43"/>
            <p:cNvSpPr/>
            <p:nvPr/>
          </p:nvSpPr>
          <p:spPr bwMode="auto">
            <a:xfrm>
              <a:off x="5618545" y="2385640"/>
              <a:ext cx="831414" cy="3461946"/>
            </a:xfrm>
            <a:custGeom>
              <a:avLst/>
              <a:gdLst/>
              <a:ahLst/>
              <a:cxnLst>
                <a:cxn ang="0">
                  <a:pos x="13" y="163"/>
                </a:cxn>
                <a:cxn ang="0">
                  <a:pos x="12" y="164"/>
                </a:cxn>
                <a:cxn ang="0">
                  <a:pos x="10" y="165"/>
                </a:cxn>
                <a:cxn ang="0">
                  <a:pos x="8" y="166"/>
                </a:cxn>
                <a:cxn ang="0">
                  <a:pos x="6" y="167"/>
                </a:cxn>
                <a:cxn ang="0">
                  <a:pos x="4" y="168"/>
                </a:cxn>
                <a:cxn ang="0">
                  <a:pos x="1" y="169"/>
                </a:cxn>
                <a:cxn ang="0">
                  <a:pos x="0" y="169"/>
                </a:cxn>
                <a:cxn ang="0">
                  <a:pos x="0" y="923"/>
                </a:cxn>
                <a:cxn ang="0">
                  <a:pos x="211" y="923"/>
                </a:cxn>
                <a:cxn ang="0">
                  <a:pos x="211" y="0"/>
                </a:cxn>
                <a:cxn ang="0">
                  <a:pos x="13" y="163"/>
                </a:cxn>
              </a:cxnLst>
              <a:rect l="0" t="0" r="r" b="b"/>
              <a:pathLst>
                <a:path w="211" h="923">
                  <a:moveTo>
                    <a:pt x="13" y="163"/>
                  </a:moveTo>
                  <a:cubicBezTo>
                    <a:pt x="12" y="164"/>
                    <a:pt x="12" y="164"/>
                    <a:pt x="12" y="164"/>
                  </a:cubicBezTo>
                  <a:cubicBezTo>
                    <a:pt x="11" y="164"/>
                    <a:pt x="10" y="165"/>
                    <a:pt x="10" y="165"/>
                  </a:cubicBezTo>
                  <a:cubicBezTo>
                    <a:pt x="9" y="166"/>
                    <a:pt x="9" y="166"/>
                    <a:pt x="8" y="166"/>
                  </a:cubicBezTo>
                  <a:cubicBezTo>
                    <a:pt x="7" y="167"/>
                    <a:pt x="6" y="167"/>
                    <a:pt x="6" y="167"/>
                  </a:cubicBezTo>
                  <a:cubicBezTo>
                    <a:pt x="5" y="168"/>
                    <a:pt x="4" y="168"/>
                    <a:pt x="4" y="168"/>
                  </a:cubicBezTo>
                  <a:cubicBezTo>
                    <a:pt x="3" y="168"/>
                    <a:pt x="2" y="169"/>
                    <a:pt x="1" y="169"/>
                  </a:cubicBezTo>
                  <a:cubicBezTo>
                    <a:pt x="0" y="169"/>
                    <a:pt x="0" y="169"/>
                    <a:pt x="0" y="169"/>
                  </a:cubicBezTo>
                  <a:cubicBezTo>
                    <a:pt x="0" y="923"/>
                    <a:pt x="0" y="923"/>
                    <a:pt x="0" y="923"/>
                  </a:cubicBezTo>
                  <a:cubicBezTo>
                    <a:pt x="211" y="923"/>
                    <a:pt x="211" y="923"/>
                    <a:pt x="211" y="923"/>
                  </a:cubicBezTo>
                  <a:cubicBezTo>
                    <a:pt x="211" y="0"/>
                    <a:pt x="211" y="0"/>
                    <a:pt x="211" y="0"/>
                  </a:cubicBezTo>
                  <a:cubicBezTo>
                    <a:pt x="13" y="163"/>
                    <a:pt x="13" y="163"/>
                    <a:pt x="13" y="163"/>
                  </a:cubicBezTo>
                </a:path>
              </a:pathLst>
            </a:custGeom>
            <a:solidFill>
              <a:schemeClr val="accent5"/>
            </a:solidFill>
            <a:ln w="9525">
              <a:noFill/>
              <a:round/>
            </a:ln>
          </p:spPr>
          <p:txBody>
            <a:bodyPr anchor="ctr"/>
            <a:lstStyle/>
            <a:p>
              <a:pPr algn="ctr"/>
              <a:endParaRPr/>
            </a:p>
          </p:txBody>
        </p:sp>
        <p:grpSp>
          <p:nvGrpSpPr>
            <p:cNvPr id="39" name="Group 44"/>
            <p:cNvGrpSpPr/>
            <p:nvPr/>
          </p:nvGrpSpPr>
          <p:grpSpPr>
            <a:xfrm>
              <a:off x="5875261" y="2931082"/>
              <a:ext cx="317736" cy="386514"/>
              <a:chOff x="5105400" y="2362200"/>
              <a:chExt cx="212725" cy="258763"/>
            </a:xfrm>
            <a:solidFill>
              <a:schemeClr val="bg1"/>
            </a:solidFill>
          </p:grpSpPr>
          <p:sp>
            <p:nvSpPr>
              <p:cNvPr id="73" name="Freeform: Shape 45"/>
              <p:cNvSpPr/>
              <p:nvPr/>
            </p:nvSpPr>
            <p:spPr bwMode="auto">
              <a:xfrm>
                <a:off x="5197475" y="2606675"/>
                <a:ext cx="25400" cy="14288"/>
              </a:xfrm>
              <a:custGeom>
                <a:avLst/>
                <a:gdLst/>
                <a:ahLst/>
                <a:cxnLst>
                  <a:cxn ang="0">
                    <a:pos x="7" y="0"/>
                  </a:cxn>
                  <a:cxn ang="0">
                    <a:pos x="3" y="0"/>
                  </a:cxn>
                  <a:cxn ang="0">
                    <a:pos x="0" y="2"/>
                  </a:cxn>
                  <a:cxn ang="0">
                    <a:pos x="0" y="2"/>
                  </a:cxn>
                  <a:cxn ang="0">
                    <a:pos x="3" y="5"/>
                  </a:cxn>
                  <a:cxn ang="0">
                    <a:pos x="7" y="5"/>
                  </a:cxn>
                  <a:cxn ang="0">
                    <a:pos x="9" y="2"/>
                  </a:cxn>
                  <a:cxn ang="0">
                    <a:pos x="9" y="2"/>
                  </a:cxn>
                  <a:cxn ang="0">
                    <a:pos x="7" y="0"/>
                  </a:cxn>
                </a:cxnLst>
                <a:rect l="0" t="0" r="r" b="b"/>
                <a:pathLst>
                  <a:path w="9" h="5">
                    <a:moveTo>
                      <a:pt x="7" y="0"/>
                    </a:moveTo>
                    <a:cubicBezTo>
                      <a:pt x="3" y="0"/>
                      <a:pt x="3" y="0"/>
                      <a:pt x="3" y="0"/>
                    </a:cubicBezTo>
                    <a:cubicBezTo>
                      <a:pt x="1" y="0"/>
                      <a:pt x="0" y="1"/>
                      <a:pt x="0" y="2"/>
                    </a:cubicBezTo>
                    <a:cubicBezTo>
                      <a:pt x="0" y="2"/>
                      <a:pt x="0" y="2"/>
                      <a:pt x="0" y="2"/>
                    </a:cubicBezTo>
                    <a:cubicBezTo>
                      <a:pt x="0" y="4"/>
                      <a:pt x="1" y="5"/>
                      <a:pt x="3" y="5"/>
                    </a:cubicBezTo>
                    <a:cubicBezTo>
                      <a:pt x="7" y="5"/>
                      <a:pt x="7" y="5"/>
                      <a:pt x="7" y="5"/>
                    </a:cubicBezTo>
                    <a:cubicBezTo>
                      <a:pt x="8" y="5"/>
                      <a:pt x="9" y="4"/>
                      <a:pt x="9" y="2"/>
                    </a:cubicBezTo>
                    <a:cubicBezTo>
                      <a:pt x="9" y="2"/>
                      <a:pt x="9" y="2"/>
                      <a:pt x="9" y="2"/>
                    </a:cubicBezTo>
                    <a:cubicBezTo>
                      <a:pt x="9" y="1"/>
                      <a:pt x="8" y="0"/>
                      <a:pt x="7" y="0"/>
                    </a:cubicBezTo>
                  </a:path>
                </a:pathLst>
              </a:custGeom>
              <a:grpFill/>
              <a:ln w="9525">
                <a:noFill/>
                <a:round/>
              </a:ln>
            </p:spPr>
            <p:txBody>
              <a:bodyPr anchor="ctr"/>
              <a:lstStyle/>
              <a:p>
                <a:pPr algn="ctr"/>
                <a:endParaRPr/>
              </a:p>
            </p:txBody>
          </p:sp>
          <p:sp>
            <p:nvSpPr>
              <p:cNvPr id="74" name="Freeform: Shape 46"/>
              <p:cNvSpPr/>
              <p:nvPr/>
            </p:nvSpPr>
            <p:spPr bwMode="auto">
              <a:xfrm>
                <a:off x="5189538" y="2589213"/>
                <a:ext cx="44450" cy="14288"/>
              </a:xfrm>
              <a:custGeom>
                <a:avLst/>
                <a:gdLst/>
                <a:ahLst/>
                <a:cxnLst>
                  <a:cxn ang="0">
                    <a:pos x="13" y="0"/>
                  </a:cxn>
                  <a:cxn ang="0">
                    <a:pos x="2" y="0"/>
                  </a:cxn>
                  <a:cxn ang="0">
                    <a:pos x="0" y="3"/>
                  </a:cxn>
                  <a:cxn ang="0">
                    <a:pos x="0" y="3"/>
                  </a:cxn>
                  <a:cxn ang="0">
                    <a:pos x="2" y="5"/>
                  </a:cxn>
                  <a:cxn ang="0">
                    <a:pos x="13" y="5"/>
                  </a:cxn>
                  <a:cxn ang="0">
                    <a:pos x="16" y="3"/>
                  </a:cxn>
                  <a:cxn ang="0">
                    <a:pos x="16" y="3"/>
                  </a:cxn>
                  <a:cxn ang="0">
                    <a:pos x="13" y="0"/>
                  </a:cxn>
                </a:cxnLst>
                <a:rect l="0" t="0" r="r" b="b"/>
                <a:pathLst>
                  <a:path w="16" h="5">
                    <a:moveTo>
                      <a:pt x="13" y="0"/>
                    </a:moveTo>
                    <a:cubicBezTo>
                      <a:pt x="2" y="0"/>
                      <a:pt x="2" y="0"/>
                      <a:pt x="2" y="0"/>
                    </a:cubicBezTo>
                    <a:cubicBezTo>
                      <a:pt x="1" y="0"/>
                      <a:pt x="0" y="1"/>
                      <a:pt x="0" y="3"/>
                    </a:cubicBezTo>
                    <a:cubicBezTo>
                      <a:pt x="0" y="3"/>
                      <a:pt x="0" y="3"/>
                      <a:pt x="0" y="3"/>
                    </a:cubicBezTo>
                    <a:cubicBezTo>
                      <a:pt x="0" y="4"/>
                      <a:pt x="1" y="5"/>
                      <a:pt x="2" y="5"/>
                    </a:cubicBezTo>
                    <a:cubicBezTo>
                      <a:pt x="13" y="5"/>
                      <a:pt x="13" y="5"/>
                      <a:pt x="13" y="5"/>
                    </a:cubicBezTo>
                    <a:cubicBezTo>
                      <a:pt x="15" y="5"/>
                      <a:pt x="16" y="4"/>
                      <a:pt x="16" y="3"/>
                    </a:cubicBezTo>
                    <a:cubicBezTo>
                      <a:pt x="16" y="3"/>
                      <a:pt x="16" y="3"/>
                      <a:pt x="16" y="3"/>
                    </a:cubicBezTo>
                    <a:cubicBezTo>
                      <a:pt x="16" y="1"/>
                      <a:pt x="15" y="0"/>
                      <a:pt x="13" y="0"/>
                    </a:cubicBezTo>
                  </a:path>
                </a:pathLst>
              </a:custGeom>
              <a:grpFill/>
              <a:ln w="9525">
                <a:noFill/>
                <a:round/>
              </a:ln>
            </p:spPr>
            <p:txBody>
              <a:bodyPr anchor="ctr"/>
              <a:lstStyle/>
              <a:p>
                <a:pPr algn="ctr"/>
                <a:endParaRPr/>
              </a:p>
            </p:txBody>
          </p:sp>
          <p:sp>
            <p:nvSpPr>
              <p:cNvPr id="75" name="Freeform: Shape 47"/>
              <p:cNvSpPr/>
              <p:nvPr/>
            </p:nvSpPr>
            <p:spPr bwMode="auto">
              <a:xfrm>
                <a:off x="5181600" y="2570163"/>
                <a:ext cx="58738" cy="19050"/>
              </a:xfrm>
              <a:custGeom>
                <a:avLst/>
                <a:gdLst/>
                <a:ahLst/>
                <a:cxnLst>
                  <a:cxn ang="0">
                    <a:pos x="18" y="0"/>
                  </a:cxn>
                  <a:cxn ang="0">
                    <a:pos x="4" y="0"/>
                  </a:cxn>
                  <a:cxn ang="0">
                    <a:pos x="0" y="3"/>
                  </a:cxn>
                  <a:cxn ang="0">
                    <a:pos x="0" y="3"/>
                  </a:cxn>
                  <a:cxn ang="0">
                    <a:pos x="4" y="7"/>
                  </a:cxn>
                  <a:cxn ang="0">
                    <a:pos x="18" y="7"/>
                  </a:cxn>
                  <a:cxn ang="0">
                    <a:pos x="21" y="3"/>
                  </a:cxn>
                  <a:cxn ang="0">
                    <a:pos x="21" y="3"/>
                  </a:cxn>
                  <a:cxn ang="0">
                    <a:pos x="18" y="0"/>
                  </a:cxn>
                </a:cxnLst>
                <a:rect l="0" t="0" r="r" b="b"/>
                <a:pathLst>
                  <a:path w="21" h="7">
                    <a:moveTo>
                      <a:pt x="18" y="0"/>
                    </a:moveTo>
                    <a:cubicBezTo>
                      <a:pt x="4" y="0"/>
                      <a:pt x="4" y="0"/>
                      <a:pt x="4" y="0"/>
                    </a:cubicBezTo>
                    <a:cubicBezTo>
                      <a:pt x="2" y="0"/>
                      <a:pt x="0" y="1"/>
                      <a:pt x="0" y="3"/>
                    </a:cubicBezTo>
                    <a:cubicBezTo>
                      <a:pt x="0" y="3"/>
                      <a:pt x="0" y="3"/>
                      <a:pt x="0" y="3"/>
                    </a:cubicBezTo>
                    <a:cubicBezTo>
                      <a:pt x="0" y="5"/>
                      <a:pt x="2" y="7"/>
                      <a:pt x="4" y="7"/>
                    </a:cubicBezTo>
                    <a:cubicBezTo>
                      <a:pt x="18" y="7"/>
                      <a:pt x="18" y="7"/>
                      <a:pt x="18" y="7"/>
                    </a:cubicBezTo>
                    <a:cubicBezTo>
                      <a:pt x="20" y="7"/>
                      <a:pt x="21" y="5"/>
                      <a:pt x="21" y="3"/>
                    </a:cubicBezTo>
                    <a:cubicBezTo>
                      <a:pt x="21" y="3"/>
                      <a:pt x="21" y="3"/>
                      <a:pt x="21" y="3"/>
                    </a:cubicBezTo>
                    <a:cubicBezTo>
                      <a:pt x="21" y="1"/>
                      <a:pt x="20" y="0"/>
                      <a:pt x="18" y="0"/>
                    </a:cubicBezTo>
                  </a:path>
                </a:pathLst>
              </a:custGeom>
              <a:grpFill/>
              <a:ln w="9525">
                <a:noFill/>
                <a:round/>
              </a:ln>
            </p:spPr>
            <p:txBody>
              <a:bodyPr anchor="ctr"/>
              <a:lstStyle/>
              <a:p>
                <a:pPr algn="ctr"/>
                <a:endParaRPr/>
              </a:p>
            </p:txBody>
          </p:sp>
          <p:sp>
            <p:nvSpPr>
              <p:cNvPr id="76" name="Rectangle 48"/>
              <p:cNvSpPr/>
              <p:nvPr/>
            </p:nvSpPr>
            <p:spPr bwMode="auto">
              <a:xfrm>
                <a:off x="5207000" y="2362200"/>
                <a:ext cx="11113" cy="25400"/>
              </a:xfrm>
              <a:prstGeom prst="rect">
                <a:avLst/>
              </a:prstGeom>
              <a:grpFill/>
              <a:ln w="9525">
                <a:noFill/>
                <a:miter lim="800000"/>
              </a:ln>
            </p:spPr>
            <p:txBody>
              <a:bodyPr anchor="ctr"/>
              <a:lstStyle/>
              <a:p>
                <a:pPr algn="ctr"/>
                <a:endParaRPr/>
              </a:p>
            </p:txBody>
          </p:sp>
          <p:sp>
            <p:nvSpPr>
              <p:cNvPr id="77" name="Rectangle 49"/>
              <p:cNvSpPr/>
              <p:nvPr/>
            </p:nvSpPr>
            <p:spPr bwMode="auto">
              <a:xfrm>
                <a:off x="5207000" y="2362200"/>
                <a:ext cx="11113" cy="25400"/>
              </a:xfrm>
              <a:prstGeom prst="rect">
                <a:avLst/>
              </a:prstGeom>
              <a:grpFill/>
              <a:ln w="9525">
                <a:noFill/>
                <a:miter lim="800000"/>
              </a:ln>
            </p:spPr>
            <p:txBody>
              <a:bodyPr anchor="ctr"/>
              <a:lstStyle/>
              <a:p>
                <a:pPr algn="ctr"/>
                <a:endParaRPr/>
              </a:p>
            </p:txBody>
          </p:sp>
          <p:sp>
            <p:nvSpPr>
              <p:cNvPr id="78" name="Freeform: Shape 50"/>
              <p:cNvSpPr/>
              <p:nvPr/>
            </p:nvSpPr>
            <p:spPr bwMode="auto">
              <a:xfrm>
                <a:off x="5262563" y="2387600"/>
                <a:ext cx="25400" cy="25400"/>
              </a:xfrm>
              <a:custGeom>
                <a:avLst/>
                <a:gdLst/>
                <a:ahLst/>
                <a:cxnLst>
                  <a:cxn ang="0">
                    <a:pos x="10" y="0"/>
                  </a:cxn>
                  <a:cxn ang="0">
                    <a:pos x="0" y="11"/>
                  </a:cxn>
                  <a:cxn ang="0">
                    <a:pos x="5" y="16"/>
                  </a:cxn>
                  <a:cxn ang="0">
                    <a:pos x="16" y="4"/>
                  </a:cxn>
                  <a:cxn ang="0">
                    <a:pos x="10" y="0"/>
                  </a:cxn>
                </a:cxnLst>
                <a:rect l="0" t="0" r="r" b="b"/>
                <a:pathLst>
                  <a:path w="16" h="16">
                    <a:moveTo>
                      <a:pt x="10" y="0"/>
                    </a:moveTo>
                    <a:lnTo>
                      <a:pt x="0" y="11"/>
                    </a:lnTo>
                    <a:lnTo>
                      <a:pt x="5" y="16"/>
                    </a:lnTo>
                    <a:lnTo>
                      <a:pt x="16" y="4"/>
                    </a:lnTo>
                    <a:lnTo>
                      <a:pt x="10" y="0"/>
                    </a:lnTo>
                    <a:close/>
                  </a:path>
                </a:pathLst>
              </a:custGeom>
              <a:grpFill/>
              <a:ln w="9525">
                <a:noFill/>
                <a:round/>
              </a:ln>
            </p:spPr>
            <p:txBody>
              <a:bodyPr anchor="ctr"/>
              <a:lstStyle/>
              <a:p>
                <a:pPr algn="ctr"/>
                <a:endParaRPr/>
              </a:p>
            </p:txBody>
          </p:sp>
          <p:sp>
            <p:nvSpPr>
              <p:cNvPr id="79" name="Freeform: Shape 51"/>
              <p:cNvSpPr/>
              <p:nvPr/>
            </p:nvSpPr>
            <p:spPr bwMode="auto">
              <a:xfrm>
                <a:off x="5262563" y="2387600"/>
                <a:ext cx="25400" cy="25400"/>
              </a:xfrm>
              <a:custGeom>
                <a:avLst/>
                <a:gdLst/>
                <a:ahLst/>
                <a:cxnLst>
                  <a:cxn ang="0">
                    <a:pos x="10" y="0"/>
                  </a:cxn>
                  <a:cxn ang="0">
                    <a:pos x="0" y="11"/>
                  </a:cxn>
                  <a:cxn ang="0">
                    <a:pos x="5" y="16"/>
                  </a:cxn>
                  <a:cxn ang="0">
                    <a:pos x="16" y="4"/>
                  </a:cxn>
                  <a:cxn ang="0">
                    <a:pos x="10" y="0"/>
                  </a:cxn>
                </a:cxnLst>
                <a:rect l="0" t="0" r="r" b="b"/>
                <a:pathLst>
                  <a:path w="16" h="16">
                    <a:moveTo>
                      <a:pt x="10" y="0"/>
                    </a:moveTo>
                    <a:lnTo>
                      <a:pt x="0" y="11"/>
                    </a:lnTo>
                    <a:lnTo>
                      <a:pt x="5" y="16"/>
                    </a:lnTo>
                    <a:lnTo>
                      <a:pt x="16" y="4"/>
                    </a:lnTo>
                    <a:lnTo>
                      <a:pt x="10" y="0"/>
                    </a:lnTo>
                  </a:path>
                </a:pathLst>
              </a:custGeom>
              <a:grpFill/>
              <a:ln w="9525">
                <a:noFill/>
                <a:round/>
              </a:ln>
            </p:spPr>
            <p:txBody>
              <a:bodyPr anchor="ctr"/>
              <a:lstStyle/>
              <a:p>
                <a:pPr algn="ctr"/>
                <a:endParaRPr/>
              </a:p>
            </p:txBody>
          </p:sp>
          <p:sp>
            <p:nvSpPr>
              <p:cNvPr id="80" name="Freeform: Shape 52"/>
              <p:cNvSpPr/>
              <p:nvPr/>
            </p:nvSpPr>
            <p:spPr bwMode="auto">
              <a:xfrm>
                <a:off x="5289550" y="2455863"/>
                <a:ext cx="28575" cy="14288"/>
              </a:xfrm>
              <a:custGeom>
                <a:avLst/>
                <a:gdLst/>
                <a:ahLst/>
                <a:cxnLst>
                  <a:cxn ang="0">
                    <a:pos x="16" y="0"/>
                  </a:cxn>
                  <a:cxn ang="0">
                    <a:pos x="0" y="1"/>
                  </a:cxn>
                  <a:cxn ang="0">
                    <a:pos x="2" y="9"/>
                  </a:cxn>
                  <a:cxn ang="0">
                    <a:pos x="18" y="7"/>
                  </a:cxn>
                  <a:cxn ang="0">
                    <a:pos x="16" y="0"/>
                  </a:cxn>
                </a:cxnLst>
                <a:rect l="0" t="0" r="r" b="b"/>
                <a:pathLst>
                  <a:path w="18" h="9">
                    <a:moveTo>
                      <a:pt x="16" y="0"/>
                    </a:moveTo>
                    <a:lnTo>
                      <a:pt x="0" y="1"/>
                    </a:lnTo>
                    <a:lnTo>
                      <a:pt x="2" y="9"/>
                    </a:lnTo>
                    <a:lnTo>
                      <a:pt x="18" y="7"/>
                    </a:lnTo>
                    <a:lnTo>
                      <a:pt x="16" y="0"/>
                    </a:lnTo>
                    <a:close/>
                  </a:path>
                </a:pathLst>
              </a:custGeom>
              <a:grpFill/>
              <a:ln w="9525">
                <a:noFill/>
                <a:round/>
              </a:ln>
            </p:spPr>
            <p:txBody>
              <a:bodyPr anchor="ctr"/>
              <a:lstStyle/>
              <a:p>
                <a:pPr algn="ctr"/>
                <a:endParaRPr/>
              </a:p>
            </p:txBody>
          </p:sp>
          <p:sp>
            <p:nvSpPr>
              <p:cNvPr id="81" name="Freeform: Shape 53"/>
              <p:cNvSpPr/>
              <p:nvPr/>
            </p:nvSpPr>
            <p:spPr bwMode="auto">
              <a:xfrm>
                <a:off x="5289550" y="2455863"/>
                <a:ext cx="28575" cy="14288"/>
              </a:xfrm>
              <a:custGeom>
                <a:avLst/>
                <a:gdLst/>
                <a:ahLst/>
                <a:cxnLst>
                  <a:cxn ang="0">
                    <a:pos x="16" y="0"/>
                  </a:cxn>
                  <a:cxn ang="0">
                    <a:pos x="0" y="1"/>
                  </a:cxn>
                  <a:cxn ang="0">
                    <a:pos x="2" y="9"/>
                  </a:cxn>
                  <a:cxn ang="0">
                    <a:pos x="18" y="7"/>
                  </a:cxn>
                  <a:cxn ang="0">
                    <a:pos x="16" y="0"/>
                  </a:cxn>
                </a:cxnLst>
                <a:rect l="0" t="0" r="r" b="b"/>
                <a:pathLst>
                  <a:path w="18" h="9">
                    <a:moveTo>
                      <a:pt x="16" y="0"/>
                    </a:moveTo>
                    <a:lnTo>
                      <a:pt x="0" y="1"/>
                    </a:lnTo>
                    <a:lnTo>
                      <a:pt x="2" y="9"/>
                    </a:lnTo>
                    <a:lnTo>
                      <a:pt x="18" y="7"/>
                    </a:lnTo>
                    <a:lnTo>
                      <a:pt x="16" y="0"/>
                    </a:lnTo>
                  </a:path>
                </a:pathLst>
              </a:custGeom>
              <a:grpFill/>
              <a:ln w="9525">
                <a:noFill/>
                <a:round/>
              </a:ln>
            </p:spPr>
            <p:txBody>
              <a:bodyPr anchor="ctr"/>
              <a:lstStyle/>
              <a:p>
                <a:pPr algn="ctr"/>
                <a:endParaRPr/>
              </a:p>
            </p:txBody>
          </p:sp>
          <p:sp>
            <p:nvSpPr>
              <p:cNvPr id="82" name="Freeform: Shape 54"/>
              <p:cNvSpPr/>
              <p:nvPr/>
            </p:nvSpPr>
            <p:spPr bwMode="auto">
              <a:xfrm>
                <a:off x="5270500" y="2517775"/>
                <a:ext cx="25400" cy="22225"/>
              </a:xfrm>
              <a:custGeom>
                <a:avLst/>
                <a:gdLst/>
                <a:ahLst/>
                <a:cxnLst>
                  <a:cxn ang="0">
                    <a:pos x="4" y="0"/>
                  </a:cxn>
                  <a:cxn ang="0">
                    <a:pos x="0" y="5"/>
                  </a:cxn>
                  <a:cxn ang="0">
                    <a:pos x="12" y="14"/>
                  </a:cxn>
                  <a:cxn ang="0">
                    <a:pos x="16" y="8"/>
                  </a:cxn>
                  <a:cxn ang="0">
                    <a:pos x="4" y="0"/>
                  </a:cxn>
                </a:cxnLst>
                <a:rect l="0" t="0" r="r" b="b"/>
                <a:pathLst>
                  <a:path w="16" h="14">
                    <a:moveTo>
                      <a:pt x="4" y="0"/>
                    </a:moveTo>
                    <a:lnTo>
                      <a:pt x="0" y="5"/>
                    </a:lnTo>
                    <a:lnTo>
                      <a:pt x="12" y="14"/>
                    </a:lnTo>
                    <a:lnTo>
                      <a:pt x="16" y="8"/>
                    </a:lnTo>
                    <a:lnTo>
                      <a:pt x="4" y="0"/>
                    </a:lnTo>
                    <a:close/>
                  </a:path>
                </a:pathLst>
              </a:custGeom>
              <a:grpFill/>
              <a:ln w="9525">
                <a:noFill/>
                <a:round/>
              </a:ln>
            </p:spPr>
            <p:txBody>
              <a:bodyPr anchor="ctr"/>
              <a:lstStyle/>
              <a:p>
                <a:pPr algn="ctr"/>
                <a:endParaRPr/>
              </a:p>
            </p:txBody>
          </p:sp>
          <p:sp>
            <p:nvSpPr>
              <p:cNvPr id="83" name="Freeform: Shape 55"/>
              <p:cNvSpPr/>
              <p:nvPr/>
            </p:nvSpPr>
            <p:spPr bwMode="auto">
              <a:xfrm>
                <a:off x="5270500" y="2517775"/>
                <a:ext cx="25400" cy="22225"/>
              </a:xfrm>
              <a:custGeom>
                <a:avLst/>
                <a:gdLst/>
                <a:ahLst/>
                <a:cxnLst>
                  <a:cxn ang="0">
                    <a:pos x="4" y="0"/>
                  </a:cxn>
                  <a:cxn ang="0">
                    <a:pos x="0" y="5"/>
                  </a:cxn>
                  <a:cxn ang="0">
                    <a:pos x="12" y="14"/>
                  </a:cxn>
                  <a:cxn ang="0">
                    <a:pos x="16" y="8"/>
                  </a:cxn>
                  <a:cxn ang="0">
                    <a:pos x="4" y="0"/>
                  </a:cxn>
                </a:cxnLst>
                <a:rect l="0" t="0" r="r" b="b"/>
                <a:pathLst>
                  <a:path w="16" h="14">
                    <a:moveTo>
                      <a:pt x="4" y="0"/>
                    </a:moveTo>
                    <a:lnTo>
                      <a:pt x="0" y="5"/>
                    </a:lnTo>
                    <a:lnTo>
                      <a:pt x="12" y="14"/>
                    </a:lnTo>
                    <a:lnTo>
                      <a:pt x="16" y="8"/>
                    </a:lnTo>
                    <a:lnTo>
                      <a:pt x="4" y="0"/>
                    </a:lnTo>
                  </a:path>
                </a:pathLst>
              </a:custGeom>
              <a:grpFill/>
              <a:ln w="9525">
                <a:noFill/>
                <a:round/>
              </a:ln>
            </p:spPr>
            <p:txBody>
              <a:bodyPr anchor="ctr"/>
              <a:lstStyle/>
              <a:p>
                <a:pPr algn="ctr"/>
                <a:endParaRPr/>
              </a:p>
            </p:txBody>
          </p:sp>
          <p:sp>
            <p:nvSpPr>
              <p:cNvPr id="84" name="Freeform: Shape 56"/>
              <p:cNvSpPr/>
              <p:nvPr/>
            </p:nvSpPr>
            <p:spPr bwMode="auto">
              <a:xfrm>
                <a:off x="5133975" y="2386013"/>
                <a:ext cx="25400" cy="23813"/>
              </a:xfrm>
              <a:custGeom>
                <a:avLst/>
                <a:gdLst/>
                <a:ahLst/>
                <a:cxnLst>
                  <a:cxn ang="0">
                    <a:pos x="5" y="0"/>
                  </a:cxn>
                  <a:cxn ang="0">
                    <a:pos x="0" y="5"/>
                  </a:cxn>
                  <a:cxn ang="0">
                    <a:pos x="12" y="15"/>
                  </a:cxn>
                  <a:cxn ang="0">
                    <a:pos x="16" y="12"/>
                  </a:cxn>
                  <a:cxn ang="0">
                    <a:pos x="5" y="0"/>
                  </a:cxn>
                </a:cxnLst>
                <a:rect l="0" t="0" r="r" b="b"/>
                <a:pathLst>
                  <a:path w="16" h="15">
                    <a:moveTo>
                      <a:pt x="5" y="0"/>
                    </a:moveTo>
                    <a:lnTo>
                      <a:pt x="0" y="5"/>
                    </a:lnTo>
                    <a:lnTo>
                      <a:pt x="12" y="15"/>
                    </a:lnTo>
                    <a:lnTo>
                      <a:pt x="16" y="12"/>
                    </a:lnTo>
                    <a:lnTo>
                      <a:pt x="5" y="0"/>
                    </a:lnTo>
                    <a:close/>
                  </a:path>
                </a:pathLst>
              </a:custGeom>
              <a:grpFill/>
              <a:ln w="9525">
                <a:noFill/>
                <a:round/>
              </a:ln>
            </p:spPr>
            <p:txBody>
              <a:bodyPr anchor="ctr"/>
              <a:lstStyle/>
              <a:p>
                <a:pPr algn="ctr"/>
                <a:endParaRPr/>
              </a:p>
            </p:txBody>
          </p:sp>
          <p:sp>
            <p:nvSpPr>
              <p:cNvPr id="85" name="Freeform: Shape 57"/>
              <p:cNvSpPr/>
              <p:nvPr/>
            </p:nvSpPr>
            <p:spPr bwMode="auto">
              <a:xfrm>
                <a:off x="5133975" y="2386013"/>
                <a:ext cx="25400" cy="23813"/>
              </a:xfrm>
              <a:custGeom>
                <a:avLst/>
                <a:gdLst/>
                <a:ahLst/>
                <a:cxnLst>
                  <a:cxn ang="0">
                    <a:pos x="5" y="0"/>
                  </a:cxn>
                  <a:cxn ang="0">
                    <a:pos x="0" y="5"/>
                  </a:cxn>
                  <a:cxn ang="0">
                    <a:pos x="12" y="15"/>
                  </a:cxn>
                  <a:cxn ang="0">
                    <a:pos x="16" y="12"/>
                  </a:cxn>
                  <a:cxn ang="0">
                    <a:pos x="5" y="0"/>
                  </a:cxn>
                </a:cxnLst>
                <a:rect l="0" t="0" r="r" b="b"/>
                <a:pathLst>
                  <a:path w="16" h="15">
                    <a:moveTo>
                      <a:pt x="5" y="0"/>
                    </a:moveTo>
                    <a:lnTo>
                      <a:pt x="0" y="5"/>
                    </a:lnTo>
                    <a:lnTo>
                      <a:pt x="12" y="15"/>
                    </a:lnTo>
                    <a:lnTo>
                      <a:pt x="16" y="12"/>
                    </a:lnTo>
                    <a:lnTo>
                      <a:pt x="5" y="0"/>
                    </a:lnTo>
                  </a:path>
                </a:pathLst>
              </a:custGeom>
              <a:grpFill/>
              <a:ln w="9525">
                <a:noFill/>
                <a:round/>
              </a:ln>
            </p:spPr>
            <p:txBody>
              <a:bodyPr anchor="ctr"/>
              <a:lstStyle/>
              <a:p>
                <a:pPr algn="ctr"/>
                <a:endParaRPr/>
              </a:p>
            </p:txBody>
          </p:sp>
          <p:sp>
            <p:nvSpPr>
              <p:cNvPr id="86" name="Freeform: Shape 58"/>
              <p:cNvSpPr/>
              <p:nvPr/>
            </p:nvSpPr>
            <p:spPr bwMode="auto">
              <a:xfrm>
                <a:off x="5105400" y="2455863"/>
                <a:ext cx="25400" cy="11113"/>
              </a:xfrm>
              <a:custGeom>
                <a:avLst/>
                <a:gdLst/>
                <a:ahLst/>
                <a:cxnLst>
                  <a:cxn ang="0">
                    <a:pos x="0" y="0"/>
                  </a:cxn>
                  <a:cxn ang="0">
                    <a:pos x="0" y="7"/>
                  </a:cxn>
                  <a:cxn ang="0">
                    <a:pos x="16" y="7"/>
                  </a:cxn>
                  <a:cxn ang="0">
                    <a:pos x="16" y="1"/>
                  </a:cxn>
                  <a:cxn ang="0">
                    <a:pos x="0" y="0"/>
                  </a:cxn>
                </a:cxnLst>
                <a:rect l="0" t="0" r="r" b="b"/>
                <a:pathLst>
                  <a:path w="16" h="7">
                    <a:moveTo>
                      <a:pt x="0" y="0"/>
                    </a:moveTo>
                    <a:lnTo>
                      <a:pt x="0" y="7"/>
                    </a:lnTo>
                    <a:lnTo>
                      <a:pt x="16" y="7"/>
                    </a:lnTo>
                    <a:lnTo>
                      <a:pt x="16" y="1"/>
                    </a:lnTo>
                    <a:lnTo>
                      <a:pt x="0" y="0"/>
                    </a:lnTo>
                    <a:close/>
                  </a:path>
                </a:pathLst>
              </a:custGeom>
              <a:grpFill/>
              <a:ln w="9525">
                <a:noFill/>
                <a:round/>
              </a:ln>
            </p:spPr>
            <p:txBody>
              <a:bodyPr anchor="ctr"/>
              <a:lstStyle/>
              <a:p>
                <a:pPr algn="ctr"/>
                <a:endParaRPr/>
              </a:p>
            </p:txBody>
          </p:sp>
          <p:sp>
            <p:nvSpPr>
              <p:cNvPr id="87" name="Freeform: Shape 59"/>
              <p:cNvSpPr/>
              <p:nvPr/>
            </p:nvSpPr>
            <p:spPr bwMode="auto">
              <a:xfrm>
                <a:off x="5105400" y="2455863"/>
                <a:ext cx="25400" cy="11113"/>
              </a:xfrm>
              <a:custGeom>
                <a:avLst/>
                <a:gdLst/>
                <a:ahLst/>
                <a:cxnLst>
                  <a:cxn ang="0">
                    <a:pos x="0" y="0"/>
                  </a:cxn>
                  <a:cxn ang="0">
                    <a:pos x="0" y="7"/>
                  </a:cxn>
                  <a:cxn ang="0">
                    <a:pos x="16" y="7"/>
                  </a:cxn>
                  <a:cxn ang="0">
                    <a:pos x="16" y="1"/>
                  </a:cxn>
                  <a:cxn ang="0">
                    <a:pos x="0" y="0"/>
                  </a:cxn>
                </a:cxnLst>
                <a:rect l="0" t="0" r="r" b="b"/>
                <a:pathLst>
                  <a:path w="16" h="7">
                    <a:moveTo>
                      <a:pt x="0" y="0"/>
                    </a:moveTo>
                    <a:lnTo>
                      <a:pt x="0" y="7"/>
                    </a:lnTo>
                    <a:lnTo>
                      <a:pt x="16" y="7"/>
                    </a:lnTo>
                    <a:lnTo>
                      <a:pt x="16" y="1"/>
                    </a:lnTo>
                    <a:lnTo>
                      <a:pt x="0" y="0"/>
                    </a:lnTo>
                  </a:path>
                </a:pathLst>
              </a:custGeom>
              <a:grpFill/>
              <a:ln w="9525">
                <a:noFill/>
                <a:round/>
              </a:ln>
            </p:spPr>
            <p:txBody>
              <a:bodyPr anchor="ctr"/>
              <a:lstStyle/>
              <a:p>
                <a:pPr algn="ctr"/>
                <a:endParaRPr/>
              </a:p>
            </p:txBody>
          </p:sp>
          <p:sp>
            <p:nvSpPr>
              <p:cNvPr id="88" name="Freeform: Shape 60"/>
              <p:cNvSpPr/>
              <p:nvPr/>
            </p:nvSpPr>
            <p:spPr bwMode="auto">
              <a:xfrm>
                <a:off x="5124450" y="2514600"/>
                <a:ext cx="28575" cy="25400"/>
              </a:xfrm>
              <a:custGeom>
                <a:avLst/>
                <a:gdLst/>
                <a:ahLst/>
                <a:cxnLst>
                  <a:cxn ang="0">
                    <a:pos x="13" y="0"/>
                  </a:cxn>
                  <a:cxn ang="0">
                    <a:pos x="0" y="10"/>
                  </a:cxn>
                  <a:cxn ang="0">
                    <a:pos x="4" y="16"/>
                  </a:cxn>
                  <a:cxn ang="0">
                    <a:pos x="18" y="5"/>
                  </a:cxn>
                  <a:cxn ang="0">
                    <a:pos x="13" y="0"/>
                  </a:cxn>
                </a:cxnLst>
                <a:rect l="0" t="0" r="r" b="b"/>
                <a:pathLst>
                  <a:path w="18" h="16">
                    <a:moveTo>
                      <a:pt x="13" y="0"/>
                    </a:moveTo>
                    <a:lnTo>
                      <a:pt x="0" y="10"/>
                    </a:lnTo>
                    <a:lnTo>
                      <a:pt x="4" y="16"/>
                    </a:lnTo>
                    <a:lnTo>
                      <a:pt x="18" y="5"/>
                    </a:lnTo>
                    <a:lnTo>
                      <a:pt x="13" y="0"/>
                    </a:lnTo>
                    <a:close/>
                  </a:path>
                </a:pathLst>
              </a:custGeom>
              <a:grpFill/>
              <a:ln w="9525">
                <a:noFill/>
                <a:round/>
              </a:ln>
            </p:spPr>
            <p:txBody>
              <a:bodyPr anchor="ctr"/>
              <a:lstStyle/>
              <a:p>
                <a:pPr algn="ctr"/>
                <a:endParaRPr/>
              </a:p>
            </p:txBody>
          </p:sp>
          <p:sp>
            <p:nvSpPr>
              <p:cNvPr id="89" name="Freeform: Shape 61"/>
              <p:cNvSpPr/>
              <p:nvPr/>
            </p:nvSpPr>
            <p:spPr bwMode="auto">
              <a:xfrm>
                <a:off x="5124450" y="2514600"/>
                <a:ext cx="28575" cy="25400"/>
              </a:xfrm>
              <a:custGeom>
                <a:avLst/>
                <a:gdLst/>
                <a:ahLst/>
                <a:cxnLst>
                  <a:cxn ang="0">
                    <a:pos x="13" y="0"/>
                  </a:cxn>
                  <a:cxn ang="0">
                    <a:pos x="0" y="10"/>
                  </a:cxn>
                  <a:cxn ang="0">
                    <a:pos x="4" y="16"/>
                  </a:cxn>
                  <a:cxn ang="0">
                    <a:pos x="18" y="5"/>
                  </a:cxn>
                  <a:cxn ang="0">
                    <a:pos x="13" y="0"/>
                  </a:cxn>
                </a:cxnLst>
                <a:rect l="0" t="0" r="r" b="b"/>
                <a:pathLst>
                  <a:path w="18" h="16">
                    <a:moveTo>
                      <a:pt x="13" y="0"/>
                    </a:moveTo>
                    <a:lnTo>
                      <a:pt x="0" y="10"/>
                    </a:lnTo>
                    <a:lnTo>
                      <a:pt x="4" y="16"/>
                    </a:lnTo>
                    <a:lnTo>
                      <a:pt x="18" y="5"/>
                    </a:lnTo>
                    <a:lnTo>
                      <a:pt x="13" y="0"/>
                    </a:lnTo>
                  </a:path>
                </a:pathLst>
              </a:custGeom>
              <a:grpFill/>
              <a:ln w="9525">
                <a:noFill/>
                <a:round/>
              </a:ln>
            </p:spPr>
            <p:txBody>
              <a:bodyPr anchor="ctr"/>
              <a:lstStyle/>
              <a:p>
                <a:pPr algn="ctr"/>
                <a:endParaRPr/>
              </a:p>
            </p:txBody>
          </p:sp>
          <p:sp>
            <p:nvSpPr>
              <p:cNvPr id="90" name="Freeform: Shape 62"/>
              <p:cNvSpPr/>
              <p:nvPr/>
            </p:nvSpPr>
            <p:spPr bwMode="auto">
              <a:xfrm>
                <a:off x="5214938" y="2492375"/>
                <a:ext cx="11113" cy="15875"/>
              </a:xfrm>
              <a:custGeom>
                <a:avLst/>
                <a:gdLst/>
                <a:ahLst/>
                <a:cxnLst>
                  <a:cxn ang="0">
                    <a:pos x="0" y="0"/>
                  </a:cxn>
                  <a:cxn ang="0">
                    <a:pos x="0" y="0"/>
                  </a:cxn>
                  <a:cxn ang="0">
                    <a:pos x="0" y="6"/>
                  </a:cxn>
                  <a:cxn ang="0">
                    <a:pos x="4" y="3"/>
                  </a:cxn>
                  <a:cxn ang="0">
                    <a:pos x="4" y="3"/>
                  </a:cxn>
                  <a:cxn ang="0">
                    <a:pos x="2" y="1"/>
                  </a:cxn>
                  <a:cxn ang="0">
                    <a:pos x="0" y="0"/>
                  </a:cxn>
                </a:cxnLst>
                <a:rect l="0" t="0" r="r" b="b"/>
                <a:pathLst>
                  <a:path w="4" h="6">
                    <a:moveTo>
                      <a:pt x="0" y="0"/>
                    </a:moveTo>
                    <a:cubicBezTo>
                      <a:pt x="0" y="0"/>
                      <a:pt x="0" y="0"/>
                      <a:pt x="0" y="0"/>
                    </a:cubicBezTo>
                    <a:cubicBezTo>
                      <a:pt x="0" y="6"/>
                      <a:pt x="0" y="6"/>
                      <a:pt x="0" y="6"/>
                    </a:cubicBezTo>
                    <a:cubicBezTo>
                      <a:pt x="3" y="6"/>
                      <a:pt x="4" y="5"/>
                      <a:pt x="4" y="3"/>
                    </a:cubicBezTo>
                    <a:cubicBezTo>
                      <a:pt x="4" y="3"/>
                      <a:pt x="4" y="3"/>
                      <a:pt x="4" y="3"/>
                    </a:cubicBezTo>
                    <a:cubicBezTo>
                      <a:pt x="4" y="2"/>
                      <a:pt x="3" y="1"/>
                      <a:pt x="2" y="1"/>
                    </a:cubicBezTo>
                    <a:cubicBezTo>
                      <a:pt x="2" y="1"/>
                      <a:pt x="1" y="1"/>
                      <a:pt x="0" y="0"/>
                    </a:cubicBezTo>
                  </a:path>
                </a:pathLst>
              </a:custGeom>
              <a:grpFill/>
              <a:ln w="9525">
                <a:noFill/>
                <a:round/>
              </a:ln>
            </p:spPr>
            <p:txBody>
              <a:bodyPr anchor="ctr"/>
              <a:lstStyle/>
              <a:p>
                <a:pPr algn="ctr"/>
                <a:endParaRPr/>
              </a:p>
            </p:txBody>
          </p:sp>
          <p:sp>
            <p:nvSpPr>
              <p:cNvPr id="91" name="Freeform: Shape 63"/>
              <p:cNvSpPr/>
              <p:nvPr/>
            </p:nvSpPr>
            <p:spPr bwMode="auto">
              <a:xfrm>
                <a:off x="5200650" y="2463800"/>
                <a:ext cx="6350" cy="14288"/>
              </a:xfrm>
              <a:custGeom>
                <a:avLst/>
                <a:gdLst/>
                <a:ahLst/>
                <a:cxnLst>
                  <a:cxn ang="0">
                    <a:pos x="2" y="0"/>
                  </a:cxn>
                  <a:cxn ang="0">
                    <a:pos x="0" y="3"/>
                  </a:cxn>
                  <a:cxn ang="0">
                    <a:pos x="0" y="3"/>
                  </a:cxn>
                  <a:cxn ang="0">
                    <a:pos x="2" y="5"/>
                  </a:cxn>
                  <a:cxn ang="0">
                    <a:pos x="2" y="5"/>
                  </a:cxn>
                  <a:cxn ang="0">
                    <a:pos x="2" y="0"/>
                  </a:cxn>
                </a:cxnLst>
                <a:rect l="0" t="0" r="r" b="b"/>
                <a:pathLst>
                  <a:path w="2" h="5">
                    <a:moveTo>
                      <a:pt x="2" y="0"/>
                    </a:moveTo>
                    <a:cubicBezTo>
                      <a:pt x="0" y="1"/>
                      <a:pt x="0" y="1"/>
                      <a:pt x="0" y="3"/>
                    </a:cubicBezTo>
                    <a:cubicBezTo>
                      <a:pt x="0" y="3"/>
                      <a:pt x="0" y="3"/>
                      <a:pt x="0" y="3"/>
                    </a:cubicBezTo>
                    <a:cubicBezTo>
                      <a:pt x="0" y="4"/>
                      <a:pt x="0" y="5"/>
                      <a:pt x="2" y="5"/>
                    </a:cubicBezTo>
                    <a:cubicBezTo>
                      <a:pt x="2" y="5"/>
                      <a:pt x="2" y="5"/>
                      <a:pt x="2" y="5"/>
                    </a:cubicBezTo>
                    <a:cubicBezTo>
                      <a:pt x="2" y="0"/>
                      <a:pt x="2" y="0"/>
                      <a:pt x="2" y="0"/>
                    </a:cubicBezTo>
                  </a:path>
                </a:pathLst>
              </a:custGeom>
              <a:grpFill/>
              <a:ln w="9525">
                <a:noFill/>
                <a:round/>
              </a:ln>
            </p:spPr>
            <p:txBody>
              <a:bodyPr anchor="ctr"/>
              <a:lstStyle/>
              <a:p>
                <a:pPr algn="ctr"/>
                <a:endParaRPr/>
              </a:p>
            </p:txBody>
          </p:sp>
          <p:sp>
            <p:nvSpPr>
              <p:cNvPr id="92" name="Freeform: Shape 64"/>
              <p:cNvSpPr/>
              <p:nvPr/>
            </p:nvSpPr>
            <p:spPr bwMode="auto">
              <a:xfrm>
                <a:off x="5145088" y="2398713"/>
                <a:ext cx="131763" cy="157163"/>
              </a:xfrm>
              <a:custGeom>
                <a:avLst/>
                <a:gdLst/>
                <a:ahLst/>
                <a:cxnLst>
                  <a:cxn ang="0">
                    <a:pos x="22" y="14"/>
                  </a:cxn>
                  <a:cxn ang="0">
                    <a:pos x="22" y="14"/>
                  </a:cxn>
                  <a:cxn ang="0">
                    <a:pos x="25" y="14"/>
                  </a:cxn>
                  <a:cxn ang="0">
                    <a:pos x="25" y="20"/>
                  </a:cxn>
                  <a:cxn ang="0">
                    <a:pos x="30" y="22"/>
                  </a:cxn>
                  <a:cxn ang="0">
                    <a:pos x="32" y="27"/>
                  </a:cxn>
                  <a:cxn ang="0">
                    <a:pos x="32" y="27"/>
                  </a:cxn>
                  <a:cxn ang="0">
                    <a:pos x="28" y="27"/>
                  </a:cxn>
                  <a:cxn ang="0">
                    <a:pos x="25" y="23"/>
                  </a:cxn>
                  <a:cxn ang="0">
                    <a:pos x="25" y="23"/>
                  </a:cxn>
                  <a:cxn ang="0">
                    <a:pos x="25" y="29"/>
                  </a:cxn>
                  <a:cxn ang="0">
                    <a:pos x="28" y="30"/>
                  </a:cxn>
                  <a:cxn ang="0">
                    <a:pos x="32" y="32"/>
                  </a:cxn>
                  <a:cxn ang="0">
                    <a:pos x="33" y="36"/>
                  </a:cxn>
                  <a:cxn ang="0">
                    <a:pos x="33" y="36"/>
                  </a:cxn>
                  <a:cxn ang="0">
                    <a:pos x="30" y="41"/>
                  </a:cxn>
                  <a:cxn ang="0">
                    <a:pos x="25" y="43"/>
                  </a:cxn>
                  <a:cxn ang="0">
                    <a:pos x="25" y="43"/>
                  </a:cxn>
                  <a:cxn ang="0">
                    <a:pos x="25" y="48"/>
                  </a:cxn>
                  <a:cxn ang="0">
                    <a:pos x="22" y="48"/>
                  </a:cxn>
                  <a:cxn ang="0">
                    <a:pos x="22" y="43"/>
                  </a:cxn>
                  <a:cxn ang="0">
                    <a:pos x="17" y="41"/>
                  </a:cxn>
                  <a:cxn ang="0">
                    <a:pos x="15" y="35"/>
                  </a:cxn>
                  <a:cxn ang="0">
                    <a:pos x="15" y="35"/>
                  </a:cxn>
                  <a:cxn ang="0">
                    <a:pos x="19" y="35"/>
                  </a:cxn>
                  <a:cxn ang="0">
                    <a:pos x="22" y="39"/>
                  </a:cxn>
                  <a:cxn ang="0">
                    <a:pos x="22" y="39"/>
                  </a:cxn>
                  <a:cxn ang="0">
                    <a:pos x="22" y="32"/>
                  </a:cxn>
                  <a:cxn ang="0">
                    <a:pos x="20" y="32"/>
                  </a:cxn>
                  <a:cxn ang="0">
                    <a:pos x="15" y="26"/>
                  </a:cxn>
                  <a:cxn ang="0">
                    <a:pos x="15" y="26"/>
                  </a:cxn>
                  <a:cxn ang="0">
                    <a:pos x="18" y="21"/>
                  </a:cxn>
                  <a:cxn ang="0">
                    <a:pos x="22" y="20"/>
                  </a:cxn>
                  <a:cxn ang="0">
                    <a:pos x="22" y="20"/>
                  </a:cxn>
                  <a:cxn ang="0">
                    <a:pos x="22" y="14"/>
                  </a:cxn>
                  <a:cxn ang="0">
                    <a:pos x="7" y="10"/>
                  </a:cxn>
                  <a:cxn ang="0">
                    <a:pos x="24" y="2"/>
                  </a:cxn>
                  <a:cxn ang="0">
                    <a:pos x="40" y="10"/>
                  </a:cxn>
                  <a:cxn ang="0">
                    <a:pos x="40" y="10"/>
                  </a:cxn>
                  <a:cxn ang="0">
                    <a:pos x="24" y="8"/>
                  </a:cxn>
                  <a:cxn ang="0">
                    <a:pos x="7" y="10"/>
                  </a:cxn>
                  <a:cxn ang="0">
                    <a:pos x="7" y="10"/>
                  </a:cxn>
                  <a:cxn ang="0">
                    <a:pos x="24" y="0"/>
                  </a:cxn>
                  <a:cxn ang="0">
                    <a:pos x="0" y="23"/>
                  </a:cxn>
                  <a:cxn ang="0">
                    <a:pos x="0" y="23"/>
                  </a:cxn>
                  <a:cxn ang="0">
                    <a:pos x="5" y="38"/>
                  </a:cxn>
                  <a:cxn ang="0">
                    <a:pos x="14" y="56"/>
                  </a:cxn>
                  <a:cxn ang="0">
                    <a:pos x="15" y="56"/>
                  </a:cxn>
                  <a:cxn ang="0">
                    <a:pos x="18" y="56"/>
                  </a:cxn>
                  <a:cxn ang="0">
                    <a:pos x="28" y="56"/>
                  </a:cxn>
                  <a:cxn ang="0">
                    <a:pos x="33" y="56"/>
                  </a:cxn>
                  <a:cxn ang="0">
                    <a:pos x="33" y="56"/>
                  </a:cxn>
                  <a:cxn ang="0">
                    <a:pos x="42" y="38"/>
                  </a:cxn>
                  <a:cxn ang="0">
                    <a:pos x="47" y="23"/>
                  </a:cxn>
                  <a:cxn ang="0">
                    <a:pos x="47" y="23"/>
                  </a:cxn>
                  <a:cxn ang="0">
                    <a:pos x="24" y="0"/>
                  </a:cxn>
                </a:cxnLst>
                <a:rect l="0" t="0" r="r" b="b"/>
                <a:pathLst>
                  <a:path w="47" h="56">
                    <a:moveTo>
                      <a:pt x="22" y="14"/>
                    </a:moveTo>
                    <a:cubicBezTo>
                      <a:pt x="22" y="14"/>
                      <a:pt x="22" y="14"/>
                      <a:pt x="22" y="14"/>
                    </a:cubicBezTo>
                    <a:cubicBezTo>
                      <a:pt x="25" y="14"/>
                      <a:pt x="25" y="14"/>
                      <a:pt x="25" y="14"/>
                    </a:cubicBezTo>
                    <a:cubicBezTo>
                      <a:pt x="25" y="20"/>
                      <a:pt x="25" y="20"/>
                      <a:pt x="25" y="20"/>
                    </a:cubicBezTo>
                    <a:cubicBezTo>
                      <a:pt x="27" y="20"/>
                      <a:pt x="28" y="21"/>
                      <a:pt x="30" y="22"/>
                    </a:cubicBezTo>
                    <a:cubicBezTo>
                      <a:pt x="31" y="23"/>
                      <a:pt x="32" y="25"/>
                      <a:pt x="32" y="27"/>
                    </a:cubicBezTo>
                    <a:cubicBezTo>
                      <a:pt x="32" y="27"/>
                      <a:pt x="32" y="27"/>
                      <a:pt x="32" y="27"/>
                    </a:cubicBezTo>
                    <a:cubicBezTo>
                      <a:pt x="28" y="27"/>
                      <a:pt x="28" y="27"/>
                      <a:pt x="28" y="27"/>
                    </a:cubicBezTo>
                    <a:cubicBezTo>
                      <a:pt x="28" y="25"/>
                      <a:pt x="27" y="24"/>
                      <a:pt x="25" y="23"/>
                    </a:cubicBezTo>
                    <a:cubicBezTo>
                      <a:pt x="25" y="23"/>
                      <a:pt x="25" y="23"/>
                      <a:pt x="25" y="23"/>
                    </a:cubicBezTo>
                    <a:cubicBezTo>
                      <a:pt x="25" y="29"/>
                      <a:pt x="25" y="29"/>
                      <a:pt x="25" y="29"/>
                    </a:cubicBezTo>
                    <a:cubicBezTo>
                      <a:pt x="26" y="30"/>
                      <a:pt x="27" y="30"/>
                      <a:pt x="28" y="30"/>
                    </a:cubicBezTo>
                    <a:cubicBezTo>
                      <a:pt x="30" y="30"/>
                      <a:pt x="31" y="31"/>
                      <a:pt x="32" y="32"/>
                    </a:cubicBezTo>
                    <a:cubicBezTo>
                      <a:pt x="32" y="33"/>
                      <a:pt x="33" y="35"/>
                      <a:pt x="33" y="36"/>
                    </a:cubicBezTo>
                    <a:cubicBezTo>
                      <a:pt x="33" y="36"/>
                      <a:pt x="33" y="36"/>
                      <a:pt x="33" y="36"/>
                    </a:cubicBezTo>
                    <a:cubicBezTo>
                      <a:pt x="33" y="38"/>
                      <a:pt x="32" y="40"/>
                      <a:pt x="30" y="41"/>
                    </a:cubicBezTo>
                    <a:cubicBezTo>
                      <a:pt x="29" y="42"/>
                      <a:pt x="27" y="42"/>
                      <a:pt x="25" y="43"/>
                    </a:cubicBezTo>
                    <a:cubicBezTo>
                      <a:pt x="25" y="43"/>
                      <a:pt x="25" y="43"/>
                      <a:pt x="25" y="43"/>
                    </a:cubicBezTo>
                    <a:cubicBezTo>
                      <a:pt x="25" y="48"/>
                      <a:pt x="25" y="48"/>
                      <a:pt x="25" y="48"/>
                    </a:cubicBezTo>
                    <a:cubicBezTo>
                      <a:pt x="22" y="48"/>
                      <a:pt x="22" y="48"/>
                      <a:pt x="22" y="48"/>
                    </a:cubicBezTo>
                    <a:cubicBezTo>
                      <a:pt x="22" y="43"/>
                      <a:pt x="22" y="43"/>
                      <a:pt x="22" y="43"/>
                    </a:cubicBezTo>
                    <a:cubicBezTo>
                      <a:pt x="20" y="42"/>
                      <a:pt x="19" y="42"/>
                      <a:pt x="17" y="41"/>
                    </a:cubicBezTo>
                    <a:cubicBezTo>
                      <a:pt x="15" y="39"/>
                      <a:pt x="15" y="37"/>
                      <a:pt x="15" y="35"/>
                    </a:cubicBezTo>
                    <a:cubicBezTo>
                      <a:pt x="15" y="35"/>
                      <a:pt x="15" y="35"/>
                      <a:pt x="15" y="35"/>
                    </a:cubicBezTo>
                    <a:cubicBezTo>
                      <a:pt x="19" y="35"/>
                      <a:pt x="19" y="35"/>
                      <a:pt x="19" y="35"/>
                    </a:cubicBezTo>
                    <a:cubicBezTo>
                      <a:pt x="19" y="37"/>
                      <a:pt x="20" y="39"/>
                      <a:pt x="22" y="39"/>
                    </a:cubicBezTo>
                    <a:cubicBezTo>
                      <a:pt x="22" y="39"/>
                      <a:pt x="22" y="39"/>
                      <a:pt x="22" y="39"/>
                    </a:cubicBezTo>
                    <a:cubicBezTo>
                      <a:pt x="22" y="32"/>
                      <a:pt x="22" y="32"/>
                      <a:pt x="22" y="32"/>
                    </a:cubicBezTo>
                    <a:cubicBezTo>
                      <a:pt x="21" y="32"/>
                      <a:pt x="21" y="32"/>
                      <a:pt x="20" y="32"/>
                    </a:cubicBezTo>
                    <a:cubicBezTo>
                      <a:pt x="17" y="31"/>
                      <a:pt x="15" y="29"/>
                      <a:pt x="15" y="26"/>
                    </a:cubicBezTo>
                    <a:cubicBezTo>
                      <a:pt x="15" y="26"/>
                      <a:pt x="15" y="26"/>
                      <a:pt x="15" y="26"/>
                    </a:cubicBezTo>
                    <a:cubicBezTo>
                      <a:pt x="15" y="24"/>
                      <a:pt x="16" y="23"/>
                      <a:pt x="18" y="21"/>
                    </a:cubicBezTo>
                    <a:cubicBezTo>
                      <a:pt x="19" y="21"/>
                      <a:pt x="20" y="20"/>
                      <a:pt x="22" y="20"/>
                    </a:cubicBezTo>
                    <a:cubicBezTo>
                      <a:pt x="22" y="20"/>
                      <a:pt x="22" y="20"/>
                      <a:pt x="22" y="20"/>
                    </a:cubicBezTo>
                    <a:cubicBezTo>
                      <a:pt x="22" y="14"/>
                      <a:pt x="22" y="14"/>
                      <a:pt x="22" y="14"/>
                    </a:cubicBezTo>
                    <a:moveTo>
                      <a:pt x="7" y="10"/>
                    </a:moveTo>
                    <a:cubicBezTo>
                      <a:pt x="11" y="5"/>
                      <a:pt x="17" y="2"/>
                      <a:pt x="24" y="2"/>
                    </a:cubicBezTo>
                    <a:cubicBezTo>
                      <a:pt x="31" y="2"/>
                      <a:pt x="37" y="5"/>
                      <a:pt x="40" y="10"/>
                    </a:cubicBezTo>
                    <a:cubicBezTo>
                      <a:pt x="40" y="10"/>
                      <a:pt x="40" y="10"/>
                      <a:pt x="40" y="10"/>
                    </a:cubicBezTo>
                    <a:cubicBezTo>
                      <a:pt x="35" y="9"/>
                      <a:pt x="30" y="8"/>
                      <a:pt x="24" y="8"/>
                    </a:cubicBezTo>
                    <a:cubicBezTo>
                      <a:pt x="18" y="8"/>
                      <a:pt x="12" y="9"/>
                      <a:pt x="7" y="10"/>
                    </a:cubicBezTo>
                    <a:cubicBezTo>
                      <a:pt x="7" y="10"/>
                      <a:pt x="7" y="10"/>
                      <a:pt x="7" y="10"/>
                    </a:cubicBezTo>
                    <a:moveTo>
                      <a:pt x="24" y="0"/>
                    </a:moveTo>
                    <a:cubicBezTo>
                      <a:pt x="11" y="0"/>
                      <a:pt x="0" y="10"/>
                      <a:pt x="0" y="23"/>
                    </a:cubicBezTo>
                    <a:cubicBezTo>
                      <a:pt x="0" y="23"/>
                      <a:pt x="0" y="23"/>
                      <a:pt x="0" y="23"/>
                    </a:cubicBezTo>
                    <a:cubicBezTo>
                      <a:pt x="0" y="29"/>
                      <a:pt x="2" y="34"/>
                      <a:pt x="5" y="38"/>
                    </a:cubicBezTo>
                    <a:cubicBezTo>
                      <a:pt x="7" y="40"/>
                      <a:pt x="13" y="50"/>
                      <a:pt x="14" y="56"/>
                    </a:cubicBezTo>
                    <a:cubicBezTo>
                      <a:pt x="15" y="56"/>
                      <a:pt x="15" y="56"/>
                      <a:pt x="15" y="56"/>
                    </a:cubicBezTo>
                    <a:cubicBezTo>
                      <a:pt x="18" y="56"/>
                      <a:pt x="18" y="56"/>
                      <a:pt x="18" y="56"/>
                    </a:cubicBezTo>
                    <a:cubicBezTo>
                      <a:pt x="28" y="56"/>
                      <a:pt x="28" y="56"/>
                      <a:pt x="28" y="56"/>
                    </a:cubicBezTo>
                    <a:cubicBezTo>
                      <a:pt x="33" y="56"/>
                      <a:pt x="33" y="56"/>
                      <a:pt x="33" y="56"/>
                    </a:cubicBezTo>
                    <a:cubicBezTo>
                      <a:pt x="33" y="56"/>
                      <a:pt x="33" y="56"/>
                      <a:pt x="33" y="56"/>
                    </a:cubicBezTo>
                    <a:cubicBezTo>
                      <a:pt x="34" y="50"/>
                      <a:pt x="40" y="40"/>
                      <a:pt x="42" y="38"/>
                    </a:cubicBezTo>
                    <a:cubicBezTo>
                      <a:pt x="45" y="34"/>
                      <a:pt x="47" y="29"/>
                      <a:pt x="47" y="23"/>
                    </a:cubicBezTo>
                    <a:cubicBezTo>
                      <a:pt x="47" y="23"/>
                      <a:pt x="47" y="23"/>
                      <a:pt x="47" y="23"/>
                    </a:cubicBezTo>
                    <a:cubicBezTo>
                      <a:pt x="47" y="10"/>
                      <a:pt x="37" y="0"/>
                      <a:pt x="24" y="0"/>
                    </a:cubicBezTo>
                  </a:path>
                </a:pathLst>
              </a:custGeom>
              <a:grpFill/>
              <a:ln w="9525">
                <a:noFill/>
                <a:round/>
              </a:ln>
            </p:spPr>
            <p:txBody>
              <a:bodyPr anchor="ctr"/>
              <a:lstStyle/>
              <a:p>
                <a:pPr algn="ctr"/>
                <a:endParaRPr/>
              </a:p>
            </p:txBody>
          </p:sp>
        </p:grpSp>
        <p:grpSp>
          <p:nvGrpSpPr>
            <p:cNvPr id="40" name="Group 89"/>
            <p:cNvGrpSpPr/>
            <p:nvPr/>
          </p:nvGrpSpPr>
          <p:grpSpPr>
            <a:xfrm>
              <a:off x="4823544" y="3073357"/>
              <a:ext cx="310605" cy="317750"/>
              <a:chOff x="4357688" y="2324100"/>
              <a:chExt cx="207963" cy="212726"/>
            </a:xfrm>
            <a:solidFill>
              <a:schemeClr val="bg1"/>
            </a:solidFill>
          </p:grpSpPr>
          <p:sp>
            <p:nvSpPr>
              <p:cNvPr id="69" name="Freeform: Shape 90"/>
              <p:cNvSpPr/>
              <p:nvPr/>
            </p:nvSpPr>
            <p:spPr bwMode="auto">
              <a:xfrm>
                <a:off x="4514850" y="2481263"/>
                <a:ext cx="3175" cy="7938"/>
              </a:xfrm>
              <a:custGeom>
                <a:avLst/>
                <a:gdLst/>
                <a:ahLst/>
                <a:cxnLst>
                  <a:cxn ang="0">
                    <a:pos x="1" y="0"/>
                  </a:cxn>
                  <a:cxn ang="0">
                    <a:pos x="0" y="1"/>
                  </a:cxn>
                  <a:cxn ang="0">
                    <a:pos x="0" y="1"/>
                  </a:cxn>
                  <a:cxn ang="0">
                    <a:pos x="1" y="3"/>
                  </a:cxn>
                  <a:cxn ang="0">
                    <a:pos x="1" y="3"/>
                  </a:cxn>
                  <a:cxn ang="0">
                    <a:pos x="1" y="0"/>
                  </a:cxn>
                </a:cxnLst>
                <a:rect l="0" t="0" r="r" b="b"/>
                <a:pathLst>
                  <a:path w="1" h="3">
                    <a:moveTo>
                      <a:pt x="1" y="0"/>
                    </a:moveTo>
                    <a:cubicBezTo>
                      <a:pt x="0" y="0"/>
                      <a:pt x="0" y="1"/>
                      <a:pt x="0" y="1"/>
                    </a:cubicBezTo>
                    <a:cubicBezTo>
                      <a:pt x="0" y="1"/>
                      <a:pt x="0" y="1"/>
                      <a:pt x="0" y="1"/>
                    </a:cubicBezTo>
                    <a:cubicBezTo>
                      <a:pt x="0" y="2"/>
                      <a:pt x="0" y="3"/>
                      <a:pt x="1" y="3"/>
                    </a:cubicBezTo>
                    <a:cubicBezTo>
                      <a:pt x="1" y="3"/>
                      <a:pt x="1" y="3"/>
                      <a:pt x="1" y="3"/>
                    </a:cubicBezTo>
                    <a:cubicBezTo>
                      <a:pt x="1" y="0"/>
                      <a:pt x="1" y="0"/>
                      <a:pt x="1" y="0"/>
                    </a:cubicBezTo>
                  </a:path>
                </a:pathLst>
              </a:custGeom>
              <a:grpFill/>
              <a:ln w="9525">
                <a:noFill/>
                <a:round/>
              </a:ln>
            </p:spPr>
            <p:txBody>
              <a:bodyPr anchor="ctr"/>
              <a:lstStyle/>
              <a:p>
                <a:pPr algn="ctr"/>
                <a:endParaRPr/>
              </a:p>
            </p:txBody>
          </p:sp>
          <p:sp>
            <p:nvSpPr>
              <p:cNvPr id="70" name="Freeform: Shape 91"/>
              <p:cNvSpPr/>
              <p:nvPr/>
            </p:nvSpPr>
            <p:spPr bwMode="auto">
              <a:xfrm>
                <a:off x="4522788" y="2497138"/>
                <a:ext cx="6350" cy="11113"/>
              </a:xfrm>
              <a:custGeom>
                <a:avLst/>
                <a:gdLst/>
                <a:ahLst/>
                <a:cxnLst>
                  <a:cxn ang="0">
                    <a:pos x="0" y="0"/>
                  </a:cxn>
                  <a:cxn ang="0">
                    <a:pos x="0" y="0"/>
                  </a:cxn>
                  <a:cxn ang="0">
                    <a:pos x="0" y="4"/>
                  </a:cxn>
                  <a:cxn ang="0">
                    <a:pos x="2" y="2"/>
                  </a:cxn>
                  <a:cxn ang="0">
                    <a:pos x="2" y="2"/>
                  </a:cxn>
                  <a:cxn ang="0">
                    <a:pos x="1" y="0"/>
                  </a:cxn>
                  <a:cxn ang="0">
                    <a:pos x="0" y="0"/>
                  </a:cxn>
                </a:cxnLst>
                <a:rect l="0" t="0" r="r" b="b"/>
                <a:pathLst>
                  <a:path w="2" h="4">
                    <a:moveTo>
                      <a:pt x="0" y="0"/>
                    </a:moveTo>
                    <a:cubicBezTo>
                      <a:pt x="0" y="0"/>
                      <a:pt x="0" y="0"/>
                      <a:pt x="0" y="0"/>
                    </a:cubicBezTo>
                    <a:cubicBezTo>
                      <a:pt x="0" y="4"/>
                      <a:pt x="0" y="4"/>
                      <a:pt x="0" y="4"/>
                    </a:cubicBezTo>
                    <a:cubicBezTo>
                      <a:pt x="2" y="4"/>
                      <a:pt x="2" y="3"/>
                      <a:pt x="2" y="2"/>
                    </a:cubicBezTo>
                    <a:cubicBezTo>
                      <a:pt x="2" y="2"/>
                      <a:pt x="2" y="2"/>
                      <a:pt x="2" y="2"/>
                    </a:cubicBezTo>
                    <a:cubicBezTo>
                      <a:pt x="2" y="1"/>
                      <a:pt x="2" y="1"/>
                      <a:pt x="1" y="0"/>
                    </a:cubicBezTo>
                    <a:cubicBezTo>
                      <a:pt x="1" y="0"/>
                      <a:pt x="1" y="0"/>
                      <a:pt x="0" y="0"/>
                    </a:cubicBezTo>
                  </a:path>
                </a:pathLst>
              </a:custGeom>
              <a:grpFill/>
              <a:ln w="9525">
                <a:noFill/>
                <a:round/>
              </a:ln>
            </p:spPr>
            <p:txBody>
              <a:bodyPr anchor="ctr"/>
              <a:lstStyle/>
              <a:p>
                <a:pPr algn="ctr"/>
                <a:endParaRPr/>
              </a:p>
            </p:txBody>
          </p:sp>
          <p:sp>
            <p:nvSpPr>
              <p:cNvPr id="71" name="Freeform: Shape 92"/>
              <p:cNvSpPr/>
              <p:nvPr/>
            </p:nvSpPr>
            <p:spPr bwMode="auto">
              <a:xfrm>
                <a:off x="4478338" y="2449513"/>
                <a:ext cx="87313" cy="87313"/>
              </a:xfrm>
              <a:custGeom>
                <a:avLst/>
                <a:gdLst/>
                <a:ahLst/>
                <a:cxnLst>
                  <a:cxn ang="0">
                    <a:pos x="14" y="5"/>
                  </a:cxn>
                  <a:cxn ang="0">
                    <a:pos x="14" y="5"/>
                  </a:cxn>
                  <a:cxn ang="0">
                    <a:pos x="16" y="5"/>
                  </a:cxn>
                  <a:cxn ang="0">
                    <a:pos x="16" y="9"/>
                  </a:cxn>
                  <a:cxn ang="0">
                    <a:pos x="19" y="10"/>
                  </a:cxn>
                  <a:cxn ang="0">
                    <a:pos x="21" y="13"/>
                  </a:cxn>
                  <a:cxn ang="0">
                    <a:pos x="21" y="13"/>
                  </a:cxn>
                  <a:cxn ang="0">
                    <a:pos x="18" y="13"/>
                  </a:cxn>
                  <a:cxn ang="0">
                    <a:pos x="16" y="11"/>
                  </a:cxn>
                  <a:cxn ang="0">
                    <a:pos x="16" y="11"/>
                  </a:cxn>
                  <a:cxn ang="0">
                    <a:pos x="16" y="15"/>
                  </a:cxn>
                  <a:cxn ang="0">
                    <a:pos x="18" y="15"/>
                  </a:cxn>
                  <a:cxn ang="0">
                    <a:pos x="20" y="17"/>
                  </a:cxn>
                  <a:cxn ang="0">
                    <a:pos x="21" y="19"/>
                  </a:cxn>
                  <a:cxn ang="0">
                    <a:pos x="21" y="19"/>
                  </a:cxn>
                  <a:cxn ang="0">
                    <a:pos x="19" y="22"/>
                  </a:cxn>
                  <a:cxn ang="0">
                    <a:pos x="16" y="23"/>
                  </a:cxn>
                  <a:cxn ang="0">
                    <a:pos x="16" y="23"/>
                  </a:cxn>
                  <a:cxn ang="0">
                    <a:pos x="16" y="26"/>
                  </a:cxn>
                  <a:cxn ang="0">
                    <a:pos x="14" y="26"/>
                  </a:cxn>
                  <a:cxn ang="0">
                    <a:pos x="14" y="23"/>
                  </a:cxn>
                  <a:cxn ang="0">
                    <a:pos x="11" y="22"/>
                  </a:cxn>
                  <a:cxn ang="0">
                    <a:pos x="10" y="18"/>
                  </a:cxn>
                  <a:cxn ang="0">
                    <a:pos x="10" y="18"/>
                  </a:cxn>
                  <a:cxn ang="0">
                    <a:pos x="12" y="18"/>
                  </a:cxn>
                  <a:cxn ang="0">
                    <a:pos x="14" y="21"/>
                  </a:cxn>
                  <a:cxn ang="0">
                    <a:pos x="14" y="21"/>
                  </a:cxn>
                  <a:cxn ang="0">
                    <a:pos x="14" y="17"/>
                  </a:cxn>
                  <a:cxn ang="0">
                    <a:pos x="13" y="16"/>
                  </a:cxn>
                  <a:cxn ang="0">
                    <a:pos x="10" y="13"/>
                  </a:cxn>
                  <a:cxn ang="0">
                    <a:pos x="10" y="13"/>
                  </a:cxn>
                  <a:cxn ang="0">
                    <a:pos x="12" y="10"/>
                  </a:cxn>
                  <a:cxn ang="0">
                    <a:pos x="14" y="9"/>
                  </a:cxn>
                  <a:cxn ang="0">
                    <a:pos x="14" y="9"/>
                  </a:cxn>
                  <a:cxn ang="0">
                    <a:pos x="14" y="5"/>
                  </a:cxn>
                  <a:cxn ang="0">
                    <a:pos x="15" y="0"/>
                  </a:cxn>
                  <a:cxn ang="0">
                    <a:pos x="0" y="16"/>
                  </a:cxn>
                  <a:cxn ang="0">
                    <a:pos x="0" y="16"/>
                  </a:cxn>
                  <a:cxn ang="0">
                    <a:pos x="15" y="31"/>
                  </a:cxn>
                  <a:cxn ang="0">
                    <a:pos x="31" y="16"/>
                  </a:cxn>
                  <a:cxn ang="0">
                    <a:pos x="31" y="16"/>
                  </a:cxn>
                  <a:cxn ang="0">
                    <a:pos x="15" y="0"/>
                  </a:cxn>
                </a:cxnLst>
                <a:rect l="0" t="0" r="r" b="b"/>
                <a:pathLst>
                  <a:path w="31" h="31">
                    <a:moveTo>
                      <a:pt x="14" y="5"/>
                    </a:moveTo>
                    <a:cubicBezTo>
                      <a:pt x="14" y="5"/>
                      <a:pt x="14" y="5"/>
                      <a:pt x="14" y="5"/>
                    </a:cubicBezTo>
                    <a:cubicBezTo>
                      <a:pt x="16" y="5"/>
                      <a:pt x="16" y="5"/>
                      <a:pt x="16" y="5"/>
                    </a:cubicBezTo>
                    <a:cubicBezTo>
                      <a:pt x="16" y="9"/>
                      <a:pt x="16" y="9"/>
                      <a:pt x="16" y="9"/>
                    </a:cubicBezTo>
                    <a:cubicBezTo>
                      <a:pt x="17" y="9"/>
                      <a:pt x="18" y="9"/>
                      <a:pt x="19" y="10"/>
                    </a:cubicBezTo>
                    <a:cubicBezTo>
                      <a:pt x="20" y="11"/>
                      <a:pt x="21" y="12"/>
                      <a:pt x="21" y="13"/>
                    </a:cubicBezTo>
                    <a:cubicBezTo>
                      <a:pt x="21" y="13"/>
                      <a:pt x="21" y="13"/>
                      <a:pt x="21" y="13"/>
                    </a:cubicBezTo>
                    <a:cubicBezTo>
                      <a:pt x="18" y="13"/>
                      <a:pt x="18" y="13"/>
                      <a:pt x="18" y="13"/>
                    </a:cubicBezTo>
                    <a:cubicBezTo>
                      <a:pt x="18" y="12"/>
                      <a:pt x="17" y="11"/>
                      <a:pt x="16" y="11"/>
                    </a:cubicBezTo>
                    <a:cubicBezTo>
                      <a:pt x="16" y="11"/>
                      <a:pt x="16" y="11"/>
                      <a:pt x="16" y="11"/>
                    </a:cubicBezTo>
                    <a:cubicBezTo>
                      <a:pt x="16" y="15"/>
                      <a:pt x="16" y="15"/>
                      <a:pt x="16" y="15"/>
                    </a:cubicBezTo>
                    <a:cubicBezTo>
                      <a:pt x="17" y="15"/>
                      <a:pt x="17" y="15"/>
                      <a:pt x="18" y="15"/>
                    </a:cubicBezTo>
                    <a:cubicBezTo>
                      <a:pt x="19" y="15"/>
                      <a:pt x="20" y="16"/>
                      <a:pt x="20" y="17"/>
                    </a:cubicBezTo>
                    <a:cubicBezTo>
                      <a:pt x="21" y="17"/>
                      <a:pt x="21" y="18"/>
                      <a:pt x="21" y="19"/>
                    </a:cubicBezTo>
                    <a:cubicBezTo>
                      <a:pt x="21" y="19"/>
                      <a:pt x="21" y="19"/>
                      <a:pt x="21" y="19"/>
                    </a:cubicBezTo>
                    <a:cubicBezTo>
                      <a:pt x="21" y="20"/>
                      <a:pt x="20" y="21"/>
                      <a:pt x="19" y="22"/>
                    </a:cubicBezTo>
                    <a:cubicBezTo>
                      <a:pt x="18" y="22"/>
                      <a:pt x="17" y="23"/>
                      <a:pt x="16" y="23"/>
                    </a:cubicBezTo>
                    <a:cubicBezTo>
                      <a:pt x="16" y="23"/>
                      <a:pt x="16" y="23"/>
                      <a:pt x="16" y="23"/>
                    </a:cubicBezTo>
                    <a:cubicBezTo>
                      <a:pt x="16" y="26"/>
                      <a:pt x="16" y="26"/>
                      <a:pt x="16" y="26"/>
                    </a:cubicBezTo>
                    <a:cubicBezTo>
                      <a:pt x="14" y="26"/>
                      <a:pt x="14" y="26"/>
                      <a:pt x="14" y="26"/>
                    </a:cubicBezTo>
                    <a:cubicBezTo>
                      <a:pt x="14" y="23"/>
                      <a:pt x="14" y="23"/>
                      <a:pt x="14" y="23"/>
                    </a:cubicBezTo>
                    <a:cubicBezTo>
                      <a:pt x="13" y="23"/>
                      <a:pt x="12" y="22"/>
                      <a:pt x="11" y="22"/>
                    </a:cubicBezTo>
                    <a:cubicBezTo>
                      <a:pt x="10" y="21"/>
                      <a:pt x="10" y="20"/>
                      <a:pt x="10" y="18"/>
                    </a:cubicBezTo>
                    <a:cubicBezTo>
                      <a:pt x="10" y="18"/>
                      <a:pt x="10" y="18"/>
                      <a:pt x="10" y="18"/>
                    </a:cubicBezTo>
                    <a:cubicBezTo>
                      <a:pt x="12" y="18"/>
                      <a:pt x="12" y="18"/>
                      <a:pt x="12" y="18"/>
                    </a:cubicBezTo>
                    <a:cubicBezTo>
                      <a:pt x="12" y="19"/>
                      <a:pt x="13" y="20"/>
                      <a:pt x="14" y="21"/>
                    </a:cubicBezTo>
                    <a:cubicBezTo>
                      <a:pt x="14" y="21"/>
                      <a:pt x="14" y="21"/>
                      <a:pt x="14" y="21"/>
                    </a:cubicBezTo>
                    <a:cubicBezTo>
                      <a:pt x="14" y="17"/>
                      <a:pt x="14" y="17"/>
                      <a:pt x="14" y="17"/>
                    </a:cubicBezTo>
                    <a:cubicBezTo>
                      <a:pt x="13" y="16"/>
                      <a:pt x="13" y="16"/>
                      <a:pt x="13" y="16"/>
                    </a:cubicBezTo>
                    <a:cubicBezTo>
                      <a:pt x="11" y="16"/>
                      <a:pt x="10" y="15"/>
                      <a:pt x="10" y="13"/>
                    </a:cubicBezTo>
                    <a:cubicBezTo>
                      <a:pt x="10" y="13"/>
                      <a:pt x="10" y="13"/>
                      <a:pt x="10" y="13"/>
                    </a:cubicBezTo>
                    <a:cubicBezTo>
                      <a:pt x="10" y="11"/>
                      <a:pt x="11" y="10"/>
                      <a:pt x="12" y="10"/>
                    </a:cubicBezTo>
                    <a:cubicBezTo>
                      <a:pt x="12" y="9"/>
                      <a:pt x="13" y="9"/>
                      <a:pt x="14" y="9"/>
                    </a:cubicBezTo>
                    <a:cubicBezTo>
                      <a:pt x="14" y="9"/>
                      <a:pt x="14" y="9"/>
                      <a:pt x="14" y="9"/>
                    </a:cubicBezTo>
                    <a:cubicBezTo>
                      <a:pt x="14" y="5"/>
                      <a:pt x="14" y="5"/>
                      <a:pt x="14" y="5"/>
                    </a:cubicBezTo>
                    <a:moveTo>
                      <a:pt x="15" y="0"/>
                    </a:moveTo>
                    <a:cubicBezTo>
                      <a:pt x="7" y="0"/>
                      <a:pt x="0" y="7"/>
                      <a:pt x="0" y="16"/>
                    </a:cubicBezTo>
                    <a:cubicBezTo>
                      <a:pt x="0" y="16"/>
                      <a:pt x="0" y="16"/>
                      <a:pt x="0" y="16"/>
                    </a:cubicBezTo>
                    <a:cubicBezTo>
                      <a:pt x="0" y="24"/>
                      <a:pt x="7" y="31"/>
                      <a:pt x="15" y="31"/>
                    </a:cubicBezTo>
                    <a:cubicBezTo>
                      <a:pt x="24" y="31"/>
                      <a:pt x="31" y="24"/>
                      <a:pt x="31" y="16"/>
                    </a:cubicBezTo>
                    <a:cubicBezTo>
                      <a:pt x="31" y="16"/>
                      <a:pt x="31" y="16"/>
                      <a:pt x="31" y="16"/>
                    </a:cubicBezTo>
                    <a:cubicBezTo>
                      <a:pt x="31" y="7"/>
                      <a:pt x="24" y="0"/>
                      <a:pt x="15" y="0"/>
                    </a:cubicBezTo>
                  </a:path>
                </a:pathLst>
              </a:custGeom>
              <a:grpFill/>
              <a:ln w="9525">
                <a:noFill/>
                <a:round/>
              </a:ln>
            </p:spPr>
            <p:txBody>
              <a:bodyPr anchor="ctr"/>
              <a:lstStyle/>
              <a:p>
                <a:pPr algn="ctr"/>
                <a:endParaRPr/>
              </a:p>
            </p:txBody>
          </p:sp>
          <p:sp>
            <p:nvSpPr>
              <p:cNvPr id="72" name="Freeform: Shape 93"/>
              <p:cNvSpPr/>
              <p:nvPr/>
            </p:nvSpPr>
            <p:spPr bwMode="auto">
              <a:xfrm>
                <a:off x="4357688" y="2324100"/>
                <a:ext cx="196850" cy="195263"/>
              </a:xfrm>
              <a:custGeom>
                <a:avLst/>
                <a:gdLst/>
                <a:ahLst/>
                <a:cxnLst>
                  <a:cxn ang="0">
                    <a:pos x="14" y="59"/>
                  </a:cxn>
                  <a:cxn ang="0">
                    <a:pos x="24" y="65"/>
                  </a:cxn>
                  <a:cxn ang="0">
                    <a:pos x="14" y="59"/>
                  </a:cxn>
                  <a:cxn ang="0">
                    <a:pos x="20" y="52"/>
                  </a:cxn>
                  <a:cxn ang="0">
                    <a:pos x="33" y="66"/>
                  </a:cxn>
                  <a:cxn ang="0">
                    <a:pos x="20" y="52"/>
                  </a:cxn>
                  <a:cxn ang="0">
                    <a:pos x="3" y="37"/>
                  </a:cxn>
                  <a:cxn ang="0">
                    <a:pos x="16" y="51"/>
                  </a:cxn>
                  <a:cxn ang="0">
                    <a:pos x="11" y="56"/>
                  </a:cxn>
                  <a:cxn ang="0">
                    <a:pos x="18" y="37"/>
                  </a:cxn>
                  <a:cxn ang="0">
                    <a:pos x="33" y="37"/>
                  </a:cxn>
                  <a:cxn ang="0">
                    <a:pos x="33" y="46"/>
                  </a:cxn>
                  <a:cxn ang="0">
                    <a:pos x="18" y="37"/>
                  </a:cxn>
                  <a:cxn ang="0">
                    <a:pos x="37" y="23"/>
                  </a:cxn>
                  <a:cxn ang="0">
                    <a:pos x="52" y="34"/>
                  </a:cxn>
                  <a:cxn ang="0">
                    <a:pos x="37" y="34"/>
                  </a:cxn>
                  <a:cxn ang="0">
                    <a:pos x="18" y="34"/>
                  </a:cxn>
                  <a:cxn ang="0">
                    <a:pos x="33" y="23"/>
                  </a:cxn>
                  <a:cxn ang="0">
                    <a:pos x="18" y="34"/>
                  </a:cxn>
                  <a:cxn ang="0">
                    <a:pos x="53" y="20"/>
                  </a:cxn>
                  <a:cxn ang="0">
                    <a:pos x="67" y="34"/>
                  </a:cxn>
                  <a:cxn ang="0">
                    <a:pos x="55" y="34"/>
                  </a:cxn>
                  <a:cxn ang="0">
                    <a:pos x="3" y="34"/>
                  </a:cxn>
                  <a:cxn ang="0">
                    <a:pos x="16" y="19"/>
                  </a:cxn>
                  <a:cxn ang="0">
                    <a:pos x="14" y="34"/>
                  </a:cxn>
                  <a:cxn ang="0">
                    <a:pos x="14" y="11"/>
                  </a:cxn>
                  <a:cxn ang="0">
                    <a:pos x="24" y="5"/>
                  </a:cxn>
                  <a:cxn ang="0">
                    <a:pos x="17" y="16"/>
                  </a:cxn>
                  <a:cxn ang="0">
                    <a:pos x="37" y="5"/>
                  </a:cxn>
                  <a:cxn ang="0">
                    <a:pos x="49" y="18"/>
                  </a:cxn>
                  <a:cxn ang="0">
                    <a:pos x="37" y="20"/>
                  </a:cxn>
                  <a:cxn ang="0">
                    <a:pos x="44" y="4"/>
                  </a:cxn>
                  <a:cxn ang="0">
                    <a:pos x="56" y="11"/>
                  </a:cxn>
                  <a:cxn ang="0">
                    <a:pos x="52" y="16"/>
                  </a:cxn>
                  <a:cxn ang="0">
                    <a:pos x="20" y="17"/>
                  </a:cxn>
                  <a:cxn ang="0">
                    <a:pos x="33" y="4"/>
                  </a:cxn>
                  <a:cxn ang="0">
                    <a:pos x="33" y="20"/>
                  </a:cxn>
                  <a:cxn ang="0">
                    <a:pos x="37" y="0"/>
                  </a:cxn>
                  <a:cxn ang="0">
                    <a:pos x="33" y="0"/>
                  </a:cxn>
                  <a:cxn ang="0">
                    <a:pos x="0" y="35"/>
                  </a:cxn>
                  <a:cxn ang="0">
                    <a:pos x="35" y="70"/>
                  </a:cxn>
                  <a:cxn ang="0">
                    <a:pos x="44" y="69"/>
                  </a:cxn>
                  <a:cxn ang="0">
                    <a:pos x="37" y="66"/>
                  </a:cxn>
                  <a:cxn ang="0">
                    <a:pos x="45" y="51"/>
                  </a:cxn>
                  <a:cxn ang="0">
                    <a:pos x="47" y="48"/>
                  </a:cxn>
                  <a:cxn ang="0">
                    <a:pos x="37" y="37"/>
                  </a:cxn>
                  <a:cxn ang="0">
                    <a:pos x="52" y="37"/>
                  </a:cxn>
                  <a:cxn ang="0">
                    <a:pos x="51" y="46"/>
                  </a:cxn>
                  <a:cxn ang="0">
                    <a:pos x="55" y="37"/>
                  </a:cxn>
                  <a:cxn ang="0">
                    <a:pos x="67" y="37"/>
                  </a:cxn>
                  <a:cxn ang="0">
                    <a:pos x="65" y="46"/>
                  </a:cxn>
                  <a:cxn ang="0">
                    <a:pos x="70" y="35"/>
                  </a:cxn>
                  <a:cxn ang="0">
                    <a:pos x="37" y="0"/>
                  </a:cxn>
                </a:cxnLst>
                <a:rect l="0" t="0" r="r" b="b"/>
                <a:pathLst>
                  <a:path w="70" h="70">
                    <a:moveTo>
                      <a:pt x="14" y="59"/>
                    </a:moveTo>
                    <a:cubicBezTo>
                      <a:pt x="14" y="59"/>
                      <a:pt x="14" y="59"/>
                      <a:pt x="14" y="59"/>
                    </a:cubicBezTo>
                    <a:cubicBezTo>
                      <a:pt x="14" y="57"/>
                      <a:pt x="16" y="55"/>
                      <a:pt x="18" y="54"/>
                    </a:cubicBezTo>
                    <a:cubicBezTo>
                      <a:pt x="19" y="58"/>
                      <a:pt x="21" y="62"/>
                      <a:pt x="24" y="65"/>
                    </a:cubicBezTo>
                    <a:cubicBezTo>
                      <a:pt x="24" y="65"/>
                      <a:pt x="24" y="65"/>
                      <a:pt x="24" y="65"/>
                    </a:cubicBezTo>
                    <a:cubicBezTo>
                      <a:pt x="20" y="63"/>
                      <a:pt x="17" y="61"/>
                      <a:pt x="14" y="59"/>
                    </a:cubicBezTo>
                    <a:moveTo>
                      <a:pt x="20" y="52"/>
                    </a:moveTo>
                    <a:cubicBezTo>
                      <a:pt x="20" y="52"/>
                      <a:pt x="20" y="52"/>
                      <a:pt x="20" y="52"/>
                    </a:cubicBezTo>
                    <a:cubicBezTo>
                      <a:pt x="24" y="51"/>
                      <a:pt x="29" y="50"/>
                      <a:pt x="33" y="50"/>
                    </a:cubicBezTo>
                    <a:cubicBezTo>
                      <a:pt x="33" y="66"/>
                      <a:pt x="33" y="66"/>
                      <a:pt x="33" y="66"/>
                    </a:cubicBezTo>
                    <a:cubicBezTo>
                      <a:pt x="33" y="66"/>
                      <a:pt x="33" y="66"/>
                      <a:pt x="33" y="66"/>
                    </a:cubicBezTo>
                    <a:cubicBezTo>
                      <a:pt x="27" y="65"/>
                      <a:pt x="23" y="59"/>
                      <a:pt x="20" y="52"/>
                    </a:cubicBezTo>
                    <a:moveTo>
                      <a:pt x="3" y="37"/>
                    </a:moveTo>
                    <a:cubicBezTo>
                      <a:pt x="3" y="37"/>
                      <a:pt x="3" y="37"/>
                      <a:pt x="3" y="37"/>
                    </a:cubicBezTo>
                    <a:cubicBezTo>
                      <a:pt x="14" y="37"/>
                      <a:pt x="14" y="37"/>
                      <a:pt x="14" y="37"/>
                    </a:cubicBezTo>
                    <a:cubicBezTo>
                      <a:pt x="14" y="41"/>
                      <a:pt x="15" y="46"/>
                      <a:pt x="16" y="51"/>
                    </a:cubicBezTo>
                    <a:cubicBezTo>
                      <a:pt x="16" y="51"/>
                      <a:pt x="16" y="51"/>
                      <a:pt x="16" y="51"/>
                    </a:cubicBezTo>
                    <a:cubicBezTo>
                      <a:pt x="14" y="52"/>
                      <a:pt x="12" y="54"/>
                      <a:pt x="11" y="56"/>
                    </a:cubicBezTo>
                    <a:cubicBezTo>
                      <a:pt x="7" y="51"/>
                      <a:pt x="4" y="44"/>
                      <a:pt x="3" y="37"/>
                    </a:cubicBezTo>
                    <a:moveTo>
                      <a:pt x="18" y="37"/>
                    </a:moveTo>
                    <a:cubicBezTo>
                      <a:pt x="18" y="37"/>
                      <a:pt x="18" y="37"/>
                      <a:pt x="18" y="37"/>
                    </a:cubicBezTo>
                    <a:cubicBezTo>
                      <a:pt x="33" y="37"/>
                      <a:pt x="33" y="37"/>
                      <a:pt x="33" y="37"/>
                    </a:cubicBezTo>
                    <a:cubicBezTo>
                      <a:pt x="33" y="46"/>
                      <a:pt x="33" y="46"/>
                      <a:pt x="33" y="46"/>
                    </a:cubicBezTo>
                    <a:cubicBezTo>
                      <a:pt x="33" y="46"/>
                      <a:pt x="33" y="46"/>
                      <a:pt x="33" y="46"/>
                    </a:cubicBezTo>
                    <a:cubicBezTo>
                      <a:pt x="29" y="47"/>
                      <a:pt x="24" y="47"/>
                      <a:pt x="19" y="49"/>
                    </a:cubicBezTo>
                    <a:cubicBezTo>
                      <a:pt x="18" y="45"/>
                      <a:pt x="18" y="41"/>
                      <a:pt x="18" y="37"/>
                    </a:cubicBezTo>
                    <a:moveTo>
                      <a:pt x="37" y="23"/>
                    </a:moveTo>
                    <a:cubicBezTo>
                      <a:pt x="37" y="23"/>
                      <a:pt x="37" y="23"/>
                      <a:pt x="37" y="23"/>
                    </a:cubicBezTo>
                    <a:cubicBezTo>
                      <a:pt x="41" y="23"/>
                      <a:pt x="46" y="23"/>
                      <a:pt x="50" y="21"/>
                    </a:cubicBezTo>
                    <a:cubicBezTo>
                      <a:pt x="51" y="25"/>
                      <a:pt x="52" y="30"/>
                      <a:pt x="52" y="34"/>
                    </a:cubicBezTo>
                    <a:cubicBezTo>
                      <a:pt x="52" y="34"/>
                      <a:pt x="52" y="34"/>
                      <a:pt x="52" y="34"/>
                    </a:cubicBezTo>
                    <a:cubicBezTo>
                      <a:pt x="37" y="34"/>
                      <a:pt x="37" y="34"/>
                      <a:pt x="37" y="34"/>
                    </a:cubicBezTo>
                    <a:cubicBezTo>
                      <a:pt x="37" y="23"/>
                      <a:pt x="37" y="23"/>
                      <a:pt x="37" y="23"/>
                    </a:cubicBezTo>
                    <a:moveTo>
                      <a:pt x="18" y="34"/>
                    </a:moveTo>
                    <a:cubicBezTo>
                      <a:pt x="18" y="29"/>
                      <a:pt x="18" y="25"/>
                      <a:pt x="19" y="21"/>
                    </a:cubicBezTo>
                    <a:cubicBezTo>
                      <a:pt x="23" y="22"/>
                      <a:pt x="29" y="23"/>
                      <a:pt x="33" y="23"/>
                    </a:cubicBezTo>
                    <a:cubicBezTo>
                      <a:pt x="33" y="34"/>
                      <a:pt x="33" y="34"/>
                      <a:pt x="33" y="34"/>
                    </a:cubicBezTo>
                    <a:cubicBezTo>
                      <a:pt x="18" y="34"/>
                      <a:pt x="18" y="34"/>
                      <a:pt x="18" y="34"/>
                    </a:cubicBezTo>
                    <a:moveTo>
                      <a:pt x="53" y="20"/>
                    </a:moveTo>
                    <a:cubicBezTo>
                      <a:pt x="53" y="20"/>
                      <a:pt x="53" y="20"/>
                      <a:pt x="53" y="20"/>
                    </a:cubicBezTo>
                    <a:cubicBezTo>
                      <a:pt x="56" y="18"/>
                      <a:pt x="58" y="16"/>
                      <a:pt x="59" y="14"/>
                    </a:cubicBezTo>
                    <a:cubicBezTo>
                      <a:pt x="64" y="19"/>
                      <a:pt x="67" y="26"/>
                      <a:pt x="67" y="34"/>
                    </a:cubicBezTo>
                    <a:cubicBezTo>
                      <a:pt x="67" y="34"/>
                      <a:pt x="67" y="34"/>
                      <a:pt x="67" y="34"/>
                    </a:cubicBezTo>
                    <a:cubicBezTo>
                      <a:pt x="55" y="34"/>
                      <a:pt x="55" y="34"/>
                      <a:pt x="55" y="34"/>
                    </a:cubicBezTo>
                    <a:cubicBezTo>
                      <a:pt x="55" y="29"/>
                      <a:pt x="55" y="24"/>
                      <a:pt x="53" y="20"/>
                    </a:cubicBezTo>
                    <a:moveTo>
                      <a:pt x="3" y="34"/>
                    </a:moveTo>
                    <a:cubicBezTo>
                      <a:pt x="4" y="26"/>
                      <a:pt x="7" y="19"/>
                      <a:pt x="12" y="14"/>
                    </a:cubicBezTo>
                    <a:cubicBezTo>
                      <a:pt x="12" y="16"/>
                      <a:pt x="14" y="18"/>
                      <a:pt x="16" y="19"/>
                    </a:cubicBezTo>
                    <a:cubicBezTo>
                      <a:pt x="16" y="19"/>
                      <a:pt x="16" y="19"/>
                      <a:pt x="16" y="19"/>
                    </a:cubicBezTo>
                    <a:cubicBezTo>
                      <a:pt x="15" y="24"/>
                      <a:pt x="14" y="29"/>
                      <a:pt x="14" y="34"/>
                    </a:cubicBezTo>
                    <a:cubicBezTo>
                      <a:pt x="3" y="34"/>
                      <a:pt x="3" y="34"/>
                      <a:pt x="3" y="34"/>
                    </a:cubicBezTo>
                    <a:moveTo>
                      <a:pt x="14" y="11"/>
                    </a:moveTo>
                    <a:cubicBezTo>
                      <a:pt x="14" y="11"/>
                      <a:pt x="14" y="11"/>
                      <a:pt x="14" y="11"/>
                    </a:cubicBezTo>
                    <a:cubicBezTo>
                      <a:pt x="17" y="8"/>
                      <a:pt x="20" y="6"/>
                      <a:pt x="24" y="5"/>
                    </a:cubicBezTo>
                    <a:cubicBezTo>
                      <a:pt x="24" y="5"/>
                      <a:pt x="24" y="5"/>
                      <a:pt x="24" y="5"/>
                    </a:cubicBezTo>
                    <a:cubicBezTo>
                      <a:pt x="21" y="8"/>
                      <a:pt x="19" y="11"/>
                      <a:pt x="17" y="16"/>
                    </a:cubicBezTo>
                    <a:cubicBezTo>
                      <a:pt x="16" y="14"/>
                      <a:pt x="14" y="13"/>
                      <a:pt x="14" y="11"/>
                    </a:cubicBezTo>
                    <a:moveTo>
                      <a:pt x="37" y="5"/>
                    </a:moveTo>
                    <a:cubicBezTo>
                      <a:pt x="37" y="5"/>
                      <a:pt x="37" y="5"/>
                      <a:pt x="37" y="5"/>
                    </a:cubicBezTo>
                    <a:cubicBezTo>
                      <a:pt x="43" y="5"/>
                      <a:pt x="47" y="11"/>
                      <a:pt x="49" y="18"/>
                    </a:cubicBezTo>
                    <a:cubicBezTo>
                      <a:pt x="49" y="18"/>
                      <a:pt x="49" y="18"/>
                      <a:pt x="49" y="18"/>
                    </a:cubicBezTo>
                    <a:cubicBezTo>
                      <a:pt x="45" y="19"/>
                      <a:pt x="41" y="20"/>
                      <a:pt x="37" y="20"/>
                    </a:cubicBezTo>
                    <a:cubicBezTo>
                      <a:pt x="37" y="5"/>
                      <a:pt x="37" y="5"/>
                      <a:pt x="37" y="5"/>
                    </a:cubicBezTo>
                    <a:moveTo>
                      <a:pt x="44" y="4"/>
                    </a:moveTo>
                    <a:cubicBezTo>
                      <a:pt x="44" y="4"/>
                      <a:pt x="44" y="4"/>
                      <a:pt x="44" y="4"/>
                    </a:cubicBezTo>
                    <a:cubicBezTo>
                      <a:pt x="49" y="6"/>
                      <a:pt x="53" y="8"/>
                      <a:pt x="56" y="11"/>
                    </a:cubicBezTo>
                    <a:cubicBezTo>
                      <a:pt x="56" y="11"/>
                      <a:pt x="56" y="11"/>
                      <a:pt x="56" y="11"/>
                    </a:cubicBezTo>
                    <a:cubicBezTo>
                      <a:pt x="56" y="13"/>
                      <a:pt x="55" y="15"/>
                      <a:pt x="52" y="16"/>
                    </a:cubicBezTo>
                    <a:cubicBezTo>
                      <a:pt x="50" y="11"/>
                      <a:pt x="48" y="7"/>
                      <a:pt x="44" y="4"/>
                    </a:cubicBezTo>
                    <a:moveTo>
                      <a:pt x="20" y="17"/>
                    </a:moveTo>
                    <a:cubicBezTo>
                      <a:pt x="20" y="17"/>
                      <a:pt x="20" y="17"/>
                      <a:pt x="20" y="17"/>
                    </a:cubicBezTo>
                    <a:cubicBezTo>
                      <a:pt x="23" y="10"/>
                      <a:pt x="27" y="5"/>
                      <a:pt x="33" y="4"/>
                    </a:cubicBezTo>
                    <a:cubicBezTo>
                      <a:pt x="33" y="20"/>
                      <a:pt x="33" y="20"/>
                      <a:pt x="33" y="20"/>
                    </a:cubicBezTo>
                    <a:cubicBezTo>
                      <a:pt x="33" y="20"/>
                      <a:pt x="33" y="20"/>
                      <a:pt x="33" y="20"/>
                    </a:cubicBezTo>
                    <a:cubicBezTo>
                      <a:pt x="29" y="20"/>
                      <a:pt x="24" y="19"/>
                      <a:pt x="20" y="17"/>
                    </a:cubicBezTo>
                    <a:moveTo>
                      <a:pt x="37" y="0"/>
                    </a:moveTo>
                    <a:cubicBezTo>
                      <a:pt x="33" y="0"/>
                      <a:pt x="33" y="0"/>
                      <a:pt x="33" y="0"/>
                    </a:cubicBezTo>
                    <a:cubicBezTo>
                      <a:pt x="33" y="0"/>
                      <a:pt x="33" y="0"/>
                      <a:pt x="33" y="0"/>
                    </a:cubicBezTo>
                    <a:cubicBezTo>
                      <a:pt x="33" y="0"/>
                      <a:pt x="33" y="0"/>
                      <a:pt x="33" y="0"/>
                    </a:cubicBezTo>
                    <a:cubicBezTo>
                      <a:pt x="15" y="1"/>
                      <a:pt x="0" y="16"/>
                      <a:pt x="0" y="35"/>
                    </a:cubicBezTo>
                    <a:cubicBezTo>
                      <a:pt x="0" y="35"/>
                      <a:pt x="0" y="35"/>
                      <a:pt x="0" y="35"/>
                    </a:cubicBezTo>
                    <a:cubicBezTo>
                      <a:pt x="0" y="54"/>
                      <a:pt x="16" y="70"/>
                      <a:pt x="35" y="70"/>
                    </a:cubicBezTo>
                    <a:cubicBezTo>
                      <a:pt x="38" y="70"/>
                      <a:pt x="41" y="69"/>
                      <a:pt x="44" y="69"/>
                    </a:cubicBezTo>
                    <a:cubicBezTo>
                      <a:pt x="44" y="69"/>
                      <a:pt x="44" y="69"/>
                      <a:pt x="44" y="69"/>
                    </a:cubicBezTo>
                    <a:cubicBezTo>
                      <a:pt x="43" y="67"/>
                      <a:pt x="42" y="66"/>
                      <a:pt x="42" y="64"/>
                    </a:cubicBezTo>
                    <a:cubicBezTo>
                      <a:pt x="40" y="65"/>
                      <a:pt x="39" y="66"/>
                      <a:pt x="37" y="66"/>
                    </a:cubicBezTo>
                    <a:cubicBezTo>
                      <a:pt x="37" y="50"/>
                      <a:pt x="37" y="50"/>
                      <a:pt x="37" y="50"/>
                    </a:cubicBezTo>
                    <a:cubicBezTo>
                      <a:pt x="39" y="50"/>
                      <a:pt x="42" y="50"/>
                      <a:pt x="45" y="51"/>
                    </a:cubicBezTo>
                    <a:cubicBezTo>
                      <a:pt x="46" y="50"/>
                      <a:pt x="46" y="49"/>
                      <a:pt x="47" y="48"/>
                    </a:cubicBezTo>
                    <a:cubicBezTo>
                      <a:pt x="47" y="48"/>
                      <a:pt x="47" y="48"/>
                      <a:pt x="47" y="48"/>
                    </a:cubicBezTo>
                    <a:cubicBezTo>
                      <a:pt x="44" y="47"/>
                      <a:pt x="40" y="47"/>
                      <a:pt x="37" y="46"/>
                    </a:cubicBezTo>
                    <a:cubicBezTo>
                      <a:pt x="37" y="37"/>
                      <a:pt x="37" y="37"/>
                      <a:pt x="37" y="37"/>
                    </a:cubicBezTo>
                    <a:cubicBezTo>
                      <a:pt x="52" y="37"/>
                      <a:pt x="52" y="37"/>
                      <a:pt x="52" y="37"/>
                    </a:cubicBezTo>
                    <a:cubicBezTo>
                      <a:pt x="52" y="37"/>
                      <a:pt x="52" y="37"/>
                      <a:pt x="52" y="37"/>
                    </a:cubicBezTo>
                    <a:cubicBezTo>
                      <a:pt x="52" y="40"/>
                      <a:pt x="52" y="43"/>
                      <a:pt x="51" y="46"/>
                    </a:cubicBezTo>
                    <a:cubicBezTo>
                      <a:pt x="51" y="46"/>
                      <a:pt x="51" y="46"/>
                      <a:pt x="51" y="46"/>
                    </a:cubicBezTo>
                    <a:cubicBezTo>
                      <a:pt x="52" y="45"/>
                      <a:pt x="53" y="45"/>
                      <a:pt x="55" y="45"/>
                    </a:cubicBezTo>
                    <a:cubicBezTo>
                      <a:pt x="55" y="42"/>
                      <a:pt x="55" y="39"/>
                      <a:pt x="55" y="37"/>
                    </a:cubicBezTo>
                    <a:cubicBezTo>
                      <a:pt x="67" y="37"/>
                      <a:pt x="67" y="37"/>
                      <a:pt x="67" y="37"/>
                    </a:cubicBezTo>
                    <a:cubicBezTo>
                      <a:pt x="67" y="37"/>
                      <a:pt x="67" y="37"/>
                      <a:pt x="67" y="37"/>
                    </a:cubicBezTo>
                    <a:cubicBezTo>
                      <a:pt x="67" y="40"/>
                      <a:pt x="66" y="43"/>
                      <a:pt x="65" y="46"/>
                    </a:cubicBezTo>
                    <a:cubicBezTo>
                      <a:pt x="65" y="46"/>
                      <a:pt x="65" y="46"/>
                      <a:pt x="65" y="46"/>
                    </a:cubicBezTo>
                    <a:cubicBezTo>
                      <a:pt x="66" y="46"/>
                      <a:pt x="67" y="47"/>
                      <a:pt x="68" y="47"/>
                    </a:cubicBezTo>
                    <a:cubicBezTo>
                      <a:pt x="69" y="43"/>
                      <a:pt x="70" y="39"/>
                      <a:pt x="70" y="35"/>
                    </a:cubicBezTo>
                    <a:cubicBezTo>
                      <a:pt x="70" y="35"/>
                      <a:pt x="70" y="35"/>
                      <a:pt x="70" y="35"/>
                    </a:cubicBezTo>
                    <a:cubicBezTo>
                      <a:pt x="70" y="16"/>
                      <a:pt x="55" y="0"/>
                      <a:pt x="37" y="0"/>
                    </a:cubicBezTo>
                    <a:cubicBezTo>
                      <a:pt x="37" y="0"/>
                      <a:pt x="37" y="0"/>
                      <a:pt x="37" y="0"/>
                    </a:cubicBezTo>
                  </a:path>
                </a:pathLst>
              </a:custGeom>
              <a:grpFill/>
              <a:ln w="9525">
                <a:noFill/>
                <a:round/>
              </a:ln>
            </p:spPr>
            <p:txBody>
              <a:bodyPr anchor="ctr"/>
              <a:lstStyle/>
              <a:p>
                <a:pPr algn="ctr"/>
                <a:endParaRPr/>
              </a:p>
            </p:txBody>
          </p:sp>
        </p:grpSp>
        <p:grpSp>
          <p:nvGrpSpPr>
            <p:cNvPr id="41" name="Group 94"/>
            <p:cNvGrpSpPr/>
            <p:nvPr/>
          </p:nvGrpSpPr>
          <p:grpSpPr>
            <a:xfrm>
              <a:off x="2710644" y="3317516"/>
              <a:ext cx="317741" cy="334339"/>
              <a:chOff x="2854325" y="2497138"/>
              <a:chExt cx="212725" cy="223837"/>
            </a:xfrm>
            <a:solidFill>
              <a:schemeClr val="bg1"/>
            </a:solidFill>
          </p:grpSpPr>
          <p:sp>
            <p:nvSpPr>
              <p:cNvPr id="56" name="Freeform: Shape 95"/>
              <p:cNvSpPr/>
              <p:nvPr/>
            </p:nvSpPr>
            <p:spPr bwMode="auto">
              <a:xfrm>
                <a:off x="2854325" y="2613025"/>
                <a:ext cx="212725" cy="107950"/>
              </a:xfrm>
              <a:custGeom>
                <a:avLst/>
                <a:gdLst/>
                <a:ahLst/>
                <a:cxnLst>
                  <a:cxn ang="0">
                    <a:pos x="15" y="26"/>
                  </a:cxn>
                  <a:cxn ang="0">
                    <a:pos x="27" y="33"/>
                  </a:cxn>
                  <a:cxn ang="0">
                    <a:pos x="15" y="26"/>
                  </a:cxn>
                  <a:cxn ang="0">
                    <a:pos x="57" y="21"/>
                  </a:cxn>
                  <a:cxn ang="0">
                    <a:pos x="61" y="27"/>
                  </a:cxn>
                  <a:cxn ang="0">
                    <a:pos x="50" y="33"/>
                  </a:cxn>
                  <a:cxn ang="0">
                    <a:pos x="22" y="20"/>
                  </a:cxn>
                  <a:cxn ang="0">
                    <a:pos x="36" y="34"/>
                  </a:cxn>
                  <a:cxn ang="0">
                    <a:pos x="22" y="20"/>
                  </a:cxn>
                  <a:cxn ang="0">
                    <a:pos x="40" y="17"/>
                  </a:cxn>
                  <a:cxn ang="0">
                    <a:pos x="54" y="20"/>
                  </a:cxn>
                  <a:cxn ang="0">
                    <a:pos x="40" y="17"/>
                  </a:cxn>
                  <a:cxn ang="0">
                    <a:pos x="4" y="3"/>
                  </a:cxn>
                  <a:cxn ang="0">
                    <a:pos x="18" y="18"/>
                  </a:cxn>
                  <a:cxn ang="0">
                    <a:pos x="13" y="24"/>
                  </a:cxn>
                  <a:cxn ang="0">
                    <a:pos x="19" y="3"/>
                  </a:cxn>
                  <a:cxn ang="0">
                    <a:pos x="36" y="3"/>
                  </a:cxn>
                  <a:cxn ang="0">
                    <a:pos x="36" y="13"/>
                  </a:cxn>
                  <a:cxn ang="0">
                    <a:pos x="19" y="3"/>
                  </a:cxn>
                  <a:cxn ang="0">
                    <a:pos x="40" y="3"/>
                  </a:cxn>
                  <a:cxn ang="0">
                    <a:pos x="57" y="3"/>
                  </a:cxn>
                  <a:cxn ang="0">
                    <a:pos x="40" y="13"/>
                  </a:cxn>
                  <a:cxn ang="0">
                    <a:pos x="58" y="18"/>
                  </a:cxn>
                  <a:cxn ang="0">
                    <a:pos x="60" y="3"/>
                  </a:cxn>
                  <a:cxn ang="0">
                    <a:pos x="73" y="3"/>
                  </a:cxn>
                  <a:cxn ang="0">
                    <a:pos x="58" y="18"/>
                  </a:cxn>
                  <a:cxn ang="0">
                    <a:pos x="0" y="0"/>
                  </a:cxn>
                  <a:cxn ang="0">
                    <a:pos x="0" y="1"/>
                  </a:cxn>
                  <a:cxn ang="0">
                    <a:pos x="76" y="1"/>
                  </a:cxn>
                  <a:cxn ang="0">
                    <a:pos x="76" y="1"/>
                  </a:cxn>
                  <a:cxn ang="0">
                    <a:pos x="76" y="0"/>
                  </a:cxn>
                  <a:cxn ang="0">
                    <a:pos x="76" y="0"/>
                  </a:cxn>
                </a:cxnLst>
                <a:rect l="0" t="0" r="r" b="b"/>
                <a:pathLst>
                  <a:path w="76" h="39">
                    <a:moveTo>
                      <a:pt x="15" y="26"/>
                    </a:moveTo>
                    <a:cubicBezTo>
                      <a:pt x="15" y="26"/>
                      <a:pt x="15" y="26"/>
                      <a:pt x="15" y="26"/>
                    </a:cubicBezTo>
                    <a:cubicBezTo>
                      <a:pt x="16" y="24"/>
                      <a:pt x="17" y="23"/>
                      <a:pt x="19" y="21"/>
                    </a:cubicBezTo>
                    <a:cubicBezTo>
                      <a:pt x="21" y="26"/>
                      <a:pt x="23" y="30"/>
                      <a:pt x="27" y="33"/>
                    </a:cubicBezTo>
                    <a:cubicBezTo>
                      <a:pt x="27" y="33"/>
                      <a:pt x="27" y="33"/>
                      <a:pt x="27" y="33"/>
                    </a:cubicBezTo>
                    <a:cubicBezTo>
                      <a:pt x="22" y="32"/>
                      <a:pt x="19" y="29"/>
                      <a:pt x="15" y="26"/>
                    </a:cubicBezTo>
                    <a:moveTo>
                      <a:pt x="50" y="33"/>
                    </a:moveTo>
                    <a:cubicBezTo>
                      <a:pt x="53" y="30"/>
                      <a:pt x="56" y="26"/>
                      <a:pt x="57" y="21"/>
                    </a:cubicBezTo>
                    <a:cubicBezTo>
                      <a:pt x="59" y="23"/>
                      <a:pt x="61" y="25"/>
                      <a:pt x="61" y="27"/>
                    </a:cubicBezTo>
                    <a:cubicBezTo>
                      <a:pt x="61" y="27"/>
                      <a:pt x="61" y="27"/>
                      <a:pt x="61" y="27"/>
                    </a:cubicBezTo>
                    <a:cubicBezTo>
                      <a:pt x="58" y="29"/>
                      <a:pt x="54" y="32"/>
                      <a:pt x="50" y="33"/>
                    </a:cubicBezTo>
                    <a:cubicBezTo>
                      <a:pt x="50" y="33"/>
                      <a:pt x="50" y="33"/>
                      <a:pt x="50" y="33"/>
                    </a:cubicBezTo>
                    <a:moveTo>
                      <a:pt x="22" y="20"/>
                    </a:moveTo>
                    <a:cubicBezTo>
                      <a:pt x="22" y="20"/>
                      <a:pt x="22" y="20"/>
                      <a:pt x="22" y="20"/>
                    </a:cubicBezTo>
                    <a:cubicBezTo>
                      <a:pt x="26" y="18"/>
                      <a:pt x="32" y="17"/>
                      <a:pt x="36" y="17"/>
                    </a:cubicBezTo>
                    <a:cubicBezTo>
                      <a:pt x="36" y="34"/>
                      <a:pt x="36" y="34"/>
                      <a:pt x="36" y="34"/>
                    </a:cubicBezTo>
                    <a:cubicBezTo>
                      <a:pt x="36" y="34"/>
                      <a:pt x="36" y="34"/>
                      <a:pt x="36" y="34"/>
                    </a:cubicBezTo>
                    <a:cubicBezTo>
                      <a:pt x="29" y="33"/>
                      <a:pt x="25" y="27"/>
                      <a:pt x="22" y="20"/>
                    </a:cubicBezTo>
                    <a:moveTo>
                      <a:pt x="40" y="17"/>
                    </a:moveTo>
                    <a:cubicBezTo>
                      <a:pt x="40" y="17"/>
                      <a:pt x="40" y="17"/>
                      <a:pt x="40" y="17"/>
                    </a:cubicBezTo>
                    <a:cubicBezTo>
                      <a:pt x="44" y="17"/>
                      <a:pt x="50" y="18"/>
                      <a:pt x="54" y="20"/>
                    </a:cubicBezTo>
                    <a:cubicBezTo>
                      <a:pt x="54" y="20"/>
                      <a:pt x="54" y="20"/>
                      <a:pt x="54" y="20"/>
                    </a:cubicBezTo>
                    <a:cubicBezTo>
                      <a:pt x="51" y="27"/>
                      <a:pt x="47" y="34"/>
                      <a:pt x="40" y="35"/>
                    </a:cubicBezTo>
                    <a:cubicBezTo>
                      <a:pt x="40" y="17"/>
                      <a:pt x="40" y="17"/>
                      <a:pt x="40" y="17"/>
                    </a:cubicBezTo>
                    <a:moveTo>
                      <a:pt x="4" y="3"/>
                    </a:moveTo>
                    <a:cubicBezTo>
                      <a:pt x="4" y="3"/>
                      <a:pt x="4" y="3"/>
                      <a:pt x="4" y="3"/>
                    </a:cubicBezTo>
                    <a:cubicBezTo>
                      <a:pt x="16" y="3"/>
                      <a:pt x="16" y="3"/>
                      <a:pt x="16" y="3"/>
                    </a:cubicBezTo>
                    <a:cubicBezTo>
                      <a:pt x="16" y="8"/>
                      <a:pt x="17" y="13"/>
                      <a:pt x="18" y="18"/>
                    </a:cubicBezTo>
                    <a:cubicBezTo>
                      <a:pt x="18" y="18"/>
                      <a:pt x="18" y="18"/>
                      <a:pt x="18" y="18"/>
                    </a:cubicBezTo>
                    <a:cubicBezTo>
                      <a:pt x="16" y="19"/>
                      <a:pt x="14" y="21"/>
                      <a:pt x="13" y="24"/>
                    </a:cubicBezTo>
                    <a:cubicBezTo>
                      <a:pt x="8" y="18"/>
                      <a:pt x="4" y="11"/>
                      <a:pt x="4" y="3"/>
                    </a:cubicBezTo>
                    <a:moveTo>
                      <a:pt x="19" y="3"/>
                    </a:moveTo>
                    <a:cubicBezTo>
                      <a:pt x="19" y="3"/>
                      <a:pt x="19" y="3"/>
                      <a:pt x="19" y="3"/>
                    </a:cubicBezTo>
                    <a:cubicBezTo>
                      <a:pt x="36" y="3"/>
                      <a:pt x="36" y="3"/>
                      <a:pt x="36" y="3"/>
                    </a:cubicBezTo>
                    <a:cubicBezTo>
                      <a:pt x="36" y="13"/>
                      <a:pt x="36" y="13"/>
                      <a:pt x="36" y="13"/>
                    </a:cubicBezTo>
                    <a:cubicBezTo>
                      <a:pt x="36" y="13"/>
                      <a:pt x="36" y="13"/>
                      <a:pt x="36" y="13"/>
                    </a:cubicBezTo>
                    <a:cubicBezTo>
                      <a:pt x="31" y="13"/>
                      <a:pt x="26" y="14"/>
                      <a:pt x="21" y="16"/>
                    </a:cubicBezTo>
                    <a:cubicBezTo>
                      <a:pt x="20" y="12"/>
                      <a:pt x="19" y="7"/>
                      <a:pt x="19" y="3"/>
                    </a:cubicBezTo>
                    <a:moveTo>
                      <a:pt x="40" y="3"/>
                    </a:moveTo>
                    <a:cubicBezTo>
                      <a:pt x="40" y="3"/>
                      <a:pt x="40" y="3"/>
                      <a:pt x="40" y="3"/>
                    </a:cubicBezTo>
                    <a:cubicBezTo>
                      <a:pt x="57" y="3"/>
                      <a:pt x="57" y="3"/>
                      <a:pt x="57" y="3"/>
                    </a:cubicBezTo>
                    <a:cubicBezTo>
                      <a:pt x="57" y="3"/>
                      <a:pt x="57" y="3"/>
                      <a:pt x="57" y="3"/>
                    </a:cubicBezTo>
                    <a:cubicBezTo>
                      <a:pt x="57" y="7"/>
                      <a:pt x="56" y="12"/>
                      <a:pt x="55" y="16"/>
                    </a:cubicBezTo>
                    <a:cubicBezTo>
                      <a:pt x="51" y="14"/>
                      <a:pt x="45" y="13"/>
                      <a:pt x="40" y="13"/>
                    </a:cubicBezTo>
                    <a:cubicBezTo>
                      <a:pt x="40" y="3"/>
                      <a:pt x="40" y="3"/>
                      <a:pt x="40" y="3"/>
                    </a:cubicBezTo>
                    <a:moveTo>
                      <a:pt x="58" y="18"/>
                    </a:moveTo>
                    <a:cubicBezTo>
                      <a:pt x="58" y="18"/>
                      <a:pt x="58" y="18"/>
                      <a:pt x="58" y="18"/>
                    </a:cubicBezTo>
                    <a:cubicBezTo>
                      <a:pt x="60" y="13"/>
                      <a:pt x="60" y="7"/>
                      <a:pt x="60" y="3"/>
                    </a:cubicBezTo>
                    <a:cubicBezTo>
                      <a:pt x="73" y="3"/>
                      <a:pt x="73" y="3"/>
                      <a:pt x="73" y="3"/>
                    </a:cubicBezTo>
                    <a:cubicBezTo>
                      <a:pt x="73" y="3"/>
                      <a:pt x="73" y="3"/>
                      <a:pt x="73" y="3"/>
                    </a:cubicBezTo>
                    <a:cubicBezTo>
                      <a:pt x="72" y="11"/>
                      <a:pt x="69" y="18"/>
                      <a:pt x="64" y="24"/>
                    </a:cubicBezTo>
                    <a:cubicBezTo>
                      <a:pt x="63" y="21"/>
                      <a:pt x="61" y="19"/>
                      <a:pt x="58" y="18"/>
                    </a:cubicBezTo>
                    <a:moveTo>
                      <a:pt x="76" y="0"/>
                    </a:moveTo>
                    <a:cubicBezTo>
                      <a:pt x="0" y="0"/>
                      <a:pt x="0" y="0"/>
                      <a:pt x="0" y="0"/>
                    </a:cubicBezTo>
                    <a:cubicBezTo>
                      <a:pt x="0" y="1"/>
                      <a:pt x="0" y="1"/>
                      <a:pt x="0" y="1"/>
                    </a:cubicBezTo>
                    <a:cubicBezTo>
                      <a:pt x="0" y="1"/>
                      <a:pt x="0" y="1"/>
                      <a:pt x="0" y="1"/>
                    </a:cubicBezTo>
                    <a:cubicBezTo>
                      <a:pt x="1" y="22"/>
                      <a:pt x="18" y="39"/>
                      <a:pt x="38" y="39"/>
                    </a:cubicBezTo>
                    <a:cubicBezTo>
                      <a:pt x="59" y="39"/>
                      <a:pt x="76" y="22"/>
                      <a:pt x="76" y="1"/>
                    </a:cubicBezTo>
                    <a:cubicBezTo>
                      <a:pt x="76" y="1"/>
                      <a:pt x="76" y="1"/>
                      <a:pt x="76" y="1"/>
                    </a:cubicBezTo>
                    <a:cubicBezTo>
                      <a:pt x="76" y="1"/>
                      <a:pt x="76" y="1"/>
                      <a:pt x="76" y="1"/>
                    </a:cubicBezTo>
                    <a:cubicBezTo>
                      <a:pt x="76" y="1"/>
                      <a:pt x="76" y="1"/>
                      <a:pt x="76" y="1"/>
                    </a:cubicBezTo>
                    <a:cubicBezTo>
                      <a:pt x="76" y="0"/>
                      <a:pt x="76" y="0"/>
                      <a:pt x="76" y="0"/>
                    </a:cubicBezTo>
                    <a:cubicBezTo>
                      <a:pt x="76" y="0"/>
                      <a:pt x="76" y="0"/>
                      <a:pt x="76" y="0"/>
                    </a:cubicBezTo>
                    <a:cubicBezTo>
                      <a:pt x="76" y="0"/>
                      <a:pt x="76" y="0"/>
                      <a:pt x="76" y="0"/>
                    </a:cubicBezTo>
                  </a:path>
                </a:pathLst>
              </a:custGeom>
              <a:grpFill/>
              <a:ln w="9525">
                <a:noFill/>
                <a:round/>
              </a:ln>
            </p:spPr>
            <p:txBody>
              <a:bodyPr anchor="ctr"/>
              <a:lstStyle/>
              <a:p>
                <a:pPr algn="ctr"/>
                <a:endParaRPr/>
              </a:p>
            </p:txBody>
          </p:sp>
          <p:sp>
            <p:nvSpPr>
              <p:cNvPr id="57" name="Freeform: Shape 96"/>
              <p:cNvSpPr/>
              <p:nvPr/>
            </p:nvSpPr>
            <p:spPr bwMode="auto">
              <a:xfrm>
                <a:off x="2941638" y="2497138"/>
                <a:ext cx="39688" cy="47625"/>
              </a:xfrm>
              <a:custGeom>
                <a:avLst/>
                <a:gdLst/>
                <a:ahLst/>
                <a:cxnLst>
                  <a:cxn ang="0">
                    <a:pos x="7" y="0"/>
                  </a:cxn>
                  <a:cxn ang="0">
                    <a:pos x="0" y="8"/>
                  </a:cxn>
                  <a:cxn ang="0">
                    <a:pos x="0" y="8"/>
                  </a:cxn>
                  <a:cxn ang="0">
                    <a:pos x="7" y="17"/>
                  </a:cxn>
                  <a:cxn ang="0">
                    <a:pos x="14" y="8"/>
                  </a:cxn>
                  <a:cxn ang="0">
                    <a:pos x="14" y="8"/>
                  </a:cxn>
                  <a:cxn ang="0">
                    <a:pos x="7" y="0"/>
                  </a:cxn>
                </a:cxnLst>
                <a:rect l="0" t="0" r="r" b="b"/>
                <a:pathLst>
                  <a:path w="14" h="17">
                    <a:moveTo>
                      <a:pt x="7" y="0"/>
                    </a:moveTo>
                    <a:cubicBezTo>
                      <a:pt x="3" y="0"/>
                      <a:pt x="0" y="4"/>
                      <a:pt x="0" y="8"/>
                    </a:cubicBezTo>
                    <a:cubicBezTo>
                      <a:pt x="0" y="8"/>
                      <a:pt x="0" y="8"/>
                      <a:pt x="0" y="8"/>
                    </a:cubicBezTo>
                    <a:cubicBezTo>
                      <a:pt x="0" y="13"/>
                      <a:pt x="3" y="17"/>
                      <a:pt x="7" y="17"/>
                    </a:cubicBezTo>
                    <a:cubicBezTo>
                      <a:pt x="11" y="17"/>
                      <a:pt x="14" y="13"/>
                      <a:pt x="14" y="8"/>
                    </a:cubicBezTo>
                    <a:cubicBezTo>
                      <a:pt x="14" y="8"/>
                      <a:pt x="14" y="8"/>
                      <a:pt x="14" y="8"/>
                    </a:cubicBezTo>
                    <a:cubicBezTo>
                      <a:pt x="14" y="4"/>
                      <a:pt x="11" y="0"/>
                      <a:pt x="7" y="0"/>
                    </a:cubicBezTo>
                  </a:path>
                </a:pathLst>
              </a:custGeom>
              <a:grpFill/>
              <a:ln w="9525">
                <a:noFill/>
                <a:round/>
              </a:ln>
            </p:spPr>
            <p:txBody>
              <a:bodyPr anchor="ctr"/>
              <a:lstStyle/>
              <a:p>
                <a:pPr algn="ctr"/>
                <a:endParaRPr/>
              </a:p>
            </p:txBody>
          </p:sp>
          <p:sp>
            <p:nvSpPr>
              <p:cNvPr id="58" name="Freeform: Shape 97"/>
              <p:cNvSpPr/>
              <p:nvPr/>
            </p:nvSpPr>
            <p:spPr bwMode="auto">
              <a:xfrm>
                <a:off x="2922588" y="2547938"/>
                <a:ext cx="77788" cy="55563"/>
              </a:xfrm>
              <a:custGeom>
                <a:avLst/>
                <a:gdLst/>
                <a:ahLst/>
                <a:cxnLst>
                  <a:cxn ang="0">
                    <a:pos x="23" y="0"/>
                  </a:cxn>
                  <a:cxn ang="0">
                    <a:pos x="19" y="0"/>
                  </a:cxn>
                  <a:cxn ang="0">
                    <a:pos x="16" y="15"/>
                  </a:cxn>
                  <a:cxn ang="0">
                    <a:pos x="14" y="3"/>
                  </a:cxn>
                  <a:cxn ang="0">
                    <a:pos x="12" y="15"/>
                  </a:cxn>
                  <a:cxn ang="0">
                    <a:pos x="8" y="0"/>
                  </a:cxn>
                  <a:cxn ang="0">
                    <a:pos x="5" y="0"/>
                  </a:cxn>
                  <a:cxn ang="0">
                    <a:pos x="0" y="7"/>
                  </a:cxn>
                  <a:cxn ang="0">
                    <a:pos x="0" y="20"/>
                  </a:cxn>
                  <a:cxn ang="0">
                    <a:pos x="28" y="20"/>
                  </a:cxn>
                  <a:cxn ang="0">
                    <a:pos x="28" y="7"/>
                  </a:cxn>
                  <a:cxn ang="0">
                    <a:pos x="23" y="0"/>
                  </a:cxn>
                </a:cxnLst>
                <a:rect l="0" t="0" r="r" b="b"/>
                <a:pathLst>
                  <a:path w="28" h="20">
                    <a:moveTo>
                      <a:pt x="23" y="0"/>
                    </a:moveTo>
                    <a:cubicBezTo>
                      <a:pt x="19" y="0"/>
                      <a:pt x="19" y="0"/>
                      <a:pt x="19" y="0"/>
                    </a:cubicBezTo>
                    <a:cubicBezTo>
                      <a:pt x="16" y="15"/>
                      <a:pt x="16" y="15"/>
                      <a:pt x="16" y="15"/>
                    </a:cubicBezTo>
                    <a:cubicBezTo>
                      <a:pt x="14" y="3"/>
                      <a:pt x="14" y="3"/>
                      <a:pt x="14" y="3"/>
                    </a:cubicBezTo>
                    <a:cubicBezTo>
                      <a:pt x="12" y="15"/>
                      <a:pt x="12" y="15"/>
                      <a:pt x="12" y="15"/>
                    </a:cubicBezTo>
                    <a:cubicBezTo>
                      <a:pt x="8" y="0"/>
                      <a:pt x="8" y="0"/>
                      <a:pt x="8" y="0"/>
                    </a:cubicBezTo>
                    <a:cubicBezTo>
                      <a:pt x="5" y="0"/>
                      <a:pt x="5" y="0"/>
                      <a:pt x="5" y="0"/>
                    </a:cubicBezTo>
                    <a:cubicBezTo>
                      <a:pt x="2" y="0"/>
                      <a:pt x="0" y="3"/>
                      <a:pt x="0" y="7"/>
                    </a:cubicBezTo>
                    <a:cubicBezTo>
                      <a:pt x="0" y="20"/>
                      <a:pt x="0" y="20"/>
                      <a:pt x="0" y="20"/>
                    </a:cubicBezTo>
                    <a:cubicBezTo>
                      <a:pt x="28" y="20"/>
                      <a:pt x="28" y="20"/>
                      <a:pt x="28" y="20"/>
                    </a:cubicBezTo>
                    <a:cubicBezTo>
                      <a:pt x="28" y="7"/>
                      <a:pt x="28" y="7"/>
                      <a:pt x="28" y="7"/>
                    </a:cubicBezTo>
                    <a:cubicBezTo>
                      <a:pt x="28" y="3"/>
                      <a:pt x="26" y="0"/>
                      <a:pt x="23" y="0"/>
                    </a:cubicBezTo>
                  </a:path>
                </a:pathLst>
              </a:custGeom>
              <a:grpFill/>
              <a:ln w="9525">
                <a:noFill/>
                <a:round/>
              </a:ln>
            </p:spPr>
            <p:txBody>
              <a:bodyPr anchor="ctr"/>
              <a:lstStyle/>
              <a:p>
                <a:pPr algn="ctr"/>
                <a:endParaRPr/>
              </a:p>
            </p:txBody>
          </p:sp>
          <p:sp>
            <p:nvSpPr>
              <p:cNvPr id="59" name="Freeform: Shape 98"/>
              <p:cNvSpPr/>
              <p:nvPr/>
            </p:nvSpPr>
            <p:spPr bwMode="auto">
              <a:xfrm>
                <a:off x="2955925" y="2547938"/>
                <a:ext cx="11113" cy="7938"/>
              </a:xfrm>
              <a:custGeom>
                <a:avLst/>
                <a:gdLst/>
                <a:ahLst/>
                <a:cxnLst>
                  <a:cxn ang="0">
                    <a:pos x="5" y="0"/>
                  </a:cxn>
                  <a:cxn ang="0">
                    <a:pos x="3" y="0"/>
                  </a:cxn>
                  <a:cxn ang="0">
                    <a:pos x="2" y="0"/>
                  </a:cxn>
                  <a:cxn ang="0">
                    <a:pos x="0" y="2"/>
                  </a:cxn>
                  <a:cxn ang="0">
                    <a:pos x="3" y="5"/>
                  </a:cxn>
                  <a:cxn ang="0">
                    <a:pos x="7" y="2"/>
                  </a:cxn>
                  <a:cxn ang="0">
                    <a:pos x="5" y="0"/>
                  </a:cxn>
                </a:cxnLst>
                <a:rect l="0" t="0" r="r" b="b"/>
                <a:pathLst>
                  <a:path w="7" h="5">
                    <a:moveTo>
                      <a:pt x="5" y="0"/>
                    </a:moveTo>
                    <a:lnTo>
                      <a:pt x="3" y="0"/>
                    </a:lnTo>
                    <a:lnTo>
                      <a:pt x="2" y="0"/>
                    </a:lnTo>
                    <a:lnTo>
                      <a:pt x="0" y="2"/>
                    </a:lnTo>
                    <a:lnTo>
                      <a:pt x="3" y="5"/>
                    </a:lnTo>
                    <a:lnTo>
                      <a:pt x="7" y="2"/>
                    </a:lnTo>
                    <a:lnTo>
                      <a:pt x="5" y="0"/>
                    </a:lnTo>
                    <a:close/>
                  </a:path>
                </a:pathLst>
              </a:custGeom>
              <a:grpFill/>
              <a:ln w="9525">
                <a:noFill/>
                <a:round/>
              </a:ln>
            </p:spPr>
            <p:txBody>
              <a:bodyPr anchor="ctr"/>
              <a:lstStyle/>
              <a:p>
                <a:pPr algn="ctr"/>
                <a:endParaRPr/>
              </a:p>
            </p:txBody>
          </p:sp>
          <p:sp>
            <p:nvSpPr>
              <p:cNvPr id="60" name="Freeform: Shape 99"/>
              <p:cNvSpPr/>
              <p:nvPr/>
            </p:nvSpPr>
            <p:spPr bwMode="auto">
              <a:xfrm>
                <a:off x="2955925" y="2547938"/>
                <a:ext cx="11113" cy="7938"/>
              </a:xfrm>
              <a:custGeom>
                <a:avLst/>
                <a:gdLst/>
                <a:ahLst/>
                <a:cxnLst>
                  <a:cxn ang="0">
                    <a:pos x="5" y="0"/>
                  </a:cxn>
                  <a:cxn ang="0">
                    <a:pos x="3" y="0"/>
                  </a:cxn>
                  <a:cxn ang="0">
                    <a:pos x="2" y="0"/>
                  </a:cxn>
                  <a:cxn ang="0">
                    <a:pos x="0" y="2"/>
                  </a:cxn>
                  <a:cxn ang="0">
                    <a:pos x="3" y="5"/>
                  </a:cxn>
                  <a:cxn ang="0">
                    <a:pos x="7" y="2"/>
                  </a:cxn>
                  <a:cxn ang="0">
                    <a:pos x="5" y="0"/>
                  </a:cxn>
                </a:cxnLst>
                <a:rect l="0" t="0" r="r" b="b"/>
                <a:pathLst>
                  <a:path w="7" h="5">
                    <a:moveTo>
                      <a:pt x="5" y="0"/>
                    </a:moveTo>
                    <a:lnTo>
                      <a:pt x="3" y="0"/>
                    </a:lnTo>
                    <a:lnTo>
                      <a:pt x="2" y="0"/>
                    </a:lnTo>
                    <a:lnTo>
                      <a:pt x="0" y="2"/>
                    </a:lnTo>
                    <a:lnTo>
                      <a:pt x="3" y="5"/>
                    </a:lnTo>
                    <a:lnTo>
                      <a:pt x="7" y="2"/>
                    </a:lnTo>
                    <a:lnTo>
                      <a:pt x="5" y="0"/>
                    </a:lnTo>
                  </a:path>
                </a:pathLst>
              </a:custGeom>
              <a:grpFill/>
              <a:ln w="9525">
                <a:noFill/>
                <a:round/>
              </a:ln>
            </p:spPr>
            <p:txBody>
              <a:bodyPr anchor="ctr"/>
              <a:lstStyle/>
              <a:p>
                <a:pPr algn="ctr"/>
                <a:endParaRPr/>
              </a:p>
            </p:txBody>
          </p:sp>
          <p:sp>
            <p:nvSpPr>
              <p:cNvPr id="61" name="Freeform: Shape 100"/>
              <p:cNvSpPr/>
              <p:nvPr/>
            </p:nvSpPr>
            <p:spPr bwMode="auto">
              <a:xfrm>
                <a:off x="3006725" y="2505075"/>
                <a:ext cx="36513" cy="46038"/>
              </a:xfrm>
              <a:custGeom>
                <a:avLst/>
                <a:gdLst/>
                <a:ahLst/>
                <a:cxnLst>
                  <a:cxn ang="0">
                    <a:pos x="6" y="0"/>
                  </a:cxn>
                  <a:cxn ang="0">
                    <a:pos x="0" y="8"/>
                  </a:cxn>
                  <a:cxn ang="0">
                    <a:pos x="0" y="8"/>
                  </a:cxn>
                  <a:cxn ang="0">
                    <a:pos x="6" y="16"/>
                  </a:cxn>
                  <a:cxn ang="0">
                    <a:pos x="13" y="8"/>
                  </a:cxn>
                  <a:cxn ang="0">
                    <a:pos x="13" y="8"/>
                  </a:cxn>
                  <a:cxn ang="0">
                    <a:pos x="6" y="0"/>
                  </a:cxn>
                </a:cxnLst>
                <a:rect l="0" t="0" r="r" b="b"/>
                <a:pathLst>
                  <a:path w="13" h="16">
                    <a:moveTo>
                      <a:pt x="6" y="0"/>
                    </a:moveTo>
                    <a:cubicBezTo>
                      <a:pt x="3" y="0"/>
                      <a:pt x="0" y="4"/>
                      <a:pt x="0" y="8"/>
                    </a:cubicBezTo>
                    <a:cubicBezTo>
                      <a:pt x="0" y="8"/>
                      <a:pt x="0" y="8"/>
                      <a:pt x="0" y="8"/>
                    </a:cubicBezTo>
                    <a:cubicBezTo>
                      <a:pt x="0" y="12"/>
                      <a:pt x="3" y="16"/>
                      <a:pt x="6" y="16"/>
                    </a:cubicBezTo>
                    <a:cubicBezTo>
                      <a:pt x="10" y="16"/>
                      <a:pt x="13" y="12"/>
                      <a:pt x="13" y="8"/>
                    </a:cubicBezTo>
                    <a:cubicBezTo>
                      <a:pt x="13" y="8"/>
                      <a:pt x="13" y="8"/>
                      <a:pt x="13" y="8"/>
                    </a:cubicBezTo>
                    <a:cubicBezTo>
                      <a:pt x="13" y="4"/>
                      <a:pt x="10" y="0"/>
                      <a:pt x="6" y="0"/>
                    </a:cubicBezTo>
                  </a:path>
                </a:pathLst>
              </a:custGeom>
              <a:grpFill/>
              <a:ln w="9525">
                <a:noFill/>
                <a:round/>
              </a:ln>
            </p:spPr>
            <p:txBody>
              <a:bodyPr anchor="ctr"/>
              <a:lstStyle/>
              <a:p>
                <a:pPr algn="ctr"/>
                <a:endParaRPr/>
              </a:p>
            </p:txBody>
          </p:sp>
          <p:sp>
            <p:nvSpPr>
              <p:cNvPr id="62" name="Freeform: Shape 101"/>
              <p:cNvSpPr/>
              <p:nvPr/>
            </p:nvSpPr>
            <p:spPr bwMode="auto">
              <a:xfrm>
                <a:off x="3021013" y="2552700"/>
                <a:ext cx="7938" cy="6350"/>
              </a:xfrm>
              <a:custGeom>
                <a:avLst/>
                <a:gdLst/>
                <a:ahLst/>
                <a:cxnLst>
                  <a:cxn ang="0">
                    <a:pos x="3" y="0"/>
                  </a:cxn>
                  <a:cxn ang="0">
                    <a:pos x="1" y="0"/>
                  </a:cxn>
                  <a:cxn ang="0">
                    <a:pos x="0" y="0"/>
                  </a:cxn>
                  <a:cxn ang="0">
                    <a:pos x="0" y="0"/>
                  </a:cxn>
                  <a:cxn ang="0">
                    <a:pos x="1" y="4"/>
                  </a:cxn>
                  <a:cxn ang="0">
                    <a:pos x="5" y="0"/>
                  </a:cxn>
                  <a:cxn ang="0">
                    <a:pos x="3" y="0"/>
                  </a:cxn>
                </a:cxnLst>
                <a:rect l="0" t="0" r="r" b="b"/>
                <a:pathLst>
                  <a:path w="5" h="4">
                    <a:moveTo>
                      <a:pt x="3" y="0"/>
                    </a:moveTo>
                    <a:lnTo>
                      <a:pt x="1" y="0"/>
                    </a:lnTo>
                    <a:lnTo>
                      <a:pt x="0" y="0"/>
                    </a:lnTo>
                    <a:lnTo>
                      <a:pt x="0" y="0"/>
                    </a:lnTo>
                    <a:lnTo>
                      <a:pt x="1" y="4"/>
                    </a:lnTo>
                    <a:lnTo>
                      <a:pt x="5" y="0"/>
                    </a:lnTo>
                    <a:lnTo>
                      <a:pt x="3" y="0"/>
                    </a:lnTo>
                    <a:close/>
                  </a:path>
                </a:pathLst>
              </a:custGeom>
              <a:grpFill/>
              <a:ln w="9525">
                <a:noFill/>
                <a:round/>
              </a:ln>
            </p:spPr>
            <p:txBody>
              <a:bodyPr anchor="ctr"/>
              <a:lstStyle/>
              <a:p>
                <a:pPr algn="ctr"/>
                <a:endParaRPr/>
              </a:p>
            </p:txBody>
          </p:sp>
          <p:sp>
            <p:nvSpPr>
              <p:cNvPr id="63" name="Freeform: Shape 102"/>
              <p:cNvSpPr/>
              <p:nvPr/>
            </p:nvSpPr>
            <p:spPr bwMode="auto">
              <a:xfrm>
                <a:off x="3021013" y="2552700"/>
                <a:ext cx="7938" cy="6350"/>
              </a:xfrm>
              <a:custGeom>
                <a:avLst/>
                <a:gdLst/>
                <a:ahLst/>
                <a:cxnLst>
                  <a:cxn ang="0">
                    <a:pos x="3" y="0"/>
                  </a:cxn>
                  <a:cxn ang="0">
                    <a:pos x="1" y="0"/>
                  </a:cxn>
                  <a:cxn ang="0">
                    <a:pos x="0" y="0"/>
                  </a:cxn>
                  <a:cxn ang="0">
                    <a:pos x="0" y="0"/>
                  </a:cxn>
                  <a:cxn ang="0">
                    <a:pos x="1" y="4"/>
                  </a:cxn>
                  <a:cxn ang="0">
                    <a:pos x="5" y="0"/>
                  </a:cxn>
                  <a:cxn ang="0">
                    <a:pos x="3" y="0"/>
                  </a:cxn>
                </a:cxnLst>
                <a:rect l="0" t="0" r="r" b="b"/>
                <a:pathLst>
                  <a:path w="5" h="4">
                    <a:moveTo>
                      <a:pt x="3" y="0"/>
                    </a:moveTo>
                    <a:lnTo>
                      <a:pt x="1" y="0"/>
                    </a:lnTo>
                    <a:lnTo>
                      <a:pt x="0" y="0"/>
                    </a:lnTo>
                    <a:lnTo>
                      <a:pt x="0" y="0"/>
                    </a:lnTo>
                    <a:lnTo>
                      <a:pt x="1" y="4"/>
                    </a:lnTo>
                    <a:lnTo>
                      <a:pt x="5" y="0"/>
                    </a:lnTo>
                    <a:lnTo>
                      <a:pt x="3" y="0"/>
                    </a:lnTo>
                  </a:path>
                </a:pathLst>
              </a:custGeom>
              <a:grpFill/>
              <a:ln w="9525">
                <a:noFill/>
                <a:round/>
              </a:ln>
            </p:spPr>
            <p:txBody>
              <a:bodyPr anchor="ctr"/>
              <a:lstStyle/>
              <a:p>
                <a:pPr algn="ctr"/>
                <a:endParaRPr/>
              </a:p>
            </p:txBody>
          </p:sp>
          <p:sp>
            <p:nvSpPr>
              <p:cNvPr id="64" name="Freeform: Shape 103"/>
              <p:cNvSpPr/>
              <p:nvPr/>
            </p:nvSpPr>
            <p:spPr bwMode="auto">
              <a:xfrm>
                <a:off x="3000375" y="2552700"/>
                <a:ext cx="58738" cy="50800"/>
              </a:xfrm>
              <a:custGeom>
                <a:avLst/>
                <a:gdLst/>
                <a:ahLst/>
                <a:cxnLst>
                  <a:cxn ang="0">
                    <a:pos x="17" y="0"/>
                  </a:cxn>
                  <a:cxn ang="0">
                    <a:pos x="13" y="0"/>
                  </a:cxn>
                  <a:cxn ang="0">
                    <a:pos x="10" y="14"/>
                  </a:cxn>
                  <a:cxn ang="0">
                    <a:pos x="8" y="2"/>
                  </a:cxn>
                  <a:cxn ang="0">
                    <a:pos x="6" y="14"/>
                  </a:cxn>
                  <a:cxn ang="0">
                    <a:pos x="3" y="0"/>
                  </a:cxn>
                  <a:cxn ang="0">
                    <a:pos x="0" y="0"/>
                  </a:cxn>
                  <a:cxn ang="0">
                    <a:pos x="0" y="0"/>
                  </a:cxn>
                  <a:cxn ang="0">
                    <a:pos x="1" y="5"/>
                  </a:cxn>
                  <a:cxn ang="0">
                    <a:pos x="1" y="18"/>
                  </a:cxn>
                  <a:cxn ang="0">
                    <a:pos x="21" y="18"/>
                  </a:cxn>
                  <a:cxn ang="0">
                    <a:pos x="21" y="6"/>
                  </a:cxn>
                  <a:cxn ang="0">
                    <a:pos x="17" y="0"/>
                  </a:cxn>
                </a:cxnLst>
                <a:rect l="0" t="0" r="r" b="b"/>
                <a:pathLst>
                  <a:path w="21" h="18">
                    <a:moveTo>
                      <a:pt x="17" y="0"/>
                    </a:moveTo>
                    <a:cubicBezTo>
                      <a:pt x="13" y="0"/>
                      <a:pt x="13" y="0"/>
                      <a:pt x="13" y="0"/>
                    </a:cubicBezTo>
                    <a:cubicBezTo>
                      <a:pt x="10" y="14"/>
                      <a:pt x="10" y="14"/>
                      <a:pt x="10" y="14"/>
                    </a:cubicBezTo>
                    <a:cubicBezTo>
                      <a:pt x="8" y="2"/>
                      <a:pt x="8" y="2"/>
                      <a:pt x="8" y="2"/>
                    </a:cubicBezTo>
                    <a:cubicBezTo>
                      <a:pt x="6" y="14"/>
                      <a:pt x="6" y="14"/>
                      <a:pt x="6" y="14"/>
                    </a:cubicBezTo>
                    <a:cubicBezTo>
                      <a:pt x="3" y="0"/>
                      <a:pt x="3" y="0"/>
                      <a:pt x="3" y="0"/>
                    </a:cubicBezTo>
                    <a:cubicBezTo>
                      <a:pt x="0" y="0"/>
                      <a:pt x="0" y="0"/>
                      <a:pt x="0" y="0"/>
                    </a:cubicBezTo>
                    <a:cubicBezTo>
                      <a:pt x="0" y="0"/>
                      <a:pt x="0" y="0"/>
                      <a:pt x="0" y="0"/>
                    </a:cubicBezTo>
                    <a:cubicBezTo>
                      <a:pt x="1" y="1"/>
                      <a:pt x="1" y="3"/>
                      <a:pt x="1" y="5"/>
                    </a:cubicBezTo>
                    <a:cubicBezTo>
                      <a:pt x="1" y="18"/>
                      <a:pt x="1" y="18"/>
                      <a:pt x="1" y="18"/>
                    </a:cubicBezTo>
                    <a:cubicBezTo>
                      <a:pt x="21" y="18"/>
                      <a:pt x="21" y="18"/>
                      <a:pt x="21" y="18"/>
                    </a:cubicBezTo>
                    <a:cubicBezTo>
                      <a:pt x="21" y="6"/>
                      <a:pt x="21" y="6"/>
                      <a:pt x="21" y="6"/>
                    </a:cubicBezTo>
                    <a:cubicBezTo>
                      <a:pt x="21" y="2"/>
                      <a:pt x="19" y="0"/>
                      <a:pt x="17" y="0"/>
                    </a:cubicBezTo>
                  </a:path>
                </a:pathLst>
              </a:custGeom>
              <a:grpFill/>
              <a:ln w="9525">
                <a:noFill/>
                <a:round/>
              </a:ln>
            </p:spPr>
            <p:txBody>
              <a:bodyPr anchor="ctr"/>
              <a:lstStyle/>
              <a:p>
                <a:pPr algn="ctr"/>
                <a:endParaRPr/>
              </a:p>
            </p:txBody>
          </p:sp>
          <p:sp>
            <p:nvSpPr>
              <p:cNvPr id="65" name="Freeform: Shape 104"/>
              <p:cNvSpPr/>
              <p:nvPr/>
            </p:nvSpPr>
            <p:spPr bwMode="auto">
              <a:xfrm>
                <a:off x="2879725" y="2505075"/>
                <a:ext cx="36513" cy="46038"/>
              </a:xfrm>
              <a:custGeom>
                <a:avLst/>
                <a:gdLst/>
                <a:ahLst/>
                <a:cxnLst>
                  <a:cxn ang="0">
                    <a:pos x="6" y="0"/>
                  </a:cxn>
                  <a:cxn ang="0">
                    <a:pos x="0" y="8"/>
                  </a:cxn>
                  <a:cxn ang="0">
                    <a:pos x="0" y="8"/>
                  </a:cxn>
                  <a:cxn ang="0">
                    <a:pos x="6" y="16"/>
                  </a:cxn>
                  <a:cxn ang="0">
                    <a:pos x="13" y="8"/>
                  </a:cxn>
                  <a:cxn ang="0">
                    <a:pos x="13" y="8"/>
                  </a:cxn>
                  <a:cxn ang="0">
                    <a:pos x="6" y="0"/>
                  </a:cxn>
                </a:cxnLst>
                <a:rect l="0" t="0" r="r" b="b"/>
                <a:pathLst>
                  <a:path w="13" h="16">
                    <a:moveTo>
                      <a:pt x="6" y="0"/>
                    </a:moveTo>
                    <a:cubicBezTo>
                      <a:pt x="3" y="0"/>
                      <a:pt x="0" y="4"/>
                      <a:pt x="0" y="8"/>
                    </a:cubicBezTo>
                    <a:cubicBezTo>
                      <a:pt x="0" y="8"/>
                      <a:pt x="0" y="8"/>
                      <a:pt x="0" y="8"/>
                    </a:cubicBezTo>
                    <a:cubicBezTo>
                      <a:pt x="0" y="12"/>
                      <a:pt x="3" y="16"/>
                      <a:pt x="6" y="16"/>
                    </a:cubicBezTo>
                    <a:cubicBezTo>
                      <a:pt x="10" y="16"/>
                      <a:pt x="13" y="12"/>
                      <a:pt x="13" y="8"/>
                    </a:cubicBezTo>
                    <a:cubicBezTo>
                      <a:pt x="13" y="8"/>
                      <a:pt x="13" y="8"/>
                      <a:pt x="13" y="8"/>
                    </a:cubicBezTo>
                    <a:cubicBezTo>
                      <a:pt x="13" y="4"/>
                      <a:pt x="10" y="0"/>
                      <a:pt x="6" y="0"/>
                    </a:cubicBezTo>
                  </a:path>
                </a:pathLst>
              </a:custGeom>
              <a:grpFill/>
              <a:ln w="9525">
                <a:noFill/>
                <a:round/>
              </a:ln>
            </p:spPr>
            <p:txBody>
              <a:bodyPr anchor="ctr"/>
              <a:lstStyle/>
              <a:p>
                <a:pPr algn="ctr"/>
                <a:endParaRPr/>
              </a:p>
            </p:txBody>
          </p:sp>
          <p:sp>
            <p:nvSpPr>
              <p:cNvPr id="66" name="Freeform: Shape 105"/>
              <p:cNvSpPr/>
              <p:nvPr/>
            </p:nvSpPr>
            <p:spPr bwMode="auto">
              <a:xfrm>
                <a:off x="2890838" y="2552700"/>
                <a:ext cx="11113" cy="6350"/>
              </a:xfrm>
              <a:custGeom>
                <a:avLst/>
                <a:gdLst/>
                <a:ahLst/>
                <a:cxnLst>
                  <a:cxn ang="0">
                    <a:pos x="6" y="0"/>
                  </a:cxn>
                  <a:cxn ang="0">
                    <a:pos x="4" y="0"/>
                  </a:cxn>
                  <a:cxn ang="0">
                    <a:pos x="2" y="0"/>
                  </a:cxn>
                  <a:cxn ang="0">
                    <a:pos x="0" y="2"/>
                  </a:cxn>
                  <a:cxn ang="0">
                    <a:pos x="4" y="4"/>
                  </a:cxn>
                  <a:cxn ang="0">
                    <a:pos x="7" y="2"/>
                  </a:cxn>
                  <a:cxn ang="0">
                    <a:pos x="6" y="0"/>
                  </a:cxn>
                </a:cxnLst>
                <a:rect l="0" t="0" r="r" b="b"/>
                <a:pathLst>
                  <a:path w="7" h="4">
                    <a:moveTo>
                      <a:pt x="6" y="0"/>
                    </a:moveTo>
                    <a:lnTo>
                      <a:pt x="4" y="0"/>
                    </a:lnTo>
                    <a:lnTo>
                      <a:pt x="2" y="0"/>
                    </a:lnTo>
                    <a:lnTo>
                      <a:pt x="0" y="2"/>
                    </a:lnTo>
                    <a:lnTo>
                      <a:pt x="4" y="4"/>
                    </a:lnTo>
                    <a:lnTo>
                      <a:pt x="7" y="2"/>
                    </a:lnTo>
                    <a:lnTo>
                      <a:pt x="6" y="0"/>
                    </a:lnTo>
                    <a:close/>
                  </a:path>
                </a:pathLst>
              </a:custGeom>
              <a:grpFill/>
              <a:ln w="9525">
                <a:noFill/>
                <a:round/>
              </a:ln>
            </p:spPr>
            <p:txBody>
              <a:bodyPr anchor="ctr"/>
              <a:lstStyle/>
              <a:p>
                <a:pPr algn="ctr"/>
                <a:endParaRPr/>
              </a:p>
            </p:txBody>
          </p:sp>
          <p:sp>
            <p:nvSpPr>
              <p:cNvPr id="67" name="Freeform: Shape 106"/>
              <p:cNvSpPr/>
              <p:nvPr/>
            </p:nvSpPr>
            <p:spPr bwMode="auto">
              <a:xfrm>
                <a:off x="2890838" y="2552700"/>
                <a:ext cx="11113" cy="6350"/>
              </a:xfrm>
              <a:custGeom>
                <a:avLst/>
                <a:gdLst/>
                <a:ahLst/>
                <a:cxnLst>
                  <a:cxn ang="0">
                    <a:pos x="6" y="0"/>
                  </a:cxn>
                  <a:cxn ang="0">
                    <a:pos x="4" y="0"/>
                  </a:cxn>
                  <a:cxn ang="0">
                    <a:pos x="2" y="0"/>
                  </a:cxn>
                  <a:cxn ang="0">
                    <a:pos x="0" y="2"/>
                  </a:cxn>
                  <a:cxn ang="0">
                    <a:pos x="4" y="4"/>
                  </a:cxn>
                  <a:cxn ang="0">
                    <a:pos x="7" y="2"/>
                  </a:cxn>
                  <a:cxn ang="0">
                    <a:pos x="6" y="0"/>
                  </a:cxn>
                </a:cxnLst>
                <a:rect l="0" t="0" r="r" b="b"/>
                <a:pathLst>
                  <a:path w="7" h="4">
                    <a:moveTo>
                      <a:pt x="6" y="0"/>
                    </a:moveTo>
                    <a:lnTo>
                      <a:pt x="4" y="0"/>
                    </a:lnTo>
                    <a:lnTo>
                      <a:pt x="2" y="0"/>
                    </a:lnTo>
                    <a:lnTo>
                      <a:pt x="0" y="2"/>
                    </a:lnTo>
                    <a:lnTo>
                      <a:pt x="4" y="4"/>
                    </a:lnTo>
                    <a:lnTo>
                      <a:pt x="7" y="2"/>
                    </a:lnTo>
                    <a:lnTo>
                      <a:pt x="6" y="0"/>
                    </a:lnTo>
                  </a:path>
                </a:pathLst>
              </a:custGeom>
              <a:grpFill/>
              <a:ln w="9525">
                <a:noFill/>
                <a:round/>
              </a:ln>
            </p:spPr>
            <p:txBody>
              <a:bodyPr anchor="ctr"/>
              <a:lstStyle/>
              <a:p>
                <a:pPr algn="ctr"/>
                <a:endParaRPr/>
              </a:p>
            </p:txBody>
          </p:sp>
          <p:sp>
            <p:nvSpPr>
              <p:cNvPr id="68" name="Freeform: Shape 107"/>
              <p:cNvSpPr/>
              <p:nvPr/>
            </p:nvSpPr>
            <p:spPr bwMode="auto">
              <a:xfrm>
                <a:off x="2860675" y="2552700"/>
                <a:ext cx="61913" cy="53975"/>
              </a:xfrm>
              <a:custGeom>
                <a:avLst/>
                <a:gdLst/>
                <a:ahLst/>
                <a:cxnLst>
                  <a:cxn ang="0">
                    <a:pos x="22" y="0"/>
                  </a:cxn>
                  <a:cxn ang="0">
                    <a:pos x="18" y="0"/>
                  </a:cxn>
                  <a:cxn ang="0">
                    <a:pos x="15" y="14"/>
                  </a:cxn>
                  <a:cxn ang="0">
                    <a:pos x="13" y="2"/>
                  </a:cxn>
                  <a:cxn ang="0">
                    <a:pos x="11" y="14"/>
                  </a:cxn>
                  <a:cxn ang="0">
                    <a:pos x="8" y="0"/>
                  </a:cxn>
                  <a:cxn ang="0">
                    <a:pos x="5" y="0"/>
                  </a:cxn>
                  <a:cxn ang="0">
                    <a:pos x="0" y="6"/>
                  </a:cxn>
                  <a:cxn ang="0">
                    <a:pos x="0" y="6"/>
                  </a:cxn>
                  <a:cxn ang="0">
                    <a:pos x="0" y="19"/>
                  </a:cxn>
                  <a:cxn ang="0">
                    <a:pos x="20" y="19"/>
                  </a:cxn>
                  <a:cxn ang="0">
                    <a:pos x="20" y="5"/>
                  </a:cxn>
                  <a:cxn ang="0">
                    <a:pos x="22" y="0"/>
                  </a:cxn>
                  <a:cxn ang="0">
                    <a:pos x="22" y="0"/>
                  </a:cxn>
                </a:cxnLst>
                <a:rect l="0" t="0" r="r" b="b"/>
                <a:pathLst>
                  <a:path w="22" h="19">
                    <a:moveTo>
                      <a:pt x="22" y="0"/>
                    </a:moveTo>
                    <a:cubicBezTo>
                      <a:pt x="18" y="0"/>
                      <a:pt x="18" y="0"/>
                      <a:pt x="18" y="0"/>
                    </a:cubicBezTo>
                    <a:cubicBezTo>
                      <a:pt x="15" y="14"/>
                      <a:pt x="15" y="14"/>
                      <a:pt x="15" y="14"/>
                    </a:cubicBezTo>
                    <a:cubicBezTo>
                      <a:pt x="13" y="2"/>
                      <a:pt x="13" y="2"/>
                      <a:pt x="13" y="2"/>
                    </a:cubicBezTo>
                    <a:cubicBezTo>
                      <a:pt x="11" y="14"/>
                      <a:pt x="11" y="14"/>
                      <a:pt x="11" y="14"/>
                    </a:cubicBezTo>
                    <a:cubicBezTo>
                      <a:pt x="8" y="0"/>
                      <a:pt x="8" y="0"/>
                      <a:pt x="8" y="0"/>
                    </a:cubicBezTo>
                    <a:cubicBezTo>
                      <a:pt x="5" y="0"/>
                      <a:pt x="5" y="0"/>
                      <a:pt x="5" y="0"/>
                    </a:cubicBezTo>
                    <a:cubicBezTo>
                      <a:pt x="2" y="0"/>
                      <a:pt x="0" y="3"/>
                      <a:pt x="0" y="6"/>
                    </a:cubicBezTo>
                    <a:cubicBezTo>
                      <a:pt x="0" y="6"/>
                      <a:pt x="0" y="6"/>
                      <a:pt x="0" y="6"/>
                    </a:cubicBezTo>
                    <a:cubicBezTo>
                      <a:pt x="0" y="19"/>
                      <a:pt x="0" y="19"/>
                      <a:pt x="0" y="19"/>
                    </a:cubicBezTo>
                    <a:cubicBezTo>
                      <a:pt x="20" y="19"/>
                      <a:pt x="20" y="19"/>
                      <a:pt x="20" y="19"/>
                    </a:cubicBezTo>
                    <a:cubicBezTo>
                      <a:pt x="20" y="5"/>
                      <a:pt x="20" y="5"/>
                      <a:pt x="20" y="5"/>
                    </a:cubicBezTo>
                    <a:cubicBezTo>
                      <a:pt x="20" y="3"/>
                      <a:pt x="21" y="1"/>
                      <a:pt x="22" y="0"/>
                    </a:cubicBezTo>
                    <a:cubicBezTo>
                      <a:pt x="22" y="0"/>
                      <a:pt x="22" y="0"/>
                      <a:pt x="22" y="0"/>
                    </a:cubicBezTo>
                  </a:path>
                </a:pathLst>
              </a:custGeom>
              <a:grpFill/>
              <a:ln w="9525">
                <a:noFill/>
                <a:round/>
              </a:ln>
            </p:spPr>
            <p:txBody>
              <a:bodyPr anchor="ctr"/>
              <a:lstStyle/>
              <a:p>
                <a:pPr algn="ctr"/>
                <a:endParaRPr/>
              </a:p>
            </p:txBody>
          </p:sp>
        </p:grpSp>
        <p:grpSp>
          <p:nvGrpSpPr>
            <p:cNvPr id="42" name="Group 108"/>
            <p:cNvGrpSpPr/>
            <p:nvPr/>
          </p:nvGrpSpPr>
          <p:grpSpPr>
            <a:xfrm>
              <a:off x="3765553" y="2845605"/>
              <a:ext cx="322492" cy="320109"/>
              <a:chOff x="3605213" y="2220913"/>
              <a:chExt cx="215900" cy="214313"/>
            </a:xfrm>
            <a:solidFill>
              <a:schemeClr val="bg1"/>
            </a:solidFill>
          </p:grpSpPr>
          <p:sp>
            <p:nvSpPr>
              <p:cNvPr id="49" name="Freeform: Shape 109"/>
              <p:cNvSpPr/>
              <p:nvPr/>
            </p:nvSpPr>
            <p:spPr bwMode="auto">
              <a:xfrm>
                <a:off x="3722688" y="2316163"/>
                <a:ext cx="7938" cy="11113"/>
              </a:xfrm>
              <a:custGeom>
                <a:avLst/>
                <a:gdLst/>
                <a:ahLst/>
                <a:cxnLst>
                  <a:cxn ang="0">
                    <a:pos x="0" y="0"/>
                  </a:cxn>
                  <a:cxn ang="0">
                    <a:pos x="0" y="0"/>
                  </a:cxn>
                  <a:cxn ang="0">
                    <a:pos x="0" y="0"/>
                  </a:cxn>
                  <a:cxn ang="0">
                    <a:pos x="0" y="1"/>
                  </a:cxn>
                  <a:cxn ang="0">
                    <a:pos x="2" y="1"/>
                  </a:cxn>
                  <a:cxn ang="0">
                    <a:pos x="2" y="1"/>
                  </a:cxn>
                  <a:cxn ang="0">
                    <a:pos x="4" y="3"/>
                  </a:cxn>
                  <a:cxn ang="0">
                    <a:pos x="4" y="3"/>
                  </a:cxn>
                  <a:cxn ang="0">
                    <a:pos x="4" y="5"/>
                  </a:cxn>
                  <a:cxn ang="0">
                    <a:pos x="4" y="5"/>
                  </a:cxn>
                  <a:cxn ang="0">
                    <a:pos x="4" y="7"/>
                  </a:cxn>
                  <a:cxn ang="0">
                    <a:pos x="2" y="7"/>
                  </a:cxn>
                  <a:cxn ang="0">
                    <a:pos x="4" y="7"/>
                  </a:cxn>
                  <a:cxn ang="0">
                    <a:pos x="4" y="7"/>
                  </a:cxn>
                  <a:cxn ang="0">
                    <a:pos x="4" y="7"/>
                  </a:cxn>
                  <a:cxn ang="0">
                    <a:pos x="4" y="5"/>
                  </a:cxn>
                  <a:cxn ang="0">
                    <a:pos x="5" y="5"/>
                  </a:cxn>
                  <a:cxn ang="0">
                    <a:pos x="5" y="5"/>
                  </a:cxn>
                  <a:cxn ang="0">
                    <a:pos x="5" y="5"/>
                  </a:cxn>
                  <a:cxn ang="0">
                    <a:pos x="5" y="3"/>
                  </a:cxn>
                  <a:cxn ang="0">
                    <a:pos x="5" y="3"/>
                  </a:cxn>
                  <a:cxn ang="0">
                    <a:pos x="5" y="1"/>
                  </a:cxn>
                  <a:cxn ang="0">
                    <a:pos x="5" y="1"/>
                  </a:cxn>
                  <a:cxn ang="0">
                    <a:pos x="5" y="1"/>
                  </a:cxn>
                  <a:cxn ang="0">
                    <a:pos x="5" y="0"/>
                  </a:cxn>
                  <a:cxn ang="0">
                    <a:pos x="5" y="0"/>
                  </a:cxn>
                  <a:cxn ang="0">
                    <a:pos x="4" y="0"/>
                  </a:cxn>
                  <a:cxn ang="0">
                    <a:pos x="2" y="0"/>
                  </a:cxn>
                  <a:cxn ang="0">
                    <a:pos x="2" y="0"/>
                  </a:cxn>
                  <a:cxn ang="0">
                    <a:pos x="2" y="0"/>
                  </a:cxn>
                  <a:cxn ang="0">
                    <a:pos x="2" y="0"/>
                  </a:cxn>
                  <a:cxn ang="0">
                    <a:pos x="0" y="0"/>
                  </a:cxn>
                </a:cxnLst>
                <a:rect l="0" t="0" r="r" b="b"/>
                <a:pathLst>
                  <a:path w="5" h="7">
                    <a:moveTo>
                      <a:pt x="0" y="0"/>
                    </a:moveTo>
                    <a:lnTo>
                      <a:pt x="0" y="0"/>
                    </a:lnTo>
                    <a:lnTo>
                      <a:pt x="0" y="0"/>
                    </a:lnTo>
                    <a:lnTo>
                      <a:pt x="0" y="1"/>
                    </a:lnTo>
                    <a:lnTo>
                      <a:pt x="2" y="1"/>
                    </a:lnTo>
                    <a:lnTo>
                      <a:pt x="2" y="1"/>
                    </a:lnTo>
                    <a:lnTo>
                      <a:pt x="4" y="3"/>
                    </a:lnTo>
                    <a:lnTo>
                      <a:pt x="4" y="3"/>
                    </a:lnTo>
                    <a:lnTo>
                      <a:pt x="4" y="5"/>
                    </a:lnTo>
                    <a:lnTo>
                      <a:pt x="4" y="5"/>
                    </a:lnTo>
                    <a:lnTo>
                      <a:pt x="4" y="7"/>
                    </a:lnTo>
                    <a:lnTo>
                      <a:pt x="2" y="7"/>
                    </a:lnTo>
                    <a:lnTo>
                      <a:pt x="4" y="7"/>
                    </a:lnTo>
                    <a:lnTo>
                      <a:pt x="4" y="7"/>
                    </a:lnTo>
                    <a:lnTo>
                      <a:pt x="4" y="7"/>
                    </a:lnTo>
                    <a:lnTo>
                      <a:pt x="4" y="5"/>
                    </a:lnTo>
                    <a:lnTo>
                      <a:pt x="5" y="5"/>
                    </a:lnTo>
                    <a:lnTo>
                      <a:pt x="5" y="5"/>
                    </a:lnTo>
                    <a:lnTo>
                      <a:pt x="5" y="5"/>
                    </a:lnTo>
                    <a:lnTo>
                      <a:pt x="5" y="3"/>
                    </a:lnTo>
                    <a:lnTo>
                      <a:pt x="5" y="3"/>
                    </a:lnTo>
                    <a:lnTo>
                      <a:pt x="5" y="1"/>
                    </a:lnTo>
                    <a:lnTo>
                      <a:pt x="5" y="1"/>
                    </a:lnTo>
                    <a:lnTo>
                      <a:pt x="5" y="1"/>
                    </a:lnTo>
                    <a:lnTo>
                      <a:pt x="5" y="0"/>
                    </a:lnTo>
                    <a:lnTo>
                      <a:pt x="5" y="0"/>
                    </a:lnTo>
                    <a:lnTo>
                      <a:pt x="4" y="0"/>
                    </a:lnTo>
                    <a:lnTo>
                      <a:pt x="2" y="0"/>
                    </a:lnTo>
                    <a:lnTo>
                      <a:pt x="2" y="0"/>
                    </a:lnTo>
                    <a:lnTo>
                      <a:pt x="2" y="0"/>
                    </a:lnTo>
                    <a:lnTo>
                      <a:pt x="2" y="0"/>
                    </a:lnTo>
                    <a:lnTo>
                      <a:pt x="0" y="0"/>
                    </a:lnTo>
                    <a:close/>
                  </a:path>
                </a:pathLst>
              </a:custGeom>
              <a:grpFill/>
              <a:ln w="9525">
                <a:noFill/>
                <a:round/>
              </a:ln>
            </p:spPr>
            <p:txBody>
              <a:bodyPr anchor="ctr"/>
              <a:lstStyle/>
              <a:p>
                <a:pPr algn="ctr"/>
                <a:endParaRPr/>
              </a:p>
            </p:txBody>
          </p:sp>
          <p:sp>
            <p:nvSpPr>
              <p:cNvPr id="50" name="Freeform: Shape 110"/>
              <p:cNvSpPr/>
              <p:nvPr/>
            </p:nvSpPr>
            <p:spPr bwMode="auto">
              <a:xfrm>
                <a:off x="3722688" y="2316163"/>
                <a:ext cx="7938" cy="11113"/>
              </a:xfrm>
              <a:custGeom>
                <a:avLst/>
                <a:gdLst/>
                <a:ahLst/>
                <a:cxnLst>
                  <a:cxn ang="0">
                    <a:pos x="0" y="0"/>
                  </a:cxn>
                  <a:cxn ang="0">
                    <a:pos x="0" y="0"/>
                  </a:cxn>
                  <a:cxn ang="0">
                    <a:pos x="0" y="0"/>
                  </a:cxn>
                  <a:cxn ang="0">
                    <a:pos x="0" y="1"/>
                  </a:cxn>
                  <a:cxn ang="0">
                    <a:pos x="2" y="1"/>
                  </a:cxn>
                  <a:cxn ang="0">
                    <a:pos x="2" y="1"/>
                  </a:cxn>
                  <a:cxn ang="0">
                    <a:pos x="4" y="3"/>
                  </a:cxn>
                  <a:cxn ang="0">
                    <a:pos x="4" y="3"/>
                  </a:cxn>
                  <a:cxn ang="0">
                    <a:pos x="4" y="5"/>
                  </a:cxn>
                  <a:cxn ang="0">
                    <a:pos x="4" y="5"/>
                  </a:cxn>
                  <a:cxn ang="0">
                    <a:pos x="4" y="7"/>
                  </a:cxn>
                  <a:cxn ang="0">
                    <a:pos x="2" y="7"/>
                  </a:cxn>
                  <a:cxn ang="0">
                    <a:pos x="4" y="7"/>
                  </a:cxn>
                  <a:cxn ang="0">
                    <a:pos x="4" y="7"/>
                  </a:cxn>
                  <a:cxn ang="0">
                    <a:pos x="4" y="7"/>
                  </a:cxn>
                  <a:cxn ang="0">
                    <a:pos x="4" y="5"/>
                  </a:cxn>
                  <a:cxn ang="0">
                    <a:pos x="5" y="5"/>
                  </a:cxn>
                  <a:cxn ang="0">
                    <a:pos x="5" y="5"/>
                  </a:cxn>
                  <a:cxn ang="0">
                    <a:pos x="5" y="5"/>
                  </a:cxn>
                  <a:cxn ang="0">
                    <a:pos x="5" y="3"/>
                  </a:cxn>
                  <a:cxn ang="0">
                    <a:pos x="5" y="3"/>
                  </a:cxn>
                  <a:cxn ang="0">
                    <a:pos x="5" y="1"/>
                  </a:cxn>
                  <a:cxn ang="0">
                    <a:pos x="5" y="1"/>
                  </a:cxn>
                  <a:cxn ang="0">
                    <a:pos x="5" y="1"/>
                  </a:cxn>
                  <a:cxn ang="0">
                    <a:pos x="5" y="0"/>
                  </a:cxn>
                  <a:cxn ang="0">
                    <a:pos x="5" y="0"/>
                  </a:cxn>
                  <a:cxn ang="0">
                    <a:pos x="4" y="0"/>
                  </a:cxn>
                  <a:cxn ang="0">
                    <a:pos x="2" y="0"/>
                  </a:cxn>
                  <a:cxn ang="0">
                    <a:pos x="2" y="0"/>
                  </a:cxn>
                  <a:cxn ang="0">
                    <a:pos x="2" y="0"/>
                  </a:cxn>
                  <a:cxn ang="0">
                    <a:pos x="2" y="0"/>
                  </a:cxn>
                  <a:cxn ang="0">
                    <a:pos x="0" y="0"/>
                  </a:cxn>
                </a:cxnLst>
                <a:rect l="0" t="0" r="r" b="b"/>
                <a:pathLst>
                  <a:path w="5" h="7">
                    <a:moveTo>
                      <a:pt x="0" y="0"/>
                    </a:moveTo>
                    <a:lnTo>
                      <a:pt x="0" y="0"/>
                    </a:lnTo>
                    <a:lnTo>
                      <a:pt x="0" y="0"/>
                    </a:lnTo>
                    <a:lnTo>
                      <a:pt x="0" y="1"/>
                    </a:lnTo>
                    <a:lnTo>
                      <a:pt x="2" y="1"/>
                    </a:lnTo>
                    <a:lnTo>
                      <a:pt x="2" y="1"/>
                    </a:lnTo>
                    <a:lnTo>
                      <a:pt x="4" y="3"/>
                    </a:lnTo>
                    <a:lnTo>
                      <a:pt x="4" y="3"/>
                    </a:lnTo>
                    <a:lnTo>
                      <a:pt x="4" y="5"/>
                    </a:lnTo>
                    <a:lnTo>
                      <a:pt x="4" y="5"/>
                    </a:lnTo>
                    <a:lnTo>
                      <a:pt x="4" y="7"/>
                    </a:lnTo>
                    <a:lnTo>
                      <a:pt x="2" y="7"/>
                    </a:lnTo>
                    <a:lnTo>
                      <a:pt x="4" y="7"/>
                    </a:lnTo>
                    <a:lnTo>
                      <a:pt x="4" y="7"/>
                    </a:lnTo>
                    <a:lnTo>
                      <a:pt x="4" y="7"/>
                    </a:lnTo>
                    <a:lnTo>
                      <a:pt x="4" y="5"/>
                    </a:lnTo>
                    <a:lnTo>
                      <a:pt x="5" y="5"/>
                    </a:lnTo>
                    <a:lnTo>
                      <a:pt x="5" y="5"/>
                    </a:lnTo>
                    <a:lnTo>
                      <a:pt x="5" y="5"/>
                    </a:lnTo>
                    <a:lnTo>
                      <a:pt x="5" y="3"/>
                    </a:lnTo>
                    <a:lnTo>
                      <a:pt x="5" y="3"/>
                    </a:lnTo>
                    <a:lnTo>
                      <a:pt x="5" y="1"/>
                    </a:lnTo>
                    <a:lnTo>
                      <a:pt x="5" y="1"/>
                    </a:lnTo>
                    <a:lnTo>
                      <a:pt x="5" y="1"/>
                    </a:lnTo>
                    <a:lnTo>
                      <a:pt x="5" y="0"/>
                    </a:lnTo>
                    <a:lnTo>
                      <a:pt x="5" y="0"/>
                    </a:lnTo>
                    <a:lnTo>
                      <a:pt x="4" y="0"/>
                    </a:lnTo>
                    <a:lnTo>
                      <a:pt x="2" y="0"/>
                    </a:lnTo>
                    <a:lnTo>
                      <a:pt x="2" y="0"/>
                    </a:lnTo>
                    <a:lnTo>
                      <a:pt x="2" y="0"/>
                    </a:lnTo>
                    <a:lnTo>
                      <a:pt x="2" y="0"/>
                    </a:lnTo>
                    <a:lnTo>
                      <a:pt x="0" y="0"/>
                    </a:lnTo>
                  </a:path>
                </a:pathLst>
              </a:custGeom>
              <a:grpFill/>
              <a:ln w="9525">
                <a:noFill/>
                <a:round/>
              </a:ln>
            </p:spPr>
            <p:txBody>
              <a:bodyPr anchor="ctr"/>
              <a:lstStyle/>
              <a:p>
                <a:pPr algn="ctr"/>
                <a:endParaRPr/>
              </a:p>
            </p:txBody>
          </p:sp>
          <p:sp>
            <p:nvSpPr>
              <p:cNvPr id="51" name="Freeform: Shape 111"/>
              <p:cNvSpPr/>
              <p:nvPr/>
            </p:nvSpPr>
            <p:spPr bwMode="auto">
              <a:xfrm>
                <a:off x="3705225" y="2312988"/>
                <a:ext cx="17463" cy="3175"/>
              </a:xfrm>
              <a:custGeom>
                <a:avLst/>
                <a:gdLst/>
                <a:ahLst/>
                <a:cxnLst>
                  <a:cxn ang="0">
                    <a:pos x="3" y="0"/>
                  </a:cxn>
                  <a:cxn ang="0">
                    <a:pos x="2" y="0"/>
                  </a:cxn>
                  <a:cxn ang="0">
                    <a:pos x="1" y="0"/>
                  </a:cxn>
                  <a:cxn ang="0">
                    <a:pos x="1" y="0"/>
                  </a:cxn>
                  <a:cxn ang="0">
                    <a:pos x="1" y="0"/>
                  </a:cxn>
                  <a:cxn ang="0">
                    <a:pos x="1" y="1"/>
                  </a:cxn>
                  <a:cxn ang="0">
                    <a:pos x="1" y="1"/>
                  </a:cxn>
                  <a:cxn ang="0">
                    <a:pos x="0" y="1"/>
                  </a:cxn>
                  <a:cxn ang="0">
                    <a:pos x="0" y="1"/>
                  </a:cxn>
                  <a:cxn ang="0">
                    <a:pos x="0" y="1"/>
                  </a:cxn>
                  <a:cxn ang="0">
                    <a:pos x="0" y="1"/>
                  </a:cxn>
                  <a:cxn ang="0">
                    <a:pos x="1" y="1"/>
                  </a:cxn>
                  <a:cxn ang="0">
                    <a:pos x="2" y="1"/>
                  </a:cxn>
                  <a:cxn ang="0">
                    <a:pos x="3" y="1"/>
                  </a:cxn>
                  <a:cxn ang="0">
                    <a:pos x="4" y="1"/>
                  </a:cxn>
                  <a:cxn ang="0">
                    <a:pos x="4" y="1"/>
                  </a:cxn>
                  <a:cxn ang="0">
                    <a:pos x="4" y="1"/>
                  </a:cxn>
                  <a:cxn ang="0">
                    <a:pos x="5" y="1"/>
                  </a:cxn>
                  <a:cxn ang="0">
                    <a:pos x="5" y="1"/>
                  </a:cxn>
                  <a:cxn ang="0">
                    <a:pos x="6" y="1"/>
                  </a:cxn>
                  <a:cxn ang="0">
                    <a:pos x="5" y="1"/>
                  </a:cxn>
                  <a:cxn ang="0">
                    <a:pos x="5" y="0"/>
                  </a:cxn>
                  <a:cxn ang="0">
                    <a:pos x="5" y="0"/>
                  </a:cxn>
                  <a:cxn ang="0">
                    <a:pos x="4" y="0"/>
                  </a:cxn>
                  <a:cxn ang="0">
                    <a:pos x="4" y="0"/>
                  </a:cxn>
                  <a:cxn ang="0">
                    <a:pos x="4" y="0"/>
                  </a:cxn>
                  <a:cxn ang="0">
                    <a:pos x="3" y="0"/>
                  </a:cxn>
                </a:cxnLst>
                <a:rect l="0" t="0" r="r" b="b"/>
                <a:pathLst>
                  <a:path w="6" h="1">
                    <a:moveTo>
                      <a:pt x="3" y="0"/>
                    </a:moveTo>
                    <a:cubicBezTo>
                      <a:pt x="3" y="0"/>
                      <a:pt x="2" y="0"/>
                      <a:pt x="2" y="0"/>
                    </a:cubicBezTo>
                    <a:cubicBezTo>
                      <a:pt x="1" y="0"/>
                      <a:pt x="1" y="0"/>
                      <a:pt x="1" y="0"/>
                    </a:cubicBezTo>
                    <a:cubicBezTo>
                      <a:pt x="1" y="0"/>
                      <a:pt x="1" y="0"/>
                      <a:pt x="1" y="0"/>
                    </a:cubicBezTo>
                    <a:cubicBezTo>
                      <a:pt x="1" y="0"/>
                      <a:pt x="1" y="0"/>
                      <a:pt x="1" y="0"/>
                    </a:cubicBezTo>
                    <a:cubicBezTo>
                      <a:pt x="1" y="1"/>
                      <a:pt x="1" y="1"/>
                      <a:pt x="1" y="1"/>
                    </a:cubicBezTo>
                    <a:cubicBezTo>
                      <a:pt x="1" y="1"/>
                      <a:pt x="1" y="1"/>
                      <a:pt x="1" y="1"/>
                    </a:cubicBezTo>
                    <a:cubicBezTo>
                      <a:pt x="1" y="1"/>
                      <a:pt x="0" y="1"/>
                      <a:pt x="0" y="1"/>
                    </a:cubicBezTo>
                    <a:cubicBezTo>
                      <a:pt x="0" y="1"/>
                      <a:pt x="0" y="1"/>
                      <a:pt x="0" y="1"/>
                    </a:cubicBezTo>
                    <a:cubicBezTo>
                      <a:pt x="0" y="1"/>
                      <a:pt x="0" y="1"/>
                      <a:pt x="0" y="1"/>
                    </a:cubicBezTo>
                    <a:cubicBezTo>
                      <a:pt x="0" y="1"/>
                      <a:pt x="0" y="1"/>
                      <a:pt x="0" y="1"/>
                    </a:cubicBezTo>
                    <a:cubicBezTo>
                      <a:pt x="0" y="1"/>
                      <a:pt x="1" y="1"/>
                      <a:pt x="1" y="1"/>
                    </a:cubicBezTo>
                    <a:cubicBezTo>
                      <a:pt x="1" y="1"/>
                      <a:pt x="2" y="1"/>
                      <a:pt x="2" y="1"/>
                    </a:cubicBezTo>
                    <a:cubicBezTo>
                      <a:pt x="2" y="1"/>
                      <a:pt x="3" y="1"/>
                      <a:pt x="3" y="1"/>
                    </a:cubicBezTo>
                    <a:cubicBezTo>
                      <a:pt x="4" y="1"/>
                      <a:pt x="4" y="1"/>
                      <a:pt x="4" y="1"/>
                    </a:cubicBezTo>
                    <a:cubicBezTo>
                      <a:pt x="4" y="1"/>
                      <a:pt x="4" y="1"/>
                      <a:pt x="4" y="1"/>
                    </a:cubicBezTo>
                    <a:cubicBezTo>
                      <a:pt x="4" y="1"/>
                      <a:pt x="4" y="1"/>
                      <a:pt x="4" y="1"/>
                    </a:cubicBezTo>
                    <a:cubicBezTo>
                      <a:pt x="5" y="1"/>
                      <a:pt x="5" y="1"/>
                      <a:pt x="5" y="1"/>
                    </a:cubicBezTo>
                    <a:cubicBezTo>
                      <a:pt x="5" y="1"/>
                      <a:pt x="5" y="1"/>
                      <a:pt x="5" y="1"/>
                    </a:cubicBezTo>
                    <a:cubicBezTo>
                      <a:pt x="6" y="1"/>
                      <a:pt x="6" y="1"/>
                      <a:pt x="6" y="1"/>
                    </a:cubicBezTo>
                    <a:cubicBezTo>
                      <a:pt x="5" y="1"/>
                      <a:pt x="5" y="1"/>
                      <a:pt x="5" y="1"/>
                    </a:cubicBezTo>
                    <a:cubicBezTo>
                      <a:pt x="5" y="0"/>
                      <a:pt x="5" y="0"/>
                      <a:pt x="5" y="0"/>
                    </a:cubicBezTo>
                    <a:cubicBezTo>
                      <a:pt x="5" y="0"/>
                      <a:pt x="5" y="0"/>
                      <a:pt x="5" y="0"/>
                    </a:cubicBezTo>
                    <a:cubicBezTo>
                      <a:pt x="4" y="0"/>
                      <a:pt x="4" y="0"/>
                      <a:pt x="4" y="0"/>
                    </a:cubicBezTo>
                    <a:cubicBezTo>
                      <a:pt x="4" y="0"/>
                      <a:pt x="4" y="0"/>
                      <a:pt x="4" y="0"/>
                    </a:cubicBezTo>
                    <a:cubicBezTo>
                      <a:pt x="4" y="0"/>
                      <a:pt x="4" y="0"/>
                      <a:pt x="4" y="0"/>
                    </a:cubicBezTo>
                    <a:cubicBezTo>
                      <a:pt x="3" y="0"/>
                      <a:pt x="3" y="0"/>
                      <a:pt x="3" y="0"/>
                    </a:cubicBezTo>
                  </a:path>
                </a:pathLst>
              </a:custGeom>
              <a:grpFill/>
              <a:ln w="9525">
                <a:noFill/>
                <a:round/>
              </a:ln>
            </p:spPr>
            <p:txBody>
              <a:bodyPr anchor="ctr"/>
              <a:lstStyle/>
              <a:p>
                <a:pPr algn="ctr"/>
                <a:endParaRPr/>
              </a:p>
            </p:txBody>
          </p:sp>
          <p:sp>
            <p:nvSpPr>
              <p:cNvPr id="52" name="Freeform: Shape 112"/>
              <p:cNvSpPr/>
              <p:nvPr/>
            </p:nvSpPr>
            <p:spPr bwMode="auto">
              <a:xfrm>
                <a:off x="3700463" y="2316163"/>
                <a:ext cx="3175" cy="1588"/>
              </a:xfrm>
              <a:custGeom>
                <a:avLst/>
                <a:gdLst/>
                <a:ahLst/>
                <a:cxnLst>
                  <a:cxn ang="0">
                    <a:pos x="0" y="0"/>
                  </a:cxn>
                  <a:cxn ang="0">
                    <a:pos x="0" y="0"/>
                  </a:cxn>
                  <a:cxn ang="0">
                    <a:pos x="0" y="0"/>
                  </a:cxn>
                  <a:cxn ang="0">
                    <a:pos x="0" y="1"/>
                  </a:cxn>
                  <a:cxn ang="0">
                    <a:pos x="2" y="1"/>
                  </a:cxn>
                  <a:cxn ang="0">
                    <a:pos x="2" y="0"/>
                  </a:cxn>
                  <a:cxn ang="0">
                    <a:pos x="0" y="0"/>
                  </a:cxn>
                </a:cxnLst>
                <a:rect l="0" t="0" r="r" b="b"/>
                <a:pathLst>
                  <a:path w="2" h="1">
                    <a:moveTo>
                      <a:pt x="0" y="0"/>
                    </a:moveTo>
                    <a:lnTo>
                      <a:pt x="0" y="0"/>
                    </a:lnTo>
                    <a:lnTo>
                      <a:pt x="0" y="0"/>
                    </a:lnTo>
                    <a:lnTo>
                      <a:pt x="0" y="1"/>
                    </a:lnTo>
                    <a:lnTo>
                      <a:pt x="2" y="1"/>
                    </a:lnTo>
                    <a:lnTo>
                      <a:pt x="2" y="0"/>
                    </a:lnTo>
                    <a:lnTo>
                      <a:pt x="0" y="0"/>
                    </a:lnTo>
                    <a:close/>
                  </a:path>
                </a:pathLst>
              </a:custGeom>
              <a:grpFill/>
              <a:ln w="9525">
                <a:noFill/>
                <a:round/>
              </a:ln>
            </p:spPr>
            <p:txBody>
              <a:bodyPr anchor="ctr"/>
              <a:lstStyle/>
              <a:p>
                <a:pPr algn="ctr"/>
                <a:endParaRPr/>
              </a:p>
            </p:txBody>
          </p:sp>
          <p:sp>
            <p:nvSpPr>
              <p:cNvPr id="53" name="Freeform: Shape 113"/>
              <p:cNvSpPr/>
              <p:nvPr/>
            </p:nvSpPr>
            <p:spPr bwMode="auto">
              <a:xfrm>
                <a:off x="3700463" y="2316163"/>
                <a:ext cx="3175" cy="1588"/>
              </a:xfrm>
              <a:custGeom>
                <a:avLst/>
                <a:gdLst/>
                <a:ahLst/>
                <a:cxnLst>
                  <a:cxn ang="0">
                    <a:pos x="0" y="0"/>
                  </a:cxn>
                  <a:cxn ang="0">
                    <a:pos x="0" y="0"/>
                  </a:cxn>
                  <a:cxn ang="0">
                    <a:pos x="0" y="0"/>
                  </a:cxn>
                  <a:cxn ang="0">
                    <a:pos x="0" y="1"/>
                  </a:cxn>
                  <a:cxn ang="0">
                    <a:pos x="2" y="1"/>
                  </a:cxn>
                  <a:cxn ang="0">
                    <a:pos x="2" y="0"/>
                  </a:cxn>
                  <a:cxn ang="0">
                    <a:pos x="0" y="0"/>
                  </a:cxn>
                </a:cxnLst>
                <a:rect l="0" t="0" r="r" b="b"/>
                <a:pathLst>
                  <a:path w="2" h="1">
                    <a:moveTo>
                      <a:pt x="0" y="0"/>
                    </a:moveTo>
                    <a:lnTo>
                      <a:pt x="0" y="0"/>
                    </a:lnTo>
                    <a:lnTo>
                      <a:pt x="0" y="0"/>
                    </a:lnTo>
                    <a:lnTo>
                      <a:pt x="0" y="1"/>
                    </a:lnTo>
                    <a:lnTo>
                      <a:pt x="2" y="1"/>
                    </a:lnTo>
                    <a:lnTo>
                      <a:pt x="2" y="0"/>
                    </a:lnTo>
                    <a:lnTo>
                      <a:pt x="0" y="0"/>
                    </a:lnTo>
                  </a:path>
                </a:pathLst>
              </a:custGeom>
              <a:grpFill/>
              <a:ln w="9525">
                <a:noFill/>
                <a:round/>
              </a:ln>
            </p:spPr>
            <p:txBody>
              <a:bodyPr anchor="ctr"/>
              <a:lstStyle/>
              <a:p>
                <a:pPr algn="ctr"/>
                <a:endParaRPr/>
              </a:p>
            </p:txBody>
          </p:sp>
          <p:sp>
            <p:nvSpPr>
              <p:cNvPr id="54" name="Freeform: Shape 114"/>
              <p:cNvSpPr/>
              <p:nvPr/>
            </p:nvSpPr>
            <p:spPr bwMode="auto">
              <a:xfrm>
                <a:off x="3686175" y="2306638"/>
                <a:ext cx="22225" cy="9525"/>
              </a:xfrm>
              <a:custGeom>
                <a:avLst/>
                <a:gdLst/>
                <a:ahLst/>
                <a:cxnLst>
                  <a:cxn ang="0">
                    <a:pos x="4" y="0"/>
                  </a:cxn>
                  <a:cxn ang="0">
                    <a:pos x="3" y="0"/>
                  </a:cxn>
                  <a:cxn ang="0">
                    <a:pos x="3" y="0"/>
                  </a:cxn>
                  <a:cxn ang="0">
                    <a:pos x="1" y="1"/>
                  </a:cxn>
                  <a:cxn ang="0">
                    <a:pos x="0" y="1"/>
                  </a:cxn>
                  <a:cxn ang="0">
                    <a:pos x="0" y="1"/>
                  </a:cxn>
                  <a:cxn ang="0">
                    <a:pos x="0" y="1"/>
                  </a:cxn>
                  <a:cxn ang="0">
                    <a:pos x="1" y="2"/>
                  </a:cxn>
                  <a:cxn ang="0">
                    <a:pos x="1" y="2"/>
                  </a:cxn>
                  <a:cxn ang="0">
                    <a:pos x="2" y="1"/>
                  </a:cxn>
                  <a:cxn ang="0">
                    <a:pos x="3" y="1"/>
                  </a:cxn>
                  <a:cxn ang="0">
                    <a:pos x="3" y="1"/>
                  </a:cxn>
                  <a:cxn ang="0">
                    <a:pos x="5" y="2"/>
                  </a:cxn>
                  <a:cxn ang="0">
                    <a:pos x="6" y="2"/>
                  </a:cxn>
                  <a:cxn ang="0">
                    <a:pos x="6" y="3"/>
                  </a:cxn>
                  <a:cxn ang="0">
                    <a:pos x="7" y="3"/>
                  </a:cxn>
                  <a:cxn ang="0">
                    <a:pos x="7" y="2"/>
                  </a:cxn>
                  <a:cxn ang="0">
                    <a:pos x="7" y="2"/>
                  </a:cxn>
                  <a:cxn ang="0">
                    <a:pos x="7" y="2"/>
                  </a:cxn>
                  <a:cxn ang="0">
                    <a:pos x="8" y="1"/>
                  </a:cxn>
                  <a:cxn ang="0">
                    <a:pos x="8" y="1"/>
                  </a:cxn>
                  <a:cxn ang="0">
                    <a:pos x="7" y="1"/>
                  </a:cxn>
                  <a:cxn ang="0">
                    <a:pos x="7" y="1"/>
                  </a:cxn>
                  <a:cxn ang="0">
                    <a:pos x="7" y="1"/>
                  </a:cxn>
                  <a:cxn ang="0">
                    <a:pos x="6" y="1"/>
                  </a:cxn>
                  <a:cxn ang="0">
                    <a:pos x="5" y="1"/>
                  </a:cxn>
                  <a:cxn ang="0">
                    <a:pos x="5" y="1"/>
                  </a:cxn>
                  <a:cxn ang="0">
                    <a:pos x="4" y="0"/>
                  </a:cxn>
                </a:cxnLst>
                <a:rect l="0" t="0" r="r" b="b"/>
                <a:pathLst>
                  <a:path w="8" h="3">
                    <a:moveTo>
                      <a:pt x="4" y="0"/>
                    </a:moveTo>
                    <a:cubicBezTo>
                      <a:pt x="4" y="0"/>
                      <a:pt x="3" y="0"/>
                      <a:pt x="3" y="0"/>
                    </a:cubicBezTo>
                    <a:cubicBezTo>
                      <a:pt x="3" y="0"/>
                      <a:pt x="3" y="0"/>
                      <a:pt x="3" y="0"/>
                    </a:cubicBezTo>
                    <a:cubicBezTo>
                      <a:pt x="2" y="0"/>
                      <a:pt x="2" y="1"/>
                      <a:pt x="1" y="1"/>
                    </a:cubicBezTo>
                    <a:cubicBezTo>
                      <a:pt x="0" y="1"/>
                      <a:pt x="0" y="1"/>
                      <a:pt x="0" y="1"/>
                    </a:cubicBezTo>
                    <a:cubicBezTo>
                      <a:pt x="0" y="1"/>
                      <a:pt x="0" y="1"/>
                      <a:pt x="0" y="1"/>
                    </a:cubicBezTo>
                    <a:cubicBezTo>
                      <a:pt x="0" y="1"/>
                      <a:pt x="0" y="1"/>
                      <a:pt x="0" y="1"/>
                    </a:cubicBezTo>
                    <a:cubicBezTo>
                      <a:pt x="0" y="1"/>
                      <a:pt x="0" y="1"/>
                      <a:pt x="1" y="2"/>
                    </a:cubicBezTo>
                    <a:cubicBezTo>
                      <a:pt x="1" y="2"/>
                      <a:pt x="1" y="2"/>
                      <a:pt x="1" y="2"/>
                    </a:cubicBezTo>
                    <a:cubicBezTo>
                      <a:pt x="1" y="2"/>
                      <a:pt x="2" y="2"/>
                      <a:pt x="2" y="1"/>
                    </a:cubicBezTo>
                    <a:cubicBezTo>
                      <a:pt x="2" y="1"/>
                      <a:pt x="3" y="1"/>
                      <a:pt x="3" y="1"/>
                    </a:cubicBezTo>
                    <a:cubicBezTo>
                      <a:pt x="3" y="1"/>
                      <a:pt x="3" y="1"/>
                      <a:pt x="3" y="1"/>
                    </a:cubicBezTo>
                    <a:cubicBezTo>
                      <a:pt x="4" y="2"/>
                      <a:pt x="5" y="2"/>
                      <a:pt x="5" y="2"/>
                    </a:cubicBezTo>
                    <a:cubicBezTo>
                      <a:pt x="5" y="2"/>
                      <a:pt x="5" y="2"/>
                      <a:pt x="6" y="2"/>
                    </a:cubicBezTo>
                    <a:cubicBezTo>
                      <a:pt x="6" y="3"/>
                      <a:pt x="6" y="3"/>
                      <a:pt x="6" y="3"/>
                    </a:cubicBezTo>
                    <a:cubicBezTo>
                      <a:pt x="7" y="3"/>
                      <a:pt x="7" y="3"/>
                      <a:pt x="7" y="3"/>
                    </a:cubicBezTo>
                    <a:cubicBezTo>
                      <a:pt x="7" y="2"/>
                      <a:pt x="7" y="2"/>
                      <a:pt x="7" y="2"/>
                    </a:cubicBezTo>
                    <a:cubicBezTo>
                      <a:pt x="7" y="2"/>
                      <a:pt x="7" y="2"/>
                      <a:pt x="7" y="2"/>
                    </a:cubicBezTo>
                    <a:cubicBezTo>
                      <a:pt x="7" y="2"/>
                      <a:pt x="7" y="2"/>
                      <a:pt x="7" y="2"/>
                    </a:cubicBezTo>
                    <a:cubicBezTo>
                      <a:pt x="8" y="1"/>
                      <a:pt x="8" y="1"/>
                      <a:pt x="8" y="1"/>
                    </a:cubicBezTo>
                    <a:cubicBezTo>
                      <a:pt x="8" y="1"/>
                      <a:pt x="8" y="1"/>
                      <a:pt x="8" y="1"/>
                    </a:cubicBezTo>
                    <a:cubicBezTo>
                      <a:pt x="7" y="1"/>
                      <a:pt x="7" y="1"/>
                      <a:pt x="7" y="1"/>
                    </a:cubicBezTo>
                    <a:cubicBezTo>
                      <a:pt x="7" y="1"/>
                      <a:pt x="7" y="1"/>
                      <a:pt x="7" y="1"/>
                    </a:cubicBezTo>
                    <a:cubicBezTo>
                      <a:pt x="7" y="1"/>
                      <a:pt x="7" y="1"/>
                      <a:pt x="7" y="1"/>
                    </a:cubicBezTo>
                    <a:cubicBezTo>
                      <a:pt x="6" y="1"/>
                      <a:pt x="6" y="1"/>
                      <a:pt x="6" y="1"/>
                    </a:cubicBezTo>
                    <a:cubicBezTo>
                      <a:pt x="5" y="1"/>
                      <a:pt x="5" y="1"/>
                      <a:pt x="5" y="1"/>
                    </a:cubicBezTo>
                    <a:cubicBezTo>
                      <a:pt x="5" y="1"/>
                      <a:pt x="5" y="1"/>
                      <a:pt x="5" y="1"/>
                    </a:cubicBezTo>
                    <a:cubicBezTo>
                      <a:pt x="4" y="0"/>
                      <a:pt x="4" y="0"/>
                      <a:pt x="4" y="0"/>
                    </a:cubicBezTo>
                  </a:path>
                </a:pathLst>
              </a:custGeom>
              <a:grpFill/>
              <a:ln w="9525">
                <a:noFill/>
                <a:round/>
              </a:ln>
            </p:spPr>
            <p:txBody>
              <a:bodyPr anchor="ctr"/>
              <a:lstStyle/>
              <a:p>
                <a:pPr algn="ctr"/>
                <a:endParaRPr/>
              </a:p>
            </p:txBody>
          </p:sp>
          <p:sp>
            <p:nvSpPr>
              <p:cNvPr id="55" name="Freeform: Shape 115"/>
              <p:cNvSpPr/>
              <p:nvPr/>
            </p:nvSpPr>
            <p:spPr bwMode="auto">
              <a:xfrm>
                <a:off x="3605213" y="2220913"/>
                <a:ext cx="215900" cy="214313"/>
              </a:xfrm>
              <a:custGeom>
                <a:avLst/>
                <a:gdLst/>
                <a:ahLst/>
                <a:cxnLst>
                  <a:cxn ang="0">
                    <a:pos x="16" y="17"/>
                  </a:cxn>
                  <a:cxn ang="0">
                    <a:pos x="14" y="22"/>
                  </a:cxn>
                  <a:cxn ang="0">
                    <a:pos x="12" y="28"/>
                  </a:cxn>
                  <a:cxn ang="0">
                    <a:pos x="13" y="31"/>
                  </a:cxn>
                  <a:cxn ang="0">
                    <a:pos x="14" y="31"/>
                  </a:cxn>
                  <a:cxn ang="0">
                    <a:pos x="15" y="31"/>
                  </a:cxn>
                  <a:cxn ang="0">
                    <a:pos x="17" y="35"/>
                  </a:cxn>
                  <a:cxn ang="0">
                    <a:pos x="24" y="38"/>
                  </a:cxn>
                  <a:cxn ang="0">
                    <a:pos x="28" y="40"/>
                  </a:cxn>
                  <a:cxn ang="0">
                    <a:pos x="31" y="41"/>
                  </a:cxn>
                  <a:cxn ang="0">
                    <a:pos x="31" y="45"/>
                  </a:cxn>
                  <a:cxn ang="0">
                    <a:pos x="31" y="51"/>
                  </a:cxn>
                  <a:cxn ang="0">
                    <a:pos x="38" y="59"/>
                  </a:cxn>
                  <a:cxn ang="0">
                    <a:pos x="38" y="66"/>
                  </a:cxn>
                  <a:cxn ang="0">
                    <a:pos x="40" y="71"/>
                  </a:cxn>
                  <a:cxn ang="0">
                    <a:pos x="3" y="39"/>
                  </a:cxn>
                  <a:cxn ang="0">
                    <a:pos x="13" y="17"/>
                  </a:cxn>
                  <a:cxn ang="0">
                    <a:pos x="47" y="6"/>
                  </a:cxn>
                  <a:cxn ang="0">
                    <a:pos x="54" y="8"/>
                  </a:cxn>
                  <a:cxn ang="0">
                    <a:pos x="57" y="14"/>
                  </a:cxn>
                  <a:cxn ang="0">
                    <a:pos x="72" y="29"/>
                  </a:cxn>
                  <a:cxn ang="0">
                    <a:pos x="43" y="70"/>
                  </a:cxn>
                  <a:cxn ang="0">
                    <a:pos x="47" y="66"/>
                  </a:cxn>
                  <a:cxn ang="0">
                    <a:pos x="51" y="61"/>
                  </a:cxn>
                  <a:cxn ang="0">
                    <a:pos x="55" y="56"/>
                  </a:cxn>
                  <a:cxn ang="0">
                    <a:pos x="58" y="50"/>
                  </a:cxn>
                  <a:cxn ang="0">
                    <a:pos x="51" y="46"/>
                  </a:cxn>
                  <a:cxn ang="0">
                    <a:pos x="44" y="41"/>
                  </a:cxn>
                  <a:cxn ang="0">
                    <a:pos x="39" y="39"/>
                  </a:cxn>
                  <a:cxn ang="0">
                    <a:pos x="31" y="40"/>
                  </a:cxn>
                  <a:cxn ang="0">
                    <a:pos x="26" y="36"/>
                  </a:cxn>
                  <a:cxn ang="0">
                    <a:pos x="22" y="34"/>
                  </a:cxn>
                  <a:cxn ang="0">
                    <a:pos x="27" y="28"/>
                  </a:cxn>
                  <a:cxn ang="0">
                    <a:pos x="32" y="31"/>
                  </a:cxn>
                  <a:cxn ang="0">
                    <a:pos x="33" y="30"/>
                  </a:cxn>
                  <a:cxn ang="0">
                    <a:pos x="36" y="24"/>
                  </a:cxn>
                  <a:cxn ang="0">
                    <a:pos x="43" y="20"/>
                  </a:cxn>
                  <a:cxn ang="0">
                    <a:pos x="46" y="18"/>
                  </a:cxn>
                  <a:cxn ang="0">
                    <a:pos x="49" y="19"/>
                  </a:cxn>
                  <a:cxn ang="0">
                    <a:pos x="50" y="15"/>
                  </a:cxn>
                  <a:cxn ang="0">
                    <a:pos x="45" y="11"/>
                  </a:cxn>
                  <a:cxn ang="0">
                    <a:pos x="40" y="14"/>
                  </a:cxn>
                  <a:cxn ang="0">
                    <a:pos x="37" y="13"/>
                  </a:cxn>
                  <a:cxn ang="0">
                    <a:pos x="40" y="10"/>
                  </a:cxn>
                  <a:cxn ang="0">
                    <a:pos x="44" y="8"/>
                  </a:cxn>
                  <a:cxn ang="0">
                    <a:pos x="45" y="9"/>
                  </a:cxn>
                  <a:cxn ang="0">
                    <a:pos x="48" y="11"/>
                  </a:cxn>
                  <a:cxn ang="0">
                    <a:pos x="49" y="8"/>
                  </a:cxn>
                  <a:cxn ang="0">
                    <a:pos x="46" y="5"/>
                  </a:cxn>
                  <a:cxn ang="0">
                    <a:pos x="43" y="5"/>
                  </a:cxn>
                  <a:cxn ang="0">
                    <a:pos x="41" y="6"/>
                  </a:cxn>
                  <a:cxn ang="0">
                    <a:pos x="38" y="7"/>
                  </a:cxn>
                  <a:cxn ang="0">
                    <a:pos x="37" y="7"/>
                  </a:cxn>
                  <a:cxn ang="0">
                    <a:pos x="33" y="6"/>
                  </a:cxn>
                  <a:cxn ang="0">
                    <a:pos x="31" y="8"/>
                  </a:cxn>
                  <a:cxn ang="0">
                    <a:pos x="24" y="9"/>
                  </a:cxn>
                  <a:cxn ang="0">
                    <a:pos x="16" y="12"/>
                  </a:cxn>
                  <a:cxn ang="0">
                    <a:pos x="72" y="57"/>
                  </a:cxn>
                </a:cxnLst>
                <a:rect l="0" t="0" r="r" b="b"/>
                <a:pathLst>
                  <a:path w="77" h="77">
                    <a:moveTo>
                      <a:pt x="15" y="16"/>
                    </a:moveTo>
                    <a:cubicBezTo>
                      <a:pt x="16" y="15"/>
                      <a:pt x="16" y="15"/>
                      <a:pt x="16" y="15"/>
                    </a:cubicBezTo>
                    <a:cubicBezTo>
                      <a:pt x="16" y="16"/>
                      <a:pt x="16" y="16"/>
                      <a:pt x="16" y="16"/>
                    </a:cubicBezTo>
                    <a:cubicBezTo>
                      <a:pt x="16" y="16"/>
                      <a:pt x="16" y="16"/>
                      <a:pt x="16" y="16"/>
                    </a:cubicBezTo>
                    <a:cubicBezTo>
                      <a:pt x="16" y="16"/>
                      <a:pt x="16" y="16"/>
                      <a:pt x="16" y="16"/>
                    </a:cubicBezTo>
                    <a:cubicBezTo>
                      <a:pt x="16" y="16"/>
                      <a:pt x="16" y="16"/>
                      <a:pt x="16" y="16"/>
                    </a:cubicBezTo>
                    <a:cubicBezTo>
                      <a:pt x="16" y="17"/>
                      <a:pt x="16" y="17"/>
                      <a:pt x="16" y="17"/>
                    </a:cubicBezTo>
                    <a:cubicBezTo>
                      <a:pt x="16" y="17"/>
                      <a:pt x="16" y="17"/>
                      <a:pt x="16" y="17"/>
                    </a:cubicBezTo>
                    <a:cubicBezTo>
                      <a:pt x="16" y="17"/>
                      <a:pt x="16" y="17"/>
                      <a:pt x="16" y="17"/>
                    </a:cubicBezTo>
                    <a:cubicBezTo>
                      <a:pt x="16" y="17"/>
                      <a:pt x="16" y="17"/>
                      <a:pt x="16" y="17"/>
                    </a:cubicBezTo>
                    <a:cubicBezTo>
                      <a:pt x="16" y="17"/>
                      <a:pt x="16" y="17"/>
                      <a:pt x="16" y="17"/>
                    </a:cubicBezTo>
                    <a:cubicBezTo>
                      <a:pt x="16" y="18"/>
                      <a:pt x="16" y="18"/>
                      <a:pt x="16" y="18"/>
                    </a:cubicBezTo>
                    <a:cubicBezTo>
                      <a:pt x="16" y="19"/>
                      <a:pt x="16" y="19"/>
                      <a:pt x="16" y="19"/>
                    </a:cubicBezTo>
                    <a:cubicBezTo>
                      <a:pt x="16" y="19"/>
                      <a:pt x="16" y="19"/>
                      <a:pt x="16" y="19"/>
                    </a:cubicBezTo>
                    <a:cubicBezTo>
                      <a:pt x="15" y="19"/>
                      <a:pt x="15" y="19"/>
                      <a:pt x="15" y="19"/>
                    </a:cubicBezTo>
                    <a:cubicBezTo>
                      <a:pt x="15" y="20"/>
                      <a:pt x="15" y="20"/>
                      <a:pt x="15" y="20"/>
                    </a:cubicBezTo>
                    <a:cubicBezTo>
                      <a:pt x="16" y="20"/>
                      <a:pt x="16" y="20"/>
                      <a:pt x="16" y="20"/>
                    </a:cubicBezTo>
                    <a:cubicBezTo>
                      <a:pt x="16" y="20"/>
                      <a:pt x="16" y="20"/>
                      <a:pt x="16" y="20"/>
                    </a:cubicBezTo>
                    <a:cubicBezTo>
                      <a:pt x="15" y="20"/>
                      <a:pt x="15" y="20"/>
                      <a:pt x="15" y="20"/>
                    </a:cubicBezTo>
                    <a:cubicBezTo>
                      <a:pt x="15" y="21"/>
                      <a:pt x="15" y="21"/>
                      <a:pt x="15" y="21"/>
                    </a:cubicBezTo>
                    <a:cubicBezTo>
                      <a:pt x="15" y="22"/>
                      <a:pt x="15" y="22"/>
                      <a:pt x="15" y="22"/>
                    </a:cubicBezTo>
                    <a:cubicBezTo>
                      <a:pt x="14" y="22"/>
                      <a:pt x="14" y="22"/>
                      <a:pt x="14" y="22"/>
                    </a:cubicBezTo>
                    <a:cubicBezTo>
                      <a:pt x="13" y="23"/>
                      <a:pt x="13" y="23"/>
                      <a:pt x="13" y="23"/>
                    </a:cubicBezTo>
                    <a:cubicBezTo>
                      <a:pt x="13" y="23"/>
                      <a:pt x="13" y="23"/>
                      <a:pt x="13" y="23"/>
                    </a:cubicBezTo>
                    <a:cubicBezTo>
                      <a:pt x="12" y="24"/>
                      <a:pt x="12" y="24"/>
                      <a:pt x="12" y="24"/>
                    </a:cubicBezTo>
                    <a:cubicBezTo>
                      <a:pt x="12" y="25"/>
                      <a:pt x="12" y="25"/>
                      <a:pt x="12" y="25"/>
                    </a:cubicBezTo>
                    <a:cubicBezTo>
                      <a:pt x="12" y="25"/>
                      <a:pt x="12" y="25"/>
                      <a:pt x="12" y="25"/>
                    </a:cubicBezTo>
                    <a:cubicBezTo>
                      <a:pt x="12" y="25"/>
                      <a:pt x="12" y="25"/>
                      <a:pt x="12" y="25"/>
                    </a:cubicBezTo>
                    <a:cubicBezTo>
                      <a:pt x="12" y="26"/>
                      <a:pt x="12" y="26"/>
                      <a:pt x="12" y="26"/>
                    </a:cubicBezTo>
                    <a:cubicBezTo>
                      <a:pt x="12" y="26"/>
                      <a:pt x="12" y="26"/>
                      <a:pt x="12" y="26"/>
                    </a:cubicBezTo>
                    <a:cubicBezTo>
                      <a:pt x="12" y="27"/>
                      <a:pt x="12" y="27"/>
                      <a:pt x="12" y="27"/>
                    </a:cubicBezTo>
                    <a:cubicBezTo>
                      <a:pt x="12" y="27"/>
                      <a:pt x="12" y="27"/>
                      <a:pt x="12" y="27"/>
                    </a:cubicBezTo>
                    <a:cubicBezTo>
                      <a:pt x="12" y="28"/>
                      <a:pt x="12" y="28"/>
                      <a:pt x="12" y="28"/>
                    </a:cubicBezTo>
                    <a:cubicBezTo>
                      <a:pt x="13" y="28"/>
                      <a:pt x="13" y="28"/>
                      <a:pt x="13" y="28"/>
                    </a:cubicBezTo>
                    <a:cubicBezTo>
                      <a:pt x="13" y="28"/>
                      <a:pt x="13" y="28"/>
                      <a:pt x="13" y="28"/>
                    </a:cubicBezTo>
                    <a:cubicBezTo>
                      <a:pt x="13" y="29"/>
                      <a:pt x="13" y="29"/>
                      <a:pt x="13" y="29"/>
                    </a:cubicBezTo>
                    <a:cubicBezTo>
                      <a:pt x="13" y="29"/>
                      <a:pt x="13" y="29"/>
                      <a:pt x="13" y="29"/>
                    </a:cubicBezTo>
                    <a:cubicBezTo>
                      <a:pt x="13" y="29"/>
                      <a:pt x="13" y="29"/>
                      <a:pt x="13" y="29"/>
                    </a:cubicBezTo>
                    <a:cubicBezTo>
                      <a:pt x="13" y="30"/>
                      <a:pt x="13" y="30"/>
                      <a:pt x="13" y="30"/>
                    </a:cubicBezTo>
                    <a:cubicBezTo>
                      <a:pt x="13" y="30"/>
                      <a:pt x="13" y="30"/>
                      <a:pt x="13" y="30"/>
                    </a:cubicBezTo>
                    <a:cubicBezTo>
                      <a:pt x="13" y="31"/>
                      <a:pt x="13" y="31"/>
                      <a:pt x="13" y="31"/>
                    </a:cubicBezTo>
                    <a:cubicBezTo>
                      <a:pt x="13" y="31"/>
                      <a:pt x="13" y="31"/>
                      <a:pt x="13" y="31"/>
                    </a:cubicBezTo>
                    <a:cubicBezTo>
                      <a:pt x="13" y="31"/>
                      <a:pt x="13" y="31"/>
                      <a:pt x="13" y="31"/>
                    </a:cubicBezTo>
                    <a:cubicBezTo>
                      <a:pt x="13" y="31"/>
                      <a:pt x="13" y="31"/>
                      <a:pt x="13" y="31"/>
                    </a:cubicBezTo>
                    <a:cubicBezTo>
                      <a:pt x="13" y="32"/>
                      <a:pt x="13" y="32"/>
                      <a:pt x="13" y="32"/>
                    </a:cubicBezTo>
                    <a:cubicBezTo>
                      <a:pt x="14" y="32"/>
                      <a:pt x="14" y="32"/>
                      <a:pt x="14" y="32"/>
                    </a:cubicBezTo>
                    <a:cubicBezTo>
                      <a:pt x="14" y="32"/>
                      <a:pt x="14" y="32"/>
                      <a:pt x="14" y="32"/>
                    </a:cubicBezTo>
                    <a:cubicBezTo>
                      <a:pt x="14" y="33"/>
                      <a:pt x="14" y="33"/>
                      <a:pt x="14" y="33"/>
                    </a:cubicBezTo>
                    <a:cubicBezTo>
                      <a:pt x="14" y="33"/>
                      <a:pt x="14" y="33"/>
                      <a:pt x="14" y="33"/>
                    </a:cubicBezTo>
                    <a:cubicBezTo>
                      <a:pt x="15" y="33"/>
                      <a:pt x="15" y="33"/>
                      <a:pt x="15" y="33"/>
                    </a:cubicBezTo>
                    <a:cubicBezTo>
                      <a:pt x="15" y="32"/>
                      <a:pt x="15" y="32"/>
                      <a:pt x="15" y="32"/>
                    </a:cubicBezTo>
                    <a:cubicBezTo>
                      <a:pt x="15" y="32"/>
                      <a:pt x="15" y="32"/>
                      <a:pt x="15" y="32"/>
                    </a:cubicBezTo>
                    <a:cubicBezTo>
                      <a:pt x="14" y="32"/>
                      <a:pt x="14" y="32"/>
                      <a:pt x="14" y="32"/>
                    </a:cubicBezTo>
                    <a:cubicBezTo>
                      <a:pt x="14" y="31"/>
                      <a:pt x="14" y="31"/>
                      <a:pt x="14" y="31"/>
                    </a:cubicBezTo>
                    <a:cubicBezTo>
                      <a:pt x="14" y="31"/>
                      <a:pt x="14" y="31"/>
                      <a:pt x="14" y="31"/>
                    </a:cubicBezTo>
                    <a:cubicBezTo>
                      <a:pt x="14" y="30"/>
                      <a:pt x="14" y="30"/>
                      <a:pt x="14" y="30"/>
                    </a:cubicBezTo>
                    <a:cubicBezTo>
                      <a:pt x="14" y="30"/>
                      <a:pt x="14" y="30"/>
                      <a:pt x="14" y="30"/>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5" y="29"/>
                      <a:pt x="15" y="29"/>
                      <a:pt x="15" y="29"/>
                    </a:cubicBezTo>
                    <a:cubicBezTo>
                      <a:pt x="14" y="30"/>
                      <a:pt x="14" y="30"/>
                      <a:pt x="14" y="30"/>
                    </a:cubicBezTo>
                    <a:cubicBezTo>
                      <a:pt x="15" y="30"/>
                      <a:pt x="15" y="30"/>
                      <a:pt x="15" y="30"/>
                    </a:cubicBezTo>
                    <a:cubicBezTo>
                      <a:pt x="15" y="31"/>
                      <a:pt x="15" y="31"/>
                      <a:pt x="15" y="31"/>
                    </a:cubicBezTo>
                    <a:cubicBezTo>
                      <a:pt x="15" y="31"/>
                      <a:pt x="15" y="31"/>
                      <a:pt x="15" y="31"/>
                    </a:cubicBezTo>
                    <a:cubicBezTo>
                      <a:pt x="15" y="32"/>
                      <a:pt x="15" y="32"/>
                      <a:pt x="15" y="32"/>
                    </a:cubicBezTo>
                    <a:cubicBezTo>
                      <a:pt x="16" y="32"/>
                      <a:pt x="16" y="32"/>
                      <a:pt x="16" y="32"/>
                    </a:cubicBezTo>
                    <a:cubicBezTo>
                      <a:pt x="16" y="32"/>
                      <a:pt x="16" y="32"/>
                      <a:pt x="16" y="32"/>
                    </a:cubicBezTo>
                    <a:cubicBezTo>
                      <a:pt x="16" y="33"/>
                      <a:pt x="16" y="33"/>
                      <a:pt x="16" y="33"/>
                    </a:cubicBezTo>
                    <a:cubicBezTo>
                      <a:pt x="16" y="33"/>
                      <a:pt x="16" y="33"/>
                      <a:pt x="16" y="33"/>
                    </a:cubicBezTo>
                    <a:cubicBezTo>
                      <a:pt x="16" y="33"/>
                      <a:pt x="16" y="33"/>
                      <a:pt x="16" y="33"/>
                    </a:cubicBezTo>
                    <a:cubicBezTo>
                      <a:pt x="16" y="34"/>
                      <a:pt x="16" y="34"/>
                      <a:pt x="16" y="34"/>
                    </a:cubicBezTo>
                    <a:cubicBezTo>
                      <a:pt x="16" y="34"/>
                      <a:pt x="16" y="34"/>
                      <a:pt x="16" y="34"/>
                    </a:cubicBezTo>
                    <a:cubicBezTo>
                      <a:pt x="17" y="35"/>
                      <a:pt x="17" y="35"/>
                      <a:pt x="17" y="35"/>
                    </a:cubicBezTo>
                    <a:cubicBezTo>
                      <a:pt x="17" y="35"/>
                      <a:pt x="17" y="35"/>
                      <a:pt x="17" y="35"/>
                    </a:cubicBezTo>
                    <a:cubicBezTo>
                      <a:pt x="18" y="35"/>
                      <a:pt x="18" y="35"/>
                      <a:pt x="18" y="35"/>
                    </a:cubicBezTo>
                    <a:cubicBezTo>
                      <a:pt x="19" y="36"/>
                      <a:pt x="19" y="36"/>
                      <a:pt x="19" y="36"/>
                    </a:cubicBezTo>
                    <a:cubicBezTo>
                      <a:pt x="19" y="36"/>
                      <a:pt x="19" y="36"/>
                      <a:pt x="19" y="36"/>
                    </a:cubicBezTo>
                    <a:cubicBezTo>
                      <a:pt x="20" y="36"/>
                      <a:pt x="20" y="36"/>
                      <a:pt x="20" y="36"/>
                    </a:cubicBezTo>
                    <a:cubicBezTo>
                      <a:pt x="20" y="36"/>
                      <a:pt x="20" y="36"/>
                      <a:pt x="20" y="36"/>
                    </a:cubicBezTo>
                    <a:cubicBezTo>
                      <a:pt x="21" y="37"/>
                      <a:pt x="21" y="37"/>
                      <a:pt x="21" y="37"/>
                    </a:cubicBezTo>
                    <a:cubicBezTo>
                      <a:pt x="22" y="36"/>
                      <a:pt x="22" y="36"/>
                      <a:pt x="22" y="36"/>
                    </a:cubicBezTo>
                    <a:cubicBezTo>
                      <a:pt x="22" y="36"/>
                      <a:pt x="22" y="36"/>
                      <a:pt x="22" y="36"/>
                    </a:cubicBezTo>
                    <a:cubicBezTo>
                      <a:pt x="23" y="37"/>
                      <a:pt x="23" y="37"/>
                      <a:pt x="23" y="37"/>
                    </a:cubicBezTo>
                    <a:cubicBezTo>
                      <a:pt x="23" y="37"/>
                      <a:pt x="23" y="37"/>
                      <a:pt x="23" y="37"/>
                    </a:cubicBezTo>
                    <a:cubicBezTo>
                      <a:pt x="24" y="38"/>
                      <a:pt x="24" y="38"/>
                      <a:pt x="24" y="38"/>
                    </a:cubicBezTo>
                    <a:cubicBezTo>
                      <a:pt x="25" y="38"/>
                      <a:pt x="25" y="38"/>
                      <a:pt x="25" y="38"/>
                    </a:cubicBezTo>
                    <a:cubicBezTo>
                      <a:pt x="25" y="38"/>
                      <a:pt x="25" y="38"/>
                      <a:pt x="25" y="38"/>
                    </a:cubicBezTo>
                    <a:cubicBezTo>
                      <a:pt x="25" y="38"/>
                      <a:pt x="25" y="38"/>
                      <a:pt x="25" y="38"/>
                    </a:cubicBezTo>
                    <a:cubicBezTo>
                      <a:pt x="26" y="38"/>
                      <a:pt x="26" y="38"/>
                      <a:pt x="26" y="38"/>
                    </a:cubicBezTo>
                    <a:cubicBezTo>
                      <a:pt x="26" y="38"/>
                      <a:pt x="26" y="38"/>
                      <a:pt x="26" y="38"/>
                    </a:cubicBezTo>
                    <a:cubicBezTo>
                      <a:pt x="26" y="39"/>
                      <a:pt x="26" y="39"/>
                      <a:pt x="26" y="39"/>
                    </a:cubicBezTo>
                    <a:cubicBezTo>
                      <a:pt x="27" y="39"/>
                      <a:pt x="27" y="39"/>
                      <a:pt x="27" y="39"/>
                    </a:cubicBezTo>
                    <a:cubicBezTo>
                      <a:pt x="27" y="39"/>
                      <a:pt x="27" y="39"/>
                      <a:pt x="27" y="39"/>
                    </a:cubicBezTo>
                    <a:cubicBezTo>
                      <a:pt x="27" y="40"/>
                      <a:pt x="27" y="40"/>
                      <a:pt x="27" y="40"/>
                    </a:cubicBezTo>
                    <a:cubicBezTo>
                      <a:pt x="27" y="40"/>
                      <a:pt x="27" y="40"/>
                      <a:pt x="27" y="40"/>
                    </a:cubicBezTo>
                    <a:cubicBezTo>
                      <a:pt x="28" y="40"/>
                      <a:pt x="28" y="40"/>
                      <a:pt x="28" y="40"/>
                    </a:cubicBezTo>
                    <a:cubicBezTo>
                      <a:pt x="28" y="41"/>
                      <a:pt x="28" y="41"/>
                      <a:pt x="28" y="41"/>
                    </a:cubicBezTo>
                    <a:cubicBezTo>
                      <a:pt x="28" y="41"/>
                      <a:pt x="28" y="41"/>
                      <a:pt x="28" y="41"/>
                    </a:cubicBezTo>
                    <a:cubicBezTo>
                      <a:pt x="29" y="41"/>
                      <a:pt x="29" y="41"/>
                      <a:pt x="29" y="41"/>
                    </a:cubicBezTo>
                    <a:cubicBezTo>
                      <a:pt x="29" y="41"/>
                      <a:pt x="29" y="41"/>
                      <a:pt x="29" y="41"/>
                    </a:cubicBezTo>
                    <a:cubicBezTo>
                      <a:pt x="29" y="41"/>
                      <a:pt x="29" y="41"/>
                      <a:pt x="29" y="41"/>
                    </a:cubicBezTo>
                    <a:cubicBezTo>
                      <a:pt x="30" y="41"/>
                      <a:pt x="30" y="41"/>
                      <a:pt x="30" y="41"/>
                    </a:cubicBezTo>
                    <a:cubicBezTo>
                      <a:pt x="30" y="41"/>
                      <a:pt x="30" y="41"/>
                      <a:pt x="30" y="41"/>
                    </a:cubicBezTo>
                    <a:cubicBezTo>
                      <a:pt x="30" y="41"/>
                      <a:pt x="30" y="41"/>
                      <a:pt x="30" y="41"/>
                    </a:cubicBezTo>
                    <a:cubicBezTo>
                      <a:pt x="31" y="41"/>
                      <a:pt x="31" y="41"/>
                      <a:pt x="31" y="41"/>
                    </a:cubicBezTo>
                    <a:cubicBezTo>
                      <a:pt x="31" y="41"/>
                      <a:pt x="31" y="41"/>
                      <a:pt x="31" y="41"/>
                    </a:cubicBezTo>
                    <a:cubicBezTo>
                      <a:pt x="31" y="41"/>
                      <a:pt x="31" y="41"/>
                      <a:pt x="31" y="41"/>
                    </a:cubicBezTo>
                    <a:cubicBezTo>
                      <a:pt x="31" y="41"/>
                      <a:pt x="31" y="41"/>
                      <a:pt x="31" y="41"/>
                    </a:cubicBezTo>
                    <a:cubicBezTo>
                      <a:pt x="31" y="41"/>
                      <a:pt x="31" y="41"/>
                      <a:pt x="31" y="41"/>
                    </a:cubicBezTo>
                    <a:cubicBezTo>
                      <a:pt x="32" y="41"/>
                      <a:pt x="32" y="41"/>
                      <a:pt x="32" y="41"/>
                    </a:cubicBezTo>
                    <a:cubicBezTo>
                      <a:pt x="32" y="41"/>
                      <a:pt x="32" y="41"/>
                      <a:pt x="32" y="41"/>
                    </a:cubicBezTo>
                    <a:cubicBezTo>
                      <a:pt x="32" y="42"/>
                      <a:pt x="32" y="42"/>
                      <a:pt x="32" y="42"/>
                    </a:cubicBezTo>
                    <a:cubicBezTo>
                      <a:pt x="32" y="42"/>
                      <a:pt x="32" y="42"/>
                      <a:pt x="32" y="42"/>
                    </a:cubicBezTo>
                    <a:cubicBezTo>
                      <a:pt x="32" y="42"/>
                      <a:pt x="32" y="42"/>
                      <a:pt x="32" y="42"/>
                    </a:cubicBezTo>
                    <a:cubicBezTo>
                      <a:pt x="32" y="43"/>
                      <a:pt x="32" y="43"/>
                      <a:pt x="32" y="43"/>
                    </a:cubicBezTo>
                    <a:cubicBezTo>
                      <a:pt x="32" y="44"/>
                      <a:pt x="32" y="44"/>
                      <a:pt x="32" y="44"/>
                    </a:cubicBezTo>
                    <a:cubicBezTo>
                      <a:pt x="32" y="44"/>
                      <a:pt x="32" y="44"/>
                      <a:pt x="32" y="44"/>
                    </a:cubicBezTo>
                    <a:cubicBezTo>
                      <a:pt x="31" y="45"/>
                      <a:pt x="31" y="45"/>
                      <a:pt x="31" y="45"/>
                    </a:cubicBezTo>
                    <a:cubicBezTo>
                      <a:pt x="31" y="45"/>
                      <a:pt x="31" y="45"/>
                      <a:pt x="31" y="45"/>
                    </a:cubicBezTo>
                    <a:cubicBezTo>
                      <a:pt x="30" y="46"/>
                      <a:pt x="30" y="46"/>
                      <a:pt x="30" y="46"/>
                    </a:cubicBezTo>
                    <a:cubicBezTo>
                      <a:pt x="30" y="46"/>
                      <a:pt x="30" y="46"/>
                      <a:pt x="30" y="46"/>
                    </a:cubicBezTo>
                    <a:cubicBezTo>
                      <a:pt x="30" y="47"/>
                      <a:pt x="30" y="47"/>
                      <a:pt x="30" y="47"/>
                    </a:cubicBezTo>
                    <a:cubicBezTo>
                      <a:pt x="30" y="48"/>
                      <a:pt x="30" y="48"/>
                      <a:pt x="30" y="48"/>
                    </a:cubicBezTo>
                    <a:cubicBezTo>
                      <a:pt x="30" y="48"/>
                      <a:pt x="30" y="48"/>
                      <a:pt x="30" y="48"/>
                    </a:cubicBezTo>
                    <a:cubicBezTo>
                      <a:pt x="30" y="48"/>
                      <a:pt x="30" y="48"/>
                      <a:pt x="30" y="48"/>
                    </a:cubicBezTo>
                    <a:cubicBezTo>
                      <a:pt x="30" y="49"/>
                      <a:pt x="30" y="49"/>
                      <a:pt x="30" y="49"/>
                    </a:cubicBezTo>
                    <a:cubicBezTo>
                      <a:pt x="30" y="50"/>
                      <a:pt x="30" y="50"/>
                      <a:pt x="30" y="50"/>
                    </a:cubicBezTo>
                    <a:cubicBezTo>
                      <a:pt x="31" y="50"/>
                      <a:pt x="31" y="50"/>
                      <a:pt x="31" y="50"/>
                    </a:cubicBezTo>
                    <a:cubicBezTo>
                      <a:pt x="31" y="51"/>
                      <a:pt x="31" y="51"/>
                      <a:pt x="31" y="51"/>
                    </a:cubicBezTo>
                    <a:cubicBezTo>
                      <a:pt x="31" y="51"/>
                      <a:pt x="32" y="51"/>
                      <a:pt x="32" y="52"/>
                    </a:cubicBezTo>
                    <a:cubicBezTo>
                      <a:pt x="32" y="53"/>
                      <a:pt x="32" y="53"/>
                      <a:pt x="32" y="53"/>
                    </a:cubicBezTo>
                    <a:cubicBezTo>
                      <a:pt x="33" y="53"/>
                      <a:pt x="33" y="53"/>
                      <a:pt x="33" y="53"/>
                    </a:cubicBezTo>
                    <a:cubicBezTo>
                      <a:pt x="33" y="54"/>
                      <a:pt x="33" y="54"/>
                      <a:pt x="34" y="54"/>
                    </a:cubicBezTo>
                    <a:cubicBezTo>
                      <a:pt x="34" y="55"/>
                      <a:pt x="34" y="55"/>
                      <a:pt x="35" y="55"/>
                    </a:cubicBezTo>
                    <a:cubicBezTo>
                      <a:pt x="35" y="56"/>
                      <a:pt x="36" y="56"/>
                      <a:pt x="37" y="56"/>
                    </a:cubicBezTo>
                    <a:cubicBezTo>
                      <a:pt x="37" y="57"/>
                      <a:pt x="37" y="57"/>
                      <a:pt x="38" y="57"/>
                    </a:cubicBezTo>
                    <a:cubicBezTo>
                      <a:pt x="38" y="58"/>
                      <a:pt x="38" y="58"/>
                      <a:pt x="38" y="58"/>
                    </a:cubicBezTo>
                    <a:cubicBezTo>
                      <a:pt x="38" y="58"/>
                      <a:pt x="38" y="58"/>
                      <a:pt x="38" y="58"/>
                    </a:cubicBezTo>
                    <a:cubicBezTo>
                      <a:pt x="38" y="58"/>
                      <a:pt x="38" y="59"/>
                      <a:pt x="38" y="59"/>
                    </a:cubicBezTo>
                    <a:cubicBezTo>
                      <a:pt x="38" y="59"/>
                      <a:pt x="38" y="59"/>
                      <a:pt x="38" y="59"/>
                    </a:cubicBezTo>
                    <a:cubicBezTo>
                      <a:pt x="38" y="60"/>
                      <a:pt x="38" y="60"/>
                      <a:pt x="38" y="60"/>
                    </a:cubicBezTo>
                    <a:cubicBezTo>
                      <a:pt x="38" y="61"/>
                      <a:pt x="38" y="61"/>
                      <a:pt x="38" y="61"/>
                    </a:cubicBezTo>
                    <a:cubicBezTo>
                      <a:pt x="38" y="61"/>
                      <a:pt x="38" y="61"/>
                      <a:pt x="38" y="61"/>
                    </a:cubicBezTo>
                    <a:cubicBezTo>
                      <a:pt x="38" y="61"/>
                      <a:pt x="38" y="61"/>
                      <a:pt x="38" y="61"/>
                    </a:cubicBezTo>
                    <a:cubicBezTo>
                      <a:pt x="38" y="61"/>
                      <a:pt x="38" y="62"/>
                      <a:pt x="38" y="62"/>
                    </a:cubicBezTo>
                    <a:cubicBezTo>
                      <a:pt x="38" y="62"/>
                      <a:pt x="38" y="63"/>
                      <a:pt x="38" y="63"/>
                    </a:cubicBezTo>
                    <a:cubicBezTo>
                      <a:pt x="38" y="63"/>
                      <a:pt x="38" y="64"/>
                      <a:pt x="38" y="64"/>
                    </a:cubicBezTo>
                    <a:cubicBezTo>
                      <a:pt x="38" y="64"/>
                      <a:pt x="38" y="64"/>
                      <a:pt x="38" y="64"/>
                    </a:cubicBezTo>
                    <a:cubicBezTo>
                      <a:pt x="38" y="65"/>
                      <a:pt x="38" y="65"/>
                      <a:pt x="38" y="65"/>
                    </a:cubicBezTo>
                    <a:cubicBezTo>
                      <a:pt x="38" y="66"/>
                      <a:pt x="38" y="66"/>
                      <a:pt x="38" y="66"/>
                    </a:cubicBezTo>
                    <a:cubicBezTo>
                      <a:pt x="38" y="66"/>
                      <a:pt x="38" y="66"/>
                      <a:pt x="38" y="66"/>
                    </a:cubicBezTo>
                    <a:cubicBezTo>
                      <a:pt x="38" y="66"/>
                      <a:pt x="38" y="66"/>
                      <a:pt x="38" y="66"/>
                    </a:cubicBezTo>
                    <a:cubicBezTo>
                      <a:pt x="38" y="66"/>
                      <a:pt x="38" y="67"/>
                      <a:pt x="38" y="67"/>
                    </a:cubicBezTo>
                    <a:cubicBezTo>
                      <a:pt x="38" y="67"/>
                      <a:pt x="38" y="67"/>
                      <a:pt x="38" y="67"/>
                    </a:cubicBezTo>
                    <a:cubicBezTo>
                      <a:pt x="38" y="68"/>
                      <a:pt x="38" y="68"/>
                      <a:pt x="38" y="68"/>
                    </a:cubicBezTo>
                    <a:cubicBezTo>
                      <a:pt x="39" y="69"/>
                      <a:pt x="39" y="69"/>
                      <a:pt x="39" y="69"/>
                    </a:cubicBezTo>
                    <a:cubicBezTo>
                      <a:pt x="39" y="69"/>
                      <a:pt x="39" y="69"/>
                      <a:pt x="39" y="69"/>
                    </a:cubicBezTo>
                    <a:cubicBezTo>
                      <a:pt x="39" y="70"/>
                      <a:pt x="39" y="70"/>
                      <a:pt x="39" y="70"/>
                    </a:cubicBezTo>
                    <a:cubicBezTo>
                      <a:pt x="39" y="70"/>
                      <a:pt x="39" y="70"/>
                      <a:pt x="39" y="70"/>
                    </a:cubicBezTo>
                    <a:cubicBezTo>
                      <a:pt x="40" y="70"/>
                      <a:pt x="40" y="70"/>
                      <a:pt x="40" y="70"/>
                    </a:cubicBezTo>
                    <a:cubicBezTo>
                      <a:pt x="40" y="71"/>
                      <a:pt x="40" y="71"/>
                      <a:pt x="40" y="71"/>
                    </a:cubicBezTo>
                    <a:cubicBezTo>
                      <a:pt x="40" y="71"/>
                      <a:pt x="40" y="71"/>
                      <a:pt x="40" y="71"/>
                    </a:cubicBezTo>
                    <a:cubicBezTo>
                      <a:pt x="39" y="71"/>
                      <a:pt x="39" y="71"/>
                      <a:pt x="39" y="71"/>
                    </a:cubicBezTo>
                    <a:cubicBezTo>
                      <a:pt x="39" y="71"/>
                      <a:pt x="39" y="71"/>
                      <a:pt x="39" y="71"/>
                    </a:cubicBezTo>
                    <a:cubicBezTo>
                      <a:pt x="40" y="72"/>
                      <a:pt x="40" y="72"/>
                      <a:pt x="40" y="72"/>
                    </a:cubicBezTo>
                    <a:cubicBezTo>
                      <a:pt x="40" y="72"/>
                      <a:pt x="40" y="72"/>
                      <a:pt x="40" y="72"/>
                    </a:cubicBezTo>
                    <a:cubicBezTo>
                      <a:pt x="40" y="73"/>
                      <a:pt x="40" y="73"/>
                      <a:pt x="40" y="73"/>
                    </a:cubicBezTo>
                    <a:cubicBezTo>
                      <a:pt x="41" y="73"/>
                      <a:pt x="41" y="73"/>
                      <a:pt x="41" y="73"/>
                    </a:cubicBezTo>
                    <a:cubicBezTo>
                      <a:pt x="41" y="74"/>
                      <a:pt x="41" y="74"/>
                      <a:pt x="41" y="74"/>
                    </a:cubicBezTo>
                    <a:cubicBezTo>
                      <a:pt x="41" y="74"/>
                      <a:pt x="41" y="74"/>
                      <a:pt x="41" y="74"/>
                    </a:cubicBezTo>
                    <a:cubicBezTo>
                      <a:pt x="40" y="74"/>
                      <a:pt x="39" y="74"/>
                      <a:pt x="38" y="74"/>
                    </a:cubicBezTo>
                    <a:cubicBezTo>
                      <a:pt x="23" y="74"/>
                      <a:pt x="9" y="63"/>
                      <a:pt x="5" y="49"/>
                    </a:cubicBezTo>
                    <a:cubicBezTo>
                      <a:pt x="4" y="45"/>
                      <a:pt x="3" y="42"/>
                      <a:pt x="3" y="39"/>
                    </a:cubicBezTo>
                    <a:cubicBezTo>
                      <a:pt x="3" y="32"/>
                      <a:pt x="6" y="25"/>
                      <a:pt x="10" y="19"/>
                    </a:cubicBezTo>
                    <a:cubicBezTo>
                      <a:pt x="10" y="19"/>
                      <a:pt x="10" y="19"/>
                      <a:pt x="10" y="19"/>
                    </a:cubicBezTo>
                    <a:cubicBezTo>
                      <a:pt x="10" y="18"/>
                      <a:pt x="10" y="18"/>
                      <a:pt x="10" y="18"/>
                    </a:cubicBezTo>
                    <a:cubicBezTo>
                      <a:pt x="10" y="18"/>
                      <a:pt x="10" y="18"/>
                      <a:pt x="10" y="18"/>
                    </a:cubicBezTo>
                    <a:cubicBezTo>
                      <a:pt x="11" y="18"/>
                      <a:pt x="11" y="18"/>
                      <a:pt x="11" y="18"/>
                    </a:cubicBezTo>
                    <a:cubicBezTo>
                      <a:pt x="11" y="18"/>
                      <a:pt x="11" y="18"/>
                      <a:pt x="11" y="18"/>
                    </a:cubicBezTo>
                    <a:cubicBezTo>
                      <a:pt x="11" y="17"/>
                      <a:pt x="11" y="17"/>
                      <a:pt x="11" y="17"/>
                    </a:cubicBezTo>
                    <a:cubicBezTo>
                      <a:pt x="12" y="17"/>
                      <a:pt x="12" y="17"/>
                      <a:pt x="12" y="17"/>
                    </a:cubicBezTo>
                    <a:cubicBezTo>
                      <a:pt x="12" y="17"/>
                      <a:pt x="12" y="17"/>
                      <a:pt x="12" y="17"/>
                    </a:cubicBezTo>
                    <a:cubicBezTo>
                      <a:pt x="12" y="17"/>
                      <a:pt x="12" y="17"/>
                      <a:pt x="12" y="17"/>
                    </a:cubicBezTo>
                    <a:cubicBezTo>
                      <a:pt x="13" y="17"/>
                      <a:pt x="13" y="17"/>
                      <a:pt x="13" y="17"/>
                    </a:cubicBezTo>
                    <a:cubicBezTo>
                      <a:pt x="14" y="16"/>
                      <a:pt x="14" y="16"/>
                      <a:pt x="14" y="16"/>
                    </a:cubicBezTo>
                    <a:cubicBezTo>
                      <a:pt x="14" y="16"/>
                      <a:pt x="14" y="16"/>
                      <a:pt x="14" y="16"/>
                    </a:cubicBezTo>
                    <a:cubicBezTo>
                      <a:pt x="14" y="16"/>
                      <a:pt x="14" y="16"/>
                      <a:pt x="14" y="16"/>
                    </a:cubicBezTo>
                    <a:cubicBezTo>
                      <a:pt x="15" y="16"/>
                      <a:pt x="15" y="16"/>
                      <a:pt x="15" y="16"/>
                    </a:cubicBezTo>
                    <a:cubicBezTo>
                      <a:pt x="15" y="16"/>
                      <a:pt x="15" y="16"/>
                      <a:pt x="15" y="16"/>
                    </a:cubicBezTo>
                    <a:moveTo>
                      <a:pt x="13" y="14"/>
                    </a:moveTo>
                    <a:cubicBezTo>
                      <a:pt x="14" y="14"/>
                      <a:pt x="14" y="14"/>
                      <a:pt x="14" y="14"/>
                    </a:cubicBezTo>
                    <a:cubicBezTo>
                      <a:pt x="14" y="14"/>
                      <a:pt x="14" y="14"/>
                      <a:pt x="14" y="14"/>
                    </a:cubicBezTo>
                    <a:cubicBezTo>
                      <a:pt x="13" y="14"/>
                      <a:pt x="13" y="14"/>
                      <a:pt x="13" y="14"/>
                    </a:cubicBezTo>
                    <a:moveTo>
                      <a:pt x="46" y="6"/>
                    </a:moveTo>
                    <a:cubicBezTo>
                      <a:pt x="47" y="6"/>
                      <a:pt x="47" y="6"/>
                      <a:pt x="47" y="6"/>
                    </a:cubicBezTo>
                    <a:cubicBezTo>
                      <a:pt x="47" y="6"/>
                      <a:pt x="47" y="6"/>
                      <a:pt x="47" y="6"/>
                    </a:cubicBezTo>
                    <a:cubicBezTo>
                      <a:pt x="48" y="6"/>
                      <a:pt x="48" y="6"/>
                      <a:pt x="48" y="6"/>
                    </a:cubicBezTo>
                    <a:cubicBezTo>
                      <a:pt x="48" y="6"/>
                      <a:pt x="48" y="6"/>
                      <a:pt x="48" y="6"/>
                    </a:cubicBezTo>
                    <a:cubicBezTo>
                      <a:pt x="49" y="6"/>
                      <a:pt x="49" y="6"/>
                      <a:pt x="49" y="6"/>
                    </a:cubicBezTo>
                    <a:cubicBezTo>
                      <a:pt x="49" y="6"/>
                      <a:pt x="50" y="6"/>
                      <a:pt x="50" y="6"/>
                    </a:cubicBezTo>
                    <a:cubicBezTo>
                      <a:pt x="50" y="6"/>
                      <a:pt x="50" y="6"/>
                      <a:pt x="50" y="6"/>
                    </a:cubicBezTo>
                    <a:cubicBezTo>
                      <a:pt x="51" y="7"/>
                      <a:pt x="51" y="7"/>
                      <a:pt x="51" y="7"/>
                    </a:cubicBezTo>
                    <a:cubicBezTo>
                      <a:pt x="51" y="7"/>
                      <a:pt x="51" y="7"/>
                      <a:pt x="51" y="7"/>
                    </a:cubicBezTo>
                    <a:cubicBezTo>
                      <a:pt x="52" y="7"/>
                      <a:pt x="52" y="7"/>
                      <a:pt x="52" y="7"/>
                    </a:cubicBezTo>
                    <a:cubicBezTo>
                      <a:pt x="53" y="7"/>
                      <a:pt x="53" y="7"/>
                      <a:pt x="53" y="7"/>
                    </a:cubicBezTo>
                    <a:cubicBezTo>
                      <a:pt x="54" y="8"/>
                      <a:pt x="54" y="8"/>
                      <a:pt x="54" y="8"/>
                    </a:cubicBezTo>
                    <a:cubicBezTo>
                      <a:pt x="54" y="9"/>
                      <a:pt x="54" y="9"/>
                      <a:pt x="54" y="9"/>
                    </a:cubicBezTo>
                    <a:cubicBezTo>
                      <a:pt x="55" y="10"/>
                      <a:pt x="55" y="10"/>
                      <a:pt x="55" y="10"/>
                    </a:cubicBezTo>
                    <a:cubicBezTo>
                      <a:pt x="55" y="10"/>
                      <a:pt x="55" y="10"/>
                      <a:pt x="55" y="10"/>
                    </a:cubicBezTo>
                    <a:cubicBezTo>
                      <a:pt x="55" y="10"/>
                      <a:pt x="55" y="10"/>
                      <a:pt x="55" y="10"/>
                    </a:cubicBezTo>
                    <a:cubicBezTo>
                      <a:pt x="54" y="10"/>
                      <a:pt x="54" y="10"/>
                      <a:pt x="54" y="10"/>
                    </a:cubicBezTo>
                    <a:cubicBezTo>
                      <a:pt x="54" y="11"/>
                      <a:pt x="54" y="11"/>
                      <a:pt x="54" y="11"/>
                    </a:cubicBezTo>
                    <a:cubicBezTo>
                      <a:pt x="54" y="11"/>
                      <a:pt x="54" y="11"/>
                      <a:pt x="54" y="11"/>
                    </a:cubicBezTo>
                    <a:cubicBezTo>
                      <a:pt x="54" y="12"/>
                      <a:pt x="54" y="12"/>
                      <a:pt x="54" y="12"/>
                    </a:cubicBezTo>
                    <a:cubicBezTo>
                      <a:pt x="55" y="13"/>
                      <a:pt x="55" y="13"/>
                      <a:pt x="55" y="13"/>
                    </a:cubicBezTo>
                    <a:cubicBezTo>
                      <a:pt x="55" y="13"/>
                      <a:pt x="56" y="14"/>
                      <a:pt x="56" y="14"/>
                    </a:cubicBezTo>
                    <a:cubicBezTo>
                      <a:pt x="57" y="14"/>
                      <a:pt x="57" y="14"/>
                      <a:pt x="57" y="14"/>
                    </a:cubicBezTo>
                    <a:cubicBezTo>
                      <a:pt x="57" y="14"/>
                      <a:pt x="57" y="14"/>
                      <a:pt x="57" y="14"/>
                    </a:cubicBezTo>
                    <a:cubicBezTo>
                      <a:pt x="57" y="13"/>
                      <a:pt x="57" y="13"/>
                      <a:pt x="57" y="13"/>
                    </a:cubicBezTo>
                    <a:cubicBezTo>
                      <a:pt x="58" y="13"/>
                      <a:pt x="58" y="13"/>
                      <a:pt x="58" y="13"/>
                    </a:cubicBezTo>
                    <a:cubicBezTo>
                      <a:pt x="59" y="13"/>
                      <a:pt x="59" y="13"/>
                      <a:pt x="59" y="13"/>
                    </a:cubicBezTo>
                    <a:cubicBezTo>
                      <a:pt x="59" y="13"/>
                      <a:pt x="59" y="13"/>
                      <a:pt x="59" y="13"/>
                    </a:cubicBezTo>
                    <a:cubicBezTo>
                      <a:pt x="60" y="13"/>
                      <a:pt x="60" y="13"/>
                      <a:pt x="60" y="13"/>
                    </a:cubicBezTo>
                    <a:cubicBezTo>
                      <a:pt x="61" y="13"/>
                      <a:pt x="61" y="13"/>
                      <a:pt x="61" y="13"/>
                    </a:cubicBezTo>
                    <a:cubicBezTo>
                      <a:pt x="61" y="13"/>
                      <a:pt x="61" y="13"/>
                      <a:pt x="61" y="13"/>
                    </a:cubicBezTo>
                    <a:cubicBezTo>
                      <a:pt x="61" y="13"/>
                      <a:pt x="62" y="13"/>
                      <a:pt x="62" y="14"/>
                    </a:cubicBezTo>
                    <a:cubicBezTo>
                      <a:pt x="62" y="14"/>
                      <a:pt x="62" y="14"/>
                      <a:pt x="62" y="14"/>
                    </a:cubicBezTo>
                    <a:cubicBezTo>
                      <a:pt x="67" y="18"/>
                      <a:pt x="70" y="23"/>
                      <a:pt x="72" y="29"/>
                    </a:cubicBezTo>
                    <a:cubicBezTo>
                      <a:pt x="73" y="32"/>
                      <a:pt x="73" y="36"/>
                      <a:pt x="73" y="39"/>
                    </a:cubicBezTo>
                    <a:cubicBezTo>
                      <a:pt x="73" y="54"/>
                      <a:pt x="63" y="68"/>
                      <a:pt x="48" y="72"/>
                    </a:cubicBezTo>
                    <a:cubicBezTo>
                      <a:pt x="46" y="73"/>
                      <a:pt x="45" y="73"/>
                      <a:pt x="43" y="73"/>
                    </a:cubicBezTo>
                    <a:cubicBezTo>
                      <a:pt x="43" y="73"/>
                      <a:pt x="43" y="73"/>
                      <a:pt x="43" y="73"/>
                    </a:cubicBezTo>
                    <a:cubicBezTo>
                      <a:pt x="43" y="73"/>
                      <a:pt x="43" y="73"/>
                      <a:pt x="43" y="73"/>
                    </a:cubicBezTo>
                    <a:cubicBezTo>
                      <a:pt x="43" y="72"/>
                      <a:pt x="43" y="72"/>
                      <a:pt x="43" y="72"/>
                    </a:cubicBezTo>
                    <a:cubicBezTo>
                      <a:pt x="44" y="72"/>
                      <a:pt x="44" y="72"/>
                      <a:pt x="44" y="72"/>
                    </a:cubicBezTo>
                    <a:cubicBezTo>
                      <a:pt x="44" y="71"/>
                      <a:pt x="44" y="71"/>
                      <a:pt x="44" y="71"/>
                    </a:cubicBezTo>
                    <a:cubicBezTo>
                      <a:pt x="43" y="71"/>
                      <a:pt x="43" y="71"/>
                      <a:pt x="43" y="71"/>
                    </a:cubicBezTo>
                    <a:cubicBezTo>
                      <a:pt x="43" y="70"/>
                      <a:pt x="43" y="70"/>
                      <a:pt x="43" y="70"/>
                    </a:cubicBezTo>
                    <a:cubicBezTo>
                      <a:pt x="43" y="70"/>
                      <a:pt x="43" y="70"/>
                      <a:pt x="43" y="70"/>
                    </a:cubicBezTo>
                    <a:cubicBezTo>
                      <a:pt x="44" y="70"/>
                      <a:pt x="44" y="70"/>
                      <a:pt x="44" y="70"/>
                    </a:cubicBezTo>
                    <a:cubicBezTo>
                      <a:pt x="44" y="69"/>
                      <a:pt x="44" y="69"/>
                      <a:pt x="44" y="69"/>
                    </a:cubicBezTo>
                    <a:cubicBezTo>
                      <a:pt x="43" y="69"/>
                      <a:pt x="43" y="69"/>
                      <a:pt x="43" y="69"/>
                    </a:cubicBezTo>
                    <a:cubicBezTo>
                      <a:pt x="44" y="69"/>
                      <a:pt x="44" y="69"/>
                      <a:pt x="44" y="69"/>
                    </a:cubicBezTo>
                    <a:cubicBezTo>
                      <a:pt x="44" y="69"/>
                      <a:pt x="44" y="69"/>
                      <a:pt x="44" y="69"/>
                    </a:cubicBezTo>
                    <a:cubicBezTo>
                      <a:pt x="44" y="68"/>
                      <a:pt x="44" y="68"/>
                      <a:pt x="44" y="68"/>
                    </a:cubicBezTo>
                    <a:cubicBezTo>
                      <a:pt x="45" y="67"/>
                      <a:pt x="45" y="67"/>
                      <a:pt x="45" y="67"/>
                    </a:cubicBezTo>
                    <a:cubicBezTo>
                      <a:pt x="45" y="67"/>
                      <a:pt x="45" y="67"/>
                      <a:pt x="46" y="67"/>
                    </a:cubicBezTo>
                    <a:cubicBezTo>
                      <a:pt x="46" y="67"/>
                      <a:pt x="46" y="67"/>
                      <a:pt x="46" y="67"/>
                    </a:cubicBezTo>
                    <a:cubicBezTo>
                      <a:pt x="47" y="67"/>
                      <a:pt x="47" y="67"/>
                      <a:pt x="47" y="67"/>
                    </a:cubicBezTo>
                    <a:cubicBezTo>
                      <a:pt x="47" y="66"/>
                      <a:pt x="47" y="66"/>
                      <a:pt x="47" y="66"/>
                    </a:cubicBezTo>
                    <a:cubicBezTo>
                      <a:pt x="47" y="66"/>
                      <a:pt x="46" y="65"/>
                      <a:pt x="46" y="65"/>
                    </a:cubicBezTo>
                    <a:cubicBezTo>
                      <a:pt x="46" y="65"/>
                      <a:pt x="46" y="65"/>
                      <a:pt x="46" y="65"/>
                    </a:cubicBezTo>
                    <a:cubicBezTo>
                      <a:pt x="47" y="65"/>
                      <a:pt x="47" y="65"/>
                      <a:pt x="47" y="65"/>
                    </a:cubicBezTo>
                    <a:cubicBezTo>
                      <a:pt x="48" y="65"/>
                      <a:pt x="48" y="65"/>
                      <a:pt x="48" y="65"/>
                    </a:cubicBezTo>
                    <a:cubicBezTo>
                      <a:pt x="48" y="64"/>
                      <a:pt x="48" y="64"/>
                      <a:pt x="48" y="64"/>
                    </a:cubicBezTo>
                    <a:cubicBezTo>
                      <a:pt x="49" y="64"/>
                      <a:pt x="49" y="64"/>
                      <a:pt x="49" y="63"/>
                    </a:cubicBezTo>
                    <a:cubicBezTo>
                      <a:pt x="50" y="63"/>
                      <a:pt x="50" y="63"/>
                      <a:pt x="50" y="63"/>
                    </a:cubicBezTo>
                    <a:cubicBezTo>
                      <a:pt x="50" y="62"/>
                      <a:pt x="50" y="62"/>
                      <a:pt x="50" y="62"/>
                    </a:cubicBezTo>
                    <a:cubicBezTo>
                      <a:pt x="50" y="62"/>
                      <a:pt x="50" y="62"/>
                      <a:pt x="50" y="62"/>
                    </a:cubicBezTo>
                    <a:cubicBezTo>
                      <a:pt x="50" y="61"/>
                      <a:pt x="50" y="61"/>
                      <a:pt x="50" y="61"/>
                    </a:cubicBezTo>
                    <a:cubicBezTo>
                      <a:pt x="51" y="61"/>
                      <a:pt x="51" y="61"/>
                      <a:pt x="51" y="61"/>
                    </a:cubicBezTo>
                    <a:cubicBezTo>
                      <a:pt x="50" y="60"/>
                      <a:pt x="50" y="60"/>
                      <a:pt x="50" y="60"/>
                    </a:cubicBezTo>
                    <a:cubicBezTo>
                      <a:pt x="51" y="59"/>
                      <a:pt x="51" y="59"/>
                      <a:pt x="51" y="59"/>
                    </a:cubicBezTo>
                    <a:cubicBezTo>
                      <a:pt x="51" y="59"/>
                      <a:pt x="51" y="59"/>
                      <a:pt x="52" y="59"/>
                    </a:cubicBezTo>
                    <a:cubicBezTo>
                      <a:pt x="52" y="59"/>
                      <a:pt x="52" y="59"/>
                      <a:pt x="53" y="58"/>
                    </a:cubicBezTo>
                    <a:cubicBezTo>
                      <a:pt x="53" y="58"/>
                      <a:pt x="53" y="58"/>
                      <a:pt x="53" y="58"/>
                    </a:cubicBezTo>
                    <a:cubicBezTo>
                      <a:pt x="54" y="58"/>
                      <a:pt x="54" y="58"/>
                      <a:pt x="54" y="58"/>
                    </a:cubicBezTo>
                    <a:cubicBezTo>
                      <a:pt x="54" y="57"/>
                      <a:pt x="54" y="57"/>
                      <a:pt x="54" y="57"/>
                    </a:cubicBezTo>
                    <a:cubicBezTo>
                      <a:pt x="55" y="57"/>
                      <a:pt x="55" y="57"/>
                      <a:pt x="55" y="57"/>
                    </a:cubicBezTo>
                    <a:cubicBezTo>
                      <a:pt x="55" y="57"/>
                      <a:pt x="55" y="57"/>
                      <a:pt x="55" y="57"/>
                    </a:cubicBezTo>
                    <a:cubicBezTo>
                      <a:pt x="55" y="56"/>
                      <a:pt x="55" y="56"/>
                      <a:pt x="55" y="56"/>
                    </a:cubicBezTo>
                    <a:cubicBezTo>
                      <a:pt x="55" y="56"/>
                      <a:pt x="55" y="56"/>
                      <a:pt x="55" y="56"/>
                    </a:cubicBezTo>
                    <a:cubicBezTo>
                      <a:pt x="55" y="55"/>
                      <a:pt x="55" y="55"/>
                      <a:pt x="55" y="55"/>
                    </a:cubicBezTo>
                    <a:cubicBezTo>
                      <a:pt x="55" y="55"/>
                      <a:pt x="55" y="55"/>
                      <a:pt x="55" y="55"/>
                    </a:cubicBezTo>
                    <a:cubicBezTo>
                      <a:pt x="56" y="55"/>
                      <a:pt x="56" y="55"/>
                      <a:pt x="56" y="55"/>
                    </a:cubicBezTo>
                    <a:cubicBezTo>
                      <a:pt x="56" y="54"/>
                      <a:pt x="56" y="54"/>
                      <a:pt x="56" y="54"/>
                    </a:cubicBezTo>
                    <a:cubicBezTo>
                      <a:pt x="56" y="53"/>
                      <a:pt x="56" y="53"/>
                      <a:pt x="56" y="53"/>
                    </a:cubicBezTo>
                    <a:cubicBezTo>
                      <a:pt x="57" y="52"/>
                      <a:pt x="57" y="52"/>
                      <a:pt x="57" y="52"/>
                    </a:cubicBezTo>
                    <a:cubicBezTo>
                      <a:pt x="57" y="51"/>
                      <a:pt x="57" y="51"/>
                      <a:pt x="57" y="51"/>
                    </a:cubicBezTo>
                    <a:cubicBezTo>
                      <a:pt x="58" y="51"/>
                      <a:pt x="58" y="51"/>
                      <a:pt x="58" y="51"/>
                    </a:cubicBezTo>
                    <a:cubicBezTo>
                      <a:pt x="58" y="50"/>
                      <a:pt x="58" y="50"/>
                      <a:pt x="58" y="50"/>
                    </a:cubicBezTo>
                    <a:cubicBezTo>
                      <a:pt x="58" y="50"/>
                      <a:pt x="58" y="50"/>
                      <a:pt x="58" y="50"/>
                    </a:cubicBezTo>
                    <a:cubicBezTo>
                      <a:pt x="58" y="50"/>
                      <a:pt x="58" y="50"/>
                      <a:pt x="58" y="50"/>
                    </a:cubicBezTo>
                    <a:cubicBezTo>
                      <a:pt x="58" y="49"/>
                      <a:pt x="58" y="49"/>
                      <a:pt x="59" y="49"/>
                    </a:cubicBezTo>
                    <a:cubicBezTo>
                      <a:pt x="59" y="49"/>
                      <a:pt x="59" y="49"/>
                      <a:pt x="59" y="49"/>
                    </a:cubicBezTo>
                    <a:cubicBezTo>
                      <a:pt x="58" y="48"/>
                      <a:pt x="58" y="48"/>
                      <a:pt x="58" y="48"/>
                    </a:cubicBezTo>
                    <a:cubicBezTo>
                      <a:pt x="58" y="48"/>
                      <a:pt x="57" y="48"/>
                      <a:pt x="57" y="48"/>
                    </a:cubicBezTo>
                    <a:cubicBezTo>
                      <a:pt x="56" y="48"/>
                      <a:pt x="56" y="47"/>
                      <a:pt x="56" y="47"/>
                    </a:cubicBezTo>
                    <a:cubicBezTo>
                      <a:pt x="55" y="47"/>
                      <a:pt x="55" y="47"/>
                      <a:pt x="55" y="47"/>
                    </a:cubicBezTo>
                    <a:cubicBezTo>
                      <a:pt x="54" y="47"/>
                      <a:pt x="54" y="47"/>
                      <a:pt x="54" y="47"/>
                    </a:cubicBezTo>
                    <a:cubicBezTo>
                      <a:pt x="54" y="47"/>
                      <a:pt x="54" y="47"/>
                      <a:pt x="53" y="47"/>
                    </a:cubicBezTo>
                    <a:cubicBezTo>
                      <a:pt x="53" y="46"/>
                      <a:pt x="53" y="46"/>
                      <a:pt x="53" y="46"/>
                    </a:cubicBezTo>
                    <a:cubicBezTo>
                      <a:pt x="52" y="46"/>
                      <a:pt x="52" y="46"/>
                      <a:pt x="52" y="46"/>
                    </a:cubicBezTo>
                    <a:cubicBezTo>
                      <a:pt x="51" y="46"/>
                      <a:pt x="51" y="46"/>
                      <a:pt x="51" y="46"/>
                    </a:cubicBezTo>
                    <a:cubicBezTo>
                      <a:pt x="51" y="46"/>
                      <a:pt x="51" y="46"/>
                      <a:pt x="50" y="46"/>
                    </a:cubicBezTo>
                    <a:cubicBezTo>
                      <a:pt x="50" y="45"/>
                      <a:pt x="50" y="45"/>
                      <a:pt x="50" y="45"/>
                    </a:cubicBezTo>
                    <a:cubicBezTo>
                      <a:pt x="49" y="45"/>
                      <a:pt x="49" y="45"/>
                      <a:pt x="49" y="45"/>
                    </a:cubicBezTo>
                    <a:cubicBezTo>
                      <a:pt x="49" y="44"/>
                      <a:pt x="49" y="44"/>
                      <a:pt x="49" y="44"/>
                    </a:cubicBezTo>
                    <a:cubicBezTo>
                      <a:pt x="49" y="43"/>
                      <a:pt x="49" y="43"/>
                      <a:pt x="49" y="43"/>
                    </a:cubicBezTo>
                    <a:cubicBezTo>
                      <a:pt x="48" y="43"/>
                      <a:pt x="48" y="43"/>
                      <a:pt x="48" y="43"/>
                    </a:cubicBezTo>
                    <a:cubicBezTo>
                      <a:pt x="48" y="42"/>
                      <a:pt x="48" y="42"/>
                      <a:pt x="47" y="42"/>
                    </a:cubicBezTo>
                    <a:cubicBezTo>
                      <a:pt x="47" y="42"/>
                      <a:pt x="47" y="42"/>
                      <a:pt x="47" y="42"/>
                    </a:cubicBezTo>
                    <a:cubicBezTo>
                      <a:pt x="46" y="42"/>
                      <a:pt x="46" y="42"/>
                      <a:pt x="45" y="42"/>
                    </a:cubicBezTo>
                    <a:cubicBezTo>
                      <a:pt x="45" y="42"/>
                      <a:pt x="45" y="42"/>
                      <a:pt x="45" y="42"/>
                    </a:cubicBezTo>
                    <a:cubicBezTo>
                      <a:pt x="45" y="41"/>
                      <a:pt x="45" y="41"/>
                      <a:pt x="44" y="41"/>
                    </a:cubicBezTo>
                    <a:cubicBezTo>
                      <a:pt x="44" y="41"/>
                      <a:pt x="44" y="41"/>
                      <a:pt x="44" y="41"/>
                    </a:cubicBezTo>
                    <a:cubicBezTo>
                      <a:pt x="43" y="40"/>
                      <a:pt x="43" y="40"/>
                      <a:pt x="43" y="40"/>
                    </a:cubicBezTo>
                    <a:cubicBezTo>
                      <a:pt x="43" y="40"/>
                      <a:pt x="43" y="40"/>
                      <a:pt x="43" y="40"/>
                    </a:cubicBezTo>
                    <a:cubicBezTo>
                      <a:pt x="43" y="39"/>
                      <a:pt x="43" y="39"/>
                      <a:pt x="43" y="39"/>
                    </a:cubicBezTo>
                    <a:cubicBezTo>
                      <a:pt x="44" y="39"/>
                      <a:pt x="44" y="39"/>
                      <a:pt x="44" y="39"/>
                    </a:cubicBezTo>
                    <a:cubicBezTo>
                      <a:pt x="43" y="39"/>
                      <a:pt x="43" y="39"/>
                      <a:pt x="43" y="39"/>
                    </a:cubicBezTo>
                    <a:cubicBezTo>
                      <a:pt x="43" y="39"/>
                      <a:pt x="43" y="39"/>
                      <a:pt x="43" y="39"/>
                    </a:cubicBezTo>
                    <a:cubicBezTo>
                      <a:pt x="42" y="39"/>
                      <a:pt x="42" y="39"/>
                      <a:pt x="42" y="39"/>
                    </a:cubicBezTo>
                    <a:cubicBezTo>
                      <a:pt x="42" y="39"/>
                      <a:pt x="42" y="39"/>
                      <a:pt x="41" y="39"/>
                    </a:cubicBezTo>
                    <a:cubicBezTo>
                      <a:pt x="40" y="39"/>
                      <a:pt x="40" y="39"/>
                      <a:pt x="40" y="39"/>
                    </a:cubicBezTo>
                    <a:cubicBezTo>
                      <a:pt x="40" y="39"/>
                      <a:pt x="39" y="39"/>
                      <a:pt x="39" y="39"/>
                    </a:cubicBezTo>
                    <a:cubicBezTo>
                      <a:pt x="38" y="39"/>
                      <a:pt x="38" y="39"/>
                      <a:pt x="38" y="39"/>
                    </a:cubicBezTo>
                    <a:cubicBezTo>
                      <a:pt x="38" y="39"/>
                      <a:pt x="38" y="39"/>
                      <a:pt x="38" y="39"/>
                    </a:cubicBezTo>
                    <a:cubicBezTo>
                      <a:pt x="37" y="39"/>
                      <a:pt x="37" y="39"/>
                      <a:pt x="37" y="39"/>
                    </a:cubicBezTo>
                    <a:cubicBezTo>
                      <a:pt x="36" y="39"/>
                      <a:pt x="36" y="38"/>
                      <a:pt x="36" y="38"/>
                    </a:cubicBezTo>
                    <a:cubicBezTo>
                      <a:pt x="35" y="39"/>
                      <a:pt x="35" y="39"/>
                      <a:pt x="35" y="39"/>
                    </a:cubicBezTo>
                    <a:cubicBezTo>
                      <a:pt x="35" y="39"/>
                      <a:pt x="35" y="39"/>
                      <a:pt x="35" y="39"/>
                    </a:cubicBezTo>
                    <a:cubicBezTo>
                      <a:pt x="34" y="39"/>
                      <a:pt x="34" y="39"/>
                      <a:pt x="34" y="39"/>
                    </a:cubicBezTo>
                    <a:cubicBezTo>
                      <a:pt x="33" y="40"/>
                      <a:pt x="33" y="40"/>
                      <a:pt x="33" y="40"/>
                    </a:cubicBezTo>
                    <a:cubicBezTo>
                      <a:pt x="33" y="40"/>
                      <a:pt x="33" y="40"/>
                      <a:pt x="32" y="40"/>
                    </a:cubicBezTo>
                    <a:cubicBezTo>
                      <a:pt x="32" y="40"/>
                      <a:pt x="32" y="40"/>
                      <a:pt x="32" y="40"/>
                    </a:cubicBezTo>
                    <a:cubicBezTo>
                      <a:pt x="31" y="40"/>
                      <a:pt x="31" y="40"/>
                      <a:pt x="31" y="40"/>
                    </a:cubicBezTo>
                    <a:cubicBezTo>
                      <a:pt x="30" y="40"/>
                      <a:pt x="30" y="40"/>
                      <a:pt x="30" y="40"/>
                    </a:cubicBezTo>
                    <a:cubicBezTo>
                      <a:pt x="30" y="40"/>
                      <a:pt x="30" y="40"/>
                      <a:pt x="30" y="40"/>
                    </a:cubicBezTo>
                    <a:cubicBezTo>
                      <a:pt x="29" y="39"/>
                      <a:pt x="29" y="39"/>
                      <a:pt x="29" y="39"/>
                    </a:cubicBezTo>
                    <a:cubicBezTo>
                      <a:pt x="29" y="39"/>
                      <a:pt x="29" y="39"/>
                      <a:pt x="29" y="39"/>
                    </a:cubicBezTo>
                    <a:cubicBezTo>
                      <a:pt x="29" y="38"/>
                      <a:pt x="29" y="38"/>
                      <a:pt x="29" y="38"/>
                    </a:cubicBezTo>
                    <a:cubicBezTo>
                      <a:pt x="29" y="38"/>
                      <a:pt x="29" y="38"/>
                      <a:pt x="29" y="38"/>
                    </a:cubicBezTo>
                    <a:cubicBezTo>
                      <a:pt x="29" y="37"/>
                      <a:pt x="29" y="37"/>
                      <a:pt x="29" y="37"/>
                    </a:cubicBezTo>
                    <a:cubicBezTo>
                      <a:pt x="29" y="36"/>
                      <a:pt x="29" y="36"/>
                      <a:pt x="29" y="36"/>
                    </a:cubicBezTo>
                    <a:cubicBezTo>
                      <a:pt x="28" y="36"/>
                      <a:pt x="28" y="36"/>
                      <a:pt x="28" y="36"/>
                    </a:cubicBezTo>
                    <a:cubicBezTo>
                      <a:pt x="27" y="36"/>
                      <a:pt x="27" y="36"/>
                      <a:pt x="26" y="36"/>
                    </a:cubicBezTo>
                    <a:cubicBezTo>
                      <a:pt x="26" y="36"/>
                      <a:pt x="26" y="36"/>
                      <a:pt x="26" y="36"/>
                    </a:cubicBezTo>
                    <a:cubicBezTo>
                      <a:pt x="26" y="36"/>
                      <a:pt x="26" y="36"/>
                      <a:pt x="27" y="35"/>
                    </a:cubicBezTo>
                    <a:cubicBezTo>
                      <a:pt x="27" y="34"/>
                      <a:pt x="27" y="34"/>
                      <a:pt x="27" y="34"/>
                    </a:cubicBezTo>
                    <a:cubicBezTo>
                      <a:pt x="27" y="33"/>
                      <a:pt x="27" y="33"/>
                      <a:pt x="27" y="33"/>
                    </a:cubicBezTo>
                    <a:cubicBezTo>
                      <a:pt x="27" y="33"/>
                      <a:pt x="27" y="33"/>
                      <a:pt x="27" y="33"/>
                    </a:cubicBezTo>
                    <a:cubicBezTo>
                      <a:pt x="26" y="33"/>
                      <a:pt x="26" y="33"/>
                      <a:pt x="26" y="33"/>
                    </a:cubicBezTo>
                    <a:cubicBezTo>
                      <a:pt x="26" y="33"/>
                      <a:pt x="26" y="33"/>
                      <a:pt x="26" y="33"/>
                    </a:cubicBezTo>
                    <a:cubicBezTo>
                      <a:pt x="25" y="34"/>
                      <a:pt x="25" y="34"/>
                      <a:pt x="25" y="34"/>
                    </a:cubicBezTo>
                    <a:cubicBezTo>
                      <a:pt x="25" y="34"/>
                      <a:pt x="25" y="34"/>
                      <a:pt x="25" y="34"/>
                    </a:cubicBezTo>
                    <a:cubicBezTo>
                      <a:pt x="24" y="34"/>
                      <a:pt x="24" y="34"/>
                      <a:pt x="24" y="34"/>
                    </a:cubicBezTo>
                    <a:cubicBezTo>
                      <a:pt x="23" y="34"/>
                      <a:pt x="23" y="34"/>
                      <a:pt x="23" y="34"/>
                    </a:cubicBezTo>
                    <a:cubicBezTo>
                      <a:pt x="22" y="34"/>
                      <a:pt x="22" y="34"/>
                      <a:pt x="22" y="34"/>
                    </a:cubicBezTo>
                    <a:cubicBezTo>
                      <a:pt x="22" y="34"/>
                      <a:pt x="22" y="34"/>
                      <a:pt x="22" y="34"/>
                    </a:cubicBezTo>
                    <a:cubicBezTo>
                      <a:pt x="22" y="33"/>
                      <a:pt x="22" y="33"/>
                      <a:pt x="22" y="33"/>
                    </a:cubicBezTo>
                    <a:cubicBezTo>
                      <a:pt x="21" y="32"/>
                      <a:pt x="21" y="32"/>
                      <a:pt x="21" y="32"/>
                    </a:cubicBezTo>
                    <a:cubicBezTo>
                      <a:pt x="22" y="32"/>
                      <a:pt x="22" y="32"/>
                      <a:pt x="22" y="31"/>
                    </a:cubicBezTo>
                    <a:cubicBezTo>
                      <a:pt x="22" y="30"/>
                      <a:pt x="22" y="30"/>
                      <a:pt x="22" y="30"/>
                    </a:cubicBezTo>
                    <a:cubicBezTo>
                      <a:pt x="22" y="30"/>
                      <a:pt x="23" y="30"/>
                      <a:pt x="23" y="29"/>
                    </a:cubicBezTo>
                    <a:cubicBezTo>
                      <a:pt x="23" y="29"/>
                      <a:pt x="24" y="29"/>
                      <a:pt x="24" y="29"/>
                    </a:cubicBezTo>
                    <a:cubicBezTo>
                      <a:pt x="25" y="29"/>
                      <a:pt x="25" y="29"/>
                      <a:pt x="25" y="28"/>
                    </a:cubicBezTo>
                    <a:cubicBezTo>
                      <a:pt x="26" y="28"/>
                      <a:pt x="26" y="28"/>
                      <a:pt x="26" y="28"/>
                    </a:cubicBezTo>
                    <a:cubicBezTo>
                      <a:pt x="27" y="29"/>
                      <a:pt x="27" y="29"/>
                      <a:pt x="27" y="29"/>
                    </a:cubicBezTo>
                    <a:cubicBezTo>
                      <a:pt x="27" y="28"/>
                      <a:pt x="27" y="28"/>
                      <a:pt x="27" y="28"/>
                    </a:cubicBezTo>
                    <a:cubicBezTo>
                      <a:pt x="28" y="28"/>
                      <a:pt x="28" y="28"/>
                      <a:pt x="28" y="28"/>
                    </a:cubicBezTo>
                    <a:cubicBezTo>
                      <a:pt x="28" y="28"/>
                      <a:pt x="28" y="28"/>
                      <a:pt x="28" y="28"/>
                    </a:cubicBezTo>
                    <a:cubicBezTo>
                      <a:pt x="29" y="28"/>
                      <a:pt x="29" y="28"/>
                      <a:pt x="29" y="28"/>
                    </a:cubicBezTo>
                    <a:cubicBezTo>
                      <a:pt x="30" y="28"/>
                      <a:pt x="30" y="28"/>
                      <a:pt x="30" y="28"/>
                    </a:cubicBezTo>
                    <a:cubicBezTo>
                      <a:pt x="30" y="28"/>
                      <a:pt x="30" y="28"/>
                      <a:pt x="31" y="28"/>
                    </a:cubicBezTo>
                    <a:cubicBezTo>
                      <a:pt x="31" y="29"/>
                      <a:pt x="31" y="29"/>
                      <a:pt x="31" y="29"/>
                    </a:cubicBezTo>
                    <a:cubicBezTo>
                      <a:pt x="31" y="29"/>
                      <a:pt x="31" y="29"/>
                      <a:pt x="31" y="29"/>
                    </a:cubicBezTo>
                    <a:cubicBezTo>
                      <a:pt x="31" y="30"/>
                      <a:pt x="31" y="30"/>
                      <a:pt x="31" y="30"/>
                    </a:cubicBezTo>
                    <a:cubicBezTo>
                      <a:pt x="31" y="31"/>
                      <a:pt x="31" y="31"/>
                      <a:pt x="31" y="31"/>
                    </a:cubicBezTo>
                    <a:cubicBezTo>
                      <a:pt x="32" y="31"/>
                      <a:pt x="32" y="31"/>
                      <a:pt x="32" y="31"/>
                    </a:cubicBezTo>
                    <a:cubicBezTo>
                      <a:pt x="32" y="31"/>
                      <a:pt x="32" y="31"/>
                      <a:pt x="32" y="31"/>
                    </a:cubicBezTo>
                    <a:cubicBezTo>
                      <a:pt x="33" y="31"/>
                      <a:pt x="33" y="31"/>
                      <a:pt x="33" y="31"/>
                    </a:cubicBezTo>
                    <a:cubicBezTo>
                      <a:pt x="33" y="31"/>
                      <a:pt x="33" y="31"/>
                      <a:pt x="33" y="31"/>
                    </a:cubicBezTo>
                    <a:cubicBezTo>
                      <a:pt x="33" y="31"/>
                      <a:pt x="33" y="31"/>
                      <a:pt x="33" y="31"/>
                    </a:cubicBezTo>
                    <a:cubicBezTo>
                      <a:pt x="33" y="31"/>
                      <a:pt x="33" y="31"/>
                      <a:pt x="33" y="31"/>
                    </a:cubicBezTo>
                    <a:cubicBezTo>
                      <a:pt x="34" y="31"/>
                      <a:pt x="34" y="31"/>
                      <a:pt x="34" y="31"/>
                    </a:cubicBezTo>
                    <a:cubicBezTo>
                      <a:pt x="34" y="30"/>
                      <a:pt x="34" y="30"/>
                      <a:pt x="34" y="30"/>
                    </a:cubicBezTo>
                    <a:cubicBezTo>
                      <a:pt x="35" y="30"/>
                      <a:pt x="35" y="30"/>
                      <a:pt x="35" y="30"/>
                    </a:cubicBezTo>
                    <a:cubicBezTo>
                      <a:pt x="35" y="29"/>
                      <a:pt x="35" y="29"/>
                      <a:pt x="35" y="29"/>
                    </a:cubicBezTo>
                    <a:cubicBezTo>
                      <a:pt x="34" y="29"/>
                      <a:pt x="34" y="29"/>
                      <a:pt x="34" y="29"/>
                    </a:cubicBezTo>
                    <a:cubicBezTo>
                      <a:pt x="33" y="29"/>
                      <a:pt x="33" y="29"/>
                      <a:pt x="33" y="29"/>
                    </a:cubicBezTo>
                    <a:cubicBezTo>
                      <a:pt x="33" y="30"/>
                      <a:pt x="33" y="30"/>
                      <a:pt x="33" y="30"/>
                    </a:cubicBezTo>
                    <a:cubicBezTo>
                      <a:pt x="32" y="29"/>
                      <a:pt x="32" y="29"/>
                      <a:pt x="32" y="29"/>
                    </a:cubicBezTo>
                    <a:cubicBezTo>
                      <a:pt x="32" y="29"/>
                      <a:pt x="32" y="29"/>
                      <a:pt x="32" y="28"/>
                    </a:cubicBezTo>
                    <a:cubicBezTo>
                      <a:pt x="32" y="28"/>
                      <a:pt x="32" y="28"/>
                      <a:pt x="32" y="28"/>
                    </a:cubicBezTo>
                    <a:cubicBezTo>
                      <a:pt x="32" y="28"/>
                      <a:pt x="32" y="28"/>
                      <a:pt x="32" y="28"/>
                    </a:cubicBezTo>
                    <a:cubicBezTo>
                      <a:pt x="33" y="27"/>
                      <a:pt x="33" y="27"/>
                      <a:pt x="33" y="27"/>
                    </a:cubicBezTo>
                    <a:cubicBezTo>
                      <a:pt x="33" y="27"/>
                      <a:pt x="33" y="26"/>
                      <a:pt x="34" y="26"/>
                    </a:cubicBezTo>
                    <a:cubicBezTo>
                      <a:pt x="34" y="26"/>
                      <a:pt x="34" y="26"/>
                      <a:pt x="34" y="26"/>
                    </a:cubicBezTo>
                    <a:cubicBezTo>
                      <a:pt x="35" y="25"/>
                      <a:pt x="35" y="25"/>
                      <a:pt x="35" y="25"/>
                    </a:cubicBezTo>
                    <a:cubicBezTo>
                      <a:pt x="36" y="25"/>
                      <a:pt x="36" y="25"/>
                      <a:pt x="36" y="25"/>
                    </a:cubicBezTo>
                    <a:cubicBezTo>
                      <a:pt x="36" y="25"/>
                      <a:pt x="36" y="25"/>
                      <a:pt x="36" y="25"/>
                    </a:cubicBezTo>
                    <a:cubicBezTo>
                      <a:pt x="36" y="24"/>
                      <a:pt x="36" y="24"/>
                      <a:pt x="36" y="24"/>
                    </a:cubicBezTo>
                    <a:cubicBezTo>
                      <a:pt x="37" y="23"/>
                      <a:pt x="37" y="23"/>
                      <a:pt x="37" y="23"/>
                    </a:cubicBezTo>
                    <a:cubicBezTo>
                      <a:pt x="37" y="23"/>
                      <a:pt x="37" y="23"/>
                      <a:pt x="37" y="23"/>
                    </a:cubicBezTo>
                    <a:cubicBezTo>
                      <a:pt x="37" y="23"/>
                      <a:pt x="37" y="23"/>
                      <a:pt x="37" y="23"/>
                    </a:cubicBezTo>
                    <a:cubicBezTo>
                      <a:pt x="38" y="22"/>
                      <a:pt x="38" y="22"/>
                      <a:pt x="38" y="22"/>
                    </a:cubicBezTo>
                    <a:cubicBezTo>
                      <a:pt x="38" y="22"/>
                      <a:pt x="38" y="22"/>
                      <a:pt x="38" y="22"/>
                    </a:cubicBezTo>
                    <a:cubicBezTo>
                      <a:pt x="39" y="22"/>
                      <a:pt x="39" y="22"/>
                      <a:pt x="39" y="22"/>
                    </a:cubicBezTo>
                    <a:cubicBezTo>
                      <a:pt x="39" y="22"/>
                      <a:pt x="39" y="22"/>
                      <a:pt x="39" y="22"/>
                    </a:cubicBezTo>
                    <a:cubicBezTo>
                      <a:pt x="40" y="21"/>
                      <a:pt x="40" y="21"/>
                      <a:pt x="40" y="21"/>
                    </a:cubicBezTo>
                    <a:cubicBezTo>
                      <a:pt x="40" y="21"/>
                      <a:pt x="40" y="21"/>
                      <a:pt x="41" y="21"/>
                    </a:cubicBezTo>
                    <a:cubicBezTo>
                      <a:pt x="42" y="20"/>
                      <a:pt x="42" y="20"/>
                      <a:pt x="42" y="20"/>
                    </a:cubicBezTo>
                    <a:cubicBezTo>
                      <a:pt x="43" y="20"/>
                      <a:pt x="43" y="20"/>
                      <a:pt x="43" y="20"/>
                    </a:cubicBezTo>
                    <a:cubicBezTo>
                      <a:pt x="44" y="20"/>
                      <a:pt x="44" y="20"/>
                      <a:pt x="44" y="20"/>
                    </a:cubicBezTo>
                    <a:cubicBezTo>
                      <a:pt x="43" y="20"/>
                      <a:pt x="43" y="20"/>
                      <a:pt x="43" y="20"/>
                    </a:cubicBezTo>
                    <a:cubicBezTo>
                      <a:pt x="44" y="20"/>
                      <a:pt x="44" y="20"/>
                      <a:pt x="44" y="20"/>
                    </a:cubicBezTo>
                    <a:cubicBezTo>
                      <a:pt x="45" y="20"/>
                      <a:pt x="45" y="20"/>
                      <a:pt x="45" y="20"/>
                    </a:cubicBezTo>
                    <a:cubicBezTo>
                      <a:pt x="45" y="20"/>
                      <a:pt x="45" y="20"/>
                      <a:pt x="46" y="20"/>
                    </a:cubicBezTo>
                    <a:cubicBezTo>
                      <a:pt x="46" y="20"/>
                      <a:pt x="47" y="20"/>
                      <a:pt x="47" y="19"/>
                    </a:cubicBezTo>
                    <a:cubicBezTo>
                      <a:pt x="47" y="19"/>
                      <a:pt x="47" y="19"/>
                      <a:pt x="47" y="19"/>
                    </a:cubicBezTo>
                    <a:cubicBezTo>
                      <a:pt x="47" y="19"/>
                      <a:pt x="47" y="19"/>
                      <a:pt x="47" y="19"/>
                    </a:cubicBezTo>
                    <a:cubicBezTo>
                      <a:pt x="46" y="19"/>
                      <a:pt x="46" y="19"/>
                      <a:pt x="46" y="19"/>
                    </a:cubicBezTo>
                    <a:cubicBezTo>
                      <a:pt x="45" y="19"/>
                      <a:pt x="45" y="19"/>
                      <a:pt x="45" y="19"/>
                    </a:cubicBezTo>
                    <a:cubicBezTo>
                      <a:pt x="46" y="18"/>
                      <a:pt x="46" y="18"/>
                      <a:pt x="46" y="18"/>
                    </a:cubicBezTo>
                    <a:cubicBezTo>
                      <a:pt x="45" y="17"/>
                      <a:pt x="45" y="17"/>
                      <a:pt x="45" y="17"/>
                    </a:cubicBezTo>
                    <a:cubicBezTo>
                      <a:pt x="45" y="17"/>
                      <a:pt x="45" y="17"/>
                      <a:pt x="45" y="17"/>
                    </a:cubicBezTo>
                    <a:cubicBezTo>
                      <a:pt x="46" y="17"/>
                      <a:pt x="46" y="17"/>
                      <a:pt x="46" y="17"/>
                    </a:cubicBezTo>
                    <a:cubicBezTo>
                      <a:pt x="46" y="17"/>
                      <a:pt x="46" y="17"/>
                      <a:pt x="46" y="17"/>
                    </a:cubicBezTo>
                    <a:cubicBezTo>
                      <a:pt x="47" y="17"/>
                      <a:pt x="47" y="17"/>
                      <a:pt x="47" y="17"/>
                    </a:cubicBezTo>
                    <a:cubicBezTo>
                      <a:pt x="48" y="17"/>
                      <a:pt x="48" y="17"/>
                      <a:pt x="48" y="17"/>
                    </a:cubicBezTo>
                    <a:cubicBezTo>
                      <a:pt x="49" y="17"/>
                      <a:pt x="49" y="17"/>
                      <a:pt x="49" y="17"/>
                    </a:cubicBezTo>
                    <a:cubicBezTo>
                      <a:pt x="49" y="17"/>
                      <a:pt x="49" y="17"/>
                      <a:pt x="49" y="17"/>
                    </a:cubicBezTo>
                    <a:cubicBezTo>
                      <a:pt x="48" y="18"/>
                      <a:pt x="48" y="18"/>
                      <a:pt x="48" y="18"/>
                    </a:cubicBezTo>
                    <a:cubicBezTo>
                      <a:pt x="48" y="18"/>
                      <a:pt x="48" y="18"/>
                      <a:pt x="48" y="18"/>
                    </a:cubicBezTo>
                    <a:cubicBezTo>
                      <a:pt x="49" y="19"/>
                      <a:pt x="49" y="19"/>
                      <a:pt x="49" y="19"/>
                    </a:cubicBezTo>
                    <a:cubicBezTo>
                      <a:pt x="50" y="19"/>
                      <a:pt x="50" y="19"/>
                      <a:pt x="50" y="19"/>
                    </a:cubicBezTo>
                    <a:cubicBezTo>
                      <a:pt x="51" y="19"/>
                      <a:pt x="51" y="19"/>
                      <a:pt x="51" y="19"/>
                    </a:cubicBezTo>
                    <a:cubicBezTo>
                      <a:pt x="51" y="19"/>
                      <a:pt x="51" y="19"/>
                      <a:pt x="51" y="19"/>
                    </a:cubicBezTo>
                    <a:cubicBezTo>
                      <a:pt x="51" y="18"/>
                      <a:pt x="51" y="18"/>
                      <a:pt x="51" y="18"/>
                    </a:cubicBezTo>
                    <a:cubicBezTo>
                      <a:pt x="50" y="18"/>
                      <a:pt x="50" y="18"/>
                      <a:pt x="50" y="18"/>
                    </a:cubicBezTo>
                    <a:cubicBezTo>
                      <a:pt x="50" y="17"/>
                      <a:pt x="50" y="17"/>
                      <a:pt x="50" y="17"/>
                    </a:cubicBezTo>
                    <a:cubicBezTo>
                      <a:pt x="50" y="16"/>
                      <a:pt x="50" y="16"/>
                      <a:pt x="50" y="16"/>
                    </a:cubicBezTo>
                    <a:cubicBezTo>
                      <a:pt x="51" y="16"/>
                      <a:pt x="51" y="16"/>
                      <a:pt x="51" y="16"/>
                    </a:cubicBezTo>
                    <a:cubicBezTo>
                      <a:pt x="51" y="16"/>
                      <a:pt x="51" y="16"/>
                      <a:pt x="51" y="16"/>
                    </a:cubicBezTo>
                    <a:cubicBezTo>
                      <a:pt x="50" y="15"/>
                      <a:pt x="50" y="15"/>
                      <a:pt x="50" y="15"/>
                    </a:cubicBezTo>
                    <a:cubicBezTo>
                      <a:pt x="50" y="15"/>
                      <a:pt x="50" y="15"/>
                      <a:pt x="50" y="15"/>
                    </a:cubicBezTo>
                    <a:cubicBezTo>
                      <a:pt x="49" y="15"/>
                      <a:pt x="49" y="15"/>
                      <a:pt x="49" y="15"/>
                    </a:cubicBezTo>
                    <a:cubicBezTo>
                      <a:pt x="49" y="13"/>
                      <a:pt x="49" y="13"/>
                      <a:pt x="49" y="13"/>
                    </a:cubicBezTo>
                    <a:cubicBezTo>
                      <a:pt x="48" y="13"/>
                      <a:pt x="48" y="13"/>
                      <a:pt x="48" y="13"/>
                    </a:cubicBezTo>
                    <a:cubicBezTo>
                      <a:pt x="48" y="12"/>
                      <a:pt x="48" y="12"/>
                      <a:pt x="48" y="12"/>
                    </a:cubicBezTo>
                    <a:cubicBezTo>
                      <a:pt x="47" y="12"/>
                      <a:pt x="47" y="12"/>
                      <a:pt x="47" y="12"/>
                    </a:cubicBezTo>
                    <a:cubicBezTo>
                      <a:pt x="47" y="13"/>
                      <a:pt x="47" y="13"/>
                      <a:pt x="47" y="13"/>
                    </a:cubicBezTo>
                    <a:cubicBezTo>
                      <a:pt x="47" y="13"/>
                      <a:pt x="47" y="13"/>
                      <a:pt x="47" y="13"/>
                    </a:cubicBezTo>
                    <a:cubicBezTo>
                      <a:pt x="46" y="13"/>
                      <a:pt x="46" y="13"/>
                      <a:pt x="46" y="13"/>
                    </a:cubicBezTo>
                    <a:cubicBezTo>
                      <a:pt x="46" y="12"/>
                      <a:pt x="46" y="12"/>
                      <a:pt x="46" y="12"/>
                    </a:cubicBezTo>
                    <a:cubicBezTo>
                      <a:pt x="46" y="11"/>
                      <a:pt x="46" y="11"/>
                      <a:pt x="46" y="11"/>
                    </a:cubicBezTo>
                    <a:cubicBezTo>
                      <a:pt x="45" y="11"/>
                      <a:pt x="45" y="11"/>
                      <a:pt x="45" y="11"/>
                    </a:cubicBezTo>
                    <a:cubicBezTo>
                      <a:pt x="45" y="11"/>
                      <a:pt x="45" y="11"/>
                      <a:pt x="45" y="11"/>
                    </a:cubicBezTo>
                    <a:cubicBezTo>
                      <a:pt x="44" y="11"/>
                      <a:pt x="44" y="11"/>
                      <a:pt x="44" y="11"/>
                    </a:cubicBezTo>
                    <a:cubicBezTo>
                      <a:pt x="43" y="11"/>
                      <a:pt x="43" y="11"/>
                      <a:pt x="43" y="11"/>
                    </a:cubicBezTo>
                    <a:cubicBezTo>
                      <a:pt x="43" y="11"/>
                      <a:pt x="43" y="11"/>
                      <a:pt x="43" y="11"/>
                    </a:cubicBezTo>
                    <a:cubicBezTo>
                      <a:pt x="43" y="11"/>
                      <a:pt x="43" y="11"/>
                      <a:pt x="43" y="11"/>
                    </a:cubicBezTo>
                    <a:cubicBezTo>
                      <a:pt x="42" y="12"/>
                      <a:pt x="42" y="12"/>
                      <a:pt x="42" y="12"/>
                    </a:cubicBezTo>
                    <a:cubicBezTo>
                      <a:pt x="42" y="12"/>
                      <a:pt x="42" y="12"/>
                      <a:pt x="42" y="12"/>
                    </a:cubicBezTo>
                    <a:cubicBezTo>
                      <a:pt x="42" y="13"/>
                      <a:pt x="42" y="13"/>
                      <a:pt x="42" y="13"/>
                    </a:cubicBezTo>
                    <a:cubicBezTo>
                      <a:pt x="42" y="13"/>
                      <a:pt x="42" y="13"/>
                      <a:pt x="42" y="13"/>
                    </a:cubicBezTo>
                    <a:cubicBezTo>
                      <a:pt x="41" y="14"/>
                      <a:pt x="41" y="14"/>
                      <a:pt x="41" y="14"/>
                    </a:cubicBezTo>
                    <a:cubicBezTo>
                      <a:pt x="40" y="14"/>
                      <a:pt x="40" y="14"/>
                      <a:pt x="40" y="14"/>
                    </a:cubicBezTo>
                    <a:cubicBezTo>
                      <a:pt x="40" y="14"/>
                      <a:pt x="40" y="14"/>
                      <a:pt x="40" y="14"/>
                    </a:cubicBezTo>
                    <a:cubicBezTo>
                      <a:pt x="40" y="15"/>
                      <a:pt x="40" y="15"/>
                      <a:pt x="40" y="15"/>
                    </a:cubicBezTo>
                    <a:cubicBezTo>
                      <a:pt x="39" y="16"/>
                      <a:pt x="39" y="16"/>
                      <a:pt x="39" y="16"/>
                    </a:cubicBezTo>
                    <a:cubicBezTo>
                      <a:pt x="38" y="16"/>
                      <a:pt x="38" y="16"/>
                      <a:pt x="38" y="16"/>
                    </a:cubicBezTo>
                    <a:cubicBezTo>
                      <a:pt x="38" y="15"/>
                      <a:pt x="38" y="15"/>
                      <a:pt x="38" y="15"/>
                    </a:cubicBezTo>
                    <a:cubicBezTo>
                      <a:pt x="38" y="15"/>
                      <a:pt x="38" y="15"/>
                      <a:pt x="38" y="15"/>
                    </a:cubicBezTo>
                    <a:cubicBezTo>
                      <a:pt x="39" y="14"/>
                      <a:pt x="39" y="14"/>
                      <a:pt x="39" y="14"/>
                    </a:cubicBezTo>
                    <a:cubicBezTo>
                      <a:pt x="38" y="14"/>
                      <a:pt x="38" y="14"/>
                      <a:pt x="38" y="14"/>
                    </a:cubicBezTo>
                    <a:cubicBezTo>
                      <a:pt x="38" y="14"/>
                      <a:pt x="38" y="14"/>
                      <a:pt x="38" y="14"/>
                    </a:cubicBezTo>
                    <a:cubicBezTo>
                      <a:pt x="37" y="13"/>
                      <a:pt x="37" y="13"/>
                      <a:pt x="37" y="13"/>
                    </a:cubicBezTo>
                    <a:cubicBezTo>
                      <a:pt x="37" y="13"/>
                      <a:pt x="37" y="13"/>
                      <a:pt x="37" y="13"/>
                    </a:cubicBezTo>
                    <a:cubicBezTo>
                      <a:pt x="36" y="13"/>
                      <a:pt x="36" y="13"/>
                      <a:pt x="36" y="13"/>
                    </a:cubicBezTo>
                    <a:cubicBezTo>
                      <a:pt x="35" y="12"/>
                      <a:pt x="35" y="12"/>
                      <a:pt x="35" y="12"/>
                    </a:cubicBezTo>
                    <a:cubicBezTo>
                      <a:pt x="35" y="12"/>
                      <a:pt x="35" y="12"/>
                      <a:pt x="35" y="12"/>
                    </a:cubicBezTo>
                    <a:cubicBezTo>
                      <a:pt x="35" y="12"/>
                      <a:pt x="35" y="12"/>
                      <a:pt x="35" y="12"/>
                    </a:cubicBezTo>
                    <a:cubicBezTo>
                      <a:pt x="36" y="11"/>
                      <a:pt x="36" y="11"/>
                      <a:pt x="36" y="11"/>
                    </a:cubicBezTo>
                    <a:cubicBezTo>
                      <a:pt x="37" y="11"/>
                      <a:pt x="37" y="11"/>
                      <a:pt x="37" y="11"/>
                    </a:cubicBezTo>
                    <a:cubicBezTo>
                      <a:pt x="37" y="11"/>
                      <a:pt x="37" y="11"/>
                      <a:pt x="38" y="11"/>
                    </a:cubicBezTo>
                    <a:cubicBezTo>
                      <a:pt x="38" y="10"/>
                      <a:pt x="38" y="10"/>
                      <a:pt x="38" y="10"/>
                    </a:cubicBezTo>
                    <a:cubicBezTo>
                      <a:pt x="39" y="10"/>
                      <a:pt x="39" y="10"/>
                      <a:pt x="39" y="10"/>
                    </a:cubicBezTo>
                    <a:cubicBezTo>
                      <a:pt x="40" y="10"/>
                      <a:pt x="40" y="10"/>
                      <a:pt x="40" y="10"/>
                    </a:cubicBezTo>
                    <a:cubicBezTo>
                      <a:pt x="40" y="10"/>
                      <a:pt x="40" y="10"/>
                      <a:pt x="40" y="10"/>
                    </a:cubicBezTo>
                    <a:cubicBezTo>
                      <a:pt x="41" y="10"/>
                      <a:pt x="41" y="10"/>
                      <a:pt x="41" y="10"/>
                    </a:cubicBezTo>
                    <a:cubicBezTo>
                      <a:pt x="42" y="10"/>
                      <a:pt x="42" y="10"/>
                      <a:pt x="42" y="10"/>
                    </a:cubicBezTo>
                    <a:cubicBezTo>
                      <a:pt x="42" y="10"/>
                      <a:pt x="42" y="10"/>
                      <a:pt x="42" y="10"/>
                    </a:cubicBezTo>
                    <a:cubicBezTo>
                      <a:pt x="43" y="10"/>
                      <a:pt x="43" y="10"/>
                      <a:pt x="43" y="10"/>
                    </a:cubicBezTo>
                    <a:cubicBezTo>
                      <a:pt x="43" y="10"/>
                      <a:pt x="43" y="10"/>
                      <a:pt x="43" y="10"/>
                    </a:cubicBezTo>
                    <a:cubicBezTo>
                      <a:pt x="42" y="9"/>
                      <a:pt x="42" y="9"/>
                      <a:pt x="42" y="9"/>
                    </a:cubicBezTo>
                    <a:cubicBezTo>
                      <a:pt x="42" y="9"/>
                      <a:pt x="42" y="9"/>
                      <a:pt x="42" y="9"/>
                    </a:cubicBezTo>
                    <a:cubicBezTo>
                      <a:pt x="43" y="9"/>
                      <a:pt x="43" y="9"/>
                      <a:pt x="43" y="9"/>
                    </a:cubicBezTo>
                    <a:cubicBezTo>
                      <a:pt x="43" y="9"/>
                      <a:pt x="43" y="9"/>
                      <a:pt x="43" y="9"/>
                    </a:cubicBezTo>
                    <a:cubicBezTo>
                      <a:pt x="44" y="9"/>
                      <a:pt x="44" y="9"/>
                      <a:pt x="44" y="9"/>
                    </a:cubicBezTo>
                    <a:cubicBezTo>
                      <a:pt x="44" y="8"/>
                      <a:pt x="44" y="8"/>
                      <a:pt x="44" y="8"/>
                    </a:cubicBezTo>
                    <a:cubicBezTo>
                      <a:pt x="44" y="8"/>
                      <a:pt x="44" y="8"/>
                      <a:pt x="44" y="8"/>
                    </a:cubicBezTo>
                    <a:cubicBezTo>
                      <a:pt x="44" y="8"/>
                      <a:pt x="44" y="8"/>
                      <a:pt x="44" y="8"/>
                    </a:cubicBezTo>
                    <a:cubicBezTo>
                      <a:pt x="45" y="8"/>
                      <a:pt x="45" y="8"/>
                      <a:pt x="45" y="8"/>
                    </a:cubicBezTo>
                    <a:cubicBezTo>
                      <a:pt x="45" y="8"/>
                      <a:pt x="45" y="8"/>
                      <a:pt x="45" y="8"/>
                    </a:cubicBezTo>
                    <a:cubicBezTo>
                      <a:pt x="46" y="8"/>
                      <a:pt x="46" y="8"/>
                      <a:pt x="46" y="8"/>
                    </a:cubicBezTo>
                    <a:cubicBezTo>
                      <a:pt x="47" y="9"/>
                      <a:pt x="47" y="9"/>
                      <a:pt x="47" y="9"/>
                    </a:cubicBezTo>
                    <a:cubicBezTo>
                      <a:pt x="47" y="9"/>
                      <a:pt x="47" y="9"/>
                      <a:pt x="47" y="9"/>
                    </a:cubicBezTo>
                    <a:cubicBezTo>
                      <a:pt x="47" y="9"/>
                      <a:pt x="47" y="9"/>
                      <a:pt x="47" y="9"/>
                    </a:cubicBezTo>
                    <a:cubicBezTo>
                      <a:pt x="46" y="9"/>
                      <a:pt x="46" y="9"/>
                      <a:pt x="46" y="9"/>
                    </a:cubicBezTo>
                    <a:cubicBezTo>
                      <a:pt x="46" y="9"/>
                      <a:pt x="46" y="9"/>
                      <a:pt x="46" y="9"/>
                    </a:cubicBezTo>
                    <a:cubicBezTo>
                      <a:pt x="45" y="9"/>
                      <a:pt x="45" y="9"/>
                      <a:pt x="45" y="9"/>
                    </a:cubicBezTo>
                    <a:cubicBezTo>
                      <a:pt x="44" y="9"/>
                      <a:pt x="44" y="9"/>
                      <a:pt x="44" y="9"/>
                    </a:cubicBezTo>
                    <a:cubicBezTo>
                      <a:pt x="44" y="10"/>
                      <a:pt x="44" y="10"/>
                      <a:pt x="44" y="10"/>
                    </a:cubicBezTo>
                    <a:cubicBezTo>
                      <a:pt x="44" y="10"/>
                      <a:pt x="44" y="10"/>
                      <a:pt x="44" y="10"/>
                    </a:cubicBezTo>
                    <a:cubicBezTo>
                      <a:pt x="45" y="10"/>
                      <a:pt x="45" y="10"/>
                      <a:pt x="45" y="10"/>
                    </a:cubicBezTo>
                    <a:cubicBezTo>
                      <a:pt x="45" y="10"/>
                      <a:pt x="45" y="10"/>
                      <a:pt x="45" y="10"/>
                    </a:cubicBezTo>
                    <a:cubicBezTo>
                      <a:pt x="46" y="10"/>
                      <a:pt x="46" y="10"/>
                      <a:pt x="46" y="10"/>
                    </a:cubicBezTo>
                    <a:cubicBezTo>
                      <a:pt x="46" y="11"/>
                      <a:pt x="46" y="11"/>
                      <a:pt x="46" y="11"/>
                    </a:cubicBezTo>
                    <a:cubicBezTo>
                      <a:pt x="47" y="11"/>
                      <a:pt x="47" y="11"/>
                      <a:pt x="47" y="11"/>
                    </a:cubicBezTo>
                    <a:cubicBezTo>
                      <a:pt x="47" y="11"/>
                      <a:pt x="47" y="11"/>
                      <a:pt x="48" y="12"/>
                    </a:cubicBezTo>
                    <a:cubicBezTo>
                      <a:pt x="48" y="11"/>
                      <a:pt x="48" y="11"/>
                      <a:pt x="48" y="11"/>
                    </a:cubicBezTo>
                    <a:cubicBezTo>
                      <a:pt x="48" y="11"/>
                      <a:pt x="48" y="11"/>
                      <a:pt x="48" y="11"/>
                    </a:cubicBezTo>
                    <a:cubicBezTo>
                      <a:pt x="49" y="11"/>
                      <a:pt x="49" y="11"/>
                      <a:pt x="49" y="11"/>
                    </a:cubicBezTo>
                    <a:cubicBezTo>
                      <a:pt x="49" y="11"/>
                      <a:pt x="49" y="11"/>
                      <a:pt x="49" y="11"/>
                    </a:cubicBezTo>
                    <a:cubicBezTo>
                      <a:pt x="49" y="11"/>
                      <a:pt x="49" y="11"/>
                      <a:pt x="49" y="11"/>
                    </a:cubicBezTo>
                    <a:cubicBezTo>
                      <a:pt x="49" y="10"/>
                      <a:pt x="49" y="10"/>
                      <a:pt x="49" y="10"/>
                    </a:cubicBezTo>
                    <a:cubicBezTo>
                      <a:pt x="49" y="10"/>
                      <a:pt x="49" y="10"/>
                      <a:pt x="49" y="10"/>
                    </a:cubicBezTo>
                    <a:cubicBezTo>
                      <a:pt x="50" y="10"/>
                      <a:pt x="50" y="10"/>
                      <a:pt x="50" y="10"/>
                    </a:cubicBezTo>
                    <a:cubicBezTo>
                      <a:pt x="50" y="10"/>
                      <a:pt x="50" y="10"/>
                      <a:pt x="50" y="10"/>
                    </a:cubicBezTo>
                    <a:cubicBezTo>
                      <a:pt x="50" y="10"/>
                      <a:pt x="50" y="10"/>
                      <a:pt x="50" y="10"/>
                    </a:cubicBezTo>
                    <a:cubicBezTo>
                      <a:pt x="50" y="10"/>
                      <a:pt x="50" y="10"/>
                      <a:pt x="50" y="10"/>
                    </a:cubicBezTo>
                    <a:cubicBezTo>
                      <a:pt x="49" y="9"/>
                      <a:pt x="49" y="9"/>
                      <a:pt x="49" y="9"/>
                    </a:cubicBezTo>
                    <a:cubicBezTo>
                      <a:pt x="49" y="8"/>
                      <a:pt x="49" y="8"/>
                      <a:pt x="49" y="8"/>
                    </a:cubicBezTo>
                    <a:cubicBezTo>
                      <a:pt x="49" y="8"/>
                      <a:pt x="49" y="8"/>
                      <a:pt x="49" y="8"/>
                    </a:cubicBezTo>
                    <a:cubicBezTo>
                      <a:pt x="48" y="8"/>
                      <a:pt x="48" y="8"/>
                      <a:pt x="48" y="8"/>
                    </a:cubicBezTo>
                    <a:cubicBezTo>
                      <a:pt x="48" y="7"/>
                      <a:pt x="48" y="7"/>
                      <a:pt x="48" y="7"/>
                    </a:cubicBezTo>
                    <a:cubicBezTo>
                      <a:pt x="47" y="7"/>
                      <a:pt x="47" y="7"/>
                      <a:pt x="47" y="7"/>
                    </a:cubicBezTo>
                    <a:cubicBezTo>
                      <a:pt x="46" y="7"/>
                      <a:pt x="46" y="7"/>
                      <a:pt x="46" y="7"/>
                    </a:cubicBezTo>
                    <a:cubicBezTo>
                      <a:pt x="46" y="6"/>
                      <a:pt x="46" y="6"/>
                      <a:pt x="46" y="6"/>
                    </a:cubicBezTo>
                    <a:cubicBezTo>
                      <a:pt x="46" y="6"/>
                      <a:pt x="46" y="6"/>
                      <a:pt x="46" y="6"/>
                    </a:cubicBezTo>
                    <a:moveTo>
                      <a:pt x="15" y="13"/>
                    </a:moveTo>
                    <a:cubicBezTo>
                      <a:pt x="18" y="10"/>
                      <a:pt x="23" y="7"/>
                      <a:pt x="28" y="5"/>
                    </a:cubicBezTo>
                    <a:cubicBezTo>
                      <a:pt x="32" y="4"/>
                      <a:pt x="35" y="4"/>
                      <a:pt x="38" y="4"/>
                    </a:cubicBezTo>
                    <a:cubicBezTo>
                      <a:pt x="41" y="4"/>
                      <a:pt x="43" y="4"/>
                      <a:pt x="46" y="5"/>
                    </a:cubicBezTo>
                    <a:cubicBezTo>
                      <a:pt x="46" y="5"/>
                      <a:pt x="46" y="5"/>
                      <a:pt x="46" y="5"/>
                    </a:cubicBezTo>
                    <a:cubicBezTo>
                      <a:pt x="46" y="5"/>
                      <a:pt x="46" y="5"/>
                      <a:pt x="46" y="5"/>
                    </a:cubicBezTo>
                    <a:cubicBezTo>
                      <a:pt x="45" y="5"/>
                      <a:pt x="45" y="5"/>
                      <a:pt x="45" y="5"/>
                    </a:cubicBezTo>
                    <a:cubicBezTo>
                      <a:pt x="45" y="5"/>
                      <a:pt x="45" y="5"/>
                      <a:pt x="45" y="5"/>
                    </a:cubicBezTo>
                    <a:cubicBezTo>
                      <a:pt x="45" y="5"/>
                      <a:pt x="45" y="5"/>
                      <a:pt x="45" y="5"/>
                    </a:cubicBezTo>
                    <a:cubicBezTo>
                      <a:pt x="45" y="5"/>
                      <a:pt x="45" y="5"/>
                      <a:pt x="45" y="5"/>
                    </a:cubicBezTo>
                    <a:cubicBezTo>
                      <a:pt x="45" y="5"/>
                      <a:pt x="45" y="5"/>
                      <a:pt x="45" y="5"/>
                    </a:cubicBezTo>
                    <a:cubicBezTo>
                      <a:pt x="44" y="5"/>
                      <a:pt x="44" y="5"/>
                      <a:pt x="44" y="5"/>
                    </a:cubicBezTo>
                    <a:cubicBezTo>
                      <a:pt x="44" y="5"/>
                      <a:pt x="44" y="5"/>
                      <a:pt x="44" y="5"/>
                    </a:cubicBezTo>
                    <a:cubicBezTo>
                      <a:pt x="43" y="5"/>
                      <a:pt x="43" y="5"/>
                      <a:pt x="43" y="5"/>
                    </a:cubicBezTo>
                    <a:cubicBezTo>
                      <a:pt x="43" y="5"/>
                      <a:pt x="43" y="5"/>
                      <a:pt x="43" y="5"/>
                    </a:cubicBezTo>
                    <a:cubicBezTo>
                      <a:pt x="43" y="5"/>
                      <a:pt x="43" y="5"/>
                      <a:pt x="43" y="5"/>
                    </a:cubicBezTo>
                    <a:cubicBezTo>
                      <a:pt x="43" y="6"/>
                      <a:pt x="43" y="6"/>
                      <a:pt x="43" y="6"/>
                    </a:cubicBezTo>
                    <a:cubicBezTo>
                      <a:pt x="43" y="6"/>
                      <a:pt x="43" y="6"/>
                      <a:pt x="43" y="6"/>
                    </a:cubicBezTo>
                    <a:cubicBezTo>
                      <a:pt x="43" y="6"/>
                      <a:pt x="43" y="6"/>
                      <a:pt x="43" y="6"/>
                    </a:cubicBezTo>
                    <a:cubicBezTo>
                      <a:pt x="43" y="6"/>
                      <a:pt x="43" y="6"/>
                      <a:pt x="43" y="6"/>
                    </a:cubicBezTo>
                    <a:cubicBezTo>
                      <a:pt x="43" y="6"/>
                      <a:pt x="43" y="6"/>
                      <a:pt x="43" y="6"/>
                    </a:cubicBezTo>
                    <a:cubicBezTo>
                      <a:pt x="42" y="6"/>
                      <a:pt x="42" y="6"/>
                      <a:pt x="42" y="6"/>
                    </a:cubicBezTo>
                    <a:cubicBezTo>
                      <a:pt x="42" y="5"/>
                      <a:pt x="42" y="5"/>
                      <a:pt x="42" y="5"/>
                    </a:cubicBezTo>
                    <a:cubicBezTo>
                      <a:pt x="42" y="5"/>
                      <a:pt x="42" y="5"/>
                      <a:pt x="42" y="5"/>
                    </a:cubicBezTo>
                    <a:cubicBezTo>
                      <a:pt x="41" y="6"/>
                      <a:pt x="41" y="6"/>
                      <a:pt x="41" y="6"/>
                    </a:cubicBezTo>
                    <a:cubicBezTo>
                      <a:pt x="41" y="6"/>
                      <a:pt x="41" y="6"/>
                      <a:pt x="41" y="6"/>
                    </a:cubicBezTo>
                    <a:cubicBezTo>
                      <a:pt x="40" y="6"/>
                      <a:pt x="40" y="6"/>
                      <a:pt x="40" y="6"/>
                    </a:cubicBezTo>
                    <a:cubicBezTo>
                      <a:pt x="40" y="6"/>
                      <a:pt x="40" y="6"/>
                      <a:pt x="40" y="6"/>
                    </a:cubicBezTo>
                    <a:cubicBezTo>
                      <a:pt x="39" y="6"/>
                      <a:pt x="39" y="6"/>
                      <a:pt x="39" y="6"/>
                    </a:cubicBezTo>
                    <a:cubicBezTo>
                      <a:pt x="39" y="6"/>
                      <a:pt x="39" y="6"/>
                      <a:pt x="39" y="6"/>
                    </a:cubicBezTo>
                    <a:cubicBezTo>
                      <a:pt x="38" y="6"/>
                      <a:pt x="38" y="6"/>
                      <a:pt x="38" y="6"/>
                    </a:cubicBezTo>
                    <a:cubicBezTo>
                      <a:pt x="38" y="6"/>
                      <a:pt x="38" y="6"/>
                      <a:pt x="38" y="6"/>
                    </a:cubicBezTo>
                    <a:cubicBezTo>
                      <a:pt x="38" y="7"/>
                      <a:pt x="38" y="7"/>
                      <a:pt x="38" y="7"/>
                    </a:cubicBezTo>
                    <a:cubicBezTo>
                      <a:pt x="39" y="7"/>
                      <a:pt x="39" y="7"/>
                      <a:pt x="39" y="7"/>
                    </a:cubicBezTo>
                    <a:cubicBezTo>
                      <a:pt x="39" y="7"/>
                      <a:pt x="39" y="7"/>
                      <a:pt x="39" y="7"/>
                    </a:cubicBezTo>
                    <a:cubicBezTo>
                      <a:pt x="39" y="7"/>
                      <a:pt x="39" y="7"/>
                      <a:pt x="39" y="7"/>
                    </a:cubicBezTo>
                    <a:cubicBezTo>
                      <a:pt x="38" y="7"/>
                      <a:pt x="38" y="7"/>
                      <a:pt x="38" y="7"/>
                    </a:cubicBezTo>
                    <a:cubicBezTo>
                      <a:pt x="38" y="7"/>
                      <a:pt x="38" y="7"/>
                      <a:pt x="38" y="7"/>
                    </a:cubicBezTo>
                    <a:cubicBezTo>
                      <a:pt x="37" y="7"/>
                      <a:pt x="37" y="7"/>
                      <a:pt x="37" y="7"/>
                    </a:cubicBezTo>
                    <a:cubicBezTo>
                      <a:pt x="37" y="8"/>
                      <a:pt x="37" y="8"/>
                      <a:pt x="37" y="8"/>
                    </a:cubicBezTo>
                    <a:cubicBezTo>
                      <a:pt x="37" y="8"/>
                      <a:pt x="37" y="8"/>
                      <a:pt x="37" y="8"/>
                    </a:cubicBezTo>
                    <a:cubicBezTo>
                      <a:pt x="36" y="8"/>
                      <a:pt x="36" y="8"/>
                      <a:pt x="36" y="8"/>
                    </a:cubicBezTo>
                    <a:cubicBezTo>
                      <a:pt x="36" y="8"/>
                      <a:pt x="36" y="8"/>
                      <a:pt x="36" y="8"/>
                    </a:cubicBezTo>
                    <a:cubicBezTo>
                      <a:pt x="37" y="7"/>
                      <a:pt x="37" y="7"/>
                      <a:pt x="37" y="7"/>
                    </a:cubicBezTo>
                    <a:cubicBezTo>
                      <a:pt x="37" y="7"/>
                      <a:pt x="37" y="7"/>
                      <a:pt x="37" y="7"/>
                    </a:cubicBezTo>
                    <a:cubicBezTo>
                      <a:pt x="37" y="7"/>
                      <a:pt x="37" y="7"/>
                      <a:pt x="37" y="7"/>
                    </a:cubicBezTo>
                    <a:cubicBezTo>
                      <a:pt x="37" y="7"/>
                      <a:pt x="37" y="7"/>
                      <a:pt x="37" y="7"/>
                    </a:cubicBezTo>
                    <a:cubicBezTo>
                      <a:pt x="37" y="7"/>
                      <a:pt x="37" y="7"/>
                      <a:pt x="37" y="7"/>
                    </a:cubicBezTo>
                    <a:cubicBezTo>
                      <a:pt x="37" y="6"/>
                      <a:pt x="37" y="6"/>
                      <a:pt x="37" y="6"/>
                    </a:cubicBezTo>
                    <a:cubicBezTo>
                      <a:pt x="37" y="6"/>
                      <a:pt x="37" y="6"/>
                      <a:pt x="37" y="6"/>
                    </a:cubicBezTo>
                    <a:cubicBezTo>
                      <a:pt x="37" y="6"/>
                      <a:pt x="37" y="6"/>
                      <a:pt x="37" y="6"/>
                    </a:cubicBezTo>
                    <a:cubicBezTo>
                      <a:pt x="36" y="6"/>
                      <a:pt x="36" y="6"/>
                      <a:pt x="36" y="6"/>
                    </a:cubicBezTo>
                    <a:cubicBezTo>
                      <a:pt x="36" y="6"/>
                      <a:pt x="36" y="6"/>
                      <a:pt x="36" y="6"/>
                    </a:cubicBezTo>
                    <a:cubicBezTo>
                      <a:pt x="35" y="6"/>
                      <a:pt x="35" y="6"/>
                      <a:pt x="35" y="6"/>
                    </a:cubicBezTo>
                    <a:cubicBezTo>
                      <a:pt x="35" y="6"/>
                      <a:pt x="35" y="6"/>
                      <a:pt x="35" y="6"/>
                    </a:cubicBezTo>
                    <a:cubicBezTo>
                      <a:pt x="34" y="6"/>
                      <a:pt x="34" y="6"/>
                      <a:pt x="34" y="6"/>
                    </a:cubicBezTo>
                    <a:cubicBezTo>
                      <a:pt x="34" y="6"/>
                      <a:pt x="34" y="6"/>
                      <a:pt x="34" y="6"/>
                    </a:cubicBezTo>
                    <a:cubicBezTo>
                      <a:pt x="33" y="6"/>
                      <a:pt x="33" y="6"/>
                      <a:pt x="33" y="6"/>
                    </a:cubicBezTo>
                    <a:cubicBezTo>
                      <a:pt x="33" y="6"/>
                      <a:pt x="33" y="6"/>
                      <a:pt x="33" y="6"/>
                    </a:cubicBezTo>
                    <a:cubicBezTo>
                      <a:pt x="32" y="6"/>
                      <a:pt x="32" y="6"/>
                      <a:pt x="32" y="6"/>
                    </a:cubicBezTo>
                    <a:cubicBezTo>
                      <a:pt x="32" y="6"/>
                      <a:pt x="31" y="6"/>
                      <a:pt x="31" y="6"/>
                    </a:cubicBezTo>
                    <a:cubicBezTo>
                      <a:pt x="30" y="7"/>
                      <a:pt x="30" y="7"/>
                      <a:pt x="30" y="7"/>
                    </a:cubicBezTo>
                    <a:cubicBezTo>
                      <a:pt x="30" y="7"/>
                      <a:pt x="30" y="7"/>
                      <a:pt x="30" y="7"/>
                    </a:cubicBezTo>
                    <a:cubicBezTo>
                      <a:pt x="30" y="7"/>
                      <a:pt x="30" y="7"/>
                      <a:pt x="30" y="7"/>
                    </a:cubicBezTo>
                    <a:cubicBezTo>
                      <a:pt x="30" y="7"/>
                      <a:pt x="30" y="7"/>
                      <a:pt x="30" y="7"/>
                    </a:cubicBezTo>
                    <a:cubicBezTo>
                      <a:pt x="31" y="7"/>
                      <a:pt x="31" y="7"/>
                      <a:pt x="31" y="7"/>
                    </a:cubicBezTo>
                    <a:cubicBezTo>
                      <a:pt x="31" y="7"/>
                      <a:pt x="31" y="7"/>
                      <a:pt x="31" y="7"/>
                    </a:cubicBezTo>
                    <a:cubicBezTo>
                      <a:pt x="32" y="7"/>
                      <a:pt x="32" y="7"/>
                      <a:pt x="32" y="7"/>
                    </a:cubicBezTo>
                    <a:cubicBezTo>
                      <a:pt x="31" y="8"/>
                      <a:pt x="31" y="8"/>
                      <a:pt x="31" y="8"/>
                    </a:cubicBezTo>
                    <a:cubicBezTo>
                      <a:pt x="31" y="8"/>
                      <a:pt x="31" y="8"/>
                      <a:pt x="31" y="8"/>
                    </a:cubicBezTo>
                    <a:cubicBezTo>
                      <a:pt x="31" y="8"/>
                      <a:pt x="31" y="8"/>
                      <a:pt x="31" y="8"/>
                    </a:cubicBezTo>
                    <a:cubicBezTo>
                      <a:pt x="30" y="8"/>
                      <a:pt x="30" y="8"/>
                      <a:pt x="30" y="8"/>
                    </a:cubicBezTo>
                    <a:cubicBezTo>
                      <a:pt x="30" y="8"/>
                      <a:pt x="30" y="8"/>
                      <a:pt x="30" y="8"/>
                    </a:cubicBezTo>
                    <a:cubicBezTo>
                      <a:pt x="29" y="8"/>
                      <a:pt x="29" y="8"/>
                      <a:pt x="29" y="8"/>
                    </a:cubicBezTo>
                    <a:cubicBezTo>
                      <a:pt x="29" y="8"/>
                      <a:pt x="29" y="8"/>
                      <a:pt x="28" y="8"/>
                    </a:cubicBezTo>
                    <a:cubicBezTo>
                      <a:pt x="28" y="8"/>
                      <a:pt x="28" y="8"/>
                      <a:pt x="28" y="8"/>
                    </a:cubicBezTo>
                    <a:cubicBezTo>
                      <a:pt x="27" y="8"/>
                      <a:pt x="27" y="8"/>
                      <a:pt x="27" y="8"/>
                    </a:cubicBezTo>
                    <a:cubicBezTo>
                      <a:pt x="26" y="9"/>
                      <a:pt x="26" y="9"/>
                      <a:pt x="26" y="9"/>
                    </a:cubicBezTo>
                    <a:cubicBezTo>
                      <a:pt x="25" y="9"/>
                      <a:pt x="25" y="9"/>
                      <a:pt x="25" y="9"/>
                    </a:cubicBezTo>
                    <a:cubicBezTo>
                      <a:pt x="24" y="9"/>
                      <a:pt x="24" y="9"/>
                      <a:pt x="24" y="9"/>
                    </a:cubicBezTo>
                    <a:cubicBezTo>
                      <a:pt x="24" y="9"/>
                      <a:pt x="24" y="9"/>
                      <a:pt x="24" y="9"/>
                    </a:cubicBezTo>
                    <a:cubicBezTo>
                      <a:pt x="23" y="9"/>
                      <a:pt x="23" y="9"/>
                      <a:pt x="23" y="9"/>
                    </a:cubicBezTo>
                    <a:cubicBezTo>
                      <a:pt x="22" y="10"/>
                      <a:pt x="22" y="10"/>
                      <a:pt x="22" y="10"/>
                    </a:cubicBezTo>
                    <a:cubicBezTo>
                      <a:pt x="22" y="10"/>
                      <a:pt x="22" y="10"/>
                      <a:pt x="22" y="10"/>
                    </a:cubicBezTo>
                    <a:cubicBezTo>
                      <a:pt x="21" y="10"/>
                      <a:pt x="21" y="10"/>
                      <a:pt x="21" y="10"/>
                    </a:cubicBezTo>
                    <a:cubicBezTo>
                      <a:pt x="21" y="10"/>
                      <a:pt x="21" y="10"/>
                      <a:pt x="21" y="10"/>
                    </a:cubicBezTo>
                    <a:cubicBezTo>
                      <a:pt x="20" y="10"/>
                      <a:pt x="20" y="10"/>
                      <a:pt x="20" y="10"/>
                    </a:cubicBezTo>
                    <a:cubicBezTo>
                      <a:pt x="20" y="10"/>
                      <a:pt x="19" y="10"/>
                      <a:pt x="19" y="11"/>
                    </a:cubicBezTo>
                    <a:cubicBezTo>
                      <a:pt x="19" y="11"/>
                      <a:pt x="18" y="11"/>
                      <a:pt x="18" y="11"/>
                    </a:cubicBezTo>
                    <a:cubicBezTo>
                      <a:pt x="17" y="11"/>
                      <a:pt x="17" y="11"/>
                      <a:pt x="17" y="11"/>
                    </a:cubicBezTo>
                    <a:cubicBezTo>
                      <a:pt x="17" y="12"/>
                      <a:pt x="17" y="12"/>
                      <a:pt x="17" y="12"/>
                    </a:cubicBezTo>
                    <a:cubicBezTo>
                      <a:pt x="16" y="12"/>
                      <a:pt x="16" y="12"/>
                      <a:pt x="16" y="12"/>
                    </a:cubicBezTo>
                    <a:cubicBezTo>
                      <a:pt x="16" y="12"/>
                      <a:pt x="16" y="12"/>
                      <a:pt x="16" y="12"/>
                    </a:cubicBezTo>
                    <a:cubicBezTo>
                      <a:pt x="15" y="13"/>
                      <a:pt x="15" y="13"/>
                      <a:pt x="15" y="13"/>
                    </a:cubicBezTo>
                    <a:cubicBezTo>
                      <a:pt x="15" y="13"/>
                      <a:pt x="15" y="13"/>
                      <a:pt x="15" y="13"/>
                    </a:cubicBezTo>
                    <a:moveTo>
                      <a:pt x="38" y="0"/>
                    </a:moveTo>
                    <a:cubicBezTo>
                      <a:pt x="35" y="0"/>
                      <a:pt x="31" y="1"/>
                      <a:pt x="27" y="2"/>
                    </a:cubicBezTo>
                    <a:cubicBezTo>
                      <a:pt x="11" y="7"/>
                      <a:pt x="0" y="22"/>
                      <a:pt x="0" y="39"/>
                    </a:cubicBezTo>
                    <a:cubicBezTo>
                      <a:pt x="0" y="42"/>
                      <a:pt x="0" y="46"/>
                      <a:pt x="1" y="49"/>
                    </a:cubicBezTo>
                    <a:cubicBezTo>
                      <a:pt x="6" y="66"/>
                      <a:pt x="21" y="77"/>
                      <a:pt x="38" y="77"/>
                    </a:cubicBezTo>
                    <a:cubicBezTo>
                      <a:pt x="38" y="77"/>
                      <a:pt x="38" y="77"/>
                      <a:pt x="38" y="77"/>
                    </a:cubicBezTo>
                    <a:cubicBezTo>
                      <a:pt x="42" y="77"/>
                      <a:pt x="45" y="77"/>
                      <a:pt x="49" y="76"/>
                    </a:cubicBezTo>
                    <a:cubicBezTo>
                      <a:pt x="59" y="73"/>
                      <a:pt x="67" y="66"/>
                      <a:pt x="72" y="57"/>
                    </a:cubicBezTo>
                    <a:cubicBezTo>
                      <a:pt x="75" y="52"/>
                      <a:pt x="77" y="45"/>
                      <a:pt x="77" y="39"/>
                    </a:cubicBezTo>
                    <a:cubicBezTo>
                      <a:pt x="77" y="35"/>
                      <a:pt x="76" y="32"/>
                      <a:pt x="75" y="28"/>
                    </a:cubicBezTo>
                    <a:cubicBezTo>
                      <a:pt x="70" y="12"/>
                      <a:pt x="55" y="0"/>
                      <a:pt x="38" y="0"/>
                    </a:cubicBezTo>
                  </a:path>
                </a:pathLst>
              </a:custGeom>
              <a:grpFill/>
              <a:ln w="9525">
                <a:noFill/>
                <a:round/>
              </a:ln>
            </p:spPr>
            <p:txBody>
              <a:bodyPr anchor="ctr"/>
              <a:lstStyle/>
              <a:p>
                <a:pPr algn="ctr"/>
                <a:endParaRPr/>
              </a:p>
            </p:txBody>
          </p:sp>
        </p:grpSp>
        <p:sp>
          <p:nvSpPr>
            <p:cNvPr id="43" name="Freeform: Shape 132"/>
            <p:cNvSpPr/>
            <p:nvPr/>
          </p:nvSpPr>
          <p:spPr bwMode="auto">
            <a:xfrm>
              <a:off x="1628036" y="3727732"/>
              <a:ext cx="373132" cy="300912"/>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anchor="ctr"/>
            <a:lstStyle/>
            <a:p>
              <a:pPr algn="ctr"/>
              <a:endParaRPr/>
            </a:p>
          </p:txBody>
        </p:sp>
        <p:sp>
          <p:nvSpPr>
            <p:cNvPr id="44" name="Rectangle 2"/>
            <p:cNvSpPr/>
            <p:nvPr/>
          </p:nvSpPr>
          <p:spPr>
            <a:xfrm rot="16200000">
              <a:off x="1150982" y="4807511"/>
              <a:ext cx="1261884" cy="307777"/>
            </a:xfrm>
            <a:prstGeom prst="rect">
              <a:avLst/>
            </a:prstGeom>
          </p:spPr>
          <p:txBody>
            <a:bodyPr wrap="none">
              <a:normAutofit fontScale="77500" lnSpcReduction="20000"/>
            </a:bodyPr>
            <a:lstStyle/>
            <a:p>
              <a:pPr lvl="0"/>
              <a:r>
                <a:rPr lang="zh-CN" altLang="en-US" sz="1400" b="1">
                  <a:solidFill>
                    <a:srgbClr val="FFFFFF"/>
                  </a:solidFill>
                </a:rPr>
                <a:t>标题文本预设</a:t>
              </a:r>
            </a:p>
          </p:txBody>
        </p:sp>
        <p:sp>
          <p:nvSpPr>
            <p:cNvPr id="45" name="Rectangle 82"/>
            <p:cNvSpPr/>
            <p:nvPr/>
          </p:nvSpPr>
          <p:spPr>
            <a:xfrm rot="16200000">
              <a:off x="2238571" y="4807511"/>
              <a:ext cx="1261884" cy="307777"/>
            </a:xfrm>
            <a:prstGeom prst="rect">
              <a:avLst/>
            </a:prstGeom>
          </p:spPr>
          <p:txBody>
            <a:bodyPr wrap="none">
              <a:normAutofit fontScale="77500" lnSpcReduction="20000"/>
            </a:bodyPr>
            <a:lstStyle/>
            <a:p>
              <a:pPr lvl="0"/>
              <a:r>
                <a:rPr lang="zh-CN" altLang="en-US" sz="1400" b="1">
                  <a:solidFill>
                    <a:srgbClr val="FFFFFF"/>
                  </a:solidFill>
                </a:rPr>
                <a:t>标题文本预设</a:t>
              </a:r>
            </a:p>
          </p:txBody>
        </p:sp>
        <p:sp>
          <p:nvSpPr>
            <p:cNvPr id="46" name="Rectangle 83"/>
            <p:cNvSpPr/>
            <p:nvPr/>
          </p:nvSpPr>
          <p:spPr>
            <a:xfrm rot="16200000">
              <a:off x="3321803" y="4807511"/>
              <a:ext cx="1261884" cy="307777"/>
            </a:xfrm>
            <a:prstGeom prst="rect">
              <a:avLst/>
            </a:prstGeom>
          </p:spPr>
          <p:txBody>
            <a:bodyPr wrap="none">
              <a:normAutofit fontScale="77500" lnSpcReduction="20000"/>
            </a:bodyPr>
            <a:lstStyle/>
            <a:p>
              <a:pPr lvl="0"/>
              <a:r>
                <a:rPr lang="zh-CN" altLang="en-US" sz="1400" b="1">
                  <a:solidFill>
                    <a:srgbClr val="FFFFFF"/>
                  </a:solidFill>
                </a:rPr>
                <a:t>标题文本预设</a:t>
              </a:r>
            </a:p>
          </p:txBody>
        </p:sp>
        <p:sp>
          <p:nvSpPr>
            <p:cNvPr id="47" name="Rectangle 84"/>
            <p:cNvSpPr/>
            <p:nvPr/>
          </p:nvSpPr>
          <p:spPr>
            <a:xfrm rot="16200000">
              <a:off x="4340097" y="4807511"/>
              <a:ext cx="1261884" cy="307777"/>
            </a:xfrm>
            <a:prstGeom prst="rect">
              <a:avLst/>
            </a:prstGeom>
          </p:spPr>
          <p:txBody>
            <a:bodyPr wrap="none">
              <a:normAutofit fontScale="77500" lnSpcReduction="20000"/>
            </a:bodyPr>
            <a:lstStyle/>
            <a:p>
              <a:pPr lvl="0"/>
              <a:r>
                <a:rPr lang="zh-CN" altLang="en-US" sz="1400" b="1">
                  <a:solidFill>
                    <a:srgbClr val="FFFFFF"/>
                  </a:solidFill>
                </a:rPr>
                <a:t>标题文本预设</a:t>
              </a:r>
            </a:p>
          </p:txBody>
        </p:sp>
        <p:sp>
          <p:nvSpPr>
            <p:cNvPr id="48" name="Rectangle 85"/>
            <p:cNvSpPr/>
            <p:nvPr/>
          </p:nvSpPr>
          <p:spPr>
            <a:xfrm rot="16200000">
              <a:off x="5383365" y="4807511"/>
              <a:ext cx="1261884" cy="307777"/>
            </a:xfrm>
            <a:prstGeom prst="rect">
              <a:avLst/>
            </a:prstGeom>
          </p:spPr>
          <p:txBody>
            <a:bodyPr wrap="none">
              <a:normAutofit fontScale="77500" lnSpcReduction="20000"/>
            </a:bodyPr>
            <a:lstStyle/>
            <a:p>
              <a:pPr lvl="0"/>
              <a:r>
                <a:rPr lang="zh-CN" altLang="en-US" sz="1400" b="1">
                  <a:solidFill>
                    <a:srgbClr val="FFFFFF"/>
                  </a:solidFill>
                </a:rPr>
                <a:t>标题文本预设</a:t>
              </a:r>
            </a:p>
          </p:txBody>
        </p:sp>
      </p:grpSp>
      <p:grpSp>
        <p:nvGrpSpPr>
          <p:cNvPr id="5" name="Group 12"/>
          <p:cNvGrpSpPr/>
          <p:nvPr/>
        </p:nvGrpSpPr>
        <p:grpSpPr>
          <a:xfrm>
            <a:off x="6084168" y="985664"/>
            <a:ext cx="2208369" cy="600761"/>
            <a:chOff x="8425238" y="1314218"/>
            <a:chExt cx="2944492" cy="801015"/>
          </a:xfrm>
        </p:grpSpPr>
        <p:sp>
          <p:nvSpPr>
            <p:cNvPr id="26" name="Freeform: Shape 120"/>
            <p:cNvSpPr/>
            <p:nvPr/>
          </p:nvSpPr>
          <p:spPr bwMode="auto">
            <a:xfrm>
              <a:off x="11034182" y="1519759"/>
              <a:ext cx="335548" cy="338232"/>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1"/>
            </a:solidFill>
            <a:ln w="9525">
              <a:noFill/>
              <a:round/>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7" name="Group 5"/>
            <p:cNvGrpSpPr/>
            <p:nvPr/>
          </p:nvGrpSpPr>
          <p:grpSpPr>
            <a:xfrm>
              <a:off x="8425238" y="1314218"/>
              <a:ext cx="2608945" cy="801015"/>
              <a:chOff x="8425238" y="1314218"/>
              <a:chExt cx="2608945" cy="801015"/>
            </a:xfrm>
          </p:grpSpPr>
          <p:sp>
            <p:nvSpPr>
              <p:cNvPr id="28" name="TextBox 87"/>
              <p:cNvSpPr txBox="1"/>
              <p:nvPr/>
            </p:nvSpPr>
            <p:spPr bwMode="auto">
              <a:xfrm>
                <a:off x="8425238" y="1314218"/>
                <a:ext cx="2608945" cy="309958"/>
              </a:xfrm>
              <a:prstGeom prst="rect">
                <a:avLst/>
              </a:prstGeom>
              <a:noFill/>
            </p:spPr>
            <p:txBody>
              <a:bodyPr wrap="none" lIns="0" tIns="0" rIns="360000" bIns="0" anchor="ctr" anchorCtr="0">
                <a:normAutofit/>
              </a:bodyPr>
              <a:lstStyle/>
              <a:p>
                <a:pPr algn="r" latinLnBrk="0"/>
                <a:r>
                  <a:rPr lang="zh-CN" altLang="en-US" sz="1400">
                    <a:solidFill>
                      <a:schemeClr val="bg1">
                        <a:lumMod val="50000"/>
                      </a:schemeClr>
                    </a:solidFill>
                    <a:effectLst/>
                    <a:latin typeface="微软雅黑" panose="020B0503020204020204" pitchFamily="34" charset="-122"/>
                    <a:ea typeface="微软雅黑" panose="020B0503020204020204" pitchFamily="34" charset="-122"/>
                  </a:rPr>
                  <a:t>标题文本预设</a:t>
                </a:r>
              </a:p>
            </p:txBody>
          </p:sp>
          <p:sp>
            <p:nvSpPr>
              <p:cNvPr id="29" name="TextBox 88"/>
              <p:cNvSpPr txBox="1"/>
              <p:nvPr/>
            </p:nvSpPr>
            <p:spPr bwMode="auto">
              <a:xfrm>
                <a:off x="8425238" y="1624176"/>
                <a:ext cx="2608945" cy="491057"/>
              </a:xfrm>
              <a:prstGeom prst="rect">
                <a:avLst/>
              </a:prstGeom>
              <a:noFill/>
            </p:spPr>
            <p:txBody>
              <a:bodyPr wrap="square" lIns="0" tIns="0" rIns="360000" bIns="0" anchor="t" anchorCtr="0">
                <a:normAutofit fontScale="92500"/>
              </a:bodyPr>
              <a:lstStyle/>
              <a:p>
                <a:pPr algn="r" latinLnBrk="0">
                  <a:lnSpc>
                    <a:spcPct val="120000"/>
                  </a:lnSpc>
                </a:pPr>
                <a:r>
                  <a:rPr lang="zh-CN" altLang="en-US" sz="900" b="0" dirty="0">
                    <a:solidFill>
                      <a:schemeClr val="bg1">
                        <a:lumMod val="50000"/>
                      </a:schemeClr>
                    </a:solidFill>
                    <a:effectLst/>
                    <a:latin typeface="微软雅黑" panose="020B0503020204020204" pitchFamily="34" charset="-122"/>
                    <a:ea typeface="微软雅黑" panose="020B0503020204020204" pitchFamily="34" charset="-122"/>
                  </a:rPr>
                  <a:t>此部分内容作为文字排版占位显示 </a:t>
                </a:r>
                <a:br>
                  <a:rPr lang="zh-CN" altLang="en-US" sz="900" b="0" dirty="0">
                    <a:solidFill>
                      <a:schemeClr val="bg1">
                        <a:lumMod val="50000"/>
                      </a:schemeClr>
                    </a:solidFill>
                    <a:effectLst/>
                    <a:latin typeface="微软雅黑" panose="020B0503020204020204" pitchFamily="34" charset="-122"/>
                    <a:ea typeface="微软雅黑" panose="020B0503020204020204" pitchFamily="34" charset="-122"/>
                  </a:rPr>
                </a:br>
                <a:r>
                  <a:rPr lang="zh-CN" altLang="en-US" sz="900" b="0" dirty="0">
                    <a:solidFill>
                      <a:schemeClr val="bg1">
                        <a:lumMod val="50000"/>
                      </a:schemeClr>
                    </a:solidFill>
                    <a:effectLst/>
                    <a:latin typeface="微软雅黑" panose="020B0503020204020204" pitchFamily="34" charset="-122"/>
                    <a:ea typeface="微软雅黑" panose="020B0503020204020204" pitchFamily="34" charset="-122"/>
                  </a:rPr>
                  <a:t>（建议使用主题字体）</a:t>
                </a:r>
              </a:p>
            </p:txBody>
          </p:sp>
        </p:grpSp>
      </p:grpSp>
      <p:grpSp>
        <p:nvGrpSpPr>
          <p:cNvPr id="6" name="Group 11"/>
          <p:cNvGrpSpPr/>
          <p:nvPr/>
        </p:nvGrpSpPr>
        <p:grpSpPr>
          <a:xfrm>
            <a:off x="6084168" y="1702422"/>
            <a:ext cx="2208369" cy="600761"/>
            <a:chOff x="8425238" y="2269895"/>
            <a:chExt cx="2944492" cy="801015"/>
          </a:xfrm>
        </p:grpSpPr>
        <p:sp>
          <p:nvSpPr>
            <p:cNvPr id="22" name="Freeform: Shape 121"/>
            <p:cNvSpPr/>
            <p:nvPr/>
          </p:nvSpPr>
          <p:spPr bwMode="auto">
            <a:xfrm>
              <a:off x="11034182" y="2465871"/>
              <a:ext cx="335548" cy="338232"/>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2"/>
            </a:solidFill>
            <a:ln w="9525">
              <a:noFill/>
              <a:round/>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3" name="Group 125"/>
            <p:cNvGrpSpPr/>
            <p:nvPr/>
          </p:nvGrpSpPr>
          <p:grpSpPr>
            <a:xfrm>
              <a:off x="8425238" y="2269895"/>
              <a:ext cx="2608945" cy="801015"/>
              <a:chOff x="8425238" y="1314218"/>
              <a:chExt cx="2608945" cy="801015"/>
            </a:xfrm>
          </p:grpSpPr>
          <p:sp>
            <p:nvSpPr>
              <p:cNvPr id="24" name="TextBox 126"/>
              <p:cNvSpPr txBox="1"/>
              <p:nvPr/>
            </p:nvSpPr>
            <p:spPr bwMode="auto">
              <a:xfrm>
                <a:off x="8425238" y="1314218"/>
                <a:ext cx="2608945" cy="309958"/>
              </a:xfrm>
              <a:prstGeom prst="rect">
                <a:avLst/>
              </a:prstGeom>
              <a:noFill/>
            </p:spPr>
            <p:txBody>
              <a:bodyPr wrap="none" lIns="0" tIns="0" rIns="360000" bIns="0" anchor="ctr" anchorCtr="0">
                <a:normAutofit/>
              </a:bodyPr>
              <a:lstStyle/>
              <a:p>
                <a:pPr algn="r" latinLnBrk="0"/>
                <a:r>
                  <a:rPr lang="zh-CN" altLang="en-US" sz="1400">
                    <a:solidFill>
                      <a:schemeClr val="bg1">
                        <a:lumMod val="50000"/>
                      </a:schemeClr>
                    </a:solidFill>
                    <a:effectLst/>
                    <a:latin typeface="微软雅黑" panose="020B0503020204020204" pitchFamily="34" charset="-122"/>
                    <a:ea typeface="微软雅黑" panose="020B0503020204020204" pitchFamily="34" charset="-122"/>
                  </a:rPr>
                  <a:t>标题文本预设</a:t>
                </a:r>
              </a:p>
            </p:txBody>
          </p:sp>
          <p:sp>
            <p:nvSpPr>
              <p:cNvPr id="25" name="TextBox 127"/>
              <p:cNvSpPr txBox="1"/>
              <p:nvPr/>
            </p:nvSpPr>
            <p:spPr bwMode="auto">
              <a:xfrm>
                <a:off x="8425238" y="1624176"/>
                <a:ext cx="2608945" cy="491057"/>
              </a:xfrm>
              <a:prstGeom prst="rect">
                <a:avLst/>
              </a:prstGeom>
              <a:noFill/>
            </p:spPr>
            <p:txBody>
              <a:bodyPr wrap="square" lIns="0" tIns="0" rIns="360000" bIns="0" anchor="t" anchorCtr="0">
                <a:normAutofit fontScale="92500"/>
              </a:bodyPr>
              <a:lstStyle/>
              <a:p>
                <a:pPr algn="r" latinLnBrk="0">
                  <a:lnSpc>
                    <a:spcPct val="120000"/>
                  </a:lnSpc>
                </a:pPr>
                <a:r>
                  <a:rPr lang="zh-CN" altLang="en-US" sz="900" b="0">
                    <a:solidFill>
                      <a:schemeClr val="bg1">
                        <a:lumMod val="50000"/>
                      </a:schemeClr>
                    </a:solidFill>
                    <a:effectLst/>
                    <a:latin typeface="微软雅黑" panose="020B0503020204020204" pitchFamily="34" charset="-122"/>
                    <a:ea typeface="微软雅黑" panose="020B0503020204020204" pitchFamily="34" charset="-122"/>
                  </a:rPr>
                  <a:t>此部分内容作为文字排版占位显示 </a:t>
                </a:r>
                <a:br>
                  <a:rPr lang="zh-CN" altLang="en-US" sz="900" b="0">
                    <a:solidFill>
                      <a:schemeClr val="bg1">
                        <a:lumMod val="50000"/>
                      </a:schemeClr>
                    </a:solidFill>
                    <a:effectLst/>
                    <a:latin typeface="微软雅黑" panose="020B0503020204020204" pitchFamily="34" charset="-122"/>
                    <a:ea typeface="微软雅黑" panose="020B0503020204020204" pitchFamily="34" charset="-122"/>
                  </a:rPr>
                </a:br>
                <a:r>
                  <a:rPr lang="zh-CN" altLang="en-US" sz="900" b="0">
                    <a:solidFill>
                      <a:schemeClr val="bg1">
                        <a:lumMod val="50000"/>
                      </a:schemeClr>
                    </a:solidFill>
                    <a:effectLst/>
                    <a:latin typeface="微软雅黑" panose="020B0503020204020204" pitchFamily="34" charset="-122"/>
                    <a:ea typeface="微软雅黑" panose="020B0503020204020204" pitchFamily="34" charset="-122"/>
                  </a:rPr>
                  <a:t>（建议使用主题字体）</a:t>
                </a:r>
              </a:p>
            </p:txBody>
          </p:sp>
        </p:grpSp>
      </p:grpSp>
      <p:grpSp>
        <p:nvGrpSpPr>
          <p:cNvPr id="7" name="Group 13"/>
          <p:cNvGrpSpPr/>
          <p:nvPr/>
        </p:nvGrpSpPr>
        <p:grpSpPr>
          <a:xfrm>
            <a:off x="6084168" y="2419179"/>
            <a:ext cx="2208369" cy="600761"/>
            <a:chOff x="8425238" y="3225572"/>
            <a:chExt cx="2944492" cy="801015"/>
          </a:xfrm>
        </p:grpSpPr>
        <p:sp>
          <p:nvSpPr>
            <p:cNvPr id="18" name="Freeform: Shape 128"/>
            <p:cNvSpPr/>
            <p:nvPr/>
          </p:nvSpPr>
          <p:spPr bwMode="auto">
            <a:xfrm>
              <a:off x="11034182" y="3411983"/>
              <a:ext cx="335548" cy="338232"/>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3"/>
            </a:solidFill>
            <a:ln w="9525">
              <a:noFill/>
              <a:round/>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9" name="Group 133"/>
            <p:cNvGrpSpPr/>
            <p:nvPr/>
          </p:nvGrpSpPr>
          <p:grpSpPr>
            <a:xfrm>
              <a:off x="8425238" y="3225572"/>
              <a:ext cx="2608945" cy="801015"/>
              <a:chOff x="8425238" y="1314218"/>
              <a:chExt cx="2608945" cy="801015"/>
            </a:xfrm>
          </p:grpSpPr>
          <p:sp>
            <p:nvSpPr>
              <p:cNvPr id="20" name="TextBox 134"/>
              <p:cNvSpPr txBox="1"/>
              <p:nvPr/>
            </p:nvSpPr>
            <p:spPr bwMode="auto">
              <a:xfrm>
                <a:off x="8425238" y="1314218"/>
                <a:ext cx="2608945" cy="309958"/>
              </a:xfrm>
              <a:prstGeom prst="rect">
                <a:avLst/>
              </a:prstGeom>
              <a:noFill/>
            </p:spPr>
            <p:txBody>
              <a:bodyPr wrap="none" lIns="0" tIns="0" rIns="360000" bIns="0" anchor="ctr" anchorCtr="0">
                <a:normAutofit/>
              </a:bodyPr>
              <a:lstStyle/>
              <a:p>
                <a:pPr algn="r" latinLnBrk="0"/>
                <a:r>
                  <a:rPr lang="zh-CN" altLang="en-US" sz="1400">
                    <a:solidFill>
                      <a:schemeClr val="bg1">
                        <a:lumMod val="50000"/>
                      </a:schemeClr>
                    </a:solidFill>
                    <a:effectLst/>
                    <a:latin typeface="微软雅黑" panose="020B0503020204020204" pitchFamily="34" charset="-122"/>
                    <a:ea typeface="微软雅黑" panose="020B0503020204020204" pitchFamily="34" charset="-122"/>
                  </a:rPr>
                  <a:t>标题文本预设</a:t>
                </a:r>
              </a:p>
            </p:txBody>
          </p:sp>
          <p:sp>
            <p:nvSpPr>
              <p:cNvPr id="21" name="TextBox 135"/>
              <p:cNvSpPr txBox="1"/>
              <p:nvPr/>
            </p:nvSpPr>
            <p:spPr bwMode="auto">
              <a:xfrm>
                <a:off x="8425238" y="1624176"/>
                <a:ext cx="2608945" cy="491057"/>
              </a:xfrm>
              <a:prstGeom prst="rect">
                <a:avLst/>
              </a:prstGeom>
              <a:noFill/>
            </p:spPr>
            <p:txBody>
              <a:bodyPr wrap="square" lIns="0" tIns="0" rIns="360000" bIns="0" anchor="t" anchorCtr="0">
                <a:normAutofit fontScale="92500"/>
              </a:bodyPr>
              <a:lstStyle/>
              <a:p>
                <a:pPr algn="r" latinLnBrk="0">
                  <a:lnSpc>
                    <a:spcPct val="120000"/>
                  </a:lnSpc>
                </a:pPr>
                <a:r>
                  <a:rPr lang="zh-CN" altLang="en-US" sz="900" b="0">
                    <a:solidFill>
                      <a:schemeClr val="bg1">
                        <a:lumMod val="50000"/>
                      </a:schemeClr>
                    </a:solidFill>
                    <a:effectLst/>
                    <a:latin typeface="微软雅黑" panose="020B0503020204020204" pitchFamily="34" charset="-122"/>
                    <a:ea typeface="微软雅黑" panose="020B0503020204020204" pitchFamily="34" charset="-122"/>
                  </a:rPr>
                  <a:t>此部分内容作为文字排版占位显示 </a:t>
                </a:r>
                <a:br>
                  <a:rPr lang="zh-CN" altLang="en-US" sz="900" b="0">
                    <a:solidFill>
                      <a:schemeClr val="bg1">
                        <a:lumMod val="50000"/>
                      </a:schemeClr>
                    </a:solidFill>
                    <a:effectLst/>
                    <a:latin typeface="微软雅黑" panose="020B0503020204020204" pitchFamily="34" charset="-122"/>
                    <a:ea typeface="微软雅黑" panose="020B0503020204020204" pitchFamily="34" charset="-122"/>
                  </a:rPr>
                </a:br>
                <a:r>
                  <a:rPr lang="zh-CN" altLang="en-US" sz="900" b="0">
                    <a:solidFill>
                      <a:schemeClr val="bg1">
                        <a:lumMod val="50000"/>
                      </a:schemeClr>
                    </a:solidFill>
                    <a:effectLst/>
                    <a:latin typeface="微软雅黑" panose="020B0503020204020204" pitchFamily="34" charset="-122"/>
                    <a:ea typeface="微软雅黑" panose="020B0503020204020204" pitchFamily="34" charset="-122"/>
                  </a:rPr>
                  <a:t>（建议使用主题字体）</a:t>
                </a:r>
              </a:p>
            </p:txBody>
          </p:sp>
        </p:grpSp>
      </p:grpSp>
      <p:grpSp>
        <p:nvGrpSpPr>
          <p:cNvPr id="8" name="Group 14"/>
          <p:cNvGrpSpPr/>
          <p:nvPr/>
        </p:nvGrpSpPr>
        <p:grpSpPr>
          <a:xfrm>
            <a:off x="6084168" y="3135937"/>
            <a:ext cx="2208369" cy="600761"/>
            <a:chOff x="8425238" y="4181249"/>
            <a:chExt cx="2944492" cy="801015"/>
          </a:xfrm>
        </p:grpSpPr>
        <p:sp>
          <p:nvSpPr>
            <p:cNvPr id="14" name="Freeform: Shape 129"/>
            <p:cNvSpPr/>
            <p:nvPr/>
          </p:nvSpPr>
          <p:spPr bwMode="auto">
            <a:xfrm>
              <a:off x="11034182" y="4358095"/>
              <a:ext cx="335548" cy="338232"/>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4"/>
            </a:solidFill>
            <a:ln w="9525">
              <a:noFill/>
              <a:round/>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5" name="Group 136"/>
            <p:cNvGrpSpPr/>
            <p:nvPr/>
          </p:nvGrpSpPr>
          <p:grpSpPr>
            <a:xfrm>
              <a:off x="8425238" y="4181249"/>
              <a:ext cx="2608945" cy="801015"/>
              <a:chOff x="8425238" y="1314218"/>
              <a:chExt cx="2608945" cy="801015"/>
            </a:xfrm>
          </p:grpSpPr>
          <p:sp>
            <p:nvSpPr>
              <p:cNvPr id="16" name="TextBox 137"/>
              <p:cNvSpPr txBox="1"/>
              <p:nvPr/>
            </p:nvSpPr>
            <p:spPr bwMode="auto">
              <a:xfrm>
                <a:off x="8425238" y="1314218"/>
                <a:ext cx="2608945" cy="309958"/>
              </a:xfrm>
              <a:prstGeom prst="rect">
                <a:avLst/>
              </a:prstGeom>
              <a:noFill/>
            </p:spPr>
            <p:txBody>
              <a:bodyPr wrap="none" lIns="0" tIns="0" rIns="360000" bIns="0" anchor="ctr" anchorCtr="0">
                <a:normAutofit/>
              </a:bodyPr>
              <a:lstStyle/>
              <a:p>
                <a:pPr algn="r" latinLnBrk="0"/>
                <a:r>
                  <a:rPr lang="zh-CN" altLang="en-US" sz="1400">
                    <a:solidFill>
                      <a:schemeClr val="bg1">
                        <a:lumMod val="50000"/>
                      </a:schemeClr>
                    </a:solidFill>
                    <a:effectLst/>
                    <a:latin typeface="微软雅黑" panose="020B0503020204020204" pitchFamily="34" charset="-122"/>
                    <a:ea typeface="微软雅黑" panose="020B0503020204020204" pitchFamily="34" charset="-122"/>
                  </a:rPr>
                  <a:t>标题文本预设</a:t>
                </a:r>
              </a:p>
            </p:txBody>
          </p:sp>
          <p:sp>
            <p:nvSpPr>
              <p:cNvPr id="17" name="TextBox 138"/>
              <p:cNvSpPr txBox="1"/>
              <p:nvPr/>
            </p:nvSpPr>
            <p:spPr bwMode="auto">
              <a:xfrm>
                <a:off x="8425238" y="1624176"/>
                <a:ext cx="2608945" cy="491057"/>
              </a:xfrm>
              <a:prstGeom prst="rect">
                <a:avLst/>
              </a:prstGeom>
              <a:noFill/>
            </p:spPr>
            <p:txBody>
              <a:bodyPr wrap="square" lIns="0" tIns="0" rIns="360000" bIns="0" anchor="t" anchorCtr="0">
                <a:normAutofit fontScale="92500"/>
              </a:bodyPr>
              <a:lstStyle/>
              <a:p>
                <a:pPr algn="r" latinLnBrk="0">
                  <a:lnSpc>
                    <a:spcPct val="120000"/>
                  </a:lnSpc>
                </a:pPr>
                <a:r>
                  <a:rPr lang="zh-CN" altLang="en-US" sz="900" b="0">
                    <a:solidFill>
                      <a:schemeClr val="bg1">
                        <a:lumMod val="50000"/>
                      </a:schemeClr>
                    </a:solidFill>
                    <a:effectLst/>
                    <a:latin typeface="微软雅黑" panose="020B0503020204020204" pitchFamily="34" charset="-122"/>
                    <a:ea typeface="微软雅黑" panose="020B0503020204020204" pitchFamily="34" charset="-122"/>
                  </a:rPr>
                  <a:t>此部分内容作为文字排版占位显示 </a:t>
                </a:r>
                <a:br>
                  <a:rPr lang="zh-CN" altLang="en-US" sz="900" b="0">
                    <a:solidFill>
                      <a:schemeClr val="bg1">
                        <a:lumMod val="50000"/>
                      </a:schemeClr>
                    </a:solidFill>
                    <a:effectLst/>
                    <a:latin typeface="微软雅黑" panose="020B0503020204020204" pitchFamily="34" charset="-122"/>
                    <a:ea typeface="微软雅黑" panose="020B0503020204020204" pitchFamily="34" charset="-122"/>
                  </a:rPr>
                </a:br>
                <a:r>
                  <a:rPr lang="zh-CN" altLang="en-US" sz="900" b="0">
                    <a:solidFill>
                      <a:schemeClr val="bg1">
                        <a:lumMod val="50000"/>
                      </a:schemeClr>
                    </a:solidFill>
                    <a:effectLst/>
                    <a:latin typeface="微软雅黑" panose="020B0503020204020204" pitchFamily="34" charset="-122"/>
                    <a:ea typeface="微软雅黑" panose="020B0503020204020204" pitchFamily="34" charset="-122"/>
                  </a:rPr>
                  <a:t>（建议使用主题字体）</a:t>
                </a:r>
              </a:p>
            </p:txBody>
          </p:sp>
        </p:grpSp>
      </p:grpSp>
      <p:grpSp>
        <p:nvGrpSpPr>
          <p:cNvPr id="9" name="Group 15"/>
          <p:cNvGrpSpPr/>
          <p:nvPr/>
        </p:nvGrpSpPr>
        <p:grpSpPr>
          <a:xfrm>
            <a:off x="6084168" y="3852695"/>
            <a:ext cx="2208369" cy="600761"/>
            <a:chOff x="8425238" y="5136926"/>
            <a:chExt cx="2944492" cy="801015"/>
          </a:xfrm>
        </p:grpSpPr>
        <p:sp>
          <p:nvSpPr>
            <p:cNvPr id="10" name="Freeform: Shape 131"/>
            <p:cNvSpPr/>
            <p:nvPr/>
          </p:nvSpPr>
          <p:spPr bwMode="auto">
            <a:xfrm>
              <a:off x="11034182" y="5236945"/>
              <a:ext cx="335548" cy="338232"/>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9" y="21"/>
                </a:cxn>
                <a:cxn ang="0">
                  <a:pos x="49" y="17"/>
                </a:cxn>
                <a:cxn ang="0">
                  <a:pos x="45" y="13"/>
                </a:cxn>
                <a:cxn ang="0">
                  <a:pos x="42" y="13"/>
                </a:cxn>
                <a:cxn ang="0">
                  <a:pos x="24" y="31"/>
                </a:cxn>
                <a:cxn ang="0">
                  <a:pos x="16" y="23"/>
                </a:cxn>
                <a:cxn ang="0">
                  <a:pos x="13" y="23"/>
                </a:cxn>
                <a:cxn ang="0">
                  <a:pos x="9" y="27"/>
                </a:cxn>
                <a:cxn ang="0">
                  <a:pos x="9" y="30"/>
                </a:cxn>
                <a:cxn ang="0">
                  <a:pos x="22" y="44"/>
                </a:cxn>
                <a:cxn ang="0">
                  <a:pos x="26" y="44"/>
                </a:cxn>
                <a:cxn ang="0">
                  <a:pos x="49" y="21"/>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9" y="21"/>
                  </a:moveTo>
                  <a:cubicBezTo>
                    <a:pt x="50" y="20"/>
                    <a:pt x="50" y="18"/>
                    <a:pt x="49" y="17"/>
                  </a:cubicBezTo>
                  <a:cubicBezTo>
                    <a:pt x="45" y="13"/>
                    <a:pt x="45" y="13"/>
                    <a:pt x="45" y="13"/>
                  </a:cubicBezTo>
                  <a:cubicBezTo>
                    <a:pt x="44" y="12"/>
                    <a:pt x="43" y="12"/>
                    <a:pt x="42" y="13"/>
                  </a:cubicBezTo>
                  <a:cubicBezTo>
                    <a:pt x="24" y="31"/>
                    <a:pt x="24" y="31"/>
                    <a:pt x="24" y="31"/>
                  </a:cubicBezTo>
                  <a:cubicBezTo>
                    <a:pt x="16" y="23"/>
                    <a:pt x="16" y="23"/>
                    <a:pt x="16" y="23"/>
                  </a:cubicBezTo>
                  <a:cubicBezTo>
                    <a:pt x="15" y="22"/>
                    <a:pt x="14" y="22"/>
                    <a:pt x="13" y="23"/>
                  </a:cubicBezTo>
                  <a:cubicBezTo>
                    <a:pt x="9" y="27"/>
                    <a:pt x="9" y="27"/>
                    <a:pt x="9" y="27"/>
                  </a:cubicBezTo>
                  <a:cubicBezTo>
                    <a:pt x="8" y="28"/>
                    <a:pt x="8" y="29"/>
                    <a:pt x="9" y="30"/>
                  </a:cubicBezTo>
                  <a:cubicBezTo>
                    <a:pt x="22" y="44"/>
                    <a:pt x="22" y="44"/>
                    <a:pt x="22" y="44"/>
                  </a:cubicBezTo>
                  <a:cubicBezTo>
                    <a:pt x="23" y="45"/>
                    <a:pt x="25" y="45"/>
                    <a:pt x="26" y="44"/>
                  </a:cubicBezTo>
                  <a:lnTo>
                    <a:pt x="49" y="21"/>
                  </a:lnTo>
                  <a:close/>
                </a:path>
              </a:pathLst>
            </a:custGeom>
            <a:solidFill>
              <a:schemeClr val="accent5"/>
            </a:solidFill>
            <a:ln w="9525">
              <a:noFill/>
              <a:round/>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1" name="Group 139"/>
            <p:cNvGrpSpPr/>
            <p:nvPr/>
          </p:nvGrpSpPr>
          <p:grpSpPr>
            <a:xfrm>
              <a:off x="8425238" y="5136926"/>
              <a:ext cx="2608945" cy="801015"/>
              <a:chOff x="8425238" y="1314218"/>
              <a:chExt cx="2608945" cy="801015"/>
            </a:xfrm>
          </p:grpSpPr>
          <p:sp>
            <p:nvSpPr>
              <p:cNvPr id="12" name="TextBox 140"/>
              <p:cNvSpPr txBox="1"/>
              <p:nvPr/>
            </p:nvSpPr>
            <p:spPr bwMode="auto">
              <a:xfrm>
                <a:off x="8425238" y="1314218"/>
                <a:ext cx="2608945" cy="309958"/>
              </a:xfrm>
              <a:prstGeom prst="rect">
                <a:avLst/>
              </a:prstGeom>
              <a:noFill/>
            </p:spPr>
            <p:txBody>
              <a:bodyPr wrap="none" lIns="0" tIns="0" rIns="360000" bIns="0" anchor="ctr" anchorCtr="0">
                <a:normAutofit/>
              </a:bodyPr>
              <a:lstStyle/>
              <a:p>
                <a:pPr algn="r" latinLnBrk="0"/>
                <a:r>
                  <a:rPr lang="zh-CN" altLang="en-US" sz="1400">
                    <a:solidFill>
                      <a:schemeClr val="bg1">
                        <a:lumMod val="50000"/>
                      </a:schemeClr>
                    </a:solidFill>
                    <a:effectLst/>
                    <a:latin typeface="微软雅黑" panose="020B0503020204020204" pitchFamily="34" charset="-122"/>
                    <a:ea typeface="微软雅黑" panose="020B0503020204020204" pitchFamily="34" charset="-122"/>
                  </a:rPr>
                  <a:t>标题文本预设</a:t>
                </a:r>
              </a:p>
            </p:txBody>
          </p:sp>
          <p:sp>
            <p:nvSpPr>
              <p:cNvPr id="13" name="TextBox 141"/>
              <p:cNvSpPr txBox="1"/>
              <p:nvPr/>
            </p:nvSpPr>
            <p:spPr bwMode="auto">
              <a:xfrm>
                <a:off x="8425238" y="1624176"/>
                <a:ext cx="2608945" cy="491057"/>
              </a:xfrm>
              <a:prstGeom prst="rect">
                <a:avLst/>
              </a:prstGeom>
              <a:noFill/>
            </p:spPr>
            <p:txBody>
              <a:bodyPr wrap="square" lIns="0" tIns="0" rIns="360000" bIns="0" anchor="t" anchorCtr="0">
                <a:normAutofit fontScale="92500"/>
              </a:bodyPr>
              <a:lstStyle/>
              <a:p>
                <a:pPr algn="r" latinLnBrk="0">
                  <a:lnSpc>
                    <a:spcPct val="120000"/>
                  </a:lnSpc>
                </a:pPr>
                <a:r>
                  <a:rPr lang="zh-CN" altLang="en-US" sz="900" b="0">
                    <a:solidFill>
                      <a:schemeClr val="bg1">
                        <a:lumMod val="50000"/>
                      </a:schemeClr>
                    </a:solidFill>
                    <a:effectLst/>
                    <a:latin typeface="微软雅黑" panose="020B0503020204020204" pitchFamily="34" charset="-122"/>
                    <a:ea typeface="微软雅黑" panose="020B0503020204020204" pitchFamily="34" charset="-122"/>
                  </a:rPr>
                  <a:t>此部分内容作为文字排版占位显示 </a:t>
                </a:r>
                <a:br>
                  <a:rPr lang="zh-CN" altLang="en-US" sz="900" b="0">
                    <a:solidFill>
                      <a:schemeClr val="bg1">
                        <a:lumMod val="50000"/>
                      </a:schemeClr>
                    </a:solidFill>
                    <a:effectLst/>
                    <a:latin typeface="微软雅黑" panose="020B0503020204020204" pitchFamily="34" charset="-122"/>
                    <a:ea typeface="微软雅黑" panose="020B0503020204020204" pitchFamily="34" charset="-122"/>
                  </a:rPr>
                </a:br>
                <a:r>
                  <a:rPr lang="zh-CN" altLang="en-US" sz="900" b="0">
                    <a:solidFill>
                      <a:schemeClr val="bg1">
                        <a:lumMod val="50000"/>
                      </a:schemeClr>
                    </a:solidFill>
                    <a:effectLst/>
                    <a:latin typeface="微软雅黑" panose="020B0503020204020204" pitchFamily="34" charset="-122"/>
                    <a:ea typeface="微软雅黑" panose="020B0503020204020204" pitchFamily="34" charset="-122"/>
                  </a:rPr>
                  <a:t>（建议使用主题字体）</a:t>
                </a:r>
              </a:p>
            </p:txBody>
          </p:sp>
        </p:grpSp>
      </p:grpSp>
    </p:spTree>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2" presetClass="entr" presetSubtype="2"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2"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1+#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childTnLst>
                          </p:cTn>
                        </p:par>
                        <p:par>
                          <p:cTn id="18" fill="hold">
                            <p:stCondLst>
                              <p:cond delay="2000"/>
                            </p:stCondLst>
                            <p:childTnLst>
                              <p:par>
                                <p:cTn id="19" presetID="2" presetClass="entr" presetSubtype="2"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 presetClass="entr" presetSubtype="2"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1+#ppt_w/2"/>
                                          </p:val>
                                        </p:tav>
                                        <p:tav tm="100000">
                                          <p:val>
                                            <p:strVal val="#ppt_x"/>
                                          </p:val>
                                        </p:tav>
                                      </p:tavLst>
                                    </p:anim>
                                    <p:anim calcmode="lin" valueType="num">
                                      <p:cBhvr additive="base">
                                        <p:cTn id="27" dur="500" fill="hold"/>
                                        <p:tgtEl>
                                          <p:spTgt spid="8"/>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2" presetClass="entr" presetSubtype="2"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1+#ppt_w/2"/>
                                          </p:val>
                                        </p:tav>
                                        <p:tav tm="100000">
                                          <p:val>
                                            <p:strVal val="#ppt_x"/>
                                          </p:val>
                                        </p:tav>
                                      </p:tavLst>
                                    </p:anim>
                                    <p:anim calcmode="lin" valueType="num">
                                      <p:cBhvr additive="base">
                                        <p:cTn id="32"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stretch>
            <a:fillRect/>
          </a:stretch>
        </p:blipFill>
        <p:spPr>
          <a:xfrm>
            <a:off x="2616" y="2520"/>
            <a:ext cx="9144018" cy="5148082"/>
          </a:xfrm>
          <a:prstGeom prst="rect">
            <a:avLst/>
          </a:prstGeom>
        </p:spPr>
      </p:pic>
      <p:sp>
        <p:nvSpPr>
          <p:cNvPr id="9" name="矩形 8"/>
          <p:cNvSpPr/>
          <p:nvPr/>
        </p:nvSpPr>
        <p:spPr>
          <a:xfrm>
            <a:off x="4030495" y="2211711"/>
            <a:ext cx="2499588" cy="430887"/>
          </a:xfrm>
          <a:prstGeom prst="rect">
            <a:avLst/>
          </a:prstGeom>
        </p:spPr>
        <p:txBody>
          <a:bodyPr wrap="square" lIns="0" tIns="0" rIns="0" bIns="0">
            <a:spAutoFit/>
          </a:bodyPr>
          <a:lstStyle/>
          <a:p>
            <a:pPr lvl="0"/>
            <a:r>
              <a:rPr lang="zh-CN" altLang="en-US" sz="2800" b="1" dirty="0">
                <a:solidFill>
                  <a:schemeClr val="accent1"/>
                </a:solidFill>
                <a:latin typeface="微软雅黑" panose="020B0503020204020204" pitchFamily="34" charset="-122"/>
                <a:ea typeface="微软雅黑" panose="020B0503020204020204" pitchFamily="34" charset="-122"/>
              </a:rPr>
              <a:t>成功项目展示</a:t>
            </a:r>
            <a:endParaRPr lang="zh-CN" altLang="zh-CN" sz="2800" b="1" dirty="0">
              <a:solidFill>
                <a:schemeClr val="accent1"/>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030494" y="2724393"/>
            <a:ext cx="2829294" cy="304507"/>
          </a:xfrm>
          <a:prstGeom prst="rect">
            <a:avLst/>
          </a:prstGeom>
          <a:noFill/>
        </p:spPr>
        <p:txBody>
          <a:bodyPr wrap="square" lIns="0" tIns="0" rIns="0" bIns="0" rtlCol="0">
            <a:spAutoFit/>
          </a:bodyPr>
          <a:lstStyle/>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椭圆 11"/>
          <p:cNvSpPr/>
          <p:nvPr/>
        </p:nvSpPr>
        <p:spPr>
          <a:xfrm>
            <a:off x="2195736" y="1779662"/>
            <a:ext cx="1546725" cy="1546725"/>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b="1" dirty="0">
                <a:solidFill>
                  <a:schemeClr val="bg1"/>
                </a:solidFill>
              </a:rPr>
              <a:t>03</a:t>
            </a:r>
            <a:endParaRPr lang="zh-CN" altLang="en-US" sz="6600" b="1" dirty="0">
              <a:solidFill>
                <a:schemeClr val="bg1"/>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3"/>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23" presetClass="entr" presetSubtype="32"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strVal val="4*#ppt_w"/>
                                          </p:val>
                                        </p:tav>
                                        <p:tav tm="100000">
                                          <p:val>
                                            <p:strVal val="#ppt_w"/>
                                          </p:val>
                                        </p:tav>
                                      </p:tavLst>
                                    </p:anim>
                                    <p:anim calcmode="lin" valueType="num">
                                      <p:cBhvr>
                                        <p:cTn id="15" dur="500" fill="hold"/>
                                        <p:tgtEl>
                                          <p:spTgt spid="9"/>
                                        </p:tgtEl>
                                        <p:attrNameLst>
                                          <p:attrName>ppt_h</p:attrName>
                                        </p:attrNameLst>
                                      </p:cBhvr>
                                      <p:tavLst>
                                        <p:tav tm="0">
                                          <p:val>
                                            <p:strVal val="4*#ppt_h"/>
                                          </p:val>
                                        </p:tav>
                                        <p:tav tm="100000">
                                          <p:val>
                                            <p:strVal val="#ppt_h"/>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0cd64ff8-5b4f-4f51-8f73-e86e732b14d0"/>
          <p:cNvGrpSpPr>
            <a:grpSpLocks noChangeAspect="1"/>
          </p:cNvGrpSpPr>
          <p:nvPr/>
        </p:nvGrpSpPr>
        <p:grpSpPr>
          <a:xfrm>
            <a:off x="1255697" y="1380417"/>
            <a:ext cx="6577839" cy="2770075"/>
            <a:chOff x="1596776" y="2275454"/>
            <a:chExt cx="8770452" cy="3693433"/>
          </a:xfrm>
        </p:grpSpPr>
        <p:grpSp>
          <p:nvGrpSpPr>
            <p:cNvPr id="4" name="组合 3"/>
            <p:cNvGrpSpPr/>
            <p:nvPr/>
          </p:nvGrpSpPr>
          <p:grpSpPr>
            <a:xfrm>
              <a:off x="5496828" y="2533907"/>
              <a:ext cx="2432204" cy="2432204"/>
              <a:chOff x="14382607" y="3858443"/>
              <a:chExt cx="4864408" cy="4864408"/>
            </a:xfrm>
          </p:grpSpPr>
          <p:sp>
            <p:nvSpPr>
              <p:cNvPr id="26" name="椭圆 25"/>
              <p:cNvSpPr/>
              <p:nvPr/>
            </p:nvSpPr>
            <p:spPr>
              <a:xfrm>
                <a:off x="14791898" y="4248047"/>
                <a:ext cx="4144194" cy="4144194"/>
              </a:xfrm>
              <a:prstGeom prst="ellipse">
                <a:avLst/>
              </a:prstGeom>
              <a:solidFill>
                <a:schemeClr val="accent2">
                  <a:alpha val="80000"/>
                </a:schemeClr>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椭圆 26"/>
              <p:cNvSpPr/>
              <p:nvPr/>
            </p:nvSpPr>
            <p:spPr>
              <a:xfrm>
                <a:off x="14382607" y="3858443"/>
                <a:ext cx="4864408" cy="4864408"/>
              </a:xfrm>
              <a:prstGeom prst="ellipse">
                <a:avLst/>
              </a:prstGeom>
              <a:noFill/>
              <a:ln>
                <a:solidFill>
                  <a:schemeClr val="accent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5205875" y="3921302"/>
              <a:ext cx="1475152" cy="1475152"/>
              <a:chOff x="13800701" y="6633228"/>
              <a:chExt cx="2950304" cy="2950304"/>
            </a:xfrm>
          </p:grpSpPr>
          <p:sp>
            <p:nvSpPr>
              <p:cNvPr id="24" name="椭圆 23"/>
              <p:cNvSpPr/>
              <p:nvPr/>
            </p:nvSpPr>
            <p:spPr>
              <a:xfrm>
                <a:off x="14047153" y="6850109"/>
                <a:ext cx="2513488" cy="2513488"/>
              </a:xfrm>
              <a:prstGeom prst="ellipse">
                <a:avLst/>
              </a:prstGeom>
              <a:solidFill>
                <a:schemeClr val="accent3">
                  <a:alpha val="80000"/>
                </a:schemeClr>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椭圆 24"/>
              <p:cNvSpPr/>
              <p:nvPr/>
            </p:nvSpPr>
            <p:spPr>
              <a:xfrm>
                <a:off x="13800701" y="6633228"/>
                <a:ext cx="2950304" cy="2950304"/>
              </a:xfrm>
              <a:prstGeom prst="ellipse">
                <a:avLst/>
              </a:prstGeom>
              <a:noFill/>
              <a:ln>
                <a:solidFill>
                  <a:schemeClr val="accent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4326581" y="2949820"/>
              <a:ext cx="2045469" cy="2045469"/>
              <a:chOff x="12042112" y="4690267"/>
              <a:chExt cx="4090937" cy="4090937"/>
            </a:xfrm>
          </p:grpSpPr>
          <p:sp>
            <p:nvSpPr>
              <p:cNvPr id="22" name="椭圆 21"/>
              <p:cNvSpPr/>
              <p:nvPr/>
            </p:nvSpPr>
            <p:spPr>
              <a:xfrm>
                <a:off x="12384220" y="4995355"/>
                <a:ext cx="3485242" cy="3485242"/>
              </a:xfrm>
              <a:prstGeom prst="ellipse">
                <a:avLst/>
              </a:prstGeom>
              <a:solidFill>
                <a:schemeClr val="accent1">
                  <a:alpha val="80000"/>
                </a:schemeClr>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椭圆 22"/>
              <p:cNvSpPr/>
              <p:nvPr/>
            </p:nvSpPr>
            <p:spPr>
              <a:xfrm>
                <a:off x="12042112" y="4690267"/>
                <a:ext cx="4090937" cy="4090937"/>
              </a:xfrm>
              <a:prstGeom prst="ellipse">
                <a:avLst/>
              </a:prstGeom>
              <a:noFill/>
              <a:ln>
                <a:solidFill>
                  <a:schemeClr val="accent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cxnSp>
          <p:nvCxnSpPr>
            <p:cNvPr id="7" name="直接连接符 6"/>
            <p:cNvCxnSpPr/>
            <p:nvPr/>
          </p:nvCxnSpPr>
          <p:spPr>
            <a:xfrm flipH="1">
              <a:off x="6826941" y="2408336"/>
              <a:ext cx="583563" cy="1171813"/>
            </a:xfrm>
            <a:prstGeom prst="line">
              <a:avLst/>
            </a:prstGeom>
            <a:ln w="12700" cap="flat" cmpd="sng" algn="ctr">
              <a:solidFill>
                <a:schemeClr val="accent2">
                  <a:lumMod val="100000"/>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7362536" y="2385007"/>
              <a:ext cx="95935" cy="95935"/>
            </a:xfrm>
            <a:prstGeom prst="ellipse">
              <a:avLst/>
            </a:prstGeom>
            <a:solidFill>
              <a:schemeClr val="accent2">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文本框 55"/>
            <p:cNvSpPr txBox="1"/>
            <p:nvPr/>
          </p:nvSpPr>
          <p:spPr>
            <a:xfrm>
              <a:off x="7485482" y="2275454"/>
              <a:ext cx="1222556" cy="323165"/>
            </a:xfrm>
            <a:prstGeom prst="rect">
              <a:avLst/>
            </a:prstGeom>
            <a:noFill/>
          </p:spPr>
          <p:txBody>
            <a:bodyPr wrap="square">
              <a:normAutofit fontScale="55000" lnSpcReduction="20000"/>
            </a:bodyPr>
            <a:lstStyle/>
            <a:p>
              <a:r>
                <a:rPr lang="de-DE" sz="1500">
                  <a:solidFill>
                    <a:schemeClr val="bg1">
                      <a:lumMod val="50000"/>
                    </a:schemeClr>
                  </a:solidFill>
                  <a:latin typeface="微软雅黑" panose="020B0503020204020204" pitchFamily="34" charset="-122"/>
                  <a:ea typeface="微软雅黑" panose="020B0503020204020204" pitchFamily="34" charset="-122"/>
                </a:rPr>
                <a:t>Europe (2017)</a:t>
              </a:r>
            </a:p>
          </p:txBody>
        </p:sp>
        <p:cxnSp>
          <p:nvCxnSpPr>
            <p:cNvPr id="10" name="直接连接符 9"/>
            <p:cNvCxnSpPr/>
            <p:nvPr/>
          </p:nvCxnSpPr>
          <p:spPr>
            <a:xfrm>
              <a:off x="4498858" y="2815836"/>
              <a:ext cx="738213" cy="96428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4442928" y="2746720"/>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文本框 61"/>
            <p:cNvSpPr txBox="1"/>
            <p:nvPr/>
          </p:nvSpPr>
          <p:spPr>
            <a:xfrm>
              <a:off x="3159865" y="2620882"/>
              <a:ext cx="1222556" cy="323165"/>
            </a:xfrm>
            <a:prstGeom prst="rect">
              <a:avLst/>
            </a:prstGeom>
            <a:noFill/>
          </p:spPr>
          <p:txBody>
            <a:bodyPr wrap="square">
              <a:normAutofit fontScale="62500" lnSpcReduction="20000"/>
            </a:bodyPr>
            <a:lstStyle/>
            <a:p>
              <a:pPr algn="r"/>
              <a:r>
                <a:rPr lang="de-DE" sz="1500">
                  <a:solidFill>
                    <a:schemeClr val="bg1">
                      <a:lumMod val="50000"/>
                    </a:schemeClr>
                  </a:solidFill>
                  <a:latin typeface="微软雅黑" panose="020B0503020204020204" pitchFamily="34" charset="-122"/>
                  <a:ea typeface="微软雅黑" panose="020B0503020204020204" pitchFamily="34" charset="-122"/>
                </a:rPr>
                <a:t>U.S.A. (2017)</a:t>
              </a:r>
            </a:p>
          </p:txBody>
        </p:sp>
        <p:cxnSp>
          <p:nvCxnSpPr>
            <p:cNvPr id="13" name="直接连接符 12"/>
            <p:cNvCxnSpPr/>
            <p:nvPr/>
          </p:nvCxnSpPr>
          <p:spPr>
            <a:xfrm>
              <a:off x="6035036" y="4824898"/>
              <a:ext cx="738213" cy="964285"/>
            </a:xfrm>
            <a:prstGeom prst="line">
              <a:avLst/>
            </a:prstGeom>
            <a:ln w="12700" cap="flat" cmpd="sng" algn="ctr">
              <a:solidFill>
                <a:schemeClr val="accent3">
                  <a:lumMod val="100000"/>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a:off x="6730874" y="5741218"/>
              <a:ext cx="95935" cy="95935"/>
            </a:xfrm>
            <a:prstGeom prst="ellipse">
              <a:avLst/>
            </a:prstGeom>
            <a:solidFill>
              <a:schemeClr val="accent3">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文本框 66"/>
            <p:cNvSpPr txBox="1"/>
            <p:nvPr/>
          </p:nvSpPr>
          <p:spPr>
            <a:xfrm>
              <a:off x="6875769" y="5645722"/>
              <a:ext cx="1222556" cy="323165"/>
            </a:xfrm>
            <a:prstGeom prst="rect">
              <a:avLst/>
            </a:prstGeom>
            <a:noFill/>
          </p:spPr>
          <p:txBody>
            <a:bodyPr wrap="square">
              <a:normAutofit fontScale="62500" lnSpcReduction="20000"/>
            </a:bodyPr>
            <a:lstStyle/>
            <a:p>
              <a:r>
                <a:rPr lang="de-DE" sz="1500">
                  <a:solidFill>
                    <a:schemeClr val="bg1">
                      <a:lumMod val="50000"/>
                    </a:schemeClr>
                  </a:solidFill>
                  <a:latin typeface="微软雅黑" panose="020B0503020204020204" pitchFamily="34" charset="-122"/>
                  <a:ea typeface="微软雅黑" panose="020B0503020204020204" pitchFamily="34" charset="-122"/>
                </a:rPr>
                <a:t>Asia (2017)</a:t>
              </a:r>
            </a:p>
          </p:txBody>
        </p:sp>
        <p:sp>
          <p:nvSpPr>
            <p:cNvPr id="16" name="文本框 67"/>
            <p:cNvSpPr txBox="1"/>
            <p:nvPr/>
          </p:nvSpPr>
          <p:spPr>
            <a:xfrm>
              <a:off x="1596776" y="2620882"/>
              <a:ext cx="1770140" cy="830997"/>
            </a:xfrm>
            <a:prstGeom prst="rect">
              <a:avLst/>
            </a:prstGeom>
            <a:noFill/>
          </p:spPr>
          <p:txBody>
            <a:bodyPr wrap="square" lIns="0" tIns="0" rIns="0" bIns="0" anchor="ctr" anchorCtr="0">
              <a:normAutofit fontScale="40000" lnSpcReduction="20000"/>
            </a:bodyPr>
            <a:lstStyle/>
            <a:p>
              <a:pPr>
                <a:lnSpc>
                  <a:spcPct val="120000"/>
                </a:lnSpc>
              </a:pPr>
              <a:r>
                <a:rPr lang="zh-CN" altLang="en-US"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br>
                <a:rPr lang="zh-CN" altLang="en-US" dirty="0">
                  <a:solidFill>
                    <a:schemeClr val="bg1">
                      <a:lumMod val="50000"/>
                    </a:schemeClr>
                  </a:solidFill>
                  <a:latin typeface="微软雅黑" panose="020B0503020204020204" pitchFamily="34" charset="-122"/>
                  <a:ea typeface="微软雅黑" panose="020B0503020204020204" pitchFamily="34" charset="-122"/>
                </a:rPr>
              </a:br>
              <a:r>
                <a:rPr lang="zh-CN" altLang="en-US" dirty="0">
                  <a:solidFill>
                    <a:schemeClr val="bg1">
                      <a:lumMod val="50000"/>
                    </a:schemeClr>
                  </a:solidFill>
                  <a:latin typeface="微软雅黑" panose="020B0503020204020204" pitchFamily="34" charset="-122"/>
                  <a:ea typeface="微软雅黑" panose="020B0503020204020204" pitchFamily="34" charset="-122"/>
                </a:rPr>
                <a:t>如需更改请在（设置形状格式）菜单下（文本选项）中调整</a:t>
              </a:r>
            </a:p>
          </p:txBody>
        </p:sp>
        <p:sp>
          <p:nvSpPr>
            <p:cNvPr id="17" name="文本框 68"/>
            <p:cNvSpPr txBox="1"/>
            <p:nvPr/>
          </p:nvSpPr>
          <p:spPr>
            <a:xfrm>
              <a:off x="8633127" y="2287210"/>
              <a:ext cx="1734101" cy="830997"/>
            </a:xfrm>
            <a:prstGeom prst="rect">
              <a:avLst/>
            </a:prstGeom>
            <a:noFill/>
          </p:spPr>
          <p:txBody>
            <a:bodyPr wrap="square" lIns="0" tIns="0" rIns="0" bIns="0" anchor="ctr" anchorCtr="0">
              <a:normAutofit fontScale="40000" lnSpcReduction="20000"/>
            </a:bodyPr>
            <a:lstStyle/>
            <a:p>
              <a:pPr algn="l">
                <a:lnSpc>
                  <a:spcPct val="120000"/>
                </a:lnSpc>
              </a:pPr>
              <a:r>
                <a:rPr lang="zh-CN" altLang="en-US"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br>
                <a:rPr lang="zh-CN" altLang="en-US" dirty="0">
                  <a:solidFill>
                    <a:schemeClr val="bg1">
                      <a:lumMod val="50000"/>
                    </a:schemeClr>
                  </a:solidFill>
                  <a:latin typeface="微软雅黑" panose="020B0503020204020204" pitchFamily="34" charset="-122"/>
                  <a:ea typeface="微软雅黑" panose="020B0503020204020204" pitchFamily="34" charset="-122"/>
                </a:rPr>
              </a:br>
              <a:r>
                <a:rPr lang="zh-CN" altLang="en-US" dirty="0">
                  <a:solidFill>
                    <a:schemeClr val="bg1">
                      <a:lumMod val="50000"/>
                    </a:schemeClr>
                  </a:solidFill>
                  <a:latin typeface="微软雅黑" panose="020B0503020204020204" pitchFamily="34" charset="-122"/>
                  <a:ea typeface="微软雅黑" panose="020B0503020204020204" pitchFamily="34" charset="-122"/>
                </a:rPr>
                <a:t>如需更改请在（设置形状格式）菜单下（文本选项）中调整</a:t>
              </a:r>
            </a:p>
          </p:txBody>
        </p:sp>
        <p:sp>
          <p:nvSpPr>
            <p:cNvPr id="18" name="文本框 69"/>
            <p:cNvSpPr txBox="1"/>
            <p:nvPr/>
          </p:nvSpPr>
          <p:spPr>
            <a:xfrm>
              <a:off x="7828749" y="5137890"/>
              <a:ext cx="1712617" cy="830997"/>
            </a:xfrm>
            <a:prstGeom prst="rect">
              <a:avLst/>
            </a:prstGeom>
            <a:noFill/>
          </p:spPr>
          <p:txBody>
            <a:bodyPr wrap="square" lIns="0" tIns="0" rIns="0" bIns="0" anchor="ctr" anchorCtr="0">
              <a:normAutofit fontScale="40000" lnSpcReduction="20000"/>
            </a:bodyPr>
            <a:lstStyle/>
            <a:p>
              <a:pPr algn="l">
                <a:lnSpc>
                  <a:spcPct val="120000"/>
                </a:lnSpc>
              </a:pPr>
              <a:r>
                <a:rPr lang="zh-CN" altLang="en-US"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br>
                <a:rPr lang="zh-CN" altLang="en-US" dirty="0">
                  <a:solidFill>
                    <a:schemeClr val="bg1">
                      <a:lumMod val="50000"/>
                    </a:schemeClr>
                  </a:solidFill>
                  <a:latin typeface="微软雅黑" panose="020B0503020204020204" pitchFamily="34" charset="-122"/>
                  <a:ea typeface="微软雅黑" panose="020B0503020204020204" pitchFamily="34" charset="-122"/>
                </a:rPr>
              </a:br>
              <a:r>
                <a:rPr lang="zh-CN" altLang="en-US" dirty="0">
                  <a:solidFill>
                    <a:schemeClr val="bg1">
                      <a:lumMod val="50000"/>
                    </a:schemeClr>
                  </a:solidFill>
                  <a:latin typeface="微软雅黑" panose="020B0503020204020204" pitchFamily="34" charset="-122"/>
                  <a:ea typeface="微软雅黑" panose="020B0503020204020204" pitchFamily="34" charset="-122"/>
                </a:rPr>
                <a:t>如需更改请在（设置形状格式）菜单下（文本选项）中调整</a:t>
              </a:r>
            </a:p>
          </p:txBody>
        </p:sp>
        <p:sp>
          <p:nvSpPr>
            <p:cNvPr id="19" name="椭圆 18"/>
            <p:cNvSpPr/>
            <p:nvPr/>
          </p:nvSpPr>
          <p:spPr>
            <a:xfrm>
              <a:off x="6414105" y="3406432"/>
              <a:ext cx="689794" cy="68979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r>
                <a:rPr lang="de-DE" sz="1500">
                  <a:solidFill>
                    <a:schemeClr val="bg1">
                      <a:lumMod val="50000"/>
                    </a:schemeClr>
                  </a:solidFill>
                  <a:latin typeface="微软雅黑" panose="020B0503020204020204" pitchFamily="34" charset="-122"/>
                  <a:ea typeface="微软雅黑" panose="020B0503020204020204" pitchFamily="34" charset="-122"/>
                </a:rPr>
                <a:t>86</a:t>
              </a:r>
            </a:p>
          </p:txBody>
        </p:sp>
        <p:sp>
          <p:nvSpPr>
            <p:cNvPr id="20" name="椭圆 19"/>
            <p:cNvSpPr/>
            <p:nvPr/>
          </p:nvSpPr>
          <p:spPr>
            <a:xfrm>
              <a:off x="4987362" y="3582388"/>
              <a:ext cx="689794" cy="68979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r>
                <a:rPr lang="de-DE" sz="1500">
                  <a:solidFill>
                    <a:schemeClr val="bg1">
                      <a:lumMod val="50000"/>
                    </a:schemeClr>
                  </a:solidFill>
                  <a:latin typeface="微软雅黑" panose="020B0503020204020204" pitchFamily="34" charset="-122"/>
                  <a:ea typeface="微软雅黑" panose="020B0503020204020204" pitchFamily="34" charset="-122"/>
                </a:rPr>
                <a:t>64</a:t>
              </a:r>
            </a:p>
          </p:txBody>
        </p:sp>
        <p:sp>
          <p:nvSpPr>
            <p:cNvPr id="21" name="椭圆 20"/>
            <p:cNvSpPr/>
            <p:nvPr/>
          </p:nvSpPr>
          <p:spPr>
            <a:xfrm>
              <a:off x="5621485" y="4368127"/>
              <a:ext cx="689794" cy="68979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r>
                <a:rPr lang="de-DE" sz="1500">
                  <a:solidFill>
                    <a:schemeClr val="bg1">
                      <a:lumMod val="50000"/>
                    </a:schemeClr>
                  </a:solidFill>
                  <a:latin typeface="微软雅黑" panose="020B0503020204020204" pitchFamily="34" charset="-122"/>
                  <a:ea typeface="微软雅黑" panose="020B0503020204020204" pitchFamily="34" charset="-122"/>
                </a:rPr>
                <a:t>49</a:t>
              </a: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par>
                                <p:cTn id="8" presetID="63" presetClass="path" presetSubtype="0" accel="50000" decel="50000" fill="hold" nodeType="withEffect">
                                  <p:stCondLst>
                                    <p:cond delay="0"/>
                                  </p:stCondLst>
                                  <p:childTnLst>
                                    <p:animMotion origin="layout" path="M 0.008964 -0.71876 L 0 0 E" pathEditMode="relative" ptsTypes="">
                                      <p:cBhvr>
                                        <p:cTn id="9" dur="2000" fill="hold"/>
                                        <p:tgtEl>
                                          <p:spTgt spid="3"/>
                                        </p:tgtEl>
                                        <p:attrNameLst>
                                          <p:attrName>ppt_x</p:attrName>
                                          <p:attrName>ppt_y</p:attrName>
                                        </p:attrNameLst>
                                      </p:cBhvr>
                                    </p:animMotion>
                                  </p:childTnLst>
                                </p:cTn>
                              </p:par>
                              <p:par>
                                <p:cTn id="10" presetID="6" presetClass="emph" presetSubtype="0" accel="50000" decel="50000" fill="hold" nodeType="withEffect">
                                  <p:stCondLst>
                                    <p:cond delay="0"/>
                                  </p:stCondLst>
                                  <p:childTnLst>
                                    <p:animScale>
                                      <p:cBhvr>
                                        <p:cTn id="11" dur="2000" fill="hold"/>
                                        <p:tgtEl>
                                          <p:spTgt spid="3"/>
                                        </p:tgtEl>
                                      </p:cBhvr>
                                      <p:by x="150000" y="150000"/>
                                      <p:from x="13901" y="33010"/>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84458" y="1140592"/>
            <a:ext cx="7975085" cy="3451038"/>
            <a:chOff x="639042" y="1277044"/>
            <a:chExt cx="10913915" cy="4722751"/>
          </a:xfrm>
        </p:grpSpPr>
        <p:grpSp>
          <p:nvGrpSpPr>
            <p:cNvPr id="6" name="Group 94"/>
            <p:cNvGrpSpPr/>
            <p:nvPr/>
          </p:nvGrpSpPr>
          <p:grpSpPr>
            <a:xfrm>
              <a:off x="2555274" y="1556792"/>
              <a:ext cx="7061201" cy="3544888"/>
              <a:chOff x="2563813" y="2184400"/>
              <a:chExt cx="7061201" cy="3544888"/>
            </a:xfrm>
            <a:solidFill>
              <a:schemeClr val="tx1"/>
            </a:solidFill>
          </p:grpSpPr>
          <p:grpSp>
            <p:nvGrpSpPr>
              <p:cNvPr id="60" name="Group 93"/>
              <p:cNvGrpSpPr/>
              <p:nvPr/>
            </p:nvGrpSpPr>
            <p:grpSpPr>
              <a:xfrm>
                <a:off x="2563813" y="2184400"/>
                <a:ext cx="7061201" cy="3544888"/>
                <a:chOff x="2563813" y="2184400"/>
                <a:chExt cx="7061201" cy="3544888"/>
              </a:xfrm>
              <a:grpFill/>
            </p:grpSpPr>
            <p:grpSp>
              <p:nvGrpSpPr>
                <p:cNvPr id="62" name="Group 91"/>
                <p:cNvGrpSpPr/>
                <p:nvPr/>
              </p:nvGrpSpPr>
              <p:grpSpPr>
                <a:xfrm>
                  <a:off x="3336926" y="2963863"/>
                  <a:ext cx="5502275" cy="1960562"/>
                  <a:chOff x="3336926" y="2963863"/>
                  <a:chExt cx="5502275" cy="1960562"/>
                </a:xfrm>
                <a:grpFill/>
              </p:grpSpPr>
              <p:sp>
                <p:nvSpPr>
                  <p:cNvPr id="69" name="Rectangle 5"/>
                  <p:cNvSpPr>
                    <a:spLocks noChangeArrowheads="1"/>
                  </p:cNvSpPr>
                  <p:nvPr/>
                </p:nvSpPr>
                <p:spPr bwMode="auto">
                  <a:xfrm>
                    <a:off x="4689476" y="3919538"/>
                    <a:ext cx="2790825" cy="76200"/>
                  </a:xfrm>
                  <a:prstGeom prst="rect">
                    <a:avLst/>
                  </a:prstGeom>
                  <a:solidFill>
                    <a:schemeClr val="tx2">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70" name="Freeform 6"/>
                  <p:cNvSpPr/>
                  <p:nvPr/>
                </p:nvSpPr>
                <p:spPr bwMode="auto">
                  <a:xfrm>
                    <a:off x="3336926" y="4229100"/>
                    <a:ext cx="703263" cy="695325"/>
                  </a:xfrm>
                  <a:custGeom>
                    <a:avLst/>
                    <a:gdLst>
                      <a:gd name="T0" fmla="*/ 443 w 443"/>
                      <a:gd name="T1" fmla="*/ 33 h 438"/>
                      <a:gd name="T2" fmla="*/ 34 w 443"/>
                      <a:gd name="T3" fmla="*/ 438 h 438"/>
                      <a:gd name="T4" fmla="*/ 0 w 443"/>
                      <a:gd name="T5" fmla="*/ 405 h 438"/>
                      <a:gd name="T6" fmla="*/ 410 w 443"/>
                      <a:gd name="T7" fmla="*/ 0 h 438"/>
                      <a:gd name="T8" fmla="*/ 443 w 443"/>
                      <a:gd name="T9" fmla="*/ 33 h 438"/>
                    </a:gdLst>
                    <a:ahLst/>
                    <a:cxnLst>
                      <a:cxn ang="0">
                        <a:pos x="T0" y="T1"/>
                      </a:cxn>
                      <a:cxn ang="0">
                        <a:pos x="T2" y="T3"/>
                      </a:cxn>
                      <a:cxn ang="0">
                        <a:pos x="T4" y="T5"/>
                      </a:cxn>
                      <a:cxn ang="0">
                        <a:pos x="T6" y="T7"/>
                      </a:cxn>
                      <a:cxn ang="0">
                        <a:pos x="T8" y="T9"/>
                      </a:cxn>
                    </a:cxnLst>
                    <a:rect l="0" t="0" r="r" b="b"/>
                    <a:pathLst>
                      <a:path w="443" h="438">
                        <a:moveTo>
                          <a:pt x="443" y="33"/>
                        </a:moveTo>
                        <a:lnTo>
                          <a:pt x="34" y="438"/>
                        </a:lnTo>
                        <a:lnTo>
                          <a:pt x="0" y="405"/>
                        </a:lnTo>
                        <a:lnTo>
                          <a:pt x="410" y="0"/>
                        </a:lnTo>
                        <a:lnTo>
                          <a:pt x="443" y="33"/>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71" name="Freeform 7"/>
                  <p:cNvSpPr/>
                  <p:nvPr/>
                </p:nvSpPr>
                <p:spPr bwMode="auto">
                  <a:xfrm>
                    <a:off x="3348038" y="2967038"/>
                    <a:ext cx="692150" cy="723900"/>
                  </a:xfrm>
                  <a:custGeom>
                    <a:avLst/>
                    <a:gdLst>
                      <a:gd name="T0" fmla="*/ 400 w 436"/>
                      <a:gd name="T1" fmla="*/ 456 h 456"/>
                      <a:gd name="T2" fmla="*/ 0 w 436"/>
                      <a:gd name="T3" fmla="*/ 34 h 456"/>
                      <a:gd name="T4" fmla="*/ 34 w 436"/>
                      <a:gd name="T5" fmla="*/ 0 h 456"/>
                      <a:gd name="T6" fmla="*/ 436 w 436"/>
                      <a:gd name="T7" fmla="*/ 422 h 456"/>
                      <a:gd name="T8" fmla="*/ 400 w 436"/>
                      <a:gd name="T9" fmla="*/ 456 h 456"/>
                    </a:gdLst>
                    <a:ahLst/>
                    <a:cxnLst>
                      <a:cxn ang="0">
                        <a:pos x="T0" y="T1"/>
                      </a:cxn>
                      <a:cxn ang="0">
                        <a:pos x="T2" y="T3"/>
                      </a:cxn>
                      <a:cxn ang="0">
                        <a:pos x="T4" y="T5"/>
                      </a:cxn>
                      <a:cxn ang="0">
                        <a:pos x="T6" y="T7"/>
                      </a:cxn>
                      <a:cxn ang="0">
                        <a:pos x="T8" y="T9"/>
                      </a:cxn>
                    </a:cxnLst>
                    <a:rect l="0" t="0" r="r" b="b"/>
                    <a:pathLst>
                      <a:path w="436" h="456">
                        <a:moveTo>
                          <a:pt x="400" y="456"/>
                        </a:moveTo>
                        <a:lnTo>
                          <a:pt x="0" y="34"/>
                        </a:lnTo>
                        <a:lnTo>
                          <a:pt x="34" y="0"/>
                        </a:lnTo>
                        <a:lnTo>
                          <a:pt x="436" y="422"/>
                        </a:lnTo>
                        <a:lnTo>
                          <a:pt x="400" y="456"/>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72" name="Freeform 8"/>
                  <p:cNvSpPr/>
                  <p:nvPr/>
                </p:nvSpPr>
                <p:spPr bwMode="auto">
                  <a:xfrm>
                    <a:off x="8132763" y="4224338"/>
                    <a:ext cx="706438" cy="696913"/>
                  </a:xfrm>
                  <a:custGeom>
                    <a:avLst/>
                    <a:gdLst>
                      <a:gd name="T0" fmla="*/ 0 w 445"/>
                      <a:gd name="T1" fmla="*/ 33 h 439"/>
                      <a:gd name="T2" fmla="*/ 410 w 445"/>
                      <a:gd name="T3" fmla="*/ 439 h 439"/>
                      <a:gd name="T4" fmla="*/ 445 w 445"/>
                      <a:gd name="T5" fmla="*/ 406 h 439"/>
                      <a:gd name="T6" fmla="*/ 34 w 445"/>
                      <a:gd name="T7" fmla="*/ 0 h 439"/>
                      <a:gd name="T8" fmla="*/ 0 w 445"/>
                      <a:gd name="T9" fmla="*/ 33 h 439"/>
                    </a:gdLst>
                    <a:ahLst/>
                    <a:cxnLst>
                      <a:cxn ang="0">
                        <a:pos x="T0" y="T1"/>
                      </a:cxn>
                      <a:cxn ang="0">
                        <a:pos x="T2" y="T3"/>
                      </a:cxn>
                      <a:cxn ang="0">
                        <a:pos x="T4" y="T5"/>
                      </a:cxn>
                      <a:cxn ang="0">
                        <a:pos x="T6" y="T7"/>
                      </a:cxn>
                      <a:cxn ang="0">
                        <a:pos x="T8" y="T9"/>
                      </a:cxn>
                    </a:cxnLst>
                    <a:rect l="0" t="0" r="r" b="b"/>
                    <a:pathLst>
                      <a:path w="445" h="439">
                        <a:moveTo>
                          <a:pt x="0" y="33"/>
                        </a:moveTo>
                        <a:lnTo>
                          <a:pt x="410" y="439"/>
                        </a:lnTo>
                        <a:lnTo>
                          <a:pt x="445" y="406"/>
                        </a:lnTo>
                        <a:lnTo>
                          <a:pt x="34" y="0"/>
                        </a:lnTo>
                        <a:lnTo>
                          <a:pt x="0" y="33"/>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73" name="Freeform 9"/>
                  <p:cNvSpPr/>
                  <p:nvPr/>
                </p:nvSpPr>
                <p:spPr bwMode="auto">
                  <a:xfrm>
                    <a:off x="8132763" y="2963863"/>
                    <a:ext cx="692150" cy="722313"/>
                  </a:xfrm>
                  <a:custGeom>
                    <a:avLst/>
                    <a:gdLst>
                      <a:gd name="T0" fmla="*/ 36 w 436"/>
                      <a:gd name="T1" fmla="*/ 455 h 455"/>
                      <a:gd name="T2" fmla="*/ 436 w 436"/>
                      <a:gd name="T3" fmla="*/ 33 h 455"/>
                      <a:gd name="T4" fmla="*/ 403 w 436"/>
                      <a:gd name="T5" fmla="*/ 0 h 455"/>
                      <a:gd name="T6" fmla="*/ 0 w 436"/>
                      <a:gd name="T7" fmla="*/ 422 h 455"/>
                      <a:gd name="T8" fmla="*/ 36 w 436"/>
                      <a:gd name="T9" fmla="*/ 455 h 455"/>
                    </a:gdLst>
                    <a:ahLst/>
                    <a:cxnLst>
                      <a:cxn ang="0">
                        <a:pos x="T0" y="T1"/>
                      </a:cxn>
                      <a:cxn ang="0">
                        <a:pos x="T2" y="T3"/>
                      </a:cxn>
                      <a:cxn ang="0">
                        <a:pos x="T4" y="T5"/>
                      </a:cxn>
                      <a:cxn ang="0">
                        <a:pos x="T6" y="T7"/>
                      </a:cxn>
                      <a:cxn ang="0">
                        <a:pos x="T8" y="T9"/>
                      </a:cxn>
                    </a:cxnLst>
                    <a:rect l="0" t="0" r="r" b="b"/>
                    <a:pathLst>
                      <a:path w="436" h="455">
                        <a:moveTo>
                          <a:pt x="36" y="455"/>
                        </a:moveTo>
                        <a:lnTo>
                          <a:pt x="436" y="33"/>
                        </a:lnTo>
                        <a:lnTo>
                          <a:pt x="403" y="0"/>
                        </a:lnTo>
                        <a:lnTo>
                          <a:pt x="0" y="422"/>
                        </a:lnTo>
                        <a:lnTo>
                          <a:pt x="36" y="455"/>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sp>
              <p:nvSpPr>
                <p:cNvPr id="63" name="Oval 10"/>
                <p:cNvSpPr>
                  <a:spLocks noChangeArrowheads="1"/>
                </p:cNvSpPr>
                <p:nvPr/>
              </p:nvSpPr>
              <p:spPr bwMode="auto">
                <a:xfrm>
                  <a:off x="2563813" y="2184400"/>
                  <a:ext cx="1028700" cy="1035050"/>
                </a:xfrm>
                <a:prstGeom prst="ellipse">
                  <a:avLst/>
                </a:prstGeom>
                <a:solidFill>
                  <a:schemeClr val="tx2">
                    <a:lumMod val="20000"/>
                    <a:lumOff val="80000"/>
                  </a:schemeClr>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64" name="Oval 13"/>
                <p:cNvSpPr>
                  <a:spLocks noChangeArrowheads="1"/>
                </p:cNvSpPr>
                <p:nvPr/>
              </p:nvSpPr>
              <p:spPr bwMode="auto">
                <a:xfrm>
                  <a:off x="2563813" y="4695825"/>
                  <a:ext cx="1028700" cy="1033463"/>
                </a:xfrm>
                <a:prstGeom prst="ellipse">
                  <a:avLst/>
                </a:prstGeom>
                <a:solidFill>
                  <a:schemeClr val="tx2">
                    <a:lumMod val="20000"/>
                    <a:lumOff val="80000"/>
                  </a:schemeClr>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65" name="Oval 16"/>
                <p:cNvSpPr>
                  <a:spLocks noChangeArrowheads="1"/>
                </p:cNvSpPr>
                <p:nvPr/>
              </p:nvSpPr>
              <p:spPr bwMode="auto">
                <a:xfrm>
                  <a:off x="3795713" y="3441700"/>
                  <a:ext cx="1028700" cy="1031875"/>
                </a:xfrm>
                <a:prstGeom prst="ellipse">
                  <a:avLst/>
                </a:prstGeom>
                <a:solidFill>
                  <a:schemeClr val="tx2">
                    <a:lumMod val="20000"/>
                    <a:lumOff val="80000"/>
                  </a:schemeClr>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66" name="Oval 19"/>
                <p:cNvSpPr>
                  <a:spLocks noChangeArrowheads="1"/>
                </p:cNvSpPr>
                <p:nvPr/>
              </p:nvSpPr>
              <p:spPr bwMode="auto">
                <a:xfrm>
                  <a:off x="7340601" y="3441700"/>
                  <a:ext cx="1028700" cy="1031875"/>
                </a:xfrm>
                <a:prstGeom prst="ellipse">
                  <a:avLst/>
                </a:prstGeom>
                <a:solidFill>
                  <a:schemeClr val="tx2">
                    <a:lumMod val="20000"/>
                    <a:lumOff val="80000"/>
                  </a:schemeClr>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67" name="Oval 22"/>
                <p:cNvSpPr>
                  <a:spLocks noChangeArrowheads="1"/>
                </p:cNvSpPr>
                <p:nvPr/>
              </p:nvSpPr>
              <p:spPr bwMode="auto">
                <a:xfrm>
                  <a:off x="8591551" y="2184400"/>
                  <a:ext cx="1033463" cy="1035050"/>
                </a:xfrm>
                <a:prstGeom prst="ellipse">
                  <a:avLst/>
                </a:prstGeom>
                <a:solidFill>
                  <a:schemeClr val="tx2">
                    <a:lumMod val="20000"/>
                    <a:lumOff val="80000"/>
                  </a:schemeClr>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68" name="Oval 25"/>
                <p:cNvSpPr>
                  <a:spLocks noChangeArrowheads="1"/>
                </p:cNvSpPr>
                <p:nvPr/>
              </p:nvSpPr>
              <p:spPr bwMode="auto">
                <a:xfrm>
                  <a:off x="8591551" y="4695825"/>
                  <a:ext cx="1033463" cy="1033463"/>
                </a:xfrm>
                <a:prstGeom prst="ellipse">
                  <a:avLst/>
                </a:prstGeom>
                <a:solidFill>
                  <a:schemeClr val="tx2">
                    <a:lumMod val="20000"/>
                    <a:lumOff val="80000"/>
                  </a:schemeClr>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sp>
            <p:nvSpPr>
              <p:cNvPr id="61" name="Oval 28"/>
              <p:cNvSpPr>
                <a:spLocks noChangeArrowheads="1"/>
              </p:cNvSpPr>
              <p:nvPr/>
            </p:nvSpPr>
            <p:spPr bwMode="auto">
              <a:xfrm>
                <a:off x="5387976" y="3260725"/>
                <a:ext cx="1393825" cy="1392238"/>
              </a:xfrm>
              <a:prstGeom prst="ellipse">
                <a:avLst/>
              </a:prstGeom>
              <a:solidFill>
                <a:schemeClr val="accent1">
                  <a:lumMod val="20000"/>
                  <a:lumOff val="80000"/>
                </a:schemeClr>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sp>
          <p:nvSpPr>
            <p:cNvPr id="7" name="TextBox 6"/>
            <p:cNvSpPr txBox="1"/>
            <p:nvPr/>
          </p:nvSpPr>
          <p:spPr>
            <a:xfrm>
              <a:off x="728810" y="2818610"/>
              <a:ext cx="1603048" cy="276999"/>
            </a:xfrm>
            <a:prstGeom prst="rect">
              <a:avLst/>
            </a:prstGeom>
            <a:noFill/>
          </p:spPr>
          <p:txBody>
            <a:bodyPr wrap="square" rtlCol="0" anchor="ctr">
              <a:no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endParaRPr 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8" name="Rectangle 1"/>
            <p:cNvSpPr/>
            <p:nvPr/>
          </p:nvSpPr>
          <p:spPr>
            <a:xfrm>
              <a:off x="639042" y="3151993"/>
              <a:ext cx="1782584" cy="769441"/>
            </a:xfrm>
            <a:prstGeom prst="rect">
              <a:avLst/>
            </a:prstGeom>
          </p:spPr>
          <p:txBody>
            <a:bodyPr wrap="square">
              <a:norm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lnSpc>
                  <a:spcPct val="150000"/>
                </a:lnSpc>
              </a:pPr>
              <a:r>
                <a:rPr lang="zh-CN" altLang="en-US" sz="600" dirty="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a:t>
              </a:r>
              <a:r>
                <a:rPr lang="zh-CN" altLang="en-US" sz="600">
                  <a:solidFill>
                    <a:schemeClr val="bg1">
                      <a:lumMod val="50000"/>
                    </a:schemeClr>
                  </a:solidFill>
                  <a:latin typeface="微软雅黑" panose="020B0503020204020204" pitchFamily="34" charset="-122"/>
                  <a:ea typeface="微软雅黑" panose="020B0503020204020204" pitchFamily="34" charset="-122"/>
                  <a:cs typeface="+mn-ea"/>
                  <a:sym typeface="+mn-lt"/>
                </a:rPr>
                <a:t>位显示（</a:t>
              </a:r>
              <a:r>
                <a:rPr lang="zh-CN" altLang="en-US" sz="600" dirty="0">
                  <a:solidFill>
                    <a:schemeClr val="bg1">
                      <a:lumMod val="50000"/>
                    </a:schemeClr>
                  </a:solidFill>
                  <a:latin typeface="微软雅黑" panose="020B0503020204020204" pitchFamily="34" charset="-122"/>
                  <a:ea typeface="微软雅黑" panose="020B0503020204020204" pitchFamily="34" charset="-122"/>
                  <a:cs typeface="+mn-ea"/>
                  <a:sym typeface="+mn-lt"/>
                </a:rPr>
                <a:t>建议使用主题字体）</a:t>
              </a:r>
              <a:endParaRPr lang="id-ID" sz="6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9" name="TextBox 8"/>
            <p:cNvSpPr txBox="1"/>
            <p:nvPr/>
          </p:nvSpPr>
          <p:spPr>
            <a:xfrm>
              <a:off x="3878005" y="1277044"/>
              <a:ext cx="1603048" cy="276999"/>
            </a:xfrm>
            <a:prstGeom prst="rect">
              <a:avLst/>
            </a:prstGeom>
            <a:noFill/>
          </p:spPr>
          <p:txBody>
            <a:bodyPr wrap="square" rtlCol="0" anchor="ctr">
              <a:no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endParaRPr 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0" name="Rectangle 9"/>
            <p:cNvSpPr/>
            <p:nvPr/>
          </p:nvSpPr>
          <p:spPr>
            <a:xfrm>
              <a:off x="3788237" y="1610427"/>
              <a:ext cx="1782584" cy="769441"/>
            </a:xfrm>
            <a:prstGeom prst="rect">
              <a:avLst/>
            </a:prstGeom>
          </p:spPr>
          <p:txBody>
            <a:bodyPr wrap="square">
              <a:norm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lnSpc>
                  <a:spcPct val="150000"/>
                </a:lnSpc>
              </a:pPr>
              <a:r>
                <a:rPr lang="zh-CN" altLang="en-US" sz="60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此部分内容作为文字排版占位显示（建议使用主题字体）</a:t>
              </a:r>
              <a:endParaRPr lang="id-ID" sz="6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1" name="TextBox 10"/>
            <p:cNvSpPr txBox="1"/>
            <p:nvPr/>
          </p:nvSpPr>
          <p:spPr>
            <a:xfrm>
              <a:off x="6703247" y="1277044"/>
              <a:ext cx="1603048" cy="276999"/>
            </a:xfrm>
            <a:prstGeom prst="rect">
              <a:avLst/>
            </a:prstGeom>
            <a:noFill/>
          </p:spPr>
          <p:txBody>
            <a:bodyPr wrap="square" rtlCol="0" anchor="ctr">
              <a:no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endParaRPr 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2" name="Rectangle 11"/>
            <p:cNvSpPr/>
            <p:nvPr/>
          </p:nvSpPr>
          <p:spPr>
            <a:xfrm>
              <a:off x="6613479" y="1610427"/>
              <a:ext cx="1782584" cy="769441"/>
            </a:xfrm>
            <a:prstGeom prst="rect">
              <a:avLst/>
            </a:prstGeom>
          </p:spPr>
          <p:txBody>
            <a:bodyPr wrap="square">
              <a:norm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lnSpc>
                  <a:spcPct val="150000"/>
                </a:lnSpc>
              </a:pPr>
              <a:r>
                <a:rPr lang="zh-CN" altLang="en-US" sz="60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此部分内容作为文字排版占位显示（建议使用主题字体）</a:t>
              </a:r>
              <a:endParaRPr lang="id-ID" sz="6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3" name="TextBox 12"/>
            <p:cNvSpPr txBox="1"/>
            <p:nvPr/>
          </p:nvSpPr>
          <p:spPr>
            <a:xfrm>
              <a:off x="9860141" y="2818610"/>
              <a:ext cx="1603048" cy="276999"/>
            </a:xfrm>
            <a:prstGeom prst="rect">
              <a:avLst/>
            </a:prstGeom>
            <a:noFill/>
          </p:spPr>
          <p:txBody>
            <a:bodyPr wrap="square" rtlCol="0" anchor="ctr">
              <a:no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r>
                <a:rPr lang="zh-CN" altLang="en-US" sz="1200" b="1">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endParaRPr 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4" name="Rectangle 13"/>
            <p:cNvSpPr/>
            <p:nvPr/>
          </p:nvSpPr>
          <p:spPr>
            <a:xfrm>
              <a:off x="9770373" y="3151993"/>
              <a:ext cx="1782584" cy="769441"/>
            </a:xfrm>
            <a:prstGeom prst="rect">
              <a:avLst/>
            </a:prstGeom>
          </p:spPr>
          <p:txBody>
            <a:bodyPr wrap="square">
              <a:norm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lnSpc>
                  <a:spcPct val="150000"/>
                </a:lnSpc>
              </a:pPr>
              <a:r>
                <a:rPr lang="zh-CN" altLang="en-US" sz="600" dirty="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此部分内容作为文字排版占位显示（建议使用主题字体）</a:t>
              </a:r>
              <a:endParaRPr lang="id-ID" sz="6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5" name="TextBox 14"/>
            <p:cNvSpPr txBox="1"/>
            <p:nvPr/>
          </p:nvSpPr>
          <p:spPr>
            <a:xfrm>
              <a:off x="4289595" y="4896971"/>
              <a:ext cx="1603048" cy="276999"/>
            </a:xfrm>
            <a:prstGeom prst="rect">
              <a:avLst/>
            </a:prstGeom>
            <a:noFill/>
          </p:spPr>
          <p:txBody>
            <a:bodyPr wrap="square" rtlCol="0" anchor="ctr">
              <a:no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endParaRPr 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6" name="Rectangle 15"/>
            <p:cNvSpPr/>
            <p:nvPr/>
          </p:nvSpPr>
          <p:spPr>
            <a:xfrm>
              <a:off x="4199827" y="5230354"/>
              <a:ext cx="1782584" cy="769441"/>
            </a:xfrm>
            <a:prstGeom prst="rect">
              <a:avLst/>
            </a:prstGeom>
          </p:spPr>
          <p:txBody>
            <a:bodyPr wrap="square">
              <a:norm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lnSpc>
                  <a:spcPct val="150000"/>
                </a:lnSpc>
              </a:pPr>
              <a:r>
                <a:rPr lang="zh-CN" altLang="en-US" sz="600" dirty="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a:t>
              </a:r>
              <a:r>
                <a:rPr lang="zh-CN" altLang="en-US" sz="600">
                  <a:solidFill>
                    <a:schemeClr val="bg1">
                      <a:lumMod val="50000"/>
                    </a:schemeClr>
                  </a:solidFill>
                  <a:latin typeface="微软雅黑" panose="020B0503020204020204" pitchFamily="34" charset="-122"/>
                  <a:ea typeface="微软雅黑" panose="020B0503020204020204" pitchFamily="34" charset="-122"/>
                  <a:cs typeface="+mn-ea"/>
                  <a:sym typeface="+mn-lt"/>
                </a:rPr>
                <a:t>位显示（</a:t>
              </a:r>
              <a:r>
                <a:rPr lang="zh-CN" altLang="en-US" sz="600" dirty="0">
                  <a:solidFill>
                    <a:schemeClr val="bg1">
                      <a:lumMod val="50000"/>
                    </a:schemeClr>
                  </a:solidFill>
                  <a:latin typeface="微软雅黑" panose="020B0503020204020204" pitchFamily="34" charset="-122"/>
                  <a:ea typeface="微软雅黑" panose="020B0503020204020204" pitchFamily="34" charset="-122"/>
                  <a:cs typeface="+mn-ea"/>
                  <a:sym typeface="+mn-lt"/>
                </a:rPr>
                <a:t>建议使用主题字体）</a:t>
              </a:r>
              <a:endParaRPr lang="id-ID" sz="6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7" name="TextBox 16"/>
            <p:cNvSpPr txBox="1"/>
            <p:nvPr/>
          </p:nvSpPr>
          <p:spPr>
            <a:xfrm>
              <a:off x="6272671" y="4896971"/>
              <a:ext cx="1603048" cy="276999"/>
            </a:xfrm>
            <a:prstGeom prst="rect">
              <a:avLst/>
            </a:prstGeom>
            <a:noFill/>
          </p:spPr>
          <p:txBody>
            <a:bodyPr wrap="square" rtlCol="0" anchor="ctr">
              <a:no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r>
                <a:rPr lang="zh-CN" altLang="en-US" sz="1200" b="1">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endParaRPr 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8" name="Rectangle 17"/>
            <p:cNvSpPr/>
            <p:nvPr/>
          </p:nvSpPr>
          <p:spPr>
            <a:xfrm>
              <a:off x="6182903" y="5230354"/>
              <a:ext cx="1782584" cy="769441"/>
            </a:xfrm>
            <a:prstGeom prst="rect">
              <a:avLst/>
            </a:prstGeom>
          </p:spPr>
          <p:txBody>
            <a:bodyPr wrap="square">
              <a:norm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lnSpc>
                  <a:spcPct val="150000"/>
                </a:lnSpc>
              </a:pPr>
              <a:r>
                <a:rPr lang="zh-CN" altLang="en-US" sz="60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此部分内容作为文字排版占位显示（建议使用主题字体）</a:t>
              </a:r>
              <a:endParaRPr lang="id-ID" sz="6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nvGrpSpPr>
            <p:cNvPr id="19" name="Group 37"/>
            <p:cNvGrpSpPr/>
            <p:nvPr/>
          </p:nvGrpSpPr>
          <p:grpSpPr>
            <a:xfrm>
              <a:off x="2363094" y="2554875"/>
              <a:ext cx="407231" cy="432215"/>
              <a:chOff x="2371633" y="3182483"/>
              <a:chExt cx="407231" cy="432215"/>
            </a:xfrm>
            <a:solidFill>
              <a:schemeClr val="tx1"/>
            </a:solidFill>
          </p:grpSpPr>
          <p:cxnSp>
            <p:nvCxnSpPr>
              <p:cNvPr id="57" name="Straight Connector 7"/>
              <p:cNvCxnSpPr/>
              <p:nvPr/>
            </p:nvCxnSpPr>
            <p:spPr>
              <a:xfrm flipH="1">
                <a:off x="2413416" y="3183076"/>
                <a:ext cx="345318" cy="401641"/>
              </a:xfrm>
              <a:prstGeom prst="line">
                <a:avLst/>
              </a:prstGeom>
              <a:grpFill/>
              <a:ln w="19050">
                <a:solidFill>
                  <a:schemeClr val="tx2">
                    <a:lumMod val="20000"/>
                    <a:lumOff val="8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8" name="Oval 35"/>
              <p:cNvSpPr/>
              <p:nvPr/>
            </p:nvSpPr>
            <p:spPr>
              <a:xfrm>
                <a:off x="2371633" y="3524757"/>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59" name="Oval 36"/>
              <p:cNvSpPr/>
              <p:nvPr/>
            </p:nvSpPr>
            <p:spPr>
              <a:xfrm>
                <a:off x="2688923" y="3182483"/>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endParaRPr lang="en-US" sz="16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20" name="Group 38"/>
            <p:cNvGrpSpPr/>
            <p:nvPr/>
          </p:nvGrpSpPr>
          <p:grpSpPr>
            <a:xfrm flipH="1">
              <a:off x="9461310" y="2464934"/>
              <a:ext cx="407231" cy="432215"/>
              <a:chOff x="2371633" y="3182483"/>
              <a:chExt cx="407231" cy="432215"/>
            </a:xfrm>
            <a:solidFill>
              <a:schemeClr val="tx1"/>
            </a:solidFill>
          </p:grpSpPr>
          <p:cxnSp>
            <p:nvCxnSpPr>
              <p:cNvPr id="54" name="Straight Connector 39"/>
              <p:cNvCxnSpPr/>
              <p:nvPr/>
            </p:nvCxnSpPr>
            <p:spPr>
              <a:xfrm flipH="1">
                <a:off x="2413416" y="3183076"/>
                <a:ext cx="345318" cy="401641"/>
              </a:xfrm>
              <a:prstGeom prst="line">
                <a:avLst/>
              </a:prstGeom>
              <a:grpFill/>
              <a:ln w="19050">
                <a:solidFill>
                  <a:schemeClr val="tx2">
                    <a:lumMod val="20000"/>
                    <a:lumOff val="8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5" name="Oval 40"/>
              <p:cNvSpPr/>
              <p:nvPr/>
            </p:nvSpPr>
            <p:spPr>
              <a:xfrm>
                <a:off x="2371633" y="3524757"/>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56" name="Oval 41"/>
              <p:cNvSpPr/>
              <p:nvPr/>
            </p:nvSpPr>
            <p:spPr>
              <a:xfrm>
                <a:off x="2688923" y="3182483"/>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21" name="Group 44"/>
            <p:cNvGrpSpPr/>
            <p:nvPr/>
          </p:nvGrpSpPr>
          <p:grpSpPr>
            <a:xfrm>
              <a:off x="3522881" y="4866989"/>
              <a:ext cx="641856" cy="363365"/>
              <a:chOff x="3531420" y="5494597"/>
              <a:chExt cx="641856" cy="363365"/>
            </a:xfrm>
            <a:solidFill>
              <a:schemeClr val="tx1"/>
            </a:solidFill>
          </p:grpSpPr>
          <p:cxnSp>
            <p:nvCxnSpPr>
              <p:cNvPr id="51" name="Straight Connector 34"/>
              <p:cNvCxnSpPr/>
              <p:nvPr/>
            </p:nvCxnSpPr>
            <p:spPr>
              <a:xfrm>
                <a:off x="3544111" y="5524578"/>
                <a:ext cx="567274" cy="276999"/>
              </a:xfrm>
              <a:prstGeom prst="line">
                <a:avLst/>
              </a:prstGeom>
              <a:grpFill/>
              <a:ln w="19050">
                <a:solidFill>
                  <a:schemeClr val="tx2">
                    <a:lumMod val="20000"/>
                    <a:lumOff val="8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2" name="Oval 42"/>
              <p:cNvSpPr/>
              <p:nvPr/>
            </p:nvSpPr>
            <p:spPr>
              <a:xfrm>
                <a:off x="3531420" y="5494597"/>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53" name="Oval 43"/>
              <p:cNvSpPr/>
              <p:nvPr/>
            </p:nvSpPr>
            <p:spPr>
              <a:xfrm>
                <a:off x="4083335" y="5768021"/>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22" name="Group 45"/>
            <p:cNvGrpSpPr/>
            <p:nvPr/>
          </p:nvGrpSpPr>
          <p:grpSpPr>
            <a:xfrm flipH="1">
              <a:off x="7965487" y="4853786"/>
              <a:ext cx="641856" cy="363365"/>
              <a:chOff x="3531420" y="5494597"/>
              <a:chExt cx="641856" cy="363365"/>
            </a:xfrm>
            <a:solidFill>
              <a:schemeClr val="tx1"/>
            </a:solidFill>
          </p:grpSpPr>
          <p:cxnSp>
            <p:nvCxnSpPr>
              <p:cNvPr id="48" name="Straight Connector 46"/>
              <p:cNvCxnSpPr/>
              <p:nvPr/>
            </p:nvCxnSpPr>
            <p:spPr>
              <a:xfrm>
                <a:off x="3544111" y="5524578"/>
                <a:ext cx="567274" cy="276999"/>
              </a:xfrm>
              <a:prstGeom prst="line">
                <a:avLst/>
              </a:prstGeom>
              <a:grpFill/>
              <a:ln w="19050">
                <a:solidFill>
                  <a:schemeClr val="tx2">
                    <a:lumMod val="20000"/>
                    <a:lumOff val="8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9" name="Oval 47"/>
              <p:cNvSpPr/>
              <p:nvPr/>
            </p:nvSpPr>
            <p:spPr>
              <a:xfrm>
                <a:off x="3531420" y="5494597"/>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50" name="Oval 48"/>
              <p:cNvSpPr/>
              <p:nvPr/>
            </p:nvSpPr>
            <p:spPr>
              <a:xfrm>
                <a:off x="4083335" y="5768021"/>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23" name="Group 55"/>
            <p:cNvGrpSpPr/>
            <p:nvPr/>
          </p:nvGrpSpPr>
          <p:grpSpPr>
            <a:xfrm>
              <a:off x="4287358" y="2316602"/>
              <a:ext cx="197232" cy="435801"/>
              <a:chOff x="4295897" y="2944210"/>
              <a:chExt cx="197232" cy="435801"/>
            </a:xfrm>
            <a:solidFill>
              <a:schemeClr val="tx1"/>
            </a:solidFill>
          </p:grpSpPr>
          <p:cxnSp>
            <p:nvCxnSpPr>
              <p:cNvPr id="45" name="Straight Connector 26"/>
              <p:cNvCxnSpPr/>
              <p:nvPr/>
            </p:nvCxnSpPr>
            <p:spPr>
              <a:xfrm flipH="1">
                <a:off x="4342750" y="2951092"/>
                <a:ext cx="109329" cy="416893"/>
              </a:xfrm>
              <a:prstGeom prst="line">
                <a:avLst/>
              </a:prstGeom>
              <a:grpFill/>
              <a:ln w="19050">
                <a:solidFill>
                  <a:schemeClr val="tx2">
                    <a:lumMod val="20000"/>
                    <a:lumOff val="8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6" name="Oval 53"/>
              <p:cNvSpPr/>
              <p:nvPr/>
            </p:nvSpPr>
            <p:spPr>
              <a:xfrm>
                <a:off x="4295897" y="3290070"/>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47" name="Oval 54"/>
              <p:cNvSpPr/>
              <p:nvPr/>
            </p:nvSpPr>
            <p:spPr>
              <a:xfrm>
                <a:off x="4403188" y="2944210"/>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24" name="Group 56"/>
            <p:cNvGrpSpPr/>
            <p:nvPr/>
          </p:nvGrpSpPr>
          <p:grpSpPr>
            <a:xfrm flipH="1">
              <a:off x="7607602" y="2304576"/>
              <a:ext cx="197232" cy="435801"/>
              <a:chOff x="4295897" y="2944210"/>
              <a:chExt cx="197232" cy="435801"/>
            </a:xfrm>
            <a:solidFill>
              <a:schemeClr val="tx1"/>
            </a:solidFill>
          </p:grpSpPr>
          <p:cxnSp>
            <p:nvCxnSpPr>
              <p:cNvPr id="42" name="Straight Connector 57"/>
              <p:cNvCxnSpPr/>
              <p:nvPr/>
            </p:nvCxnSpPr>
            <p:spPr>
              <a:xfrm flipH="1">
                <a:off x="4342750" y="2951092"/>
                <a:ext cx="109329" cy="416893"/>
              </a:xfrm>
              <a:prstGeom prst="line">
                <a:avLst/>
              </a:prstGeom>
              <a:grpFill/>
              <a:ln w="19050">
                <a:solidFill>
                  <a:schemeClr val="tx2">
                    <a:lumMod val="20000"/>
                    <a:lumOff val="8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3" name="Oval 58"/>
              <p:cNvSpPr/>
              <p:nvPr/>
            </p:nvSpPr>
            <p:spPr>
              <a:xfrm>
                <a:off x="4295897" y="3290070"/>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44" name="Oval 59"/>
              <p:cNvSpPr/>
              <p:nvPr/>
            </p:nvSpPr>
            <p:spPr>
              <a:xfrm>
                <a:off x="4403188" y="2944210"/>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sp>
          <p:nvSpPr>
            <p:cNvPr id="25" name="Oval 11"/>
            <p:cNvSpPr>
              <a:spLocks noChangeArrowheads="1"/>
            </p:cNvSpPr>
            <p:nvPr/>
          </p:nvSpPr>
          <p:spPr bwMode="auto">
            <a:xfrm>
              <a:off x="2690212" y="1696492"/>
              <a:ext cx="758825" cy="757238"/>
            </a:xfrm>
            <a:prstGeom prst="ellipse">
              <a:avLst/>
            </a:prstGeom>
            <a:solidFill>
              <a:schemeClr val="accent1"/>
            </a:solidFill>
            <a:ln>
              <a:noFill/>
            </a:ln>
          </p:spPr>
          <p:txBody>
            <a:bodyPr vert="horz" wrap="square" lIns="91440" tIns="45720" rIns="91440" bIns="45720" numCol="1" anchor="t" anchorCtr="0" compatLnSpc="1"/>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6" name="Oval 14"/>
            <p:cNvSpPr>
              <a:spLocks noChangeArrowheads="1"/>
            </p:cNvSpPr>
            <p:nvPr/>
          </p:nvSpPr>
          <p:spPr bwMode="auto">
            <a:xfrm>
              <a:off x="2690212" y="4203155"/>
              <a:ext cx="758825" cy="760413"/>
            </a:xfrm>
            <a:prstGeom prst="ellipse">
              <a:avLst/>
            </a:prstGeom>
            <a:solidFill>
              <a:schemeClr val="accent5"/>
            </a:solidFill>
            <a:ln>
              <a:noFill/>
            </a:ln>
          </p:spPr>
          <p:txBody>
            <a:bodyPr vert="horz" wrap="square" lIns="91440" tIns="45720" rIns="91440" bIns="45720" numCol="1" anchor="t" anchorCtr="0" compatLnSpc="1"/>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7" name="Oval 17"/>
            <p:cNvSpPr>
              <a:spLocks noChangeArrowheads="1"/>
            </p:cNvSpPr>
            <p:nvPr/>
          </p:nvSpPr>
          <p:spPr bwMode="auto">
            <a:xfrm>
              <a:off x="3922112" y="2949030"/>
              <a:ext cx="758825" cy="760413"/>
            </a:xfrm>
            <a:prstGeom prst="ellipse">
              <a:avLst/>
            </a:prstGeom>
            <a:solidFill>
              <a:schemeClr val="tx1">
                <a:lumMod val="60000"/>
                <a:lumOff val="40000"/>
              </a:schemeClr>
            </a:solidFill>
            <a:ln>
              <a:noFill/>
            </a:ln>
          </p:spPr>
          <p:txBody>
            <a:bodyPr vert="horz" wrap="square" lIns="91440" tIns="45720" rIns="91440" bIns="45720" numCol="1" anchor="t" anchorCtr="0" compatLnSpc="1"/>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8" name="Oval 20"/>
            <p:cNvSpPr>
              <a:spLocks noChangeArrowheads="1"/>
            </p:cNvSpPr>
            <p:nvPr/>
          </p:nvSpPr>
          <p:spPr bwMode="auto">
            <a:xfrm>
              <a:off x="7466999" y="2949030"/>
              <a:ext cx="758825" cy="760413"/>
            </a:xfrm>
            <a:prstGeom prst="ellipse">
              <a:avLst/>
            </a:prstGeom>
            <a:solidFill>
              <a:schemeClr val="accent3"/>
            </a:solidFill>
            <a:ln>
              <a:noFill/>
            </a:ln>
          </p:spPr>
          <p:txBody>
            <a:bodyPr vert="horz" wrap="square" lIns="91440" tIns="45720" rIns="91440" bIns="45720" numCol="1" anchor="t" anchorCtr="0" compatLnSpc="1"/>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9" name="Oval 23"/>
            <p:cNvSpPr>
              <a:spLocks noChangeArrowheads="1"/>
            </p:cNvSpPr>
            <p:nvPr/>
          </p:nvSpPr>
          <p:spPr bwMode="auto">
            <a:xfrm>
              <a:off x="8722712" y="1696492"/>
              <a:ext cx="754063" cy="757238"/>
            </a:xfrm>
            <a:prstGeom prst="ellipse">
              <a:avLst/>
            </a:prstGeom>
            <a:solidFill>
              <a:schemeClr val="tx1">
                <a:lumMod val="60000"/>
                <a:lumOff val="40000"/>
              </a:schemeClr>
            </a:solidFill>
            <a:ln>
              <a:noFill/>
            </a:ln>
          </p:spPr>
          <p:txBody>
            <a:bodyPr vert="horz" wrap="square" lIns="91440" tIns="45720" rIns="91440" bIns="45720" numCol="1" anchor="t" anchorCtr="0" compatLnSpc="1"/>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0" name="Oval 26"/>
            <p:cNvSpPr>
              <a:spLocks noChangeArrowheads="1"/>
            </p:cNvSpPr>
            <p:nvPr/>
          </p:nvSpPr>
          <p:spPr bwMode="auto">
            <a:xfrm>
              <a:off x="8722712" y="4203155"/>
              <a:ext cx="754063" cy="760413"/>
            </a:xfrm>
            <a:prstGeom prst="ellipse">
              <a:avLst/>
            </a:prstGeom>
            <a:solidFill>
              <a:schemeClr val="accent4"/>
            </a:solidFill>
            <a:ln>
              <a:noFill/>
            </a:ln>
          </p:spPr>
          <p:txBody>
            <a:bodyPr vert="horz" wrap="square" lIns="91440" tIns="45720" rIns="91440" bIns="45720" numCol="1" anchor="t" anchorCtr="0" compatLnSpc="1"/>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1" name="Oval 29"/>
            <p:cNvSpPr>
              <a:spLocks noChangeArrowheads="1"/>
            </p:cNvSpPr>
            <p:nvPr/>
          </p:nvSpPr>
          <p:spPr bwMode="auto">
            <a:xfrm>
              <a:off x="5566762" y="2818855"/>
              <a:ext cx="1022350" cy="1022350"/>
            </a:xfrm>
            <a:prstGeom prst="ellipse">
              <a:avLst/>
            </a:prstGeom>
            <a:solidFill>
              <a:schemeClr val="accent1"/>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2" name="Freeform 31"/>
            <p:cNvSpPr/>
            <p:nvPr/>
          </p:nvSpPr>
          <p:spPr bwMode="auto">
            <a:xfrm>
              <a:off x="5368324" y="2441030"/>
              <a:ext cx="709613" cy="414338"/>
            </a:xfrm>
            <a:custGeom>
              <a:avLst/>
              <a:gdLst>
                <a:gd name="T0" fmla="*/ 23 w 189"/>
                <a:gd name="T1" fmla="*/ 104 h 110"/>
                <a:gd name="T2" fmla="*/ 177 w 189"/>
                <a:gd name="T3" fmla="*/ 24 h 110"/>
                <a:gd name="T4" fmla="*/ 189 w 189"/>
                <a:gd name="T5" fmla="*/ 12 h 110"/>
                <a:gd name="T6" fmla="*/ 189 w 189"/>
                <a:gd name="T7" fmla="*/ 12 h 110"/>
                <a:gd name="T8" fmla="*/ 176 w 189"/>
                <a:gd name="T9" fmla="*/ 0 h 110"/>
                <a:gd name="T10" fmla="*/ 4 w 189"/>
                <a:gd name="T11" fmla="*/ 89 h 110"/>
                <a:gd name="T12" fmla="*/ 7 w 189"/>
                <a:gd name="T13" fmla="*/ 106 h 110"/>
                <a:gd name="T14" fmla="*/ 7 w 189"/>
                <a:gd name="T15" fmla="*/ 107 h 110"/>
                <a:gd name="T16" fmla="*/ 23 w 189"/>
                <a:gd name="T17" fmla="*/ 10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9" h="110">
                  <a:moveTo>
                    <a:pt x="23" y="104"/>
                  </a:moveTo>
                  <a:cubicBezTo>
                    <a:pt x="60" y="58"/>
                    <a:pt x="115" y="28"/>
                    <a:pt x="177" y="24"/>
                  </a:cubicBezTo>
                  <a:cubicBezTo>
                    <a:pt x="184" y="24"/>
                    <a:pt x="189" y="19"/>
                    <a:pt x="189" y="12"/>
                  </a:cubicBezTo>
                  <a:cubicBezTo>
                    <a:pt x="189" y="12"/>
                    <a:pt x="189" y="12"/>
                    <a:pt x="189" y="12"/>
                  </a:cubicBezTo>
                  <a:cubicBezTo>
                    <a:pt x="189" y="5"/>
                    <a:pt x="183" y="0"/>
                    <a:pt x="176" y="0"/>
                  </a:cubicBezTo>
                  <a:cubicBezTo>
                    <a:pt x="106" y="4"/>
                    <a:pt x="45" y="38"/>
                    <a:pt x="4" y="89"/>
                  </a:cubicBezTo>
                  <a:cubicBezTo>
                    <a:pt x="0" y="95"/>
                    <a:pt x="1" y="103"/>
                    <a:pt x="7" y="106"/>
                  </a:cubicBezTo>
                  <a:cubicBezTo>
                    <a:pt x="7" y="107"/>
                    <a:pt x="7" y="107"/>
                    <a:pt x="7" y="107"/>
                  </a:cubicBezTo>
                  <a:cubicBezTo>
                    <a:pt x="13" y="110"/>
                    <a:pt x="19" y="109"/>
                    <a:pt x="23" y="104"/>
                  </a:cubicBezTo>
                  <a:close/>
                </a:path>
              </a:pathLst>
            </a:custGeom>
            <a:solidFill>
              <a:schemeClr val="accent1">
                <a:lumMod val="40000"/>
                <a:lumOff val="60000"/>
              </a:schemeClr>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3" name="Freeform 32"/>
            <p:cNvSpPr/>
            <p:nvPr/>
          </p:nvSpPr>
          <p:spPr bwMode="auto">
            <a:xfrm>
              <a:off x="6141437" y="2445792"/>
              <a:ext cx="822325" cy="1287463"/>
            </a:xfrm>
            <a:custGeom>
              <a:avLst/>
              <a:gdLst>
                <a:gd name="T0" fmla="*/ 195 w 219"/>
                <a:gd name="T1" fmla="*/ 235 h 342"/>
                <a:gd name="T2" fmla="*/ 175 w 219"/>
                <a:gd name="T3" fmla="*/ 323 h 342"/>
                <a:gd name="T4" fmla="*/ 179 w 219"/>
                <a:gd name="T5" fmla="*/ 337 h 342"/>
                <a:gd name="T6" fmla="*/ 179 w 219"/>
                <a:gd name="T7" fmla="*/ 337 h 342"/>
                <a:gd name="T8" fmla="*/ 197 w 219"/>
                <a:gd name="T9" fmla="*/ 333 h 342"/>
                <a:gd name="T10" fmla="*/ 219 w 219"/>
                <a:gd name="T11" fmla="*/ 235 h 342"/>
                <a:gd name="T12" fmla="*/ 13 w 219"/>
                <a:gd name="T13" fmla="*/ 1 h 342"/>
                <a:gd name="T14" fmla="*/ 0 w 219"/>
                <a:gd name="T15" fmla="*/ 13 h 342"/>
                <a:gd name="T16" fmla="*/ 0 w 219"/>
                <a:gd name="T17" fmla="*/ 13 h 342"/>
                <a:gd name="T18" fmla="*/ 10 w 219"/>
                <a:gd name="T19" fmla="*/ 25 h 342"/>
                <a:gd name="T20" fmla="*/ 195 w 219"/>
                <a:gd name="T21" fmla="*/ 235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9" h="342">
                  <a:moveTo>
                    <a:pt x="195" y="235"/>
                  </a:moveTo>
                  <a:cubicBezTo>
                    <a:pt x="195" y="266"/>
                    <a:pt x="188" y="296"/>
                    <a:pt x="175" y="323"/>
                  </a:cubicBezTo>
                  <a:cubicBezTo>
                    <a:pt x="173" y="328"/>
                    <a:pt x="175" y="334"/>
                    <a:pt x="179" y="337"/>
                  </a:cubicBezTo>
                  <a:cubicBezTo>
                    <a:pt x="179" y="337"/>
                    <a:pt x="179" y="337"/>
                    <a:pt x="179" y="337"/>
                  </a:cubicBezTo>
                  <a:cubicBezTo>
                    <a:pt x="185" y="342"/>
                    <a:pt x="194" y="340"/>
                    <a:pt x="197" y="333"/>
                  </a:cubicBezTo>
                  <a:cubicBezTo>
                    <a:pt x="211" y="303"/>
                    <a:pt x="219" y="270"/>
                    <a:pt x="219" y="235"/>
                  </a:cubicBezTo>
                  <a:cubicBezTo>
                    <a:pt x="219" y="115"/>
                    <a:pt x="129" y="16"/>
                    <a:pt x="13" y="1"/>
                  </a:cubicBezTo>
                  <a:cubicBezTo>
                    <a:pt x="6" y="0"/>
                    <a:pt x="0" y="6"/>
                    <a:pt x="0" y="13"/>
                  </a:cubicBezTo>
                  <a:cubicBezTo>
                    <a:pt x="0" y="13"/>
                    <a:pt x="0" y="13"/>
                    <a:pt x="0" y="13"/>
                  </a:cubicBezTo>
                  <a:cubicBezTo>
                    <a:pt x="0" y="19"/>
                    <a:pt x="4" y="24"/>
                    <a:pt x="10" y="25"/>
                  </a:cubicBezTo>
                  <a:cubicBezTo>
                    <a:pt x="114" y="38"/>
                    <a:pt x="195" y="127"/>
                    <a:pt x="195" y="235"/>
                  </a:cubicBezTo>
                  <a:close/>
                </a:path>
              </a:pathLst>
            </a:custGeom>
            <a:solidFill>
              <a:schemeClr val="accent1"/>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4" name="Freeform 33"/>
            <p:cNvSpPr/>
            <p:nvPr/>
          </p:nvSpPr>
          <p:spPr bwMode="auto">
            <a:xfrm>
              <a:off x="5187349" y="2871242"/>
              <a:ext cx="1638300" cy="1354138"/>
            </a:xfrm>
            <a:custGeom>
              <a:avLst/>
              <a:gdLst>
                <a:gd name="T0" fmla="*/ 413 w 436"/>
                <a:gd name="T1" fmla="*/ 240 h 360"/>
                <a:gd name="T2" fmla="*/ 189 w 436"/>
                <a:gd name="T3" fmla="*/ 329 h 360"/>
                <a:gd name="T4" fmla="*/ 30 w 436"/>
                <a:gd name="T5" fmla="*/ 170 h 360"/>
                <a:gd name="T6" fmla="*/ 51 w 436"/>
                <a:gd name="T7" fmla="*/ 19 h 360"/>
                <a:gd name="T8" fmla="*/ 47 w 436"/>
                <a:gd name="T9" fmla="*/ 3 h 360"/>
                <a:gd name="T10" fmla="*/ 47 w 436"/>
                <a:gd name="T11" fmla="*/ 3 h 360"/>
                <a:gd name="T12" fmla="*/ 30 w 436"/>
                <a:gd name="T13" fmla="*/ 7 h 360"/>
                <a:gd name="T14" fmla="*/ 1 w 436"/>
                <a:gd name="T15" fmla="*/ 128 h 360"/>
                <a:gd name="T16" fmla="*/ 229 w 436"/>
                <a:gd name="T17" fmla="*/ 358 h 360"/>
                <a:gd name="T18" fmla="*/ 432 w 436"/>
                <a:gd name="T19" fmla="*/ 254 h 360"/>
                <a:gd name="T20" fmla="*/ 430 w 436"/>
                <a:gd name="T21" fmla="*/ 238 h 360"/>
                <a:gd name="T22" fmla="*/ 430 w 436"/>
                <a:gd name="T23" fmla="*/ 238 h 360"/>
                <a:gd name="T24" fmla="*/ 413 w 436"/>
                <a:gd name="T25" fmla="*/ 24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6" h="360">
                  <a:moveTo>
                    <a:pt x="413" y="240"/>
                  </a:moveTo>
                  <a:cubicBezTo>
                    <a:pt x="366" y="309"/>
                    <a:pt x="282" y="349"/>
                    <a:pt x="189" y="329"/>
                  </a:cubicBezTo>
                  <a:cubicBezTo>
                    <a:pt x="110" y="312"/>
                    <a:pt x="47" y="249"/>
                    <a:pt x="30" y="170"/>
                  </a:cubicBezTo>
                  <a:cubicBezTo>
                    <a:pt x="18" y="115"/>
                    <a:pt x="27" y="62"/>
                    <a:pt x="51" y="19"/>
                  </a:cubicBezTo>
                  <a:cubicBezTo>
                    <a:pt x="54" y="14"/>
                    <a:pt x="53" y="6"/>
                    <a:pt x="47" y="3"/>
                  </a:cubicBezTo>
                  <a:cubicBezTo>
                    <a:pt x="47" y="3"/>
                    <a:pt x="47" y="3"/>
                    <a:pt x="47" y="3"/>
                  </a:cubicBezTo>
                  <a:cubicBezTo>
                    <a:pt x="41" y="0"/>
                    <a:pt x="34" y="1"/>
                    <a:pt x="30" y="7"/>
                  </a:cubicBezTo>
                  <a:cubicBezTo>
                    <a:pt x="10" y="43"/>
                    <a:pt x="0" y="84"/>
                    <a:pt x="1" y="128"/>
                  </a:cubicBezTo>
                  <a:cubicBezTo>
                    <a:pt x="4" y="253"/>
                    <a:pt x="105" y="354"/>
                    <a:pt x="229" y="358"/>
                  </a:cubicBezTo>
                  <a:cubicBezTo>
                    <a:pt x="314" y="360"/>
                    <a:pt x="389" y="318"/>
                    <a:pt x="432" y="254"/>
                  </a:cubicBezTo>
                  <a:cubicBezTo>
                    <a:pt x="436" y="249"/>
                    <a:pt x="435" y="242"/>
                    <a:pt x="430" y="238"/>
                  </a:cubicBezTo>
                  <a:cubicBezTo>
                    <a:pt x="430" y="238"/>
                    <a:pt x="430" y="238"/>
                    <a:pt x="430" y="238"/>
                  </a:cubicBezTo>
                  <a:cubicBezTo>
                    <a:pt x="425" y="233"/>
                    <a:pt x="417" y="234"/>
                    <a:pt x="413" y="24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5" name="Oval 12"/>
            <p:cNvSpPr>
              <a:spLocks noChangeArrowheads="1"/>
            </p:cNvSpPr>
            <p:nvPr/>
          </p:nvSpPr>
          <p:spPr bwMode="auto">
            <a:xfrm>
              <a:off x="2941527" y="1877078"/>
              <a:ext cx="256196" cy="396450"/>
            </a:xfrm>
            <a:custGeom>
              <a:avLst/>
              <a:gdLst>
                <a:gd name="connsiteX0" fmla="*/ 182768 w 217488"/>
                <a:gd name="connsiteY0" fmla="*/ 277515 h 336550"/>
                <a:gd name="connsiteX1" fmla="*/ 156139 w 217488"/>
                <a:gd name="connsiteY1" fmla="*/ 283964 h 336550"/>
                <a:gd name="connsiteX2" fmla="*/ 152145 w 217488"/>
                <a:gd name="connsiteY2" fmla="*/ 292993 h 336550"/>
                <a:gd name="connsiteX3" fmla="*/ 158802 w 217488"/>
                <a:gd name="connsiteY3" fmla="*/ 296863 h 336550"/>
                <a:gd name="connsiteX4" fmla="*/ 160133 w 217488"/>
                <a:gd name="connsiteY4" fmla="*/ 296863 h 336550"/>
                <a:gd name="connsiteX5" fmla="*/ 186762 w 217488"/>
                <a:gd name="connsiteY5" fmla="*/ 290414 h 336550"/>
                <a:gd name="connsiteX6" fmla="*/ 190757 w 217488"/>
                <a:gd name="connsiteY6" fmla="*/ 282674 h 336550"/>
                <a:gd name="connsiteX7" fmla="*/ 182768 w 217488"/>
                <a:gd name="connsiteY7" fmla="*/ 277515 h 336550"/>
                <a:gd name="connsiteX8" fmla="*/ 34720 w 217488"/>
                <a:gd name="connsiteY8" fmla="*/ 277515 h 336550"/>
                <a:gd name="connsiteX9" fmla="*/ 26732 w 217488"/>
                <a:gd name="connsiteY9" fmla="*/ 282674 h 336550"/>
                <a:gd name="connsiteX10" fmla="*/ 30726 w 217488"/>
                <a:gd name="connsiteY10" fmla="*/ 290414 h 336550"/>
                <a:gd name="connsiteX11" fmla="*/ 57355 w 217488"/>
                <a:gd name="connsiteY11" fmla="*/ 296863 h 336550"/>
                <a:gd name="connsiteX12" fmla="*/ 58686 w 217488"/>
                <a:gd name="connsiteY12" fmla="*/ 296863 h 336550"/>
                <a:gd name="connsiteX13" fmla="*/ 65344 w 217488"/>
                <a:gd name="connsiteY13" fmla="*/ 292993 h 336550"/>
                <a:gd name="connsiteX14" fmla="*/ 61349 w 217488"/>
                <a:gd name="connsiteY14" fmla="*/ 283964 h 336550"/>
                <a:gd name="connsiteX15" fmla="*/ 34720 w 217488"/>
                <a:gd name="connsiteY15" fmla="*/ 277515 h 336550"/>
                <a:gd name="connsiteX16" fmla="*/ 108745 w 217488"/>
                <a:gd name="connsiteY16" fmla="*/ 271463 h 336550"/>
                <a:gd name="connsiteX17" fmla="*/ 87313 w 217488"/>
                <a:gd name="connsiteY17" fmla="*/ 292101 h 336550"/>
                <a:gd name="connsiteX18" fmla="*/ 108745 w 217488"/>
                <a:gd name="connsiteY18" fmla="*/ 312739 h 336550"/>
                <a:gd name="connsiteX19" fmla="*/ 130177 w 217488"/>
                <a:gd name="connsiteY19" fmla="*/ 292101 h 336550"/>
                <a:gd name="connsiteX20" fmla="*/ 108745 w 217488"/>
                <a:gd name="connsiteY20" fmla="*/ 271463 h 336550"/>
                <a:gd name="connsiteX21" fmla="*/ 27469 w 217488"/>
                <a:gd name="connsiteY21" fmla="*/ 38100 h 336550"/>
                <a:gd name="connsiteX22" fmla="*/ 22225 w 217488"/>
                <a:gd name="connsiteY22" fmla="*/ 42049 h 336550"/>
                <a:gd name="connsiteX23" fmla="*/ 22225 w 217488"/>
                <a:gd name="connsiteY23" fmla="*/ 240798 h 336550"/>
                <a:gd name="connsiteX24" fmla="*/ 27469 w 217488"/>
                <a:gd name="connsiteY24" fmla="*/ 246063 h 336550"/>
                <a:gd name="connsiteX25" fmla="*/ 190019 w 217488"/>
                <a:gd name="connsiteY25" fmla="*/ 246063 h 336550"/>
                <a:gd name="connsiteX26" fmla="*/ 195263 w 217488"/>
                <a:gd name="connsiteY26" fmla="*/ 240798 h 336550"/>
                <a:gd name="connsiteX27" fmla="*/ 195263 w 217488"/>
                <a:gd name="connsiteY27" fmla="*/ 42049 h 336550"/>
                <a:gd name="connsiteX28" fmla="*/ 190019 w 217488"/>
                <a:gd name="connsiteY28" fmla="*/ 38100 h 336550"/>
                <a:gd name="connsiteX29" fmla="*/ 27469 w 217488"/>
                <a:gd name="connsiteY29" fmla="*/ 38100 h 336550"/>
                <a:gd name="connsiteX30" fmla="*/ 92869 w 217488"/>
                <a:gd name="connsiteY30" fmla="*/ 15875 h 336550"/>
                <a:gd name="connsiteX31" fmla="*/ 88900 w 217488"/>
                <a:gd name="connsiteY31" fmla="*/ 19957 h 336550"/>
                <a:gd name="connsiteX32" fmla="*/ 92869 w 217488"/>
                <a:gd name="connsiteY32" fmla="*/ 25400 h 336550"/>
                <a:gd name="connsiteX33" fmla="*/ 124619 w 217488"/>
                <a:gd name="connsiteY33" fmla="*/ 25400 h 336550"/>
                <a:gd name="connsiteX34" fmla="*/ 128588 w 217488"/>
                <a:gd name="connsiteY34" fmla="*/ 19957 h 336550"/>
                <a:gd name="connsiteX35" fmla="*/ 124619 w 217488"/>
                <a:gd name="connsiteY35" fmla="*/ 15875 h 336550"/>
                <a:gd name="connsiteX36" fmla="*/ 92869 w 217488"/>
                <a:gd name="connsiteY36" fmla="*/ 15875 h 336550"/>
                <a:gd name="connsiteX37" fmla="*/ 19652 w 217488"/>
                <a:gd name="connsiteY37" fmla="*/ 0 h 336550"/>
                <a:gd name="connsiteX38" fmla="*/ 197836 w 217488"/>
                <a:gd name="connsiteY38" fmla="*/ 0 h 336550"/>
                <a:gd name="connsiteX39" fmla="*/ 217488 w 217488"/>
                <a:gd name="connsiteY39" fmla="*/ 18405 h 336550"/>
                <a:gd name="connsiteX40" fmla="*/ 217488 w 217488"/>
                <a:gd name="connsiteY40" fmla="*/ 318145 h 336550"/>
                <a:gd name="connsiteX41" fmla="*/ 197836 w 217488"/>
                <a:gd name="connsiteY41" fmla="*/ 336550 h 336550"/>
                <a:gd name="connsiteX42" fmla="*/ 19652 w 217488"/>
                <a:gd name="connsiteY42" fmla="*/ 336550 h 336550"/>
                <a:gd name="connsiteX43" fmla="*/ 0 w 217488"/>
                <a:gd name="connsiteY43" fmla="*/ 318145 h 336550"/>
                <a:gd name="connsiteX44" fmla="*/ 0 w 217488"/>
                <a:gd name="connsiteY44" fmla="*/ 18405 h 336550"/>
                <a:gd name="connsiteX45" fmla="*/ 19652 w 217488"/>
                <a:gd name="connsiteY4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17488" h="336550">
                  <a:moveTo>
                    <a:pt x="182768" y="277515"/>
                  </a:moveTo>
                  <a:cubicBezTo>
                    <a:pt x="182768" y="277515"/>
                    <a:pt x="182768" y="277515"/>
                    <a:pt x="156139" y="283964"/>
                  </a:cubicBezTo>
                  <a:cubicBezTo>
                    <a:pt x="153476" y="285254"/>
                    <a:pt x="150813" y="289124"/>
                    <a:pt x="152145" y="292993"/>
                  </a:cubicBezTo>
                  <a:cubicBezTo>
                    <a:pt x="152145" y="295573"/>
                    <a:pt x="156139" y="296863"/>
                    <a:pt x="158802" y="296863"/>
                  </a:cubicBezTo>
                  <a:cubicBezTo>
                    <a:pt x="158802" y="296863"/>
                    <a:pt x="160133" y="296863"/>
                    <a:pt x="160133" y="296863"/>
                  </a:cubicBezTo>
                  <a:cubicBezTo>
                    <a:pt x="160133" y="296863"/>
                    <a:pt x="160133" y="296863"/>
                    <a:pt x="186762" y="290414"/>
                  </a:cubicBezTo>
                  <a:cubicBezTo>
                    <a:pt x="189425" y="289124"/>
                    <a:pt x="192088" y="285254"/>
                    <a:pt x="190757" y="282674"/>
                  </a:cubicBezTo>
                  <a:cubicBezTo>
                    <a:pt x="190757" y="278805"/>
                    <a:pt x="186762" y="276225"/>
                    <a:pt x="182768" y="277515"/>
                  </a:cubicBezTo>
                  <a:close/>
                  <a:moveTo>
                    <a:pt x="34720" y="277515"/>
                  </a:moveTo>
                  <a:cubicBezTo>
                    <a:pt x="30726" y="276225"/>
                    <a:pt x="26732" y="278805"/>
                    <a:pt x="26732" y="282674"/>
                  </a:cubicBezTo>
                  <a:cubicBezTo>
                    <a:pt x="25400" y="285254"/>
                    <a:pt x="28063" y="289124"/>
                    <a:pt x="30726" y="290414"/>
                  </a:cubicBezTo>
                  <a:cubicBezTo>
                    <a:pt x="30726" y="290414"/>
                    <a:pt x="30726" y="290414"/>
                    <a:pt x="57355" y="296863"/>
                  </a:cubicBezTo>
                  <a:cubicBezTo>
                    <a:pt x="57355" y="296863"/>
                    <a:pt x="58686" y="296863"/>
                    <a:pt x="58686" y="296863"/>
                  </a:cubicBezTo>
                  <a:cubicBezTo>
                    <a:pt x="61349" y="296863"/>
                    <a:pt x="65344" y="295573"/>
                    <a:pt x="65344" y="292993"/>
                  </a:cubicBezTo>
                  <a:cubicBezTo>
                    <a:pt x="66675" y="289124"/>
                    <a:pt x="64012" y="285254"/>
                    <a:pt x="61349" y="283964"/>
                  </a:cubicBezTo>
                  <a:cubicBezTo>
                    <a:pt x="61349" y="283964"/>
                    <a:pt x="61349" y="283964"/>
                    <a:pt x="34720" y="277515"/>
                  </a:cubicBezTo>
                  <a:close/>
                  <a:moveTo>
                    <a:pt x="108745" y="271463"/>
                  </a:moveTo>
                  <a:cubicBezTo>
                    <a:pt x="96908" y="271463"/>
                    <a:pt x="87313" y="280703"/>
                    <a:pt x="87313" y="292101"/>
                  </a:cubicBezTo>
                  <a:cubicBezTo>
                    <a:pt x="87313" y="303499"/>
                    <a:pt x="96908" y="312739"/>
                    <a:pt x="108745" y="312739"/>
                  </a:cubicBezTo>
                  <a:cubicBezTo>
                    <a:pt x="120582" y="312739"/>
                    <a:pt x="130177" y="303499"/>
                    <a:pt x="130177" y="292101"/>
                  </a:cubicBezTo>
                  <a:cubicBezTo>
                    <a:pt x="130177" y="280703"/>
                    <a:pt x="120582" y="271463"/>
                    <a:pt x="108745" y="271463"/>
                  </a:cubicBezTo>
                  <a:close/>
                  <a:moveTo>
                    <a:pt x="27469" y="38100"/>
                  </a:moveTo>
                  <a:cubicBezTo>
                    <a:pt x="24847" y="38100"/>
                    <a:pt x="22225" y="39416"/>
                    <a:pt x="22225" y="42049"/>
                  </a:cubicBezTo>
                  <a:cubicBezTo>
                    <a:pt x="22225" y="42049"/>
                    <a:pt x="22225" y="42049"/>
                    <a:pt x="22225" y="240798"/>
                  </a:cubicBezTo>
                  <a:cubicBezTo>
                    <a:pt x="22225" y="243431"/>
                    <a:pt x="24847" y="246063"/>
                    <a:pt x="27469" y="246063"/>
                  </a:cubicBezTo>
                  <a:cubicBezTo>
                    <a:pt x="27469" y="246063"/>
                    <a:pt x="27469" y="246063"/>
                    <a:pt x="190019" y="246063"/>
                  </a:cubicBezTo>
                  <a:cubicBezTo>
                    <a:pt x="192641" y="246063"/>
                    <a:pt x="195263" y="243431"/>
                    <a:pt x="195263" y="240798"/>
                  </a:cubicBezTo>
                  <a:lnTo>
                    <a:pt x="195263" y="42049"/>
                  </a:lnTo>
                  <a:cubicBezTo>
                    <a:pt x="195263" y="39416"/>
                    <a:pt x="192641" y="38100"/>
                    <a:pt x="190019" y="38100"/>
                  </a:cubicBezTo>
                  <a:cubicBezTo>
                    <a:pt x="190019" y="38100"/>
                    <a:pt x="190019" y="38100"/>
                    <a:pt x="27469" y="38100"/>
                  </a:cubicBezTo>
                  <a:close/>
                  <a:moveTo>
                    <a:pt x="92869" y="15875"/>
                  </a:moveTo>
                  <a:cubicBezTo>
                    <a:pt x="90223" y="15875"/>
                    <a:pt x="88900" y="17236"/>
                    <a:pt x="88900" y="19957"/>
                  </a:cubicBezTo>
                  <a:cubicBezTo>
                    <a:pt x="88900" y="22679"/>
                    <a:pt x="90223" y="25400"/>
                    <a:pt x="92869" y="25400"/>
                  </a:cubicBezTo>
                  <a:cubicBezTo>
                    <a:pt x="92869" y="25400"/>
                    <a:pt x="92869" y="25400"/>
                    <a:pt x="124619" y="25400"/>
                  </a:cubicBezTo>
                  <a:cubicBezTo>
                    <a:pt x="127265" y="25400"/>
                    <a:pt x="128588" y="22679"/>
                    <a:pt x="128588" y="19957"/>
                  </a:cubicBezTo>
                  <a:cubicBezTo>
                    <a:pt x="128588" y="17236"/>
                    <a:pt x="127265" y="15875"/>
                    <a:pt x="124619" y="15875"/>
                  </a:cubicBezTo>
                  <a:cubicBezTo>
                    <a:pt x="124619" y="15875"/>
                    <a:pt x="124619" y="15875"/>
                    <a:pt x="92869" y="15875"/>
                  </a:cubicBezTo>
                  <a:close/>
                  <a:moveTo>
                    <a:pt x="19652" y="0"/>
                  </a:moveTo>
                  <a:cubicBezTo>
                    <a:pt x="19652" y="0"/>
                    <a:pt x="19652" y="0"/>
                    <a:pt x="197836" y="0"/>
                  </a:cubicBezTo>
                  <a:cubicBezTo>
                    <a:pt x="208317" y="0"/>
                    <a:pt x="217488" y="7888"/>
                    <a:pt x="217488" y="18405"/>
                  </a:cubicBezTo>
                  <a:cubicBezTo>
                    <a:pt x="217488" y="18405"/>
                    <a:pt x="217488" y="18405"/>
                    <a:pt x="217488" y="318145"/>
                  </a:cubicBezTo>
                  <a:cubicBezTo>
                    <a:pt x="217488" y="328662"/>
                    <a:pt x="208317" y="336550"/>
                    <a:pt x="197836" y="336550"/>
                  </a:cubicBezTo>
                  <a:cubicBezTo>
                    <a:pt x="197836" y="336550"/>
                    <a:pt x="197836" y="336550"/>
                    <a:pt x="19652" y="336550"/>
                  </a:cubicBezTo>
                  <a:cubicBezTo>
                    <a:pt x="9171" y="336550"/>
                    <a:pt x="0" y="328662"/>
                    <a:pt x="0" y="318145"/>
                  </a:cubicBezTo>
                  <a:cubicBezTo>
                    <a:pt x="0" y="318145"/>
                    <a:pt x="0" y="318145"/>
                    <a:pt x="0" y="18405"/>
                  </a:cubicBezTo>
                  <a:cubicBezTo>
                    <a:pt x="0" y="7888"/>
                    <a:pt x="9171" y="0"/>
                    <a:pt x="19652" y="0"/>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6" name="Oval 15"/>
            <p:cNvSpPr>
              <a:spLocks noChangeArrowheads="1"/>
            </p:cNvSpPr>
            <p:nvPr/>
          </p:nvSpPr>
          <p:spPr bwMode="auto">
            <a:xfrm>
              <a:off x="2942252" y="4386452"/>
              <a:ext cx="254745" cy="394204"/>
            </a:xfrm>
            <a:custGeom>
              <a:avLst/>
              <a:gdLst>
                <a:gd name="connsiteX0" fmla="*/ 182768 w 217488"/>
                <a:gd name="connsiteY0" fmla="*/ 277515 h 336550"/>
                <a:gd name="connsiteX1" fmla="*/ 156139 w 217488"/>
                <a:gd name="connsiteY1" fmla="*/ 283964 h 336550"/>
                <a:gd name="connsiteX2" fmla="*/ 152145 w 217488"/>
                <a:gd name="connsiteY2" fmla="*/ 292993 h 336550"/>
                <a:gd name="connsiteX3" fmla="*/ 158802 w 217488"/>
                <a:gd name="connsiteY3" fmla="*/ 296863 h 336550"/>
                <a:gd name="connsiteX4" fmla="*/ 160133 w 217488"/>
                <a:gd name="connsiteY4" fmla="*/ 296863 h 336550"/>
                <a:gd name="connsiteX5" fmla="*/ 186762 w 217488"/>
                <a:gd name="connsiteY5" fmla="*/ 290414 h 336550"/>
                <a:gd name="connsiteX6" fmla="*/ 190757 w 217488"/>
                <a:gd name="connsiteY6" fmla="*/ 282674 h 336550"/>
                <a:gd name="connsiteX7" fmla="*/ 182768 w 217488"/>
                <a:gd name="connsiteY7" fmla="*/ 277515 h 336550"/>
                <a:gd name="connsiteX8" fmla="*/ 34720 w 217488"/>
                <a:gd name="connsiteY8" fmla="*/ 277515 h 336550"/>
                <a:gd name="connsiteX9" fmla="*/ 26732 w 217488"/>
                <a:gd name="connsiteY9" fmla="*/ 282674 h 336550"/>
                <a:gd name="connsiteX10" fmla="*/ 30726 w 217488"/>
                <a:gd name="connsiteY10" fmla="*/ 290414 h 336550"/>
                <a:gd name="connsiteX11" fmla="*/ 57355 w 217488"/>
                <a:gd name="connsiteY11" fmla="*/ 296863 h 336550"/>
                <a:gd name="connsiteX12" fmla="*/ 58686 w 217488"/>
                <a:gd name="connsiteY12" fmla="*/ 296863 h 336550"/>
                <a:gd name="connsiteX13" fmla="*/ 65344 w 217488"/>
                <a:gd name="connsiteY13" fmla="*/ 292993 h 336550"/>
                <a:gd name="connsiteX14" fmla="*/ 61349 w 217488"/>
                <a:gd name="connsiteY14" fmla="*/ 283964 h 336550"/>
                <a:gd name="connsiteX15" fmla="*/ 34720 w 217488"/>
                <a:gd name="connsiteY15" fmla="*/ 277515 h 336550"/>
                <a:gd name="connsiteX16" fmla="*/ 108745 w 217488"/>
                <a:gd name="connsiteY16" fmla="*/ 271463 h 336550"/>
                <a:gd name="connsiteX17" fmla="*/ 87313 w 217488"/>
                <a:gd name="connsiteY17" fmla="*/ 292101 h 336550"/>
                <a:gd name="connsiteX18" fmla="*/ 108745 w 217488"/>
                <a:gd name="connsiteY18" fmla="*/ 312739 h 336550"/>
                <a:gd name="connsiteX19" fmla="*/ 130177 w 217488"/>
                <a:gd name="connsiteY19" fmla="*/ 292101 h 336550"/>
                <a:gd name="connsiteX20" fmla="*/ 108745 w 217488"/>
                <a:gd name="connsiteY20" fmla="*/ 271463 h 336550"/>
                <a:gd name="connsiteX21" fmla="*/ 27469 w 217488"/>
                <a:gd name="connsiteY21" fmla="*/ 38100 h 336550"/>
                <a:gd name="connsiteX22" fmla="*/ 22225 w 217488"/>
                <a:gd name="connsiteY22" fmla="*/ 42049 h 336550"/>
                <a:gd name="connsiteX23" fmla="*/ 22225 w 217488"/>
                <a:gd name="connsiteY23" fmla="*/ 240798 h 336550"/>
                <a:gd name="connsiteX24" fmla="*/ 27469 w 217488"/>
                <a:gd name="connsiteY24" fmla="*/ 246063 h 336550"/>
                <a:gd name="connsiteX25" fmla="*/ 190019 w 217488"/>
                <a:gd name="connsiteY25" fmla="*/ 246063 h 336550"/>
                <a:gd name="connsiteX26" fmla="*/ 195263 w 217488"/>
                <a:gd name="connsiteY26" fmla="*/ 240798 h 336550"/>
                <a:gd name="connsiteX27" fmla="*/ 195263 w 217488"/>
                <a:gd name="connsiteY27" fmla="*/ 42049 h 336550"/>
                <a:gd name="connsiteX28" fmla="*/ 190019 w 217488"/>
                <a:gd name="connsiteY28" fmla="*/ 38100 h 336550"/>
                <a:gd name="connsiteX29" fmla="*/ 27469 w 217488"/>
                <a:gd name="connsiteY29" fmla="*/ 38100 h 336550"/>
                <a:gd name="connsiteX30" fmla="*/ 92869 w 217488"/>
                <a:gd name="connsiteY30" fmla="*/ 15875 h 336550"/>
                <a:gd name="connsiteX31" fmla="*/ 88900 w 217488"/>
                <a:gd name="connsiteY31" fmla="*/ 19957 h 336550"/>
                <a:gd name="connsiteX32" fmla="*/ 92869 w 217488"/>
                <a:gd name="connsiteY32" fmla="*/ 25400 h 336550"/>
                <a:gd name="connsiteX33" fmla="*/ 124619 w 217488"/>
                <a:gd name="connsiteY33" fmla="*/ 25400 h 336550"/>
                <a:gd name="connsiteX34" fmla="*/ 128588 w 217488"/>
                <a:gd name="connsiteY34" fmla="*/ 19957 h 336550"/>
                <a:gd name="connsiteX35" fmla="*/ 124619 w 217488"/>
                <a:gd name="connsiteY35" fmla="*/ 15875 h 336550"/>
                <a:gd name="connsiteX36" fmla="*/ 92869 w 217488"/>
                <a:gd name="connsiteY36" fmla="*/ 15875 h 336550"/>
                <a:gd name="connsiteX37" fmla="*/ 19652 w 217488"/>
                <a:gd name="connsiteY37" fmla="*/ 0 h 336550"/>
                <a:gd name="connsiteX38" fmla="*/ 197836 w 217488"/>
                <a:gd name="connsiteY38" fmla="*/ 0 h 336550"/>
                <a:gd name="connsiteX39" fmla="*/ 217488 w 217488"/>
                <a:gd name="connsiteY39" fmla="*/ 18405 h 336550"/>
                <a:gd name="connsiteX40" fmla="*/ 217488 w 217488"/>
                <a:gd name="connsiteY40" fmla="*/ 318145 h 336550"/>
                <a:gd name="connsiteX41" fmla="*/ 197836 w 217488"/>
                <a:gd name="connsiteY41" fmla="*/ 336550 h 336550"/>
                <a:gd name="connsiteX42" fmla="*/ 19652 w 217488"/>
                <a:gd name="connsiteY42" fmla="*/ 336550 h 336550"/>
                <a:gd name="connsiteX43" fmla="*/ 0 w 217488"/>
                <a:gd name="connsiteY43" fmla="*/ 318145 h 336550"/>
                <a:gd name="connsiteX44" fmla="*/ 0 w 217488"/>
                <a:gd name="connsiteY44" fmla="*/ 18405 h 336550"/>
                <a:gd name="connsiteX45" fmla="*/ 19652 w 217488"/>
                <a:gd name="connsiteY4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17488" h="336550">
                  <a:moveTo>
                    <a:pt x="182768" y="277515"/>
                  </a:moveTo>
                  <a:cubicBezTo>
                    <a:pt x="182768" y="277515"/>
                    <a:pt x="182768" y="277515"/>
                    <a:pt x="156139" y="283964"/>
                  </a:cubicBezTo>
                  <a:cubicBezTo>
                    <a:pt x="153476" y="285254"/>
                    <a:pt x="150813" y="289124"/>
                    <a:pt x="152145" y="292993"/>
                  </a:cubicBezTo>
                  <a:cubicBezTo>
                    <a:pt x="152145" y="295573"/>
                    <a:pt x="156139" y="296863"/>
                    <a:pt x="158802" y="296863"/>
                  </a:cubicBezTo>
                  <a:cubicBezTo>
                    <a:pt x="158802" y="296863"/>
                    <a:pt x="160133" y="296863"/>
                    <a:pt x="160133" y="296863"/>
                  </a:cubicBezTo>
                  <a:cubicBezTo>
                    <a:pt x="160133" y="296863"/>
                    <a:pt x="160133" y="296863"/>
                    <a:pt x="186762" y="290414"/>
                  </a:cubicBezTo>
                  <a:cubicBezTo>
                    <a:pt x="189425" y="289124"/>
                    <a:pt x="192088" y="285254"/>
                    <a:pt x="190757" y="282674"/>
                  </a:cubicBezTo>
                  <a:cubicBezTo>
                    <a:pt x="190757" y="278805"/>
                    <a:pt x="186762" y="276225"/>
                    <a:pt x="182768" y="277515"/>
                  </a:cubicBezTo>
                  <a:close/>
                  <a:moveTo>
                    <a:pt x="34720" y="277515"/>
                  </a:moveTo>
                  <a:cubicBezTo>
                    <a:pt x="30726" y="276225"/>
                    <a:pt x="26732" y="278805"/>
                    <a:pt x="26732" y="282674"/>
                  </a:cubicBezTo>
                  <a:cubicBezTo>
                    <a:pt x="25400" y="285254"/>
                    <a:pt x="28063" y="289124"/>
                    <a:pt x="30726" y="290414"/>
                  </a:cubicBezTo>
                  <a:cubicBezTo>
                    <a:pt x="30726" y="290414"/>
                    <a:pt x="30726" y="290414"/>
                    <a:pt x="57355" y="296863"/>
                  </a:cubicBezTo>
                  <a:cubicBezTo>
                    <a:pt x="57355" y="296863"/>
                    <a:pt x="58686" y="296863"/>
                    <a:pt x="58686" y="296863"/>
                  </a:cubicBezTo>
                  <a:cubicBezTo>
                    <a:pt x="61349" y="296863"/>
                    <a:pt x="65344" y="295573"/>
                    <a:pt x="65344" y="292993"/>
                  </a:cubicBezTo>
                  <a:cubicBezTo>
                    <a:pt x="66675" y="289124"/>
                    <a:pt x="64012" y="285254"/>
                    <a:pt x="61349" y="283964"/>
                  </a:cubicBezTo>
                  <a:cubicBezTo>
                    <a:pt x="61349" y="283964"/>
                    <a:pt x="61349" y="283964"/>
                    <a:pt x="34720" y="277515"/>
                  </a:cubicBezTo>
                  <a:close/>
                  <a:moveTo>
                    <a:pt x="108745" y="271463"/>
                  </a:moveTo>
                  <a:cubicBezTo>
                    <a:pt x="96908" y="271463"/>
                    <a:pt x="87313" y="280703"/>
                    <a:pt x="87313" y="292101"/>
                  </a:cubicBezTo>
                  <a:cubicBezTo>
                    <a:pt x="87313" y="303499"/>
                    <a:pt x="96908" y="312739"/>
                    <a:pt x="108745" y="312739"/>
                  </a:cubicBezTo>
                  <a:cubicBezTo>
                    <a:pt x="120582" y="312739"/>
                    <a:pt x="130177" y="303499"/>
                    <a:pt x="130177" y="292101"/>
                  </a:cubicBezTo>
                  <a:cubicBezTo>
                    <a:pt x="130177" y="280703"/>
                    <a:pt x="120582" y="271463"/>
                    <a:pt x="108745" y="271463"/>
                  </a:cubicBezTo>
                  <a:close/>
                  <a:moveTo>
                    <a:pt x="27469" y="38100"/>
                  </a:moveTo>
                  <a:cubicBezTo>
                    <a:pt x="24847" y="38100"/>
                    <a:pt x="22225" y="39416"/>
                    <a:pt x="22225" y="42049"/>
                  </a:cubicBezTo>
                  <a:cubicBezTo>
                    <a:pt x="22225" y="42049"/>
                    <a:pt x="22225" y="42049"/>
                    <a:pt x="22225" y="240798"/>
                  </a:cubicBezTo>
                  <a:cubicBezTo>
                    <a:pt x="22225" y="243431"/>
                    <a:pt x="24847" y="246063"/>
                    <a:pt x="27469" y="246063"/>
                  </a:cubicBezTo>
                  <a:cubicBezTo>
                    <a:pt x="27469" y="246063"/>
                    <a:pt x="27469" y="246063"/>
                    <a:pt x="190019" y="246063"/>
                  </a:cubicBezTo>
                  <a:cubicBezTo>
                    <a:pt x="192641" y="246063"/>
                    <a:pt x="195263" y="243431"/>
                    <a:pt x="195263" y="240798"/>
                  </a:cubicBezTo>
                  <a:lnTo>
                    <a:pt x="195263" y="42049"/>
                  </a:lnTo>
                  <a:cubicBezTo>
                    <a:pt x="195263" y="39416"/>
                    <a:pt x="192641" y="38100"/>
                    <a:pt x="190019" y="38100"/>
                  </a:cubicBezTo>
                  <a:cubicBezTo>
                    <a:pt x="190019" y="38100"/>
                    <a:pt x="190019" y="38100"/>
                    <a:pt x="27469" y="38100"/>
                  </a:cubicBezTo>
                  <a:close/>
                  <a:moveTo>
                    <a:pt x="92869" y="15875"/>
                  </a:moveTo>
                  <a:cubicBezTo>
                    <a:pt x="90223" y="15875"/>
                    <a:pt x="88900" y="17236"/>
                    <a:pt x="88900" y="19957"/>
                  </a:cubicBezTo>
                  <a:cubicBezTo>
                    <a:pt x="88900" y="22679"/>
                    <a:pt x="90223" y="25400"/>
                    <a:pt x="92869" y="25400"/>
                  </a:cubicBezTo>
                  <a:cubicBezTo>
                    <a:pt x="92869" y="25400"/>
                    <a:pt x="92869" y="25400"/>
                    <a:pt x="124619" y="25400"/>
                  </a:cubicBezTo>
                  <a:cubicBezTo>
                    <a:pt x="127265" y="25400"/>
                    <a:pt x="128588" y="22679"/>
                    <a:pt x="128588" y="19957"/>
                  </a:cubicBezTo>
                  <a:cubicBezTo>
                    <a:pt x="128588" y="17236"/>
                    <a:pt x="127265" y="15875"/>
                    <a:pt x="124619" y="15875"/>
                  </a:cubicBezTo>
                  <a:cubicBezTo>
                    <a:pt x="124619" y="15875"/>
                    <a:pt x="124619" y="15875"/>
                    <a:pt x="92869" y="15875"/>
                  </a:cubicBezTo>
                  <a:close/>
                  <a:moveTo>
                    <a:pt x="19652" y="0"/>
                  </a:moveTo>
                  <a:cubicBezTo>
                    <a:pt x="19652" y="0"/>
                    <a:pt x="19652" y="0"/>
                    <a:pt x="197836" y="0"/>
                  </a:cubicBezTo>
                  <a:cubicBezTo>
                    <a:pt x="208317" y="0"/>
                    <a:pt x="217488" y="7888"/>
                    <a:pt x="217488" y="18405"/>
                  </a:cubicBezTo>
                  <a:cubicBezTo>
                    <a:pt x="217488" y="18405"/>
                    <a:pt x="217488" y="18405"/>
                    <a:pt x="217488" y="318145"/>
                  </a:cubicBezTo>
                  <a:cubicBezTo>
                    <a:pt x="217488" y="328662"/>
                    <a:pt x="208317" y="336550"/>
                    <a:pt x="197836" y="336550"/>
                  </a:cubicBezTo>
                  <a:cubicBezTo>
                    <a:pt x="197836" y="336550"/>
                    <a:pt x="197836" y="336550"/>
                    <a:pt x="19652" y="336550"/>
                  </a:cubicBezTo>
                  <a:cubicBezTo>
                    <a:pt x="9171" y="336550"/>
                    <a:pt x="0" y="328662"/>
                    <a:pt x="0" y="318145"/>
                  </a:cubicBezTo>
                  <a:cubicBezTo>
                    <a:pt x="0" y="318145"/>
                    <a:pt x="0" y="318145"/>
                    <a:pt x="0" y="18405"/>
                  </a:cubicBezTo>
                  <a:cubicBezTo>
                    <a:pt x="0" y="7888"/>
                    <a:pt x="9171" y="0"/>
                    <a:pt x="19652" y="0"/>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7" name="Oval 18"/>
            <p:cNvSpPr>
              <a:spLocks noChangeArrowheads="1"/>
            </p:cNvSpPr>
            <p:nvPr/>
          </p:nvSpPr>
          <p:spPr bwMode="auto">
            <a:xfrm>
              <a:off x="4174152" y="3132327"/>
              <a:ext cx="254745" cy="394204"/>
            </a:xfrm>
            <a:custGeom>
              <a:avLst/>
              <a:gdLst>
                <a:gd name="connsiteX0" fmla="*/ 182768 w 217488"/>
                <a:gd name="connsiteY0" fmla="*/ 277515 h 336550"/>
                <a:gd name="connsiteX1" fmla="*/ 156139 w 217488"/>
                <a:gd name="connsiteY1" fmla="*/ 283964 h 336550"/>
                <a:gd name="connsiteX2" fmla="*/ 152145 w 217488"/>
                <a:gd name="connsiteY2" fmla="*/ 292993 h 336550"/>
                <a:gd name="connsiteX3" fmla="*/ 158802 w 217488"/>
                <a:gd name="connsiteY3" fmla="*/ 296863 h 336550"/>
                <a:gd name="connsiteX4" fmla="*/ 160133 w 217488"/>
                <a:gd name="connsiteY4" fmla="*/ 296863 h 336550"/>
                <a:gd name="connsiteX5" fmla="*/ 186762 w 217488"/>
                <a:gd name="connsiteY5" fmla="*/ 290414 h 336550"/>
                <a:gd name="connsiteX6" fmla="*/ 190757 w 217488"/>
                <a:gd name="connsiteY6" fmla="*/ 282674 h 336550"/>
                <a:gd name="connsiteX7" fmla="*/ 182768 w 217488"/>
                <a:gd name="connsiteY7" fmla="*/ 277515 h 336550"/>
                <a:gd name="connsiteX8" fmla="*/ 34720 w 217488"/>
                <a:gd name="connsiteY8" fmla="*/ 277515 h 336550"/>
                <a:gd name="connsiteX9" fmla="*/ 26732 w 217488"/>
                <a:gd name="connsiteY9" fmla="*/ 282674 h 336550"/>
                <a:gd name="connsiteX10" fmla="*/ 30726 w 217488"/>
                <a:gd name="connsiteY10" fmla="*/ 290414 h 336550"/>
                <a:gd name="connsiteX11" fmla="*/ 57355 w 217488"/>
                <a:gd name="connsiteY11" fmla="*/ 296863 h 336550"/>
                <a:gd name="connsiteX12" fmla="*/ 58686 w 217488"/>
                <a:gd name="connsiteY12" fmla="*/ 296863 h 336550"/>
                <a:gd name="connsiteX13" fmla="*/ 65344 w 217488"/>
                <a:gd name="connsiteY13" fmla="*/ 292993 h 336550"/>
                <a:gd name="connsiteX14" fmla="*/ 61349 w 217488"/>
                <a:gd name="connsiteY14" fmla="*/ 283964 h 336550"/>
                <a:gd name="connsiteX15" fmla="*/ 34720 w 217488"/>
                <a:gd name="connsiteY15" fmla="*/ 277515 h 336550"/>
                <a:gd name="connsiteX16" fmla="*/ 108745 w 217488"/>
                <a:gd name="connsiteY16" fmla="*/ 271463 h 336550"/>
                <a:gd name="connsiteX17" fmla="*/ 87313 w 217488"/>
                <a:gd name="connsiteY17" fmla="*/ 292101 h 336550"/>
                <a:gd name="connsiteX18" fmla="*/ 108745 w 217488"/>
                <a:gd name="connsiteY18" fmla="*/ 312739 h 336550"/>
                <a:gd name="connsiteX19" fmla="*/ 130177 w 217488"/>
                <a:gd name="connsiteY19" fmla="*/ 292101 h 336550"/>
                <a:gd name="connsiteX20" fmla="*/ 108745 w 217488"/>
                <a:gd name="connsiteY20" fmla="*/ 271463 h 336550"/>
                <a:gd name="connsiteX21" fmla="*/ 27469 w 217488"/>
                <a:gd name="connsiteY21" fmla="*/ 38100 h 336550"/>
                <a:gd name="connsiteX22" fmla="*/ 22225 w 217488"/>
                <a:gd name="connsiteY22" fmla="*/ 42049 h 336550"/>
                <a:gd name="connsiteX23" fmla="*/ 22225 w 217488"/>
                <a:gd name="connsiteY23" fmla="*/ 240798 h 336550"/>
                <a:gd name="connsiteX24" fmla="*/ 27469 w 217488"/>
                <a:gd name="connsiteY24" fmla="*/ 246063 h 336550"/>
                <a:gd name="connsiteX25" fmla="*/ 190019 w 217488"/>
                <a:gd name="connsiteY25" fmla="*/ 246063 h 336550"/>
                <a:gd name="connsiteX26" fmla="*/ 195263 w 217488"/>
                <a:gd name="connsiteY26" fmla="*/ 240798 h 336550"/>
                <a:gd name="connsiteX27" fmla="*/ 195263 w 217488"/>
                <a:gd name="connsiteY27" fmla="*/ 42049 h 336550"/>
                <a:gd name="connsiteX28" fmla="*/ 190019 w 217488"/>
                <a:gd name="connsiteY28" fmla="*/ 38100 h 336550"/>
                <a:gd name="connsiteX29" fmla="*/ 27469 w 217488"/>
                <a:gd name="connsiteY29" fmla="*/ 38100 h 336550"/>
                <a:gd name="connsiteX30" fmla="*/ 92869 w 217488"/>
                <a:gd name="connsiteY30" fmla="*/ 15875 h 336550"/>
                <a:gd name="connsiteX31" fmla="*/ 88900 w 217488"/>
                <a:gd name="connsiteY31" fmla="*/ 19957 h 336550"/>
                <a:gd name="connsiteX32" fmla="*/ 92869 w 217488"/>
                <a:gd name="connsiteY32" fmla="*/ 25400 h 336550"/>
                <a:gd name="connsiteX33" fmla="*/ 124619 w 217488"/>
                <a:gd name="connsiteY33" fmla="*/ 25400 h 336550"/>
                <a:gd name="connsiteX34" fmla="*/ 128588 w 217488"/>
                <a:gd name="connsiteY34" fmla="*/ 19957 h 336550"/>
                <a:gd name="connsiteX35" fmla="*/ 124619 w 217488"/>
                <a:gd name="connsiteY35" fmla="*/ 15875 h 336550"/>
                <a:gd name="connsiteX36" fmla="*/ 92869 w 217488"/>
                <a:gd name="connsiteY36" fmla="*/ 15875 h 336550"/>
                <a:gd name="connsiteX37" fmla="*/ 19652 w 217488"/>
                <a:gd name="connsiteY37" fmla="*/ 0 h 336550"/>
                <a:gd name="connsiteX38" fmla="*/ 197836 w 217488"/>
                <a:gd name="connsiteY38" fmla="*/ 0 h 336550"/>
                <a:gd name="connsiteX39" fmla="*/ 217488 w 217488"/>
                <a:gd name="connsiteY39" fmla="*/ 18405 h 336550"/>
                <a:gd name="connsiteX40" fmla="*/ 217488 w 217488"/>
                <a:gd name="connsiteY40" fmla="*/ 318145 h 336550"/>
                <a:gd name="connsiteX41" fmla="*/ 197836 w 217488"/>
                <a:gd name="connsiteY41" fmla="*/ 336550 h 336550"/>
                <a:gd name="connsiteX42" fmla="*/ 19652 w 217488"/>
                <a:gd name="connsiteY42" fmla="*/ 336550 h 336550"/>
                <a:gd name="connsiteX43" fmla="*/ 0 w 217488"/>
                <a:gd name="connsiteY43" fmla="*/ 318145 h 336550"/>
                <a:gd name="connsiteX44" fmla="*/ 0 w 217488"/>
                <a:gd name="connsiteY44" fmla="*/ 18405 h 336550"/>
                <a:gd name="connsiteX45" fmla="*/ 19652 w 217488"/>
                <a:gd name="connsiteY4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17488" h="336550">
                  <a:moveTo>
                    <a:pt x="182768" y="277515"/>
                  </a:moveTo>
                  <a:cubicBezTo>
                    <a:pt x="182768" y="277515"/>
                    <a:pt x="182768" y="277515"/>
                    <a:pt x="156139" y="283964"/>
                  </a:cubicBezTo>
                  <a:cubicBezTo>
                    <a:pt x="153476" y="285254"/>
                    <a:pt x="150813" y="289124"/>
                    <a:pt x="152145" y="292993"/>
                  </a:cubicBezTo>
                  <a:cubicBezTo>
                    <a:pt x="152145" y="295573"/>
                    <a:pt x="156139" y="296863"/>
                    <a:pt x="158802" y="296863"/>
                  </a:cubicBezTo>
                  <a:cubicBezTo>
                    <a:pt x="158802" y="296863"/>
                    <a:pt x="160133" y="296863"/>
                    <a:pt x="160133" y="296863"/>
                  </a:cubicBezTo>
                  <a:cubicBezTo>
                    <a:pt x="160133" y="296863"/>
                    <a:pt x="160133" y="296863"/>
                    <a:pt x="186762" y="290414"/>
                  </a:cubicBezTo>
                  <a:cubicBezTo>
                    <a:pt x="189425" y="289124"/>
                    <a:pt x="192088" y="285254"/>
                    <a:pt x="190757" y="282674"/>
                  </a:cubicBezTo>
                  <a:cubicBezTo>
                    <a:pt x="190757" y="278805"/>
                    <a:pt x="186762" y="276225"/>
                    <a:pt x="182768" y="277515"/>
                  </a:cubicBezTo>
                  <a:close/>
                  <a:moveTo>
                    <a:pt x="34720" y="277515"/>
                  </a:moveTo>
                  <a:cubicBezTo>
                    <a:pt x="30726" y="276225"/>
                    <a:pt x="26732" y="278805"/>
                    <a:pt x="26732" y="282674"/>
                  </a:cubicBezTo>
                  <a:cubicBezTo>
                    <a:pt x="25400" y="285254"/>
                    <a:pt x="28063" y="289124"/>
                    <a:pt x="30726" y="290414"/>
                  </a:cubicBezTo>
                  <a:cubicBezTo>
                    <a:pt x="30726" y="290414"/>
                    <a:pt x="30726" y="290414"/>
                    <a:pt x="57355" y="296863"/>
                  </a:cubicBezTo>
                  <a:cubicBezTo>
                    <a:pt x="57355" y="296863"/>
                    <a:pt x="58686" y="296863"/>
                    <a:pt x="58686" y="296863"/>
                  </a:cubicBezTo>
                  <a:cubicBezTo>
                    <a:pt x="61349" y="296863"/>
                    <a:pt x="65344" y="295573"/>
                    <a:pt x="65344" y="292993"/>
                  </a:cubicBezTo>
                  <a:cubicBezTo>
                    <a:pt x="66675" y="289124"/>
                    <a:pt x="64012" y="285254"/>
                    <a:pt x="61349" y="283964"/>
                  </a:cubicBezTo>
                  <a:cubicBezTo>
                    <a:pt x="61349" y="283964"/>
                    <a:pt x="61349" y="283964"/>
                    <a:pt x="34720" y="277515"/>
                  </a:cubicBezTo>
                  <a:close/>
                  <a:moveTo>
                    <a:pt x="108745" y="271463"/>
                  </a:moveTo>
                  <a:cubicBezTo>
                    <a:pt x="96908" y="271463"/>
                    <a:pt x="87313" y="280703"/>
                    <a:pt x="87313" y="292101"/>
                  </a:cubicBezTo>
                  <a:cubicBezTo>
                    <a:pt x="87313" y="303499"/>
                    <a:pt x="96908" y="312739"/>
                    <a:pt x="108745" y="312739"/>
                  </a:cubicBezTo>
                  <a:cubicBezTo>
                    <a:pt x="120582" y="312739"/>
                    <a:pt x="130177" y="303499"/>
                    <a:pt x="130177" y="292101"/>
                  </a:cubicBezTo>
                  <a:cubicBezTo>
                    <a:pt x="130177" y="280703"/>
                    <a:pt x="120582" y="271463"/>
                    <a:pt x="108745" y="271463"/>
                  </a:cubicBezTo>
                  <a:close/>
                  <a:moveTo>
                    <a:pt x="27469" y="38100"/>
                  </a:moveTo>
                  <a:cubicBezTo>
                    <a:pt x="24847" y="38100"/>
                    <a:pt x="22225" y="39416"/>
                    <a:pt x="22225" y="42049"/>
                  </a:cubicBezTo>
                  <a:cubicBezTo>
                    <a:pt x="22225" y="42049"/>
                    <a:pt x="22225" y="42049"/>
                    <a:pt x="22225" y="240798"/>
                  </a:cubicBezTo>
                  <a:cubicBezTo>
                    <a:pt x="22225" y="243431"/>
                    <a:pt x="24847" y="246063"/>
                    <a:pt x="27469" y="246063"/>
                  </a:cubicBezTo>
                  <a:cubicBezTo>
                    <a:pt x="27469" y="246063"/>
                    <a:pt x="27469" y="246063"/>
                    <a:pt x="190019" y="246063"/>
                  </a:cubicBezTo>
                  <a:cubicBezTo>
                    <a:pt x="192641" y="246063"/>
                    <a:pt x="195263" y="243431"/>
                    <a:pt x="195263" y="240798"/>
                  </a:cubicBezTo>
                  <a:lnTo>
                    <a:pt x="195263" y="42049"/>
                  </a:lnTo>
                  <a:cubicBezTo>
                    <a:pt x="195263" y="39416"/>
                    <a:pt x="192641" y="38100"/>
                    <a:pt x="190019" y="38100"/>
                  </a:cubicBezTo>
                  <a:cubicBezTo>
                    <a:pt x="190019" y="38100"/>
                    <a:pt x="190019" y="38100"/>
                    <a:pt x="27469" y="38100"/>
                  </a:cubicBezTo>
                  <a:close/>
                  <a:moveTo>
                    <a:pt x="92869" y="15875"/>
                  </a:moveTo>
                  <a:cubicBezTo>
                    <a:pt x="90223" y="15875"/>
                    <a:pt x="88900" y="17236"/>
                    <a:pt x="88900" y="19957"/>
                  </a:cubicBezTo>
                  <a:cubicBezTo>
                    <a:pt x="88900" y="22679"/>
                    <a:pt x="90223" y="25400"/>
                    <a:pt x="92869" y="25400"/>
                  </a:cubicBezTo>
                  <a:cubicBezTo>
                    <a:pt x="92869" y="25400"/>
                    <a:pt x="92869" y="25400"/>
                    <a:pt x="124619" y="25400"/>
                  </a:cubicBezTo>
                  <a:cubicBezTo>
                    <a:pt x="127265" y="25400"/>
                    <a:pt x="128588" y="22679"/>
                    <a:pt x="128588" y="19957"/>
                  </a:cubicBezTo>
                  <a:cubicBezTo>
                    <a:pt x="128588" y="17236"/>
                    <a:pt x="127265" y="15875"/>
                    <a:pt x="124619" y="15875"/>
                  </a:cubicBezTo>
                  <a:cubicBezTo>
                    <a:pt x="124619" y="15875"/>
                    <a:pt x="124619" y="15875"/>
                    <a:pt x="92869" y="15875"/>
                  </a:cubicBezTo>
                  <a:close/>
                  <a:moveTo>
                    <a:pt x="19652" y="0"/>
                  </a:moveTo>
                  <a:cubicBezTo>
                    <a:pt x="19652" y="0"/>
                    <a:pt x="19652" y="0"/>
                    <a:pt x="197836" y="0"/>
                  </a:cubicBezTo>
                  <a:cubicBezTo>
                    <a:pt x="208317" y="0"/>
                    <a:pt x="217488" y="7888"/>
                    <a:pt x="217488" y="18405"/>
                  </a:cubicBezTo>
                  <a:cubicBezTo>
                    <a:pt x="217488" y="18405"/>
                    <a:pt x="217488" y="18405"/>
                    <a:pt x="217488" y="318145"/>
                  </a:cubicBezTo>
                  <a:cubicBezTo>
                    <a:pt x="217488" y="328662"/>
                    <a:pt x="208317" y="336550"/>
                    <a:pt x="197836" y="336550"/>
                  </a:cubicBezTo>
                  <a:cubicBezTo>
                    <a:pt x="197836" y="336550"/>
                    <a:pt x="197836" y="336550"/>
                    <a:pt x="19652" y="336550"/>
                  </a:cubicBezTo>
                  <a:cubicBezTo>
                    <a:pt x="9171" y="336550"/>
                    <a:pt x="0" y="328662"/>
                    <a:pt x="0" y="318145"/>
                  </a:cubicBezTo>
                  <a:cubicBezTo>
                    <a:pt x="0" y="318145"/>
                    <a:pt x="0" y="318145"/>
                    <a:pt x="0" y="18405"/>
                  </a:cubicBezTo>
                  <a:cubicBezTo>
                    <a:pt x="0" y="7888"/>
                    <a:pt x="9171" y="0"/>
                    <a:pt x="19652" y="0"/>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8" name="Oval 21"/>
            <p:cNvSpPr>
              <a:spLocks noChangeArrowheads="1"/>
            </p:cNvSpPr>
            <p:nvPr/>
          </p:nvSpPr>
          <p:spPr bwMode="auto">
            <a:xfrm>
              <a:off x="7719039" y="3132327"/>
              <a:ext cx="254745" cy="394204"/>
            </a:xfrm>
            <a:custGeom>
              <a:avLst/>
              <a:gdLst>
                <a:gd name="connsiteX0" fmla="*/ 182768 w 217488"/>
                <a:gd name="connsiteY0" fmla="*/ 277515 h 336550"/>
                <a:gd name="connsiteX1" fmla="*/ 156139 w 217488"/>
                <a:gd name="connsiteY1" fmla="*/ 283964 h 336550"/>
                <a:gd name="connsiteX2" fmla="*/ 152145 w 217488"/>
                <a:gd name="connsiteY2" fmla="*/ 292993 h 336550"/>
                <a:gd name="connsiteX3" fmla="*/ 158802 w 217488"/>
                <a:gd name="connsiteY3" fmla="*/ 296863 h 336550"/>
                <a:gd name="connsiteX4" fmla="*/ 160133 w 217488"/>
                <a:gd name="connsiteY4" fmla="*/ 296863 h 336550"/>
                <a:gd name="connsiteX5" fmla="*/ 186762 w 217488"/>
                <a:gd name="connsiteY5" fmla="*/ 290414 h 336550"/>
                <a:gd name="connsiteX6" fmla="*/ 190757 w 217488"/>
                <a:gd name="connsiteY6" fmla="*/ 282674 h 336550"/>
                <a:gd name="connsiteX7" fmla="*/ 182768 w 217488"/>
                <a:gd name="connsiteY7" fmla="*/ 277515 h 336550"/>
                <a:gd name="connsiteX8" fmla="*/ 34720 w 217488"/>
                <a:gd name="connsiteY8" fmla="*/ 277515 h 336550"/>
                <a:gd name="connsiteX9" fmla="*/ 26732 w 217488"/>
                <a:gd name="connsiteY9" fmla="*/ 282674 h 336550"/>
                <a:gd name="connsiteX10" fmla="*/ 30726 w 217488"/>
                <a:gd name="connsiteY10" fmla="*/ 290414 h 336550"/>
                <a:gd name="connsiteX11" fmla="*/ 57355 w 217488"/>
                <a:gd name="connsiteY11" fmla="*/ 296863 h 336550"/>
                <a:gd name="connsiteX12" fmla="*/ 58686 w 217488"/>
                <a:gd name="connsiteY12" fmla="*/ 296863 h 336550"/>
                <a:gd name="connsiteX13" fmla="*/ 65344 w 217488"/>
                <a:gd name="connsiteY13" fmla="*/ 292993 h 336550"/>
                <a:gd name="connsiteX14" fmla="*/ 61349 w 217488"/>
                <a:gd name="connsiteY14" fmla="*/ 283964 h 336550"/>
                <a:gd name="connsiteX15" fmla="*/ 34720 w 217488"/>
                <a:gd name="connsiteY15" fmla="*/ 277515 h 336550"/>
                <a:gd name="connsiteX16" fmla="*/ 108745 w 217488"/>
                <a:gd name="connsiteY16" fmla="*/ 271463 h 336550"/>
                <a:gd name="connsiteX17" fmla="*/ 87313 w 217488"/>
                <a:gd name="connsiteY17" fmla="*/ 292101 h 336550"/>
                <a:gd name="connsiteX18" fmla="*/ 108745 w 217488"/>
                <a:gd name="connsiteY18" fmla="*/ 312739 h 336550"/>
                <a:gd name="connsiteX19" fmla="*/ 130177 w 217488"/>
                <a:gd name="connsiteY19" fmla="*/ 292101 h 336550"/>
                <a:gd name="connsiteX20" fmla="*/ 108745 w 217488"/>
                <a:gd name="connsiteY20" fmla="*/ 271463 h 336550"/>
                <a:gd name="connsiteX21" fmla="*/ 27469 w 217488"/>
                <a:gd name="connsiteY21" fmla="*/ 38100 h 336550"/>
                <a:gd name="connsiteX22" fmla="*/ 22225 w 217488"/>
                <a:gd name="connsiteY22" fmla="*/ 42049 h 336550"/>
                <a:gd name="connsiteX23" fmla="*/ 22225 w 217488"/>
                <a:gd name="connsiteY23" fmla="*/ 240798 h 336550"/>
                <a:gd name="connsiteX24" fmla="*/ 27469 w 217488"/>
                <a:gd name="connsiteY24" fmla="*/ 246063 h 336550"/>
                <a:gd name="connsiteX25" fmla="*/ 190019 w 217488"/>
                <a:gd name="connsiteY25" fmla="*/ 246063 h 336550"/>
                <a:gd name="connsiteX26" fmla="*/ 195263 w 217488"/>
                <a:gd name="connsiteY26" fmla="*/ 240798 h 336550"/>
                <a:gd name="connsiteX27" fmla="*/ 195263 w 217488"/>
                <a:gd name="connsiteY27" fmla="*/ 42049 h 336550"/>
                <a:gd name="connsiteX28" fmla="*/ 190019 w 217488"/>
                <a:gd name="connsiteY28" fmla="*/ 38100 h 336550"/>
                <a:gd name="connsiteX29" fmla="*/ 27469 w 217488"/>
                <a:gd name="connsiteY29" fmla="*/ 38100 h 336550"/>
                <a:gd name="connsiteX30" fmla="*/ 92869 w 217488"/>
                <a:gd name="connsiteY30" fmla="*/ 15875 h 336550"/>
                <a:gd name="connsiteX31" fmla="*/ 88900 w 217488"/>
                <a:gd name="connsiteY31" fmla="*/ 19957 h 336550"/>
                <a:gd name="connsiteX32" fmla="*/ 92869 w 217488"/>
                <a:gd name="connsiteY32" fmla="*/ 25400 h 336550"/>
                <a:gd name="connsiteX33" fmla="*/ 124619 w 217488"/>
                <a:gd name="connsiteY33" fmla="*/ 25400 h 336550"/>
                <a:gd name="connsiteX34" fmla="*/ 128588 w 217488"/>
                <a:gd name="connsiteY34" fmla="*/ 19957 h 336550"/>
                <a:gd name="connsiteX35" fmla="*/ 124619 w 217488"/>
                <a:gd name="connsiteY35" fmla="*/ 15875 h 336550"/>
                <a:gd name="connsiteX36" fmla="*/ 92869 w 217488"/>
                <a:gd name="connsiteY36" fmla="*/ 15875 h 336550"/>
                <a:gd name="connsiteX37" fmla="*/ 19652 w 217488"/>
                <a:gd name="connsiteY37" fmla="*/ 0 h 336550"/>
                <a:gd name="connsiteX38" fmla="*/ 197836 w 217488"/>
                <a:gd name="connsiteY38" fmla="*/ 0 h 336550"/>
                <a:gd name="connsiteX39" fmla="*/ 217488 w 217488"/>
                <a:gd name="connsiteY39" fmla="*/ 18405 h 336550"/>
                <a:gd name="connsiteX40" fmla="*/ 217488 w 217488"/>
                <a:gd name="connsiteY40" fmla="*/ 318145 h 336550"/>
                <a:gd name="connsiteX41" fmla="*/ 197836 w 217488"/>
                <a:gd name="connsiteY41" fmla="*/ 336550 h 336550"/>
                <a:gd name="connsiteX42" fmla="*/ 19652 w 217488"/>
                <a:gd name="connsiteY42" fmla="*/ 336550 h 336550"/>
                <a:gd name="connsiteX43" fmla="*/ 0 w 217488"/>
                <a:gd name="connsiteY43" fmla="*/ 318145 h 336550"/>
                <a:gd name="connsiteX44" fmla="*/ 0 w 217488"/>
                <a:gd name="connsiteY44" fmla="*/ 18405 h 336550"/>
                <a:gd name="connsiteX45" fmla="*/ 19652 w 217488"/>
                <a:gd name="connsiteY4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17488" h="336550">
                  <a:moveTo>
                    <a:pt x="182768" y="277515"/>
                  </a:moveTo>
                  <a:cubicBezTo>
                    <a:pt x="182768" y="277515"/>
                    <a:pt x="182768" y="277515"/>
                    <a:pt x="156139" y="283964"/>
                  </a:cubicBezTo>
                  <a:cubicBezTo>
                    <a:pt x="153476" y="285254"/>
                    <a:pt x="150813" y="289124"/>
                    <a:pt x="152145" y="292993"/>
                  </a:cubicBezTo>
                  <a:cubicBezTo>
                    <a:pt x="152145" y="295573"/>
                    <a:pt x="156139" y="296863"/>
                    <a:pt x="158802" y="296863"/>
                  </a:cubicBezTo>
                  <a:cubicBezTo>
                    <a:pt x="158802" y="296863"/>
                    <a:pt x="160133" y="296863"/>
                    <a:pt x="160133" y="296863"/>
                  </a:cubicBezTo>
                  <a:cubicBezTo>
                    <a:pt x="160133" y="296863"/>
                    <a:pt x="160133" y="296863"/>
                    <a:pt x="186762" y="290414"/>
                  </a:cubicBezTo>
                  <a:cubicBezTo>
                    <a:pt x="189425" y="289124"/>
                    <a:pt x="192088" y="285254"/>
                    <a:pt x="190757" y="282674"/>
                  </a:cubicBezTo>
                  <a:cubicBezTo>
                    <a:pt x="190757" y="278805"/>
                    <a:pt x="186762" y="276225"/>
                    <a:pt x="182768" y="277515"/>
                  </a:cubicBezTo>
                  <a:close/>
                  <a:moveTo>
                    <a:pt x="34720" y="277515"/>
                  </a:moveTo>
                  <a:cubicBezTo>
                    <a:pt x="30726" y="276225"/>
                    <a:pt x="26732" y="278805"/>
                    <a:pt x="26732" y="282674"/>
                  </a:cubicBezTo>
                  <a:cubicBezTo>
                    <a:pt x="25400" y="285254"/>
                    <a:pt x="28063" y="289124"/>
                    <a:pt x="30726" y="290414"/>
                  </a:cubicBezTo>
                  <a:cubicBezTo>
                    <a:pt x="30726" y="290414"/>
                    <a:pt x="30726" y="290414"/>
                    <a:pt x="57355" y="296863"/>
                  </a:cubicBezTo>
                  <a:cubicBezTo>
                    <a:pt x="57355" y="296863"/>
                    <a:pt x="58686" y="296863"/>
                    <a:pt x="58686" y="296863"/>
                  </a:cubicBezTo>
                  <a:cubicBezTo>
                    <a:pt x="61349" y="296863"/>
                    <a:pt x="65344" y="295573"/>
                    <a:pt x="65344" y="292993"/>
                  </a:cubicBezTo>
                  <a:cubicBezTo>
                    <a:pt x="66675" y="289124"/>
                    <a:pt x="64012" y="285254"/>
                    <a:pt x="61349" y="283964"/>
                  </a:cubicBezTo>
                  <a:cubicBezTo>
                    <a:pt x="61349" y="283964"/>
                    <a:pt x="61349" y="283964"/>
                    <a:pt x="34720" y="277515"/>
                  </a:cubicBezTo>
                  <a:close/>
                  <a:moveTo>
                    <a:pt x="108745" y="271463"/>
                  </a:moveTo>
                  <a:cubicBezTo>
                    <a:pt x="96908" y="271463"/>
                    <a:pt x="87313" y="280703"/>
                    <a:pt x="87313" y="292101"/>
                  </a:cubicBezTo>
                  <a:cubicBezTo>
                    <a:pt x="87313" y="303499"/>
                    <a:pt x="96908" y="312739"/>
                    <a:pt x="108745" y="312739"/>
                  </a:cubicBezTo>
                  <a:cubicBezTo>
                    <a:pt x="120582" y="312739"/>
                    <a:pt x="130177" y="303499"/>
                    <a:pt x="130177" y="292101"/>
                  </a:cubicBezTo>
                  <a:cubicBezTo>
                    <a:pt x="130177" y="280703"/>
                    <a:pt x="120582" y="271463"/>
                    <a:pt x="108745" y="271463"/>
                  </a:cubicBezTo>
                  <a:close/>
                  <a:moveTo>
                    <a:pt x="27469" y="38100"/>
                  </a:moveTo>
                  <a:cubicBezTo>
                    <a:pt x="24847" y="38100"/>
                    <a:pt x="22225" y="39416"/>
                    <a:pt x="22225" y="42049"/>
                  </a:cubicBezTo>
                  <a:cubicBezTo>
                    <a:pt x="22225" y="42049"/>
                    <a:pt x="22225" y="42049"/>
                    <a:pt x="22225" y="240798"/>
                  </a:cubicBezTo>
                  <a:cubicBezTo>
                    <a:pt x="22225" y="243431"/>
                    <a:pt x="24847" y="246063"/>
                    <a:pt x="27469" y="246063"/>
                  </a:cubicBezTo>
                  <a:cubicBezTo>
                    <a:pt x="27469" y="246063"/>
                    <a:pt x="27469" y="246063"/>
                    <a:pt x="190019" y="246063"/>
                  </a:cubicBezTo>
                  <a:cubicBezTo>
                    <a:pt x="192641" y="246063"/>
                    <a:pt x="195263" y="243431"/>
                    <a:pt x="195263" y="240798"/>
                  </a:cubicBezTo>
                  <a:lnTo>
                    <a:pt x="195263" y="42049"/>
                  </a:lnTo>
                  <a:cubicBezTo>
                    <a:pt x="195263" y="39416"/>
                    <a:pt x="192641" y="38100"/>
                    <a:pt x="190019" y="38100"/>
                  </a:cubicBezTo>
                  <a:cubicBezTo>
                    <a:pt x="190019" y="38100"/>
                    <a:pt x="190019" y="38100"/>
                    <a:pt x="27469" y="38100"/>
                  </a:cubicBezTo>
                  <a:close/>
                  <a:moveTo>
                    <a:pt x="92869" y="15875"/>
                  </a:moveTo>
                  <a:cubicBezTo>
                    <a:pt x="90223" y="15875"/>
                    <a:pt x="88900" y="17236"/>
                    <a:pt x="88900" y="19957"/>
                  </a:cubicBezTo>
                  <a:cubicBezTo>
                    <a:pt x="88900" y="22679"/>
                    <a:pt x="90223" y="25400"/>
                    <a:pt x="92869" y="25400"/>
                  </a:cubicBezTo>
                  <a:cubicBezTo>
                    <a:pt x="92869" y="25400"/>
                    <a:pt x="92869" y="25400"/>
                    <a:pt x="124619" y="25400"/>
                  </a:cubicBezTo>
                  <a:cubicBezTo>
                    <a:pt x="127265" y="25400"/>
                    <a:pt x="128588" y="22679"/>
                    <a:pt x="128588" y="19957"/>
                  </a:cubicBezTo>
                  <a:cubicBezTo>
                    <a:pt x="128588" y="17236"/>
                    <a:pt x="127265" y="15875"/>
                    <a:pt x="124619" y="15875"/>
                  </a:cubicBezTo>
                  <a:cubicBezTo>
                    <a:pt x="124619" y="15875"/>
                    <a:pt x="124619" y="15875"/>
                    <a:pt x="92869" y="15875"/>
                  </a:cubicBezTo>
                  <a:close/>
                  <a:moveTo>
                    <a:pt x="19652" y="0"/>
                  </a:moveTo>
                  <a:cubicBezTo>
                    <a:pt x="19652" y="0"/>
                    <a:pt x="19652" y="0"/>
                    <a:pt x="197836" y="0"/>
                  </a:cubicBezTo>
                  <a:cubicBezTo>
                    <a:pt x="208317" y="0"/>
                    <a:pt x="217488" y="7888"/>
                    <a:pt x="217488" y="18405"/>
                  </a:cubicBezTo>
                  <a:cubicBezTo>
                    <a:pt x="217488" y="18405"/>
                    <a:pt x="217488" y="18405"/>
                    <a:pt x="217488" y="318145"/>
                  </a:cubicBezTo>
                  <a:cubicBezTo>
                    <a:pt x="217488" y="328662"/>
                    <a:pt x="208317" y="336550"/>
                    <a:pt x="197836" y="336550"/>
                  </a:cubicBezTo>
                  <a:cubicBezTo>
                    <a:pt x="197836" y="336550"/>
                    <a:pt x="197836" y="336550"/>
                    <a:pt x="19652" y="336550"/>
                  </a:cubicBezTo>
                  <a:cubicBezTo>
                    <a:pt x="9171" y="336550"/>
                    <a:pt x="0" y="328662"/>
                    <a:pt x="0" y="318145"/>
                  </a:cubicBezTo>
                  <a:cubicBezTo>
                    <a:pt x="0" y="318145"/>
                    <a:pt x="0" y="318145"/>
                    <a:pt x="0" y="18405"/>
                  </a:cubicBezTo>
                  <a:cubicBezTo>
                    <a:pt x="0" y="7888"/>
                    <a:pt x="9171" y="0"/>
                    <a:pt x="19652" y="0"/>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9" name="Oval 24"/>
            <p:cNvSpPr>
              <a:spLocks noChangeArrowheads="1"/>
            </p:cNvSpPr>
            <p:nvPr/>
          </p:nvSpPr>
          <p:spPr bwMode="auto">
            <a:xfrm>
              <a:off x="8971645" y="1877078"/>
              <a:ext cx="256196" cy="396450"/>
            </a:xfrm>
            <a:custGeom>
              <a:avLst/>
              <a:gdLst>
                <a:gd name="connsiteX0" fmla="*/ 182768 w 217488"/>
                <a:gd name="connsiteY0" fmla="*/ 277515 h 336550"/>
                <a:gd name="connsiteX1" fmla="*/ 156139 w 217488"/>
                <a:gd name="connsiteY1" fmla="*/ 283964 h 336550"/>
                <a:gd name="connsiteX2" fmla="*/ 152145 w 217488"/>
                <a:gd name="connsiteY2" fmla="*/ 292993 h 336550"/>
                <a:gd name="connsiteX3" fmla="*/ 158802 w 217488"/>
                <a:gd name="connsiteY3" fmla="*/ 296863 h 336550"/>
                <a:gd name="connsiteX4" fmla="*/ 160133 w 217488"/>
                <a:gd name="connsiteY4" fmla="*/ 296863 h 336550"/>
                <a:gd name="connsiteX5" fmla="*/ 186762 w 217488"/>
                <a:gd name="connsiteY5" fmla="*/ 290414 h 336550"/>
                <a:gd name="connsiteX6" fmla="*/ 190757 w 217488"/>
                <a:gd name="connsiteY6" fmla="*/ 282674 h 336550"/>
                <a:gd name="connsiteX7" fmla="*/ 182768 w 217488"/>
                <a:gd name="connsiteY7" fmla="*/ 277515 h 336550"/>
                <a:gd name="connsiteX8" fmla="*/ 34720 w 217488"/>
                <a:gd name="connsiteY8" fmla="*/ 277515 h 336550"/>
                <a:gd name="connsiteX9" fmla="*/ 26732 w 217488"/>
                <a:gd name="connsiteY9" fmla="*/ 282674 h 336550"/>
                <a:gd name="connsiteX10" fmla="*/ 30726 w 217488"/>
                <a:gd name="connsiteY10" fmla="*/ 290414 h 336550"/>
                <a:gd name="connsiteX11" fmla="*/ 57355 w 217488"/>
                <a:gd name="connsiteY11" fmla="*/ 296863 h 336550"/>
                <a:gd name="connsiteX12" fmla="*/ 58686 w 217488"/>
                <a:gd name="connsiteY12" fmla="*/ 296863 h 336550"/>
                <a:gd name="connsiteX13" fmla="*/ 65344 w 217488"/>
                <a:gd name="connsiteY13" fmla="*/ 292993 h 336550"/>
                <a:gd name="connsiteX14" fmla="*/ 61349 w 217488"/>
                <a:gd name="connsiteY14" fmla="*/ 283964 h 336550"/>
                <a:gd name="connsiteX15" fmla="*/ 34720 w 217488"/>
                <a:gd name="connsiteY15" fmla="*/ 277515 h 336550"/>
                <a:gd name="connsiteX16" fmla="*/ 108745 w 217488"/>
                <a:gd name="connsiteY16" fmla="*/ 271463 h 336550"/>
                <a:gd name="connsiteX17" fmla="*/ 87313 w 217488"/>
                <a:gd name="connsiteY17" fmla="*/ 292101 h 336550"/>
                <a:gd name="connsiteX18" fmla="*/ 108745 w 217488"/>
                <a:gd name="connsiteY18" fmla="*/ 312739 h 336550"/>
                <a:gd name="connsiteX19" fmla="*/ 130177 w 217488"/>
                <a:gd name="connsiteY19" fmla="*/ 292101 h 336550"/>
                <a:gd name="connsiteX20" fmla="*/ 108745 w 217488"/>
                <a:gd name="connsiteY20" fmla="*/ 271463 h 336550"/>
                <a:gd name="connsiteX21" fmla="*/ 27469 w 217488"/>
                <a:gd name="connsiteY21" fmla="*/ 38100 h 336550"/>
                <a:gd name="connsiteX22" fmla="*/ 22225 w 217488"/>
                <a:gd name="connsiteY22" fmla="*/ 42049 h 336550"/>
                <a:gd name="connsiteX23" fmla="*/ 22225 w 217488"/>
                <a:gd name="connsiteY23" fmla="*/ 240798 h 336550"/>
                <a:gd name="connsiteX24" fmla="*/ 27469 w 217488"/>
                <a:gd name="connsiteY24" fmla="*/ 246063 h 336550"/>
                <a:gd name="connsiteX25" fmla="*/ 190019 w 217488"/>
                <a:gd name="connsiteY25" fmla="*/ 246063 h 336550"/>
                <a:gd name="connsiteX26" fmla="*/ 195263 w 217488"/>
                <a:gd name="connsiteY26" fmla="*/ 240798 h 336550"/>
                <a:gd name="connsiteX27" fmla="*/ 195263 w 217488"/>
                <a:gd name="connsiteY27" fmla="*/ 42049 h 336550"/>
                <a:gd name="connsiteX28" fmla="*/ 190019 w 217488"/>
                <a:gd name="connsiteY28" fmla="*/ 38100 h 336550"/>
                <a:gd name="connsiteX29" fmla="*/ 27469 w 217488"/>
                <a:gd name="connsiteY29" fmla="*/ 38100 h 336550"/>
                <a:gd name="connsiteX30" fmla="*/ 92869 w 217488"/>
                <a:gd name="connsiteY30" fmla="*/ 15875 h 336550"/>
                <a:gd name="connsiteX31" fmla="*/ 88900 w 217488"/>
                <a:gd name="connsiteY31" fmla="*/ 19957 h 336550"/>
                <a:gd name="connsiteX32" fmla="*/ 92869 w 217488"/>
                <a:gd name="connsiteY32" fmla="*/ 25400 h 336550"/>
                <a:gd name="connsiteX33" fmla="*/ 124619 w 217488"/>
                <a:gd name="connsiteY33" fmla="*/ 25400 h 336550"/>
                <a:gd name="connsiteX34" fmla="*/ 128588 w 217488"/>
                <a:gd name="connsiteY34" fmla="*/ 19957 h 336550"/>
                <a:gd name="connsiteX35" fmla="*/ 124619 w 217488"/>
                <a:gd name="connsiteY35" fmla="*/ 15875 h 336550"/>
                <a:gd name="connsiteX36" fmla="*/ 92869 w 217488"/>
                <a:gd name="connsiteY36" fmla="*/ 15875 h 336550"/>
                <a:gd name="connsiteX37" fmla="*/ 19652 w 217488"/>
                <a:gd name="connsiteY37" fmla="*/ 0 h 336550"/>
                <a:gd name="connsiteX38" fmla="*/ 197836 w 217488"/>
                <a:gd name="connsiteY38" fmla="*/ 0 h 336550"/>
                <a:gd name="connsiteX39" fmla="*/ 217488 w 217488"/>
                <a:gd name="connsiteY39" fmla="*/ 18405 h 336550"/>
                <a:gd name="connsiteX40" fmla="*/ 217488 w 217488"/>
                <a:gd name="connsiteY40" fmla="*/ 318145 h 336550"/>
                <a:gd name="connsiteX41" fmla="*/ 197836 w 217488"/>
                <a:gd name="connsiteY41" fmla="*/ 336550 h 336550"/>
                <a:gd name="connsiteX42" fmla="*/ 19652 w 217488"/>
                <a:gd name="connsiteY42" fmla="*/ 336550 h 336550"/>
                <a:gd name="connsiteX43" fmla="*/ 0 w 217488"/>
                <a:gd name="connsiteY43" fmla="*/ 318145 h 336550"/>
                <a:gd name="connsiteX44" fmla="*/ 0 w 217488"/>
                <a:gd name="connsiteY44" fmla="*/ 18405 h 336550"/>
                <a:gd name="connsiteX45" fmla="*/ 19652 w 217488"/>
                <a:gd name="connsiteY4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17488" h="336550">
                  <a:moveTo>
                    <a:pt x="182768" y="277515"/>
                  </a:moveTo>
                  <a:cubicBezTo>
                    <a:pt x="182768" y="277515"/>
                    <a:pt x="182768" y="277515"/>
                    <a:pt x="156139" y="283964"/>
                  </a:cubicBezTo>
                  <a:cubicBezTo>
                    <a:pt x="153476" y="285254"/>
                    <a:pt x="150813" y="289124"/>
                    <a:pt x="152145" y="292993"/>
                  </a:cubicBezTo>
                  <a:cubicBezTo>
                    <a:pt x="152145" y="295573"/>
                    <a:pt x="156139" y="296863"/>
                    <a:pt x="158802" y="296863"/>
                  </a:cubicBezTo>
                  <a:cubicBezTo>
                    <a:pt x="158802" y="296863"/>
                    <a:pt x="160133" y="296863"/>
                    <a:pt x="160133" y="296863"/>
                  </a:cubicBezTo>
                  <a:cubicBezTo>
                    <a:pt x="160133" y="296863"/>
                    <a:pt x="160133" y="296863"/>
                    <a:pt x="186762" y="290414"/>
                  </a:cubicBezTo>
                  <a:cubicBezTo>
                    <a:pt x="189425" y="289124"/>
                    <a:pt x="192088" y="285254"/>
                    <a:pt x="190757" y="282674"/>
                  </a:cubicBezTo>
                  <a:cubicBezTo>
                    <a:pt x="190757" y="278805"/>
                    <a:pt x="186762" y="276225"/>
                    <a:pt x="182768" y="277515"/>
                  </a:cubicBezTo>
                  <a:close/>
                  <a:moveTo>
                    <a:pt x="34720" y="277515"/>
                  </a:moveTo>
                  <a:cubicBezTo>
                    <a:pt x="30726" y="276225"/>
                    <a:pt x="26732" y="278805"/>
                    <a:pt x="26732" y="282674"/>
                  </a:cubicBezTo>
                  <a:cubicBezTo>
                    <a:pt x="25400" y="285254"/>
                    <a:pt x="28063" y="289124"/>
                    <a:pt x="30726" y="290414"/>
                  </a:cubicBezTo>
                  <a:cubicBezTo>
                    <a:pt x="30726" y="290414"/>
                    <a:pt x="30726" y="290414"/>
                    <a:pt x="57355" y="296863"/>
                  </a:cubicBezTo>
                  <a:cubicBezTo>
                    <a:pt x="57355" y="296863"/>
                    <a:pt x="58686" y="296863"/>
                    <a:pt x="58686" y="296863"/>
                  </a:cubicBezTo>
                  <a:cubicBezTo>
                    <a:pt x="61349" y="296863"/>
                    <a:pt x="65344" y="295573"/>
                    <a:pt x="65344" y="292993"/>
                  </a:cubicBezTo>
                  <a:cubicBezTo>
                    <a:pt x="66675" y="289124"/>
                    <a:pt x="64012" y="285254"/>
                    <a:pt x="61349" y="283964"/>
                  </a:cubicBezTo>
                  <a:cubicBezTo>
                    <a:pt x="61349" y="283964"/>
                    <a:pt x="61349" y="283964"/>
                    <a:pt x="34720" y="277515"/>
                  </a:cubicBezTo>
                  <a:close/>
                  <a:moveTo>
                    <a:pt x="108745" y="271463"/>
                  </a:moveTo>
                  <a:cubicBezTo>
                    <a:pt x="96908" y="271463"/>
                    <a:pt x="87313" y="280703"/>
                    <a:pt x="87313" y="292101"/>
                  </a:cubicBezTo>
                  <a:cubicBezTo>
                    <a:pt x="87313" y="303499"/>
                    <a:pt x="96908" y="312739"/>
                    <a:pt x="108745" y="312739"/>
                  </a:cubicBezTo>
                  <a:cubicBezTo>
                    <a:pt x="120582" y="312739"/>
                    <a:pt x="130177" y="303499"/>
                    <a:pt x="130177" y="292101"/>
                  </a:cubicBezTo>
                  <a:cubicBezTo>
                    <a:pt x="130177" y="280703"/>
                    <a:pt x="120582" y="271463"/>
                    <a:pt x="108745" y="271463"/>
                  </a:cubicBezTo>
                  <a:close/>
                  <a:moveTo>
                    <a:pt x="27469" y="38100"/>
                  </a:moveTo>
                  <a:cubicBezTo>
                    <a:pt x="24847" y="38100"/>
                    <a:pt x="22225" y="39416"/>
                    <a:pt x="22225" y="42049"/>
                  </a:cubicBezTo>
                  <a:cubicBezTo>
                    <a:pt x="22225" y="42049"/>
                    <a:pt x="22225" y="42049"/>
                    <a:pt x="22225" y="240798"/>
                  </a:cubicBezTo>
                  <a:cubicBezTo>
                    <a:pt x="22225" y="243431"/>
                    <a:pt x="24847" y="246063"/>
                    <a:pt x="27469" y="246063"/>
                  </a:cubicBezTo>
                  <a:cubicBezTo>
                    <a:pt x="27469" y="246063"/>
                    <a:pt x="27469" y="246063"/>
                    <a:pt x="190019" y="246063"/>
                  </a:cubicBezTo>
                  <a:cubicBezTo>
                    <a:pt x="192641" y="246063"/>
                    <a:pt x="195263" y="243431"/>
                    <a:pt x="195263" y="240798"/>
                  </a:cubicBezTo>
                  <a:lnTo>
                    <a:pt x="195263" y="42049"/>
                  </a:lnTo>
                  <a:cubicBezTo>
                    <a:pt x="195263" y="39416"/>
                    <a:pt x="192641" y="38100"/>
                    <a:pt x="190019" y="38100"/>
                  </a:cubicBezTo>
                  <a:cubicBezTo>
                    <a:pt x="190019" y="38100"/>
                    <a:pt x="190019" y="38100"/>
                    <a:pt x="27469" y="38100"/>
                  </a:cubicBezTo>
                  <a:close/>
                  <a:moveTo>
                    <a:pt x="92869" y="15875"/>
                  </a:moveTo>
                  <a:cubicBezTo>
                    <a:pt x="90223" y="15875"/>
                    <a:pt x="88900" y="17236"/>
                    <a:pt x="88900" y="19957"/>
                  </a:cubicBezTo>
                  <a:cubicBezTo>
                    <a:pt x="88900" y="22679"/>
                    <a:pt x="90223" y="25400"/>
                    <a:pt x="92869" y="25400"/>
                  </a:cubicBezTo>
                  <a:cubicBezTo>
                    <a:pt x="92869" y="25400"/>
                    <a:pt x="92869" y="25400"/>
                    <a:pt x="124619" y="25400"/>
                  </a:cubicBezTo>
                  <a:cubicBezTo>
                    <a:pt x="127265" y="25400"/>
                    <a:pt x="128588" y="22679"/>
                    <a:pt x="128588" y="19957"/>
                  </a:cubicBezTo>
                  <a:cubicBezTo>
                    <a:pt x="128588" y="17236"/>
                    <a:pt x="127265" y="15875"/>
                    <a:pt x="124619" y="15875"/>
                  </a:cubicBezTo>
                  <a:cubicBezTo>
                    <a:pt x="124619" y="15875"/>
                    <a:pt x="124619" y="15875"/>
                    <a:pt x="92869" y="15875"/>
                  </a:cubicBezTo>
                  <a:close/>
                  <a:moveTo>
                    <a:pt x="19652" y="0"/>
                  </a:moveTo>
                  <a:cubicBezTo>
                    <a:pt x="19652" y="0"/>
                    <a:pt x="19652" y="0"/>
                    <a:pt x="197836" y="0"/>
                  </a:cubicBezTo>
                  <a:cubicBezTo>
                    <a:pt x="208317" y="0"/>
                    <a:pt x="217488" y="7888"/>
                    <a:pt x="217488" y="18405"/>
                  </a:cubicBezTo>
                  <a:cubicBezTo>
                    <a:pt x="217488" y="18405"/>
                    <a:pt x="217488" y="18405"/>
                    <a:pt x="217488" y="318145"/>
                  </a:cubicBezTo>
                  <a:cubicBezTo>
                    <a:pt x="217488" y="328662"/>
                    <a:pt x="208317" y="336550"/>
                    <a:pt x="197836" y="336550"/>
                  </a:cubicBezTo>
                  <a:cubicBezTo>
                    <a:pt x="197836" y="336550"/>
                    <a:pt x="197836" y="336550"/>
                    <a:pt x="19652" y="336550"/>
                  </a:cubicBezTo>
                  <a:cubicBezTo>
                    <a:pt x="9171" y="336550"/>
                    <a:pt x="0" y="328662"/>
                    <a:pt x="0" y="318145"/>
                  </a:cubicBezTo>
                  <a:cubicBezTo>
                    <a:pt x="0" y="318145"/>
                    <a:pt x="0" y="318145"/>
                    <a:pt x="0" y="18405"/>
                  </a:cubicBezTo>
                  <a:cubicBezTo>
                    <a:pt x="0" y="7888"/>
                    <a:pt x="9171" y="0"/>
                    <a:pt x="19652" y="0"/>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40" name="Oval 27"/>
            <p:cNvSpPr>
              <a:spLocks noChangeArrowheads="1"/>
            </p:cNvSpPr>
            <p:nvPr/>
          </p:nvSpPr>
          <p:spPr bwMode="auto">
            <a:xfrm>
              <a:off x="8971645" y="4385329"/>
              <a:ext cx="256196" cy="396450"/>
            </a:xfrm>
            <a:custGeom>
              <a:avLst/>
              <a:gdLst>
                <a:gd name="connsiteX0" fmla="*/ 182768 w 217488"/>
                <a:gd name="connsiteY0" fmla="*/ 277515 h 336550"/>
                <a:gd name="connsiteX1" fmla="*/ 156139 w 217488"/>
                <a:gd name="connsiteY1" fmla="*/ 283964 h 336550"/>
                <a:gd name="connsiteX2" fmla="*/ 152145 w 217488"/>
                <a:gd name="connsiteY2" fmla="*/ 292993 h 336550"/>
                <a:gd name="connsiteX3" fmla="*/ 158802 w 217488"/>
                <a:gd name="connsiteY3" fmla="*/ 296863 h 336550"/>
                <a:gd name="connsiteX4" fmla="*/ 160133 w 217488"/>
                <a:gd name="connsiteY4" fmla="*/ 296863 h 336550"/>
                <a:gd name="connsiteX5" fmla="*/ 186762 w 217488"/>
                <a:gd name="connsiteY5" fmla="*/ 290414 h 336550"/>
                <a:gd name="connsiteX6" fmla="*/ 190757 w 217488"/>
                <a:gd name="connsiteY6" fmla="*/ 282674 h 336550"/>
                <a:gd name="connsiteX7" fmla="*/ 182768 w 217488"/>
                <a:gd name="connsiteY7" fmla="*/ 277515 h 336550"/>
                <a:gd name="connsiteX8" fmla="*/ 34720 w 217488"/>
                <a:gd name="connsiteY8" fmla="*/ 277515 h 336550"/>
                <a:gd name="connsiteX9" fmla="*/ 26732 w 217488"/>
                <a:gd name="connsiteY9" fmla="*/ 282674 h 336550"/>
                <a:gd name="connsiteX10" fmla="*/ 30726 w 217488"/>
                <a:gd name="connsiteY10" fmla="*/ 290414 h 336550"/>
                <a:gd name="connsiteX11" fmla="*/ 57355 w 217488"/>
                <a:gd name="connsiteY11" fmla="*/ 296863 h 336550"/>
                <a:gd name="connsiteX12" fmla="*/ 58686 w 217488"/>
                <a:gd name="connsiteY12" fmla="*/ 296863 h 336550"/>
                <a:gd name="connsiteX13" fmla="*/ 65344 w 217488"/>
                <a:gd name="connsiteY13" fmla="*/ 292993 h 336550"/>
                <a:gd name="connsiteX14" fmla="*/ 61349 w 217488"/>
                <a:gd name="connsiteY14" fmla="*/ 283964 h 336550"/>
                <a:gd name="connsiteX15" fmla="*/ 34720 w 217488"/>
                <a:gd name="connsiteY15" fmla="*/ 277515 h 336550"/>
                <a:gd name="connsiteX16" fmla="*/ 108745 w 217488"/>
                <a:gd name="connsiteY16" fmla="*/ 271463 h 336550"/>
                <a:gd name="connsiteX17" fmla="*/ 87313 w 217488"/>
                <a:gd name="connsiteY17" fmla="*/ 292101 h 336550"/>
                <a:gd name="connsiteX18" fmla="*/ 108745 w 217488"/>
                <a:gd name="connsiteY18" fmla="*/ 312739 h 336550"/>
                <a:gd name="connsiteX19" fmla="*/ 130177 w 217488"/>
                <a:gd name="connsiteY19" fmla="*/ 292101 h 336550"/>
                <a:gd name="connsiteX20" fmla="*/ 108745 w 217488"/>
                <a:gd name="connsiteY20" fmla="*/ 271463 h 336550"/>
                <a:gd name="connsiteX21" fmla="*/ 27469 w 217488"/>
                <a:gd name="connsiteY21" fmla="*/ 38100 h 336550"/>
                <a:gd name="connsiteX22" fmla="*/ 22225 w 217488"/>
                <a:gd name="connsiteY22" fmla="*/ 42049 h 336550"/>
                <a:gd name="connsiteX23" fmla="*/ 22225 w 217488"/>
                <a:gd name="connsiteY23" fmla="*/ 240798 h 336550"/>
                <a:gd name="connsiteX24" fmla="*/ 27469 w 217488"/>
                <a:gd name="connsiteY24" fmla="*/ 246063 h 336550"/>
                <a:gd name="connsiteX25" fmla="*/ 190019 w 217488"/>
                <a:gd name="connsiteY25" fmla="*/ 246063 h 336550"/>
                <a:gd name="connsiteX26" fmla="*/ 195263 w 217488"/>
                <a:gd name="connsiteY26" fmla="*/ 240798 h 336550"/>
                <a:gd name="connsiteX27" fmla="*/ 195263 w 217488"/>
                <a:gd name="connsiteY27" fmla="*/ 42049 h 336550"/>
                <a:gd name="connsiteX28" fmla="*/ 190019 w 217488"/>
                <a:gd name="connsiteY28" fmla="*/ 38100 h 336550"/>
                <a:gd name="connsiteX29" fmla="*/ 27469 w 217488"/>
                <a:gd name="connsiteY29" fmla="*/ 38100 h 336550"/>
                <a:gd name="connsiteX30" fmla="*/ 92869 w 217488"/>
                <a:gd name="connsiteY30" fmla="*/ 15875 h 336550"/>
                <a:gd name="connsiteX31" fmla="*/ 88900 w 217488"/>
                <a:gd name="connsiteY31" fmla="*/ 19957 h 336550"/>
                <a:gd name="connsiteX32" fmla="*/ 92869 w 217488"/>
                <a:gd name="connsiteY32" fmla="*/ 25400 h 336550"/>
                <a:gd name="connsiteX33" fmla="*/ 124619 w 217488"/>
                <a:gd name="connsiteY33" fmla="*/ 25400 h 336550"/>
                <a:gd name="connsiteX34" fmla="*/ 128588 w 217488"/>
                <a:gd name="connsiteY34" fmla="*/ 19957 h 336550"/>
                <a:gd name="connsiteX35" fmla="*/ 124619 w 217488"/>
                <a:gd name="connsiteY35" fmla="*/ 15875 h 336550"/>
                <a:gd name="connsiteX36" fmla="*/ 92869 w 217488"/>
                <a:gd name="connsiteY36" fmla="*/ 15875 h 336550"/>
                <a:gd name="connsiteX37" fmla="*/ 19652 w 217488"/>
                <a:gd name="connsiteY37" fmla="*/ 0 h 336550"/>
                <a:gd name="connsiteX38" fmla="*/ 197836 w 217488"/>
                <a:gd name="connsiteY38" fmla="*/ 0 h 336550"/>
                <a:gd name="connsiteX39" fmla="*/ 217488 w 217488"/>
                <a:gd name="connsiteY39" fmla="*/ 18405 h 336550"/>
                <a:gd name="connsiteX40" fmla="*/ 217488 w 217488"/>
                <a:gd name="connsiteY40" fmla="*/ 318145 h 336550"/>
                <a:gd name="connsiteX41" fmla="*/ 197836 w 217488"/>
                <a:gd name="connsiteY41" fmla="*/ 336550 h 336550"/>
                <a:gd name="connsiteX42" fmla="*/ 19652 w 217488"/>
                <a:gd name="connsiteY42" fmla="*/ 336550 h 336550"/>
                <a:gd name="connsiteX43" fmla="*/ 0 w 217488"/>
                <a:gd name="connsiteY43" fmla="*/ 318145 h 336550"/>
                <a:gd name="connsiteX44" fmla="*/ 0 w 217488"/>
                <a:gd name="connsiteY44" fmla="*/ 18405 h 336550"/>
                <a:gd name="connsiteX45" fmla="*/ 19652 w 217488"/>
                <a:gd name="connsiteY4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17488" h="336550">
                  <a:moveTo>
                    <a:pt x="182768" y="277515"/>
                  </a:moveTo>
                  <a:cubicBezTo>
                    <a:pt x="182768" y="277515"/>
                    <a:pt x="182768" y="277515"/>
                    <a:pt x="156139" y="283964"/>
                  </a:cubicBezTo>
                  <a:cubicBezTo>
                    <a:pt x="153476" y="285254"/>
                    <a:pt x="150813" y="289124"/>
                    <a:pt x="152145" y="292993"/>
                  </a:cubicBezTo>
                  <a:cubicBezTo>
                    <a:pt x="152145" y="295573"/>
                    <a:pt x="156139" y="296863"/>
                    <a:pt x="158802" y="296863"/>
                  </a:cubicBezTo>
                  <a:cubicBezTo>
                    <a:pt x="158802" y="296863"/>
                    <a:pt x="160133" y="296863"/>
                    <a:pt x="160133" y="296863"/>
                  </a:cubicBezTo>
                  <a:cubicBezTo>
                    <a:pt x="160133" y="296863"/>
                    <a:pt x="160133" y="296863"/>
                    <a:pt x="186762" y="290414"/>
                  </a:cubicBezTo>
                  <a:cubicBezTo>
                    <a:pt x="189425" y="289124"/>
                    <a:pt x="192088" y="285254"/>
                    <a:pt x="190757" y="282674"/>
                  </a:cubicBezTo>
                  <a:cubicBezTo>
                    <a:pt x="190757" y="278805"/>
                    <a:pt x="186762" y="276225"/>
                    <a:pt x="182768" y="277515"/>
                  </a:cubicBezTo>
                  <a:close/>
                  <a:moveTo>
                    <a:pt x="34720" y="277515"/>
                  </a:moveTo>
                  <a:cubicBezTo>
                    <a:pt x="30726" y="276225"/>
                    <a:pt x="26732" y="278805"/>
                    <a:pt x="26732" y="282674"/>
                  </a:cubicBezTo>
                  <a:cubicBezTo>
                    <a:pt x="25400" y="285254"/>
                    <a:pt x="28063" y="289124"/>
                    <a:pt x="30726" y="290414"/>
                  </a:cubicBezTo>
                  <a:cubicBezTo>
                    <a:pt x="30726" y="290414"/>
                    <a:pt x="30726" y="290414"/>
                    <a:pt x="57355" y="296863"/>
                  </a:cubicBezTo>
                  <a:cubicBezTo>
                    <a:pt x="57355" y="296863"/>
                    <a:pt x="58686" y="296863"/>
                    <a:pt x="58686" y="296863"/>
                  </a:cubicBezTo>
                  <a:cubicBezTo>
                    <a:pt x="61349" y="296863"/>
                    <a:pt x="65344" y="295573"/>
                    <a:pt x="65344" y="292993"/>
                  </a:cubicBezTo>
                  <a:cubicBezTo>
                    <a:pt x="66675" y="289124"/>
                    <a:pt x="64012" y="285254"/>
                    <a:pt x="61349" y="283964"/>
                  </a:cubicBezTo>
                  <a:cubicBezTo>
                    <a:pt x="61349" y="283964"/>
                    <a:pt x="61349" y="283964"/>
                    <a:pt x="34720" y="277515"/>
                  </a:cubicBezTo>
                  <a:close/>
                  <a:moveTo>
                    <a:pt x="108745" y="271463"/>
                  </a:moveTo>
                  <a:cubicBezTo>
                    <a:pt x="96908" y="271463"/>
                    <a:pt x="87313" y="280703"/>
                    <a:pt x="87313" y="292101"/>
                  </a:cubicBezTo>
                  <a:cubicBezTo>
                    <a:pt x="87313" y="303499"/>
                    <a:pt x="96908" y="312739"/>
                    <a:pt x="108745" y="312739"/>
                  </a:cubicBezTo>
                  <a:cubicBezTo>
                    <a:pt x="120582" y="312739"/>
                    <a:pt x="130177" y="303499"/>
                    <a:pt x="130177" y="292101"/>
                  </a:cubicBezTo>
                  <a:cubicBezTo>
                    <a:pt x="130177" y="280703"/>
                    <a:pt x="120582" y="271463"/>
                    <a:pt x="108745" y="271463"/>
                  </a:cubicBezTo>
                  <a:close/>
                  <a:moveTo>
                    <a:pt x="27469" y="38100"/>
                  </a:moveTo>
                  <a:cubicBezTo>
                    <a:pt x="24847" y="38100"/>
                    <a:pt x="22225" y="39416"/>
                    <a:pt x="22225" y="42049"/>
                  </a:cubicBezTo>
                  <a:cubicBezTo>
                    <a:pt x="22225" y="42049"/>
                    <a:pt x="22225" y="42049"/>
                    <a:pt x="22225" y="240798"/>
                  </a:cubicBezTo>
                  <a:cubicBezTo>
                    <a:pt x="22225" y="243431"/>
                    <a:pt x="24847" y="246063"/>
                    <a:pt x="27469" y="246063"/>
                  </a:cubicBezTo>
                  <a:cubicBezTo>
                    <a:pt x="27469" y="246063"/>
                    <a:pt x="27469" y="246063"/>
                    <a:pt x="190019" y="246063"/>
                  </a:cubicBezTo>
                  <a:cubicBezTo>
                    <a:pt x="192641" y="246063"/>
                    <a:pt x="195263" y="243431"/>
                    <a:pt x="195263" y="240798"/>
                  </a:cubicBezTo>
                  <a:lnTo>
                    <a:pt x="195263" y="42049"/>
                  </a:lnTo>
                  <a:cubicBezTo>
                    <a:pt x="195263" y="39416"/>
                    <a:pt x="192641" y="38100"/>
                    <a:pt x="190019" y="38100"/>
                  </a:cubicBezTo>
                  <a:cubicBezTo>
                    <a:pt x="190019" y="38100"/>
                    <a:pt x="190019" y="38100"/>
                    <a:pt x="27469" y="38100"/>
                  </a:cubicBezTo>
                  <a:close/>
                  <a:moveTo>
                    <a:pt x="92869" y="15875"/>
                  </a:moveTo>
                  <a:cubicBezTo>
                    <a:pt x="90223" y="15875"/>
                    <a:pt x="88900" y="17236"/>
                    <a:pt x="88900" y="19957"/>
                  </a:cubicBezTo>
                  <a:cubicBezTo>
                    <a:pt x="88900" y="22679"/>
                    <a:pt x="90223" y="25400"/>
                    <a:pt x="92869" y="25400"/>
                  </a:cubicBezTo>
                  <a:cubicBezTo>
                    <a:pt x="92869" y="25400"/>
                    <a:pt x="92869" y="25400"/>
                    <a:pt x="124619" y="25400"/>
                  </a:cubicBezTo>
                  <a:cubicBezTo>
                    <a:pt x="127265" y="25400"/>
                    <a:pt x="128588" y="22679"/>
                    <a:pt x="128588" y="19957"/>
                  </a:cubicBezTo>
                  <a:cubicBezTo>
                    <a:pt x="128588" y="17236"/>
                    <a:pt x="127265" y="15875"/>
                    <a:pt x="124619" y="15875"/>
                  </a:cubicBezTo>
                  <a:cubicBezTo>
                    <a:pt x="124619" y="15875"/>
                    <a:pt x="124619" y="15875"/>
                    <a:pt x="92869" y="15875"/>
                  </a:cubicBezTo>
                  <a:close/>
                  <a:moveTo>
                    <a:pt x="19652" y="0"/>
                  </a:moveTo>
                  <a:cubicBezTo>
                    <a:pt x="19652" y="0"/>
                    <a:pt x="19652" y="0"/>
                    <a:pt x="197836" y="0"/>
                  </a:cubicBezTo>
                  <a:cubicBezTo>
                    <a:pt x="208317" y="0"/>
                    <a:pt x="217488" y="7888"/>
                    <a:pt x="217488" y="18405"/>
                  </a:cubicBezTo>
                  <a:cubicBezTo>
                    <a:pt x="217488" y="18405"/>
                    <a:pt x="217488" y="18405"/>
                    <a:pt x="217488" y="318145"/>
                  </a:cubicBezTo>
                  <a:cubicBezTo>
                    <a:pt x="217488" y="328662"/>
                    <a:pt x="208317" y="336550"/>
                    <a:pt x="197836" y="336550"/>
                  </a:cubicBezTo>
                  <a:cubicBezTo>
                    <a:pt x="197836" y="336550"/>
                    <a:pt x="197836" y="336550"/>
                    <a:pt x="19652" y="336550"/>
                  </a:cubicBezTo>
                  <a:cubicBezTo>
                    <a:pt x="9171" y="336550"/>
                    <a:pt x="0" y="328662"/>
                    <a:pt x="0" y="318145"/>
                  </a:cubicBezTo>
                  <a:cubicBezTo>
                    <a:pt x="0" y="318145"/>
                    <a:pt x="0" y="318145"/>
                    <a:pt x="0" y="18405"/>
                  </a:cubicBezTo>
                  <a:cubicBezTo>
                    <a:pt x="0" y="7888"/>
                    <a:pt x="9171" y="0"/>
                    <a:pt x="19652" y="0"/>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41" name="Oval 30"/>
            <p:cNvSpPr>
              <a:spLocks noChangeArrowheads="1"/>
            </p:cNvSpPr>
            <p:nvPr/>
          </p:nvSpPr>
          <p:spPr bwMode="auto">
            <a:xfrm>
              <a:off x="5948614" y="3131766"/>
              <a:ext cx="255470" cy="395326"/>
            </a:xfrm>
            <a:custGeom>
              <a:avLst/>
              <a:gdLst>
                <a:gd name="connsiteX0" fmla="*/ 182768 w 217488"/>
                <a:gd name="connsiteY0" fmla="*/ 277515 h 336550"/>
                <a:gd name="connsiteX1" fmla="*/ 156139 w 217488"/>
                <a:gd name="connsiteY1" fmla="*/ 283964 h 336550"/>
                <a:gd name="connsiteX2" fmla="*/ 152145 w 217488"/>
                <a:gd name="connsiteY2" fmla="*/ 292993 h 336550"/>
                <a:gd name="connsiteX3" fmla="*/ 158802 w 217488"/>
                <a:gd name="connsiteY3" fmla="*/ 296863 h 336550"/>
                <a:gd name="connsiteX4" fmla="*/ 160133 w 217488"/>
                <a:gd name="connsiteY4" fmla="*/ 296863 h 336550"/>
                <a:gd name="connsiteX5" fmla="*/ 186762 w 217488"/>
                <a:gd name="connsiteY5" fmla="*/ 290414 h 336550"/>
                <a:gd name="connsiteX6" fmla="*/ 190757 w 217488"/>
                <a:gd name="connsiteY6" fmla="*/ 282674 h 336550"/>
                <a:gd name="connsiteX7" fmla="*/ 182768 w 217488"/>
                <a:gd name="connsiteY7" fmla="*/ 277515 h 336550"/>
                <a:gd name="connsiteX8" fmla="*/ 34720 w 217488"/>
                <a:gd name="connsiteY8" fmla="*/ 277515 h 336550"/>
                <a:gd name="connsiteX9" fmla="*/ 26732 w 217488"/>
                <a:gd name="connsiteY9" fmla="*/ 282674 h 336550"/>
                <a:gd name="connsiteX10" fmla="*/ 30726 w 217488"/>
                <a:gd name="connsiteY10" fmla="*/ 290414 h 336550"/>
                <a:gd name="connsiteX11" fmla="*/ 57355 w 217488"/>
                <a:gd name="connsiteY11" fmla="*/ 296863 h 336550"/>
                <a:gd name="connsiteX12" fmla="*/ 58686 w 217488"/>
                <a:gd name="connsiteY12" fmla="*/ 296863 h 336550"/>
                <a:gd name="connsiteX13" fmla="*/ 65344 w 217488"/>
                <a:gd name="connsiteY13" fmla="*/ 292993 h 336550"/>
                <a:gd name="connsiteX14" fmla="*/ 61349 w 217488"/>
                <a:gd name="connsiteY14" fmla="*/ 283964 h 336550"/>
                <a:gd name="connsiteX15" fmla="*/ 34720 w 217488"/>
                <a:gd name="connsiteY15" fmla="*/ 277515 h 336550"/>
                <a:gd name="connsiteX16" fmla="*/ 108745 w 217488"/>
                <a:gd name="connsiteY16" fmla="*/ 271463 h 336550"/>
                <a:gd name="connsiteX17" fmla="*/ 87313 w 217488"/>
                <a:gd name="connsiteY17" fmla="*/ 292101 h 336550"/>
                <a:gd name="connsiteX18" fmla="*/ 108745 w 217488"/>
                <a:gd name="connsiteY18" fmla="*/ 312739 h 336550"/>
                <a:gd name="connsiteX19" fmla="*/ 130177 w 217488"/>
                <a:gd name="connsiteY19" fmla="*/ 292101 h 336550"/>
                <a:gd name="connsiteX20" fmla="*/ 108745 w 217488"/>
                <a:gd name="connsiteY20" fmla="*/ 271463 h 336550"/>
                <a:gd name="connsiteX21" fmla="*/ 27469 w 217488"/>
                <a:gd name="connsiteY21" fmla="*/ 38100 h 336550"/>
                <a:gd name="connsiteX22" fmla="*/ 22225 w 217488"/>
                <a:gd name="connsiteY22" fmla="*/ 42049 h 336550"/>
                <a:gd name="connsiteX23" fmla="*/ 22225 w 217488"/>
                <a:gd name="connsiteY23" fmla="*/ 240798 h 336550"/>
                <a:gd name="connsiteX24" fmla="*/ 27469 w 217488"/>
                <a:gd name="connsiteY24" fmla="*/ 246063 h 336550"/>
                <a:gd name="connsiteX25" fmla="*/ 190019 w 217488"/>
                <a:gd name="connsiteY25" fmla="*/ 246063 h 336550"/>
                <a:gd name="connsiteX26" fmla="*/ 195263 w 217488"/>
                <a:gd name="connsiteY26" fmla="*/ 240798 h 336550"/>
                <a:gd name="connsiteX27" fmla="*/ 195263 w 217488"/>
                <a:gd name="connsiteY27" fmla="*/ 42049 h 336550"/>
                <a:gd name="connsiteX28" fmla="*/ 190019 w 217488"/>
                <a:gd name="connsiteY28" fmla="*/ 38100 h 336550"/>
                <a:gd name="connsiteX29" fmla="*/ 27469 w 217488"/>
                <a:gd name="connsiteY29" fmla="*/ 38100 h 336550"/>
                <a:gd name="connsiteX30" fmla="*/ 92869 w 217488"/>
                <a:gd name="connsiteY30" fmla="*/ 15875 h 336550"/>
                <a:gd name="connsiteX31" fmla="*/ 88900 w 217488"/>
                <a:gd name="connsiteY31" fmla="*/ 19957 h 336550"/>
                <a:gd name="connsiteX32" fmla="*/ 92869 w 217488"/>
                <a:gd name="connsiteY32" fmla="*/ 25400 h 336550"/>
                <a:gd name="connsiteX33" fmla="*/ 124619 w 217488"/>
                <a:gd name="connsiteY33" fmla="*/ 25400 h 336550"/>
                <a:gd name="connsiteX34" fmla="*/ 128588 w 217488"/>
                <a:gd name="connsiteY34" fmla="*/ 19957 h 336550"/>
                <a:gd name="connsiteX35" fmla="*/ 124619 w 217488"/>
                <a:gd name="connsiteY35" fmla="*/ 15875 h 336550"/>
                <a:gd name="connsiteX36" fmla="*/ 92869 w 217488"/>
                <a:gd name="connsiteY36" fmla="*/ 15875 h 336550"/>
                <a:gd name="connsiteX37" fmla="*/ 19652 w 217488"/>
                <a:gd name="connsiteY37" fmla="*/ 0 h 336550"/>
                <a:gd name="connsiteX38" fmla="*/ 197836 w 217488"/>
                <a:gd name="connsiteY38" fmla="*/ 0 h 336550"/>
                <a:gd name="connsiteX39" fmla="*/ 217488 w 217488"/>
                <a:gd name="connsiteY39" fmla="*/ 18405 h 336550"/>
                <a:gd name="connsiteX40" fmla="*/ 217488 w 217488"/>
                <a:gd name="connsiteY40" fmla="*/ 318145 h 336550"/>
                <a:gd name="connsiteX41" fmla="*/ 197836 w 217488"/>
                <a:gd name="connsiteY41" fmla="*/ 336550 h 336550"/>
                <a:gd name="connsiteX42" fmla="*/ 19652 w 217488"/>
                <a:gd name="connsiteY42" fmla="*/ 336550 h 336550"/>
                <a:gd name="connsiteX43" fmla="*/ 0 w 217488"/>
                <a:gd name="connsiteY43" fmla="*/ 318145 h 336550"/>
                <a:gd name="connsiteX44" fmla="*/ 0 w 217488"/>
                <a:gd name="connsiteY44" fmla="*/ 18405 h 336550"/>
                <a:gd name="connsiteX45" fmla="*/ 19652 w 217488"/>
                <a:gd name="connsiteY4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17488" h="336550">
                  <a:moveTo>
                    <a:pt x="182768" y="277515"/>
                  </a:moveTo>
                  <a:cubicBezTo>
                    <a:pt x="182768" y="277515"/>
                    <a:pt x="182768" y="277515"/>
                    <a:pt x="156139" y="283964"/>
                  </a:cubicBezTo>
                  <a:cubicBezTo>
                    <a:pt x="153476" y="285254"/>
                    <a:pt x="150813" y="289124"/>
                    <a:pt x="152145" y="292993"/>
                  </a:cubicBezTo>
                  <a:cubicBezTo>
                    <a:pt x="152145" y="295573"/>
                    <a:pt x="156139" y="296863"/>
                    <a:pt x="158802" y="296863"/>
                  </a:cubicBezTo>
                  <a:cubicBezTo>
                    <a:pt x="158802" y="296863"/>
                    <a:pt x="160133" y="296863"/>
                    <a:pt x="160133" y="296863"/>
                  </a:cubicBezTo>
                  <a:cubicBezTo>
                    <a:pt x="160133" y="296863"/>
                    <a:pt x="160133" y="296863"/>
                    <a:pt x="186762" y="290414"/>
                  </a:cubicBezTo>
                  <a:cubicBezTo>
                    <a:pt x="189425" y="289124"/>
                    <a:pt x="192088" y="285254"/>
                    <a:pt x="190757" y="282674"/>
                  </a:cubicBezTo>
                  <a:cubicBezTo>
                    <a:pt x="190757" y="278805"/>
                    <a:pt x="186762" y="276225"/>
                    <a:pt x="182768" y="277515"/>
                  </a:cubicBezTo>
                  <a:close/>
                  <a:moveTo>
                    <a:pt x="34720" y="277515"/>
                  </a:moveTo>
                  <a:cubicBezTo>
                    <a:pt x="30726" y="276225"/>
                    <a:pt x="26732" y="278805"/>
                    <a:pt x="26732" y="282674"/>
                  </a:cubicBezTo>
                  <a:cubicBezTo>
                    <a:pt x="25400" y="285254"/>
                    <a:pt x="28063" y="289124"/>
                    <a:pt x="30726" y="290414"/>
                  </a:cubicBezTo>
                  <a:cubicBezTo>
                    <a:pt x="30726" y="290414"/>
                    <a:pt x="30726" y="290414"/>
                    <a:pt x="57355" y="296863"/>
                  </a:cubicBezTo>
                  <a:cubicBezTo>
                    <a:pt x="57355" y="296863"/>
                    <a:pt x="58686" y="296863"/>
                    <a:pt x="58686" y="296863"/>
                  </a:cubicBezTo>
                  <a:cubicBezTo>
                    <a:pt x="61349" y="296863"/>
                    <a:pt x="65344" y="295573"/>
                    <a:pt x="65344" y="292993"/>
                  </a:cubicBezTo>
                  <a:cubicBezTo>
                    <a:pt x="66675" y="289124"/>
                    <a:pt x="64012" y="285254"/>
                    <a:pt x="61349" y="283964"/>
                  </a:cubicBezTo>
                  <a:cubicBezTo>
                    <a:pt x="61349" y="283964"/>
                    <a:pt x="61349" y="283964"/>
                    <a:pt x="34720" y="277515"/>
                  </a:cubicBezTo>
                  <a:close/>
                  <a:moveTo>
                    <a:pt x="108745" y="271463"/>
                  </a:moveTo>
                  <a:cubicBezTo>
                    <a:pt x="96908" y="271463"/>
                    <a:pt x="87313" y="280703"/>
                    <a:pt x="87313" y="292101"/>
                  </a:cubicBezTo>
                  <a:cubicBezTo>
                    <a:pt x="87313" y="303499"/>
                    <a:pt x="96908" y="312739"/>
                    <a:pt x="108745" y="312739"/>
                  </a:cubicBezTo>
                  <a:cubicBezTo>
                    <a:pt x="120582" y="312739"/>
                    <a:pt x="130177" y="303499"/>
                    <a:pt x="130177" y="292101"/>
                  </a:cubicBezTo>
                  <a:cubicBezTo>
                    <a:pt x="130177" y="280703"/>
                    <a:pt x="120582" y="271463"/>
                    <a:pt x="108745" y="271463"/>
                  </a:cubicBezTo>
                  <a:close/>
                  <a:moveTo>
                    <a:pt x="27469" y="38100"/>
                  </a:moveTo>
                  <a:cubicBezTo>
                    <a:pt x="24847" y="38100"/>
                    <a:pt x="22225" y="39416"/>
                    <a:pt x="22225" y="42049"/>
                  </a:cubicBezTo>
                  <a:cubicBezTo>
                    <a:pt x="22225" y="42049"/>
                    <a:pt x="22225" y="42049"/>
                    <a:pt x="22225" y="240798"/>
                  </a:cubicBezTo>
                  <a:cubicBezTo>
                    <a:pt x="22225" y="243431"/>
                    <a:pt x="24847" y="246063"/>
                    <a:pt x="27469" y="246063"/>
                  </a:cubicBezTo>
                  <a:cubicBezTo>
                    <a:pt x="27469" y="246063"/>
                    <a:pt x="27469" y="246063"/>
                    <a:pt x="190019" y="246063"/>
                  </a:cubicBezTo>
                  <a:cubicBezTo>
                    <a:pt x="192641" y="246063"/>
                    <a:pt x="195263" y="243431"/>
                    <a:pt x="195263" y="240798"/>
                  </a:cubicBezTo>
                  <a:lnTo>
                    <a:pt x="195263" y="42049"/>
                  </a:lnTo>
                  <a:cubicBezTo>
                    <a:pt x="195263" y="39416"/>
                    <a:pt x="192641" y="38100"/>
                    <a:pt x="190019" y="38100"/>
                  </a:cubicBezTo>
                  <a:cubicBezTo>
                    <a:pt x="190019" y="38100"/>
                    <a:pt x="190019" y="38100"/>
                    <a:pt x="27469" y="38100"/>
                  </a:cubicBezTo>
                  <a:close/>
                  <a:moveTo>
                    <a:pt x="92869" y="15875"/>
                  </a:moveTo>
                  <a:cubicBezTo>
                    <a:pt x="90223" y="15875"/>
                    <a:pt x="88900" y="17236"/>
                    <a:pt x="88900" y="19957"/>
                  </a:cubicBezTo>
                  <a:cubicBezTo>
                    <a:pt x="88900" y="22679"/>
                    <a:pt x="90223" y="25400"/>
                    <a:pt x="92869" y="25400"/>
                  </a:cubicBezTo>
                  <a:cubicBezTo>
                    <a:pt x="92869" y="25400"/>
                    <a:pt x="92869" y="25400"/>
                    <a:pt x="124619" y="25400"/>
                  </a:cubicBezTo>
                  <a:cubicBezTo>
                    <a:pt x="127265" y="25400"/>
                    <a:pt x="128588" y="22679"/>
                    <a:pt x="128588" y="19957"/>
                  </a:cubicBezTo>
                  <a:cubicBezTo>
                    <a:pt x="128588" y="17236"/>
                    <a:pt x="127265" y="15875"/>
                    <a:pt x="124619" y="15875"/>
                  </a:cubicBezTo>
                  <a:cubicBezTo>
                    <a:pt x="124619" y="15875"/>
                    <a:pt x="124619" y="15875"/>
                    <a:pt x="92869" y="15875"/>
                  </a:cubicBezTo>
                  <a:close/>
                  <a:moveTo>
                    <a:pt x="19652" y="0"/>
                  </a:moveTo>
                  <a:cubicBezTo>
                    <a:pt x="19652" y="0"/>
                    <a:pt x="19652" y="0"/>
                    <a:pt x="197836" y="0"/>
                  </a:cubicBezTo>
                  <a:cubicBezTo>
                    <a:pt x="208317" y="0"/>
                    <a:pt x="217488" y="7888"/>
                    <a:pt x="217488" y="18405"/>
                  </a:cubicBezTo>
                  <a:cubicBezTo>
                    <a:pt x="217488" y="18405"/>
                    <a:pt x="217488" y="18405"/>
                    <a:pt x="217488" y="318145"/>
                  </a:cubicBezTo>
                  <a:cubicBezTo>
                    <a:pt x="217488" y="328662"/>
                    <a:pt x="208317" y="336550"/>
                    <a:pt x="197836" y="336550"/>
                  </a:cubicBezTo>
                  <a:cubicBezTo>
                    <a:pt x="197836" y="336550"/>
                    <a:pt x="197836" y="336550"/>
                    <a:pt x="19652" y="336550"/>
                  </a:cubicBezTo>
                  <a:cubicBezTo>
                    <a:pt x="9171" y="336550"/>
                    <a:pt x="0" y="328662"/>
                    <a:pt x="0" y="318145"/>
                  </a:cubicBezTo>
                  <a:cubicBezTo>
                    <a:pt x="0" y="318145"/>
                    <a:pt x="0" y="318145"/>
                    <a:pt x="0" y="18405"/>
                  </a:cubicBezTo>
                  <a:cubicBezTo>
                    <a:pt x="0" y="7888"/>
                    <a:pt x="9171" y="0"/>
                    <a:pt x="19652" y="0"/>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48509" y="2186258"/>
            <a:ext cx="611872" cy="421059"/>
            <a:chOff x="4703015" y="2556465"/>
            <a:chExt cx="815938" cy="561412"/>
          </a:xfrm>
        </p:grpSpPr>
        <p:sp>
          <p:nvSpPr>
            <p:cNvPr id="3" name="任意多边形 2"/>
            <p:cNvSpPr/>
            <p:nvPr/>
          </p:nvSpPr>
          <p:spPr>
            <a:xfrm flipH="1">
              <a:off x="4761074" y="2556465"/>
              <a:ext cx="757879" cy="546522"/>
            </a:xfrm>
            <a:custGeom>
              <a:avLst/>
              <a:gdLst>
                <a:gd name="connsiteX0" fmla="*/ 434324 w 757881"/>
                <a:gd name="connsiteY0" fmla="*/ 0 h 546522"/>
                <a:gd name="connsiteX1" fmla="*/ 77427 w 757881"/>
                <a:gd name="connsiteY1" fmla="*/ 0 h 546522"/>
                <a:gd name="connsiteX2" fmla="*/ 68881 w 757881"/>
                <a:gd name="connsiteY2" fmla="*/ 0 h 546522"/>
                <a:gd name="connsiteX3" fmla="*/ 0 w 757881"/>
                <a:gd name="connsiteY3" fmla="*/ 0 h 546522"/>
                <a:gd name="connsiteX4" fmla="*/ 0 w 757881"/>
                <a:gd name="connsiteY4" fmla="*/ 546522 h 546522"/>
                <a:gd name="connsiteX5" fmla="*/ 68881 w 757881"/>
                <a:gd name="connsiteY5" fmla="*/ 546522 h 546522"/>
                <a:gd name="connsiteX6" fmla="*/ 77427 w 757881"/>
                <a:gd name="connsiteY6" fmla="*/ 546522 h 546522"/>
                <a:gd name="connsiteX7" fmla="*/ 434324 w 757881"/>
                <a:gd name="connsiteY7" fmla="*/ 546522 h 546522"/>
                <a:gd name="connsiteX8" fmla="*/ 757881 w 757881"/>
                <a:gd name="connsiteY8" fmla="*/ 273261 h 546522"/>
                <a:gd name="connsiteX9" fmla="*/ 434324 w 757881"/>
                <a:gd name="connsiteY9" fmla="*/ 0 h 546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57881" h="546522">
                  <a:moveTo>
                    <a:pt x="434324" y="0"/>
                  </a:moveTo>
                  <a:lnTo>
                    <a:pt x="77427" y="0"/>
                  </a:lnTo>
                  <a:lnTo>
                    <a:pt x="68881" y="0"/>
                  </a:lnTo>
                  <a:lnTo>
                    <a:pt x="0" y="0"/>
                  </a:lnTo>
                  <a:lnTo>
                    <a:pt x="0" y="546522"/>
                  </a:lnTo>
                  <a:lnTo>
                    <a:pt x="68881" y="546522"/>
                  </a:lnTo>
                  <a:lnTo>
                    <a:pt x="77427" y="546522"/>
                  </a:lnTo>
                  <a:lnTo>
                    <a:pt x="434324" y="546522"/>
                  </a:lnTo>
                  <a:cubicBezTo>
                    <a:pt x="613020" y="546522"/>
                    <a:pt x="757881" y="424179"/>
                    <a:pt x="757881" y="273261"/>
                  </a:cubicBezTo>
                  <a:cubicBezTo>
                    <a:pt x="757881" y="122343"/>
                    <a:pt x="613020" y="0"/>
                    <a:pt x="434324"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800">
                <a:solidFill>
                  <a:schemeClr val="bg1"/>
                </a:solidFill>
              </a:endParaRPr>
            </a:p>
          </p:txBody>
        </p:sp>
        <p:sp>
          <p:nvSpPr>
            <p:cNvPr id="4" name="文本框 29"/>
            <p:cNvSpPr txBox="1"/>
            <p:nvPr/>
          </p:nvSpPr>
          <p:spPr>
            <a:xfrm>
              <a:off x="4703015" y="2564051"/>
              <a:ext cx="767950" cy="553826"/>
            </a:xfrm>
            <a:prstGeom prst="rect">
              <a:avLst/>
            </a:prstGeom>
            <a:noFill/>
            <a:effectLst/>
          </p:spPr>
          <p:txBody>
            <a:bodyPr wrap="square" rtlCol="0">
              <a:spAutoFit/>
            </a:bodyPr>
            <a:lstStyle/>
            <a:p>
              <a:r>
                <a:rPr lang="en-US" altLang="zh-CN" sz="2100" b="1" dirty="0">
                  <a:solidFill>
                    <a:schemeClr val="bg1"/>
                  </a:solidFill>
                </a:rPr>
                <a:t>  </a:t>
              </a:r>
              <a:r>
                <a:rPr lang="en-US" altLang="zh-CN" sz="1800" b="1" dirty="0">
                  <a:solidFill>
                    <a:schemeClr val="bg1"/>
                  </a:solidFill>
                  <a:latin typeface="方正姚体" panose="02010601030101010101" pitchFamily="2" charset="-122"/>
                  <a:ea typeface="方正姚体" panose="02010601030101010101" pitchFamily="2" charset="-122"/>
                </a:rPr>
                <a:t>01</a:t>
              </a:r>
            </a:p>
          </p:txBody>
        </p:sp>
      </p:grpSp>
      <p:grpSp>
        <p:nvGrpSpPr>
          <p:cNvPr id="5" name="组合 4"/>
          <p:cNvGrpSpPr/>
          <p:nvPr/>
        </p:nvGrpSpPr>
        <p:grpSpPr>
          <a:xfrm>
            <a:off x="2541319" y="3137804"/>
            <a:ext cx="580886" cy="415483"/>
            <a:chOff x="4026682" y="3825186"/>
            <a:chExt cx="774619" cy="553976"/>
          </a:xfrm>
        </p:grpSpPr>
        <p:sp>
          <p:nvSpPr>
            <p:cNvPr id="6" name="任意多边形 5"/>
            <p:cNvSpPr/>
            <p:nvPr/>
          </p:nvSpPr>
          <p:spPr>
            <a:xfrm flipH="1">
              <a:off x="4027811" y="3832640"/>
              <a:ext cx="773490" cy="546522"/>
            </a:xfrm>
            <a:custGeom>
              <a:avLst/>
              <a:gdLst>
                <a:gd name="connsiteX0" fmla="*/ 449933 w 773490"/>
                <a:gd name="connsiteY0" fmla="*/ 0 h 546522"/>
                <a:gd name="connsiteX1" fmla="*/ 93036 w 773490"/>
                <a:gd name="connsiteY1" fmla="*/ 0 h 546522"/>
                <a:gd name="connsiteX2" fmla="*/ 84490 w 773490"/>
                <a:gd name="connsiteY2" fmla="*/ 0 h 546522"/>
                <a:gd name="connsiteX3" fmla="*/ 0 w 773490"/>
                <a:gd name="connsiteY3" fmla="*/ 0 h 546522"/>
                <a:gd name="connsiteX4" fmla="*/ 0 w 773490"/>
                <a:gd name="connsiteY4" fmla="*/ 546522 h 546522"/>
                <a:gd name="connsiteX5" fmla="*/ 84490 w 773490"/>
                <a:gd name="connsiteY5" fmla="*/ 546522 h 546522"/>
                <a:gd name="connsiteX6" fmla="*/ 93036 w 773490"/>
                <a:gd name="connsiteY6" fmla="*/ 546522 h 546522"/>
                <a:gd name="connsiteX7" fmla="*/ 449933 w 773490"/>
                <a:gd name="connsiteY7" fmla="*/ 546522 h 546522"/>
                <a:gd name="connsiteX8" fmla="*/ 773490 w 773490"/>
                <a:gd name="connsiteY8" fmla="*/ 273261 h 546522"/>
                <a:gd name="connsiteX9" fmla="*/ 449933 w 773490"/>
                <a:gd name="connsiteY9" fmla="*/ 0 h 546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3490" h="546522">
                  <a:moveTo>
                    <a:pt x="449933" y="0"/>
                  </a:moveTo>
                  <a:lnTo>
                    <a:pt x="93036" y="0"/>
                  </a:lnTo>
                  <a:lnTo>
                    <a:pt x="84490" y="0"/>
                  </a:lnTo>
                  <a:lnTo>
                    <a:pt x="0" y="0"/>
                  </a:lnTo>
                  <a:lnTo>
                    <a:pt x="0" y="546522"/>
                  </a:lnTo>
                  <a:lnTo>
                    <a:pt x="84490" y="546522"/>
                  </a:lnTo>
                  <a:lnTo>
                    <a:pt x="93036" y="546522"/>
                  </a:lnTo>
                  <a:lnTo>
                    <a:pt x="449933" y="546522"/>
                  </a:lnTo>
                  <a:cubicBezTo>
                    <a:pt x="628629" y="546522"/>
                    <a:pt x="773490" y="424179"/>
                    <a:pt x="773490" y="273261"/>
                  </a:cubicBezTo>
                  <a:cubicBezTo>
                    <a:pt x="773490" y="122343"/>
                    <a:pt x="628629" y="0"/>
                    <a:pt x="449933" y="0"/>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7" name="文本框 30"/>
            <p:cNvSpPr txBox="1"/>
            <p:nvPr/>
          </p:nvSpPr>
          <p:spPr>
            <a:xfrm>
              <a:off x="4026682" y="3825186"/>
              <a:ext cx="725083" cy="492441"/>
            </a:xfrm>
            <a:prstGeom prst="rect">
              <a:avLst/>
            </a:prstGeom>
            <a:noFill/>
            <a:effectLst/>
          </p:spPr>
          <p:txBody>
            <a:bodyPr wrap="none" rtlCol="0">
              <a:spAutoFit/>
            </a:bodyPr>
            <a:lstStyle/>
            <a:p>
              <a:r>
                <a:rPr lang="en-US" altLang="zh-CN" b="1" dirty="0">
                  <a:solidFill>
                    <a:schemeClr val="bg1">
                      <a:lumMod val="50000"/>
                    </a:schemeClr>
                  </a:solidFill>
                  <a:latin typeface="微软雅黑" panose="020B0503020204020204" pitchFamily="34" charset="-122"/>
                  <a:ea typeface="微软雅黑" panose="020B0503020204020204" pitchFamily="34" charset="-122"/>
                </a:rPr>
                <a:t>  </a:t>
              </a:r>
              <a:r>
                <a:rPr lang="en-US" altLang="zh-CN" sz="1400" b="1" dirty="0">
                  <a:solidFill>
                    <a:schemeClr val="bg1">
                      <a:lumMod val="50000"/>
                    </a:schemeClr>
                  </a:solidFill>
                  <a:latin typeface="微软雅黑" panose="020B0503020204020204" pitchFamily="34" charset="-122"/>
                  <a:ea typeface="微软雅黑" panose="020B0503020204020204" pitchFamily="34" charset="-122"/>
                </a:rPr>
                <a:t>02</a:t>
              </a:r>
            </a:p>
          </p:txBody>
        </p:sp>
      </p:grpSp>
      <p:grpSp>
        <p:nvGrpSpPr>
          <p:cNvPr id="11" name="组合 10"/>
          <p:cNvGrpSpPr/>
          <p:nvPr/>
        </p:nvGrpSpPr>
        <p:grpSpPr>
          <a:xfrm>
            <a:off x="5661432" y="2180669"/>
            <a:ext cx="618241" cy="420957"/>
            <a:chOff x="8187395" y="2549014"/>
            <a:chExt cx="824433" cy="561276"/>
          </a:xfrm>
        </p:grpSpPr>
        <p:sp>
          <p:nvSpPr>
            <p:cNvPr id="12" name="任意多边形 11"/>
            <p:cNvSpPr/>
            <p:nvPr/>
          </p:nvSpPr>
          <p:spPr>
            <a:xfrm flipV="1">
              <a:off x="8243667" y="2549014"/>
              <a:ext cx="768161" cy="546522"/>
            </a:xfrm>
            <a:custGeom>
              <a:avLst/>
              <a:gdLst>
                <a:gd name="connsiteX0" fmla="*/ 0 w 768161"/>
                <a:gd name="connsiteY0" fmla="*/ 546522 h 546522"/>
                <a:gd name="connsiteX1" fmla="*/ 79161 w 768161"/>
                <a:gd name="connsiteY1" fmla="*/ 546522 h 546522"/>
                <a:gd name="connsiteX2" fmla="*/ 87707 w 768161"/>
                <a:gd name="connsiteY2" fmla="*/ 546522 h 546522"/>
                <a:gd name="connsiteX3" fmla="*/ 444604 w 768161"/>
                <a:gd name="connsiteY3" fmla="*/ 546522 h 546522"/>
                <a:gd name="connsiteX4" fmla="*/ 768161 w 768161"/>
                <a:gd name="connsiteY4" fmla="*/ 273261 h 546522"/>
                <a:gd name="connsiteX5" fmla="*/ 444604 w 768161"/>
                <a:gd name="connsiteY5" fmla="*/ 0 h 546522"/>
                <a:gd name="connsiteX6" fmla="*/ 87707 w 768161"/>
                <a:gd name="connsiteY6" fmla="*/ 0 h 546522"/>
                <a:gd name="connsiteX7" fmla="*/ 79161 w 768161"/>
                <a:gd name="connsiteY7" fmla="*/ 0 h 546522"/>
                <a:gd name="connsiteX8" fmla="*/ 0 w 768161"/>
                <a:gd name="connsiteY8" fmla="*/ 0 h 546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8161" h="546522">
                  <a:moveTo>
                    <a:pt x="0" y="546522"/>
                  </a:moveTo>
                  <a:lnTo>
                    <a:pt x="79161" y="546522"/>
                  </a:lnTo>
                  <a:lnTo>
                    <a:pt x="87707" y="546522"/>
                  </a:lnTo>
                  <a:lnTo>
                    <a:pt x="444604" y="546522"/>
                  </a:lnTo>
                  <a:cubicBezTo>
                    <a:pt x="623300" y="546522"/>
                    <a:pt x="768161" y="424179"/>
                    <a:pt x="768161" y="273261"/>
                  </a:cubicBezTo>
                  <a:cubicBezTo>
                    <a:pt x="768161" y="122343"/>
                    <a:pt x="623300" y="0"/>
                    <a:pt x="444604" y="0"/>
                  </a:cubicBezTo>
                  <a:lnTo>
                    <a:pt x="87707" y="0"/>
                  </a:lnTo>
                  <a:lnTo>
                    <a:pt x="79161" y="0"/>
                  </a:lnTo>
                  <a:lnTo>
                    <a:pt x="0" y="0"/>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800">
                <a:solidFill>
                  <a:schemeClr val="bg1"/>
                </a:solidFill>
              </a:endParaRPr>
            </a:p>
          </p:txBody>
        </p:sp>
        <p:sp>
          <p:nvSpPr>
            <p:cNvPr id="13" name="文本框 32"/>
            <p:cNvSpPr txBox="1"/>
            <p:nvPr/>
          </p:nvSpPr>
          <p:spPr>
            <a:xfrm>
              <a:off x="8187395" y="2556464"/>
              <a:ext cx="720586" cy="553826"/>
            </a:xfrm>
            <a:prstGeom prst="rect">
              <a:avLst/>
            </a:prstGeom>
            <a:noFill/>
            <a:effectLst/>
          </p:spPr>
          <p:txBody>
            <a:bodyPr wrap="none" rtlCol="0">
              <a:spAutoFit/>
            </a:bodyPr>
            <a:lstStyle/>
            <a:p>
              <a:r>
                <a:rPr lang="en-US" altLang="zh-CN" sz="2100" b="1" dirty="0">
                  <a:solidFill>
                    <a:schemeClr val="bg1"/>
                  </a:solidFill>
                </a:rPr>
                <a:t>  </a:t>
              </a:r>
              <a:r>
                <a:rPr lang="en-US" altLang="zh-CN" sz="1800" b="1" dirty="0">
                  <a:solidFill>
                    <a:schemeClr val="bg1"/>
                  </a:solidFill>
                  <a:latin typeface="方正姚体" panose="02010601030101010101" pitchFamily="2" charset="-122"/>
                  <a:ea typeface="方正姚体" panose="02010601030101010101" pitchFamily="2" charset="-122"/>
                </a:rPr>
                <a:t>03</a:t>
              </a:r>
            </a:p>
          </p:txBody>
        </p:sp>
      </p:grpSp>
      <p:grpSp>
        <p:nvGrpSpPr>
          <p:cNvPr id="14" name="组合 13"/>
          <p:cNvGrpSpPr/>
          <p:nvPr/>
        </p:nvGrpSpPr>
        <p:grpSpPr>
          <a:xfrm>
            <a:off x="5153615" y="3137799"/>
            <a:ext cx="610089" cy="423246"/>
            <a:chOff x="7510206" y="3825189"/>
            <a:chExt cx="813561" cy="564329"/>
          </a:xfrm>
        </p:grpSpPr>
        <p:sp>
          <p:nvSpPr>
            <p:cNvPr id="15" name="任意多边形 14"/>
            <p:cNvSpPr/>
            <p:nvPr/>
          </p:nvSpPr>
          <p:spPr>
            <a:xfrm flipV="1">
              <a:off x="7544219" y="3825189"/>
              <a:ext cx="779548" cy="546522"/>
            </a:xfrm>
            <a:custGeom>
              <a:avLst/>
              <a:gdLst>
                <a:gd name="connsiteX0" fmla="*/ 0 w 779548"/>
                <a:gd name="connsiteY0" fmla="*/ 546522 h 546522"/>
                <a:gd name="connsiteX1" fmla="*/ 90548 w 779548"/>
                <a:gd name="connsiteY1" fmla="*/ 546522 h 546522"/>
                <a:gd name="connsiteX2" fmla="*/ 99094 w 779548"/>
                <a:gd name="connsiteY2" fmla="*/ 546522 h 546522"/>
                <a:gd name="connsiteX3" fmla="*/ 455991 w 779548"/>
                <a:gd name="connsiteY3" fmla="*/ 546522 h 546522"/>
                <a:gd name="connsiteX4" fmla="*/ 779548 w 779548"/>
                <a:gd name="connsiteY4" fmla="*/ 273261 h 546522"/>
                <a:gd name="connsiteX5" fmla="*/ 455991 w 779548"/>
                <a:gd name="connsiteY5" fmla="*/ 0 h 546522"/>
                <a:gd name="connsiteX6" fmla="*/ 99094 w 779548"/>
                <a:gd name="connsiteY6" fmla="*/ 0 h 546522"/>
                <a:gd name="connsiteX7" fmla="*/ 90548 w 779548"/>
                <a:gd name="connsiteY7" fmla="*/ 0 h 546522"/>
                <a:gd name="connsiteX8" fmla="*/ 0 w 779548"/>
                <a:gd name="connsiteY8" fmla="*/ 0 h 546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9548" h="546522">
                  <a:moveTo>
                    <a:pt x="0" y="546522"/>
                  </a:moveTo>
                  <a:lnTo>
                    <a:pt x="90548" y="546522"/>
                  </a:lnTo>
                  <a:lnTo>
                    <a:pt x="99094" y="546522"/>
                  </a:lnTo>
                  <a:lnTo>
                    <a:pt x="455991" y="546522"/>
                  </a:lnTo>
                  <a:cubicBezTo>
                    <a:pt x="634687" y="546522"/>
                    <a:pt x="779548" y="424179"/>
                    <a:pt x="779548" y="273261"/>
                  </a:cubicBezTo>
                  <a:cubicBezTo>
                    <a:pt x="779548" y="122343"/>
                    <a:pt x="634687" y="0"/>
                    <a:pt x="455991" y="0"/>
                  </a:cubicBezTo>
                  <a:lnTo>
                    <a:pt x="99094" y="0"/>
                  </a:lnTo>
                  <a:lnTo>
                    <a:pt x="90548" y="0"/>
                  </a:lnTo>
                  <a:lnTo>
                    <a:pt x="0" y="0"/>
                  </a:ln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800">
                <a:solidFill>
                  <a:schemeClr val="bg1"/>
                </a:solidFill>
              </a:endParaRPr>
            </a:p>
          </p:txBody>
        </p:sp>
        <p:sp>
          <p:nvSpPr>
            <p:cNvPr id="16" name="文本框 33"/>
            <p:cNvSpPr txBox="1"/>
            <p:nvPr/>
          </p:nvSpPr>
          <p:spPr>
            <a:xfrm>
              <a:off x="7510206" y="3835692"/>
              <a:ext cx="720586" cy="553826"/>
            </a:xfrm>
            <a:prstGeom prst="rect">
              <a:avLst/>
            </a:prstGeom>
            <a:noFill/>
            <a:effectLst/>
          </p:spPr>
          <p:txBody>
            <a:bodyPr wrap="none" rtlCol="0">
              <a:spAutoFit/>
            </a:bodyPr>
            <a:lstStyle/>
            <a:p>
              <a:r>
                <a:rPr lang="en-US" altLang="zh-CN" sz="2100" b="1" dirty="0">
                  <a:solidFill>
                    <a:schemeClr val="bg1"/>
                  </a:solidFill>
                </a:rPr>
                <a:t>  </a:t>
              </a:r>
              <a:r>
                <a:rPr lang="en-US" altLang="zh-CN" sz="1800" b="1" dirty="0">
                  <a:solidFill>
                    <a:schemeClr val="bg1"/>
                  </a:solidFill>
                  <a:latin typeface="方正姚体" panose="02010601030101010101" pitchFamily="2" charset="-122"/>
                  <a:ea typeface="方正姚体" panose="02010601030101010101" pitchFamily="2" charset="-122"/>
                </a:rPr>
                <a:t>04</a:t>
              </a:r>
            </a:p>
          </p:txBody>
        </p:sp>
      </p:grpSp>
      <p:grpSp>
        <p:nvGrpSpPr>
          <p:cNvPr id="20" name="组合 19"/>
          <p:cNvGrpSpPr/>
          <p:nvPr/>
        </p:nvGrpSpPr>
        <p:grpSpPr>
          <a:xfrm>
            <a:off x="3646929" y="1813037"/>
            <a:ext cx="996702" cy="1156331"/>
            <a:chOff x="5501028" y="2058839"/>
            <a:chExt cx="1329116" cy="1541774"/>
          </a:xfrm>
        </p:grpSpPr>
        <p:grpSp>
          <p:nvGrpSpPr>
            <p:cNvPr id="21" name="组合 62"/>
            <p:cNvGrpSpPr/>
            <p:nvPr/>
          </p:nvGrpSpPr>
          <p:grpSpPr>
            <a:xfrm>
              <a:off x="5924949" y="2565487"/>
              <a:ext cx="589875" cy="497152"/>
              <a:chOff x="3526102" y="915987"/>
              <a:chExt cx="560236" cy="472172"/>
            </a:xfrm>
            <a:gradFill>
              <a:gsLst>
                <a:gs pos="0">
                  <a:srgbClr val="FDFA75"/>
                </a:gs>
                <a:gs pos="100000">
                  <a:srgbClr val="D79E11"/>
                </a:gs>
              </a:gsLst>
              <a:lin ang="2700000" scaled="1"/>
            </a:gradFill>
            <a:effectLst/>
          </p:grpSpPr>
          <p:sp>
            <p:nvSpPr>
              <p:cNvPr id="23" name="Freeform 5"/>
              <p:cNvSpPr/>
              <p:nvPr/>
            </p:nvSpPr>
            <p:spPr bwMode="auto">
              <a:xfrm>
                <a:off x="3526102" y="992809"/>
                <a:ext cx="370992" cy="249202"/>
              </a:xfrm>
              <a:custGeom>
                <a:avLst/>
                <a:gdLst>
                  <a:gd name="T0" fmla="*/ 594 w 594"/>
                  <a:gd name="T1" fmla="*/ 0 h 399"/>
                  <a:gd name="T2" fmla="*/ 0 w 594"/>
                  <a:gd name="T3" fmla="*/ 82 h 399"/>
                  <a:gd name="T4" fmla="*/ 59 w 594"/>
                  <a:gd name="T5" fmla="*/ 399 h 399"/>
                  <a:gd name="T6" fmla="*/ 454 w 594"/>
                  <a:gd name="T7" fmla="*/ 399 h 399"/>
                  <a:gd name="T8" fmla="*/ 594 w 594"/>
                  <a:gd name="T9" fmla="*/ 0 h 399"/>
                </a:gdLst>
                <a:ahLst/>
                <a:cxnLst>
                  <a:cxn ang="0">
                    <a:pos x="T0" y="T1"/>
                  </a:cxn>
                  <a:cxn ang="0">
                    <a:pos x="T2" y="T3"/>
                  </a:cxn>
                  <a:cxn ang="0">
                    <a:pos x="T4" y="T5"/>
                  </a:cxn>
                  <a:cxn ang="0">
                    <a:pos x="T6" y="T7"/>
                  </a:cxn>
                  <a:cxn ang="0">
                    <a:pos x="T8" y="T9"/>
                  </a:cxn>
                </a:cxnLst>
                <a:rect l="0" t="0" r="r" b="b"/>
                <a:pathLst>
                  <a:path w="594" h="399">
                    <a:moveTo>
                      <a:pt x="594" y="0"/>
                    </a:moveTo>
                    <a:lnTo>
                      <a:pt x="0" y="82"/>
                    </a:lnTo>
                    <a:lnTo>
                      <a:pt x="59" y="399"/>
                    </a:lnTo>
                    <a:lnTo>
                      <a:pt x="454" y="399"/>
                    </a:lnTo>
                    <a:lnTo>
                      <a:pt x="594" y="0"/>
                    </a:lnTo>
                    <a:close/>
                  </a:path>
                </a:pathLst>
              </a:custGeom>
              <a:solidFill>
                <a:schemeClr val="accent1"/>
              </a:solidFill>
              <a:ln>
                <a:solidFill>
                  <a:schemeClr val="accent1"/>
                </a:solidFill>
              </a:ln>
            </p:spPr>
            <p:txBody>
              <a:bodyPr vert="horz" wrap="square" lIns="91412" tIns="45706" rIns="91412" bIns="45706" numCol="1" anchor="t" anchorCtr="0" compatLnSpc="1"/>
              <a:lstStyle/>
              <a:p>
                <a:endParaRPr lang="zh-CN" altLang="en-US" sz="1800">
                  <a:solidFill>
                    <a:schemeClr val="tx1">
                      <a:lumMod val="75000"/>
                      <a:lumOff val="25000"/>
                    </a:schemeClr>
                  </a:solidFill>
                </a:endParaRPr>
              </a:p>
            </p:txBody>
          </p:sp>
          <p:sp>
            <p:nvSpPr>
              <p:cNvPr id="24" name="Freeform 6"/>
              <p:cNvSpPr/>
              <p:nvPr/>
            </p:nvSpPr>
            <p:spPr bwMode="auto">
              <a:xfrm>
                <a:off x="3569197" y="915987"/>
                <a:ext cx="517141" cy="382234"/>
              </a:xfrm>
              <a:custGeom>
                <a:avLst/>
                <a:gdLst>
                  <a:gd name="T0" fmla="*/ 339 w 350"/>
                  <a:gd name="T1" fmla="*/ 0 h 259"/>
                  <a:gd name="T2" fmla="*/ 271 w 350"/>
                  <a:gd name="T3" fmla="*/ 0 h 259"/>
                  <a:gd name="T4" fmla="*/ 271 w 350"/>
                  <a:gd name="T5" fmla="*/ 0 h 259"/>
                  <a:gd name="T6" fmla="*/ 269 w 350"/>
                  <a:gd name="T7" fmla="*/ 1 h 259"/>
                  <a:gd name="T8" fmla="*/ 267 w 350"/>
                  <a:gd name="T9" fmla="*/ 1 h 259"/>
                  <a:gd name="T10" fmla="*/ 265 w 350"/>
                  <a:gd name="T11" fmla="*/ 2 h 259"/>
                  <a:gd name="T12" fmla="*/ 264 w 350"/>
                  <a:gd name="T13" fmla="*/ 3 h 259"/>
                  <a:gd name="T14" fmla="*/ 263 w 350"/>
                  <a:gd name="T15" fmla="*/ 5 h 259"/>
                  <a:gd name="T16" fmla="*/ 261 w 350"/>
                  <a:gd name="T17" fmla="*/ 7 h 259"/>
                  <a:gd name="T18" fmla="*/ 261 w 350"/>
                  <a:gd name="T19" fmla="*/ 7 h 259"/>
                  <a:gd name="T20" fmla="*/ 176 w 350"/>
                  <a:gd name="T21" fmla="*/ 238 h 259"/>
                  <a:gd name="T22" fmla="*/ 10 w 350"/>
                  <a:gd name="T23" fmla="*/ 238 h 259"/>
                  <a:gd name="T24" fmla="*/ 0 w 350"/>
                  <a:gd name="T25" fmla="*/ 248 h 259"/>
                  <a:gd name="T26" fmla="*/ 10 w 350"/>
                  <a:gd name="T27" fmla="*/ 259 h 259"/>
                  <a:gd name="T28" fmla="*/ 184 w 350"/>
                  <a:gd name="T29" fmla="*/ 259 h 259"/>
                  <a:gd name="T30" fmla="*/ 187 w 350"/>
                  <a:gd name="T31" fmla="*/ 258 h 259"/>
                  <a:gd name="T32" fmla="*/ 188 w 350"/>
                  <a:gd name="T33" fmla="*/ 258 h 259"/>
                  <a:gd name="T34" fmla="*/ 191 w 350"/>
                  <a:gd name="T35" fmla="*/ 256 h 259"/>
                  <a:gd name="T36" fmla="*/ 191 w 350"/>
                  <a:gd name="T37" fmla="*/ 255 h 259"/>
                  <a:gd name="T38" fmla="*/ 193 w 350"/>
                  <a:gd name="T39" fmla="*/ 253 h 259"/>
                  <a:gd name="T40" fmla="*/ 194 w 350"/>
                  <a:gd name="T41" fmla="*/ 252 h 259"/>
                  <a:gd name="T42" fmla="*/ 194 w 350"/>
                  <a:gd name="T43" fmla="*/ 252 h 259"/>
                  <a:gd name="T44" fmla="*/ 279 w 350"/>
                  <a:gd name="T45" fmla="*/ 21 h 259"/>
                  <a:gd name="T46" fmla="*/ 339 w 350"/>
                  <a:gd name="T47" fmla="*/ 21 h 259"/>
                  <a:gd name="T48" fmla="*/ 350 w 350"/>
                  <a:gd name="T49" fmla="*/ 11 h 259"/>
                  <a:gd name="T50" fmla="*/ 339 w 350"/>
                  <a:gd name="T51"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50" h="259">
                    <a:moveTo>
                      <a:pt x="339" y="0"/>
                    </a:moveTo>
                    <a:cubicBezTo>
                      <a:pt x="271" y="0"/>
                      <a:pt x="271" y="0"/>
                      <a:pt x="271" y="0"/>
                    </a:cubicBezTo>
                    <a:cubicBezTo>
                      <a:pt x="271" y="0"/>
                      <a:pt x="271" y="0"/>
                      <a:pt x="271" y="0"/>
                    </a:cubicBezTo>
                    <a:cubicBezTo>
                      <a:pt x="270" y="0"/>
                      <a:pt x="269" y="1"/>
                      <a:pt x="269" y="1"/>
                    </a:cubicBezTo>
                    <a:cubicBezTo>
                      <a:pt x="268" y="1"/>
                      <a:pt x="267" y="1"/>
                      <a:pt x="267" y="1"/>
                    </a:cubicBezTo>
                    <a:cubicBezTo>
                      <a:pt x="266" y="1"/>
                      <a:pt x="266" y="2"/>
                      <a:pt x="265" y="2"/>
                    </a:cubicBezTo>
                    <a:cubicBezTo>
                      <a:pt x="265" y="3"/>
                      <a:pt x="264" y="3"/>
                      <a:pt x="264" y="3"/>
                    </a:cubicBezTo>
                    <a:cubicBezTo>
                      <a:pt x="263" y="4"/>
                      <a:pt x="263" y="4"/>
                      <a:pt x="263" y="5"/>
                    </a:cubicBezTo>
                    <a:cubicBezTo>
                      <a:pt x="262" y="6"/>
                      <a:pt x="262" y="6"/>
                      <a:pt x="261" y="7"/>
                    </a:cubicBezTo>
                    <a:cubicBezTo>
                      <a:pt x="261" y="7"/>
                      <a:pt x="261" y="7"/>
                      <a:pt x="261" y="7"/>
                    </a:cubicBezTo>
                    <a:cubicBezTo>
                      <a:pt x="176" y="238"/>
                      <a:pt x="176" y="238"/>
                      <a:pt x="176" y="238"/>
                    </a:cubicBezTo>
                    <a:cubicBezTo>
                      <a:pt x="10" y="238"/>
                      <a:pt x="10" y="238"/>
                      <a:pt x="10" y="238"/>
                    </a:cubicBezTo>
                    <a:cubicBezTo>
                      <a:pt x="4" y="238"/>
                      <a:pt x="0" y="243"/>
                      <a:pt x="0" y="248"/>
                    </a:cubicBezTo>
                    <a:cubicBezTo>
                      <a:pt x="0" y="254"/>
                      <a:pt x="4" y="259"/>
                      <a:pt x="10" y="259"/>
                    </a:cubicBezTo>
                    <a:cubicBezTo>
                      <a:pt x="184" y="259"/>
                      <a:pt x="184" y="259"/>
                      <a:pt x="184" y="259"/>
                    </a:cubicBezTo>
                    <a:cubicBezTo>
                      <a:pt x="185" y="259"/>
                      <a:pt x="186" y="259"/>
                      <a:pt x="187" y="258"/>
                    </a:cubicBezTo>
                    <a:cubicBezTo>
                      <a:pt x="188" y="258"/>
                      <a:pt x="188" y="258"/>
                      <a:pt x="188" y="258"/>
                    </a:cubicBezTo>
                    <a:cubicBezTo>
                      <a:pt x="189" y="257"/>
                      <a:pt x="190" y="257"/>
                      <a:pt x="191" y="256"/>
                    </a:cubicBezTo>
                    <a:cubicBezTo>
                      <a:pt x="191" y="256"/>
                      <a:pt x="191" y="256"/>
                      <a:pt x="191" y="255"/>
                    </a:cubicBezTo>
                    <a:cubicBezTo>
                      <a:pt x="192" y="255"/>
                      <a:pt x="193" y="254"/>
                      <a:pt x="193" y="253"/>
                    </a:cubicBezTo>
                    <a:cubicBezTo>
                      <a:pt x="193" y="253"/>
                      <a:pt x="193" y="253"/>
                      <a:pt x="194" y="252"/>
                    </a:cubicBezTo>
                    <a:cubicBezTo>
                      <a:pt x="194" y="252"/>
                      <a:pt x="194" y="252"/>
                      <a:pt x="194" y="252"/>
                    </a:cubicBezTo>
                    <a:cubicBezTo>
                      <a:pt x="279" y="21"/>
                      <a:pt x="279" y="21"/>
                      <a:pt x="279" y="21"/>
                    </a:cubicBezTo>
                    <a:cubicBezTo>
                      <a:pt x="339" y="21"/>
                      <a:pt x="339" y="21"/>
                      <a:pt x="339" y="21"/>
                    </a:cubicBezTo>
                    <a:cubicBezTo>
                      <a:pt x="345" y="21"/>
                      <a:pt x="350" y="17"/>
                      <a:pt x="350" y="11"/>
                    </a:cubicBezTo>
                    <a:cubicBezTo>
                      <a:pt x="350" y="5"/>
                      <a:pt x="345" y="0"/>
                      <a:pt x="339" y="0"/>
                    </a:cubicBezTo>
                    <a:close/>
                  </a:path>
                </a:pathLst>
              </a:custGeom>
              <a:solidFill>
                <a:schemeClr val="accent1"/>
              </a:solidFill>
              <a:ln>
                <a:solidFill>
                  <a:schemeClr val="accent1"/>
                </a:solidFill>
              </a:ln>
            </p:spPr>
            <p:txBody>
              <a:bodyPr vert="horz" wrap="square" lIns="91412" tIns="45706" rIns="91412" bIns="45706" numCol="1" anchor="t" anchorCtr="0" compatLnSpc="1"/>
              <a:lstStyle/>
              <a:p>
                <a:endParaRPr lang="zh-CN" altLang="en-US" sz="1800">
                  <a:solidFill>
                    <a:schemeClr val="tx1">
                      <a:lumMod val="75000"/>
                      <a:lumOff val="25000"/>
                    </a:schemeClr>
                  </a:solidFill>
                </a:endParaRPr>
              </a:p>
            </p:txBody>
          </p:sp>
          <p:sp>
            <p:nvSpPr>
              <p:cNvPr id="25" name="Oval 7"/>
              <p:cNvSpPr>
                <a:spLocks noChangeArrowheads="1"/>
              </p:cNvSpPr>
              <p:nvPr/>
            </p:nvSpPr>
            <p:spPr bwMode="auto">
              <a:xfrm>
                <a:off x="3586685" y="1317583"/>
                <a:ext cx="71201" cy="70576"/>
              </a:xfrm>
              <a:prstGeom prst="ellipse">
                <a:avLst/>
              </a:prstGeom>
              <a:solidFill>
                <a:schemeClr val="accent1"/>
              </a:solidFill>
              <a:ln>
                <a:solidFill>
                  <a:schemeClr val="accent1"/>
                </a:solidFill>
              </a:ln>
            </p:spPr>
            <p:txBody>
              <a:bodyPr vert="horz" wrap="square" lIns="91412" tIns="45706" rIns="91412" bIns="45706" numCol="1" anchor="t" anchorCtr="0" compatLnSpc="1"/>
              <a:lstStyle/>
              <a:p>
                <a:endParaRPr lang="zh-CN" altLang="en-US" sz="1800">
                  <a:solidFill>
                    <a:schemeClr val="tx1">
                      <a:lumMod val="75000"/>
                      <a:lumOff val="25000"/>
                    </a:schemeClr>
                  </a:solidFill>
                </a:endParaRPr>
              </a:p>
            </p:txBody>
          </p:sp>
          <p:sp>
            <p:nvSpPr>
              <p:cNvPr id="26" name="Oval 8"/>
              <p:cNvSpPr>
                <a:spLocks noChangeArrowheads="1"/>
              </p:cNvSpPr>
              <p:nvPr/>
            </p:nvSpPr>
            <p:spPr bwMode="auto">
              <a:xfrm>
                <a:off x="3772805" y="1317583"/>
                <a:ext cx="71201" cy="70576"/>
              </a:xfrm>
              <a:prstGeom prst="ellipse">
                <a:avLst/>
              </a:prstGeom>
              <a:solidFill>
                <a:schemeClr val="accent1"/>
              </a:solidFill>
              <a:ln>
                <a:solidFill>
                  <a:schemeClr val="accent1"/>
                </a:solidFill>
              </a:ln>
            </p:spPr>
            <p:txBody>
              <a:bodyPr vert="horz" wrap="square" lIns="91412" tIns="45706" rIns="91412" bIns="45706" numCol="1" anchor="t" anchorCtr="0" compatLnSpc="1"/>
              <a:lstStyle/>
              <a:p>
                <a:endParaRPr lang="zh-CN" altLang="en-US" sz="1800">
                  <a:solidFill>
                    <a:schemeClr val="tx1">
                      <a:lumMod val="75000"/>
                      <a:lumOff val="25000"/>
                    </a:schemeClr>
                  </a:solidFill>
                </a:endParaRPr>
              </a:p>
            </p:txBody>
          </p:sp>
        </p:grpSp>
        <p:sp>
          <p:nvSpPr>
            <p:cNvPr id="22" name="六边形 21"/>
            <p:cNvSpPr/>
            <p:nvPr/>
          </p:nvSpPr>
          <p:spPr>
            <a:xfrm rot="5400000">
              <a:off x="5394699" y="2165168"/>
              <a:ext cx="1541774" cy="1329116"/>
            </a:xfrm>
            <a:prstGeom prst="hexagon">
              <a:avLst/>
            </a:prstGeom>
            <a:noFill/>
            <a:ln w="127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endParaRPr>
            </a:p>
          </p:txBody>
        </p:sp>
      </p:grpSp>
      <p:grpSp>
        <p:nvGrpSpPr>
          <p:cNvPr id="27" name="组合 26"/>
          <p:cNvGrpSpPr/>
          <p:nvPr/>
        </p:nvGrpSpPr>
        <p:grpSpPr>
          <a:xfrm>
            <a:off x="4706928" y="1813037"/>
            <a:ext cx="996702" cy="1156331"/>
            <a:chOff x="6914551" y="2058840"/>
            <a:chExt cx="1329116" cy="1541774"/>
          </a:xfrm>
        </p:grpSpPr>
        <p:grpSp>
          <p:nvGrpSpPr>
            <p:cNvPr id="28" name="组合 59"/>
            <p:cNvGrpSpPr/>
            <p:nvPr/>
          </p:nvGrpSpPr>
          <p:grpSpPr>
            <a:xfrm>
              <a:off x="7293247" y="2598691"/>
              <a:ext cx="589875" cy="448188"/>
              <a:chOff x="4268086" y="4221191"/>
              <a:chExt cx="509646" cy="387231"/>
            </a:xfrm>
            <a:gradFill>
              <a:gsLst>
                <a:gs pos="0">
                  <a:srgbClr val="FDFA75"/>
                </a:gs>
                <a:gs pos="100000">
                  <a:srgbClr val="D79E11"/>
                </a:gs>
              </a:gsLst>
              <a:lin ang="2700000" scaled="1"/>
            </a:gradFill>
            <a:effectLst/>
          </p:grpSpPr>
          <p:sp>
            <p:nvSpPr>
              <p:cNvPr id="30"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solidFill>
                <a:schemeClr val="accent3"/>
              </a:solidFill>
              <a:ln>
                <a:solidFill>
                  <a:schemeClr val="accent3"/>
                </a:solidFill>
              </a:ln>
            </p:spPr>
            <p:txBody>
              <a:bodyPr vert="horz" wrap="square" lIns="91412" tIns="45706" rIns="91412" bIns="45706" numCol="1" anchor="t" anchorCtr="0" compatLnSpc="1"/>
              <a:lstStyle/>
              <a:p>
                <a:endParaRPr lang="zh-CN" altLang="en-US" sz="1800">
                  <a:solidFill>
                    <a:schemeClr val="tx1">
                      <a:lumMod val="75000"/>
                      <a:lumOff val="25000"/>
                    </a:schemeClr>
                  </a:solidFill>
                </a:endParaRPr>
              </a:p>
            </p:txBody>
          </p:sp>
          <p:sp>
            <p:nvSpPr>
              <p:cNvPr id="31"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solidFill>
                <a:schemeClr val="accent3"/>
              </a:solidFill>
              <a:ln>
                <a:solidFill>
                  <a:schemeClr val="accent3"/>
                </a:solidFill>
              </a:ln>
            </p:spPr>
            <p:txBody>
              <a:bodyPr vert="horz" wrap="square" lIns="91412" tIns="45706" rIns="91412" bIns="45706" numCol="1" anchor="t" anchorCtr="0" compatLnSpc="1"/>
              <a:lstStyle/>
              <a:p>
                <a:endParaRPr lang="zh-CN" altLang="en-US" sz="1800">
                  <a:solidFill>
                    <a:schemeClr val="tx1">
                      <a:lumMod val="75000"/>
                      <a:lumOff val="25000"/>
                    </a:schemeClr>
                  </a:solidFill>
                </a:endParaRPr>
              </a:p>
            </p:txBody>
          </p:sp>
        </p:grpSp>
        <p:sp>
          <p:nvSpPr>
            <p:cNvPr id="29" name="六边形 28"/>
            <p:cNvSpPr/>
            <p:nvPr/>
          </p:nvSpPr>
          <p:spPr>
            <a:xfrm rot="5400000">
              <a:off x="6808222" y="2165169"/>
              <a:ext cx="1541774" cy="1329116"/>
            </a:xfrm>
            <a:prstGeom prst="hexagon">
              <a:avLst/>
            </a:prstGeom>
            <a:noFill/>
            <a:ln w="1270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endParaRPr>
            </a:p>
          </p:txBody>
        </p:sp>
      </p:grpSp>
      <p:grpSp>
        <p:nvGrpSpPr>
          <p:cNvPr id="32" name="组合 31"/>
          <p:cNvGrpSpPr/>
          <p:nvPr/>
        </p:nvGrpSpPr>
        <p:grpSpPr>
          <a:xfrm>
            <a:off x="4182412" y="2764581"/>
            <a:ext cx="996702" cy="1156331"/>
            <a:chOff x="6215103" y="3327563"/>
            <a:chExt cx="1329116" cy="1541774"/>
          </a:xfrm>
        </p:grpSpPr>
        <p:grpSp>
          <p:nvGrpSpPr>
            <p:cNvPr id="33" name="组合 32"/>
            <p:cNvGrpSpPr>
              <a:grpSpLocks noChangeAspect="1"/>
            </p:cNvGrpSpPr>
            <p:nvPr/>
          </p:nvGrpSpPr>
          <p:grpSpPr>
            <a:xfrm>
              <a:off x="6664323" y="3840239"/>
              <a:ext cx="464575" cy="487024"/>
              <a:chOff x="7002627" y="828237"/>
              <a:chExt cx="444697" cy="466185"/>
            </a:xfrm>
            <a:gradFill>
              <a:gsLst>
                <a:gs pos="0">
                  <a:srgbClr val="FDFA75"/>
                </a:gs>
                <a:gs pos="100000">
                  <a:srgbClr val="D79E11"/>
                </a:gs>
              </a:gsLst>
              <a:lin ang="2700000" scaled="1"/>
            </a:gradFill>
            <a:effectLst/>
          </p:grpSpPr>
          <p:sp>
            <p:nvSpPr>
              <p:cNvPr id="35" name="Freeform 11"/>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solidFill>
                <a:schemeClr val="accent4"/>
              </a:solidFill>
              <a:ln>
                <a:solidFill>
                  <a:schemeClr val="accent4"/>
                </a:solidFill>
              </a:ln>
            </p:spPr>
            <p:txBody>
              <a:bodyPr vert="horz" wrap="square" lIns="91412" tIns="45706" rIns="91412" bIns="45706" numCol="1" anchor="t" anchorCtr="0" compatLnSpc="1"/>
              <a:lstStyle/>
              <a:p>
                <a:endParaRPr lang="zh-CN" altLang="en-US" sz="1800">
                  <a:solidFill>
                    <a:schemeClr val="tx1">
                      <a:lumMod val="75000"/>
                      <a:lumOff val="25000"/>
                    </a:schemeClr>
                  </a:solidFill>
                </a:endParaRPr>
              </a:p>
            </p:txBody>
          </p:sp>
          <p:sp>
            <p:nvSpPr>
              <p:cNvPr id="36" name="Freeform 12"/>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solidFill>
                <a:schemeClr val="accent4"/>
              </a:solidFill>
              <a:ln>
                <a:solidFill>
                  <a:schemeClr val="accent4"/>
                </a:solidFill>
              </a:ln>
            </p:spPr>
            <p:txBody>
              <a:bodyPr vert="horz" wrap="square" lIns="91412" tIns="45706" rIns="91412" bIns="45706" numCol="1" anchor="t" anchorCtr="0" compatLnSpc="1"/>
              <a:lstStyle/>
              <a:p>
                <a:endParaRPr lang="zh-CN" altLang="en-US" sz="1800">
                  <a:solidFill>
                    <a:schemeClr val="tx1">
                      <a:lumMod val="75000"/>
                      <a:lumOff val="25000"/>
                    </a:schemeClr>
                  </a:solidFill>
                </a:endParaRPr>
              </a:p>
            </p:txBody>
          </p:sp>
          <p:sp>
            <p:nvSpPr>
              <p:cNvPr id="37" name="Freeform 13"/>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solidFill>
                <a:schemeClr val="accent2"/>
              </a:solidFill>
              <a:ln>
                <a:solidFill>
                  <a:schemeClr val="accent4"/>
                </a:solidFill>
              </a:ln>
            </p:spPr>
            <p:txBody>
              <a:bodyPr vert="horz" wrap="square" lIns="91412" tIns="45706" rIns="91412" bIns="45706" numCol="1" anchor="t" anchorCtr="0" compatLnSpc="1"/>
              <a:lstStyle/>
              <a:p>
                <a:endParaRPr lang="zh-CN" altLang="en-US" sz="1800">
                  <a:solidFill>
                    <a:schemeClr val="tx1">
                      <a:lumMod val="75000"/>
                      <a:lumOff val="25000"/>
                    </a:schemeClr>
                  </a:solidFill>
                </a:endParaRPr>
              </a:p>
            </p:txBody>
          </p:sp>
          <p:sp>
            <p:nvSpPr>
              <p:cNvPr id="38" name="Freeform 14"/>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solidFill>
                <a:schemeClr val="accent4"/>
              </a:solidFill>
              <a:ln>
                <a:solidFill>
                  <a:schemeClr val="accent4"/>
                </a:solidFill>
              </a:ln>
            </p:spPr>
            <p:txBody>
              <a:bodyPr vert="horz" wrap="square" lIns="91412" tIns="45706" rIns="91412" bIns="45706" numCol="1" anchor="t" anchorCtr="0" compatLnSpc="1"/>
              <a:lstStyle/>
              <a:p>
                <a:endParaRPr lang="zh-CN" altLang="en-US" sz="1800">
                  <a:solidFill>
                    <a:schemeClr val="tx1">
                      <a:lumMod val="75000"/>
                      <a:lumOff val="25000"/>
                    </a:schemeClr>
                  </a:solidFill>
                </a:endParaRPr>
              </a:p>
            </p:txBody>
          </p:sp>
          <p:sp>
            <p:nvSpPr>
              <p:cNvPr id="39" name="Freeform 15"/>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solidFill>
                <a:schemeClr val="accent4"/>
              </a:solidFill>
              <a:ln>
                <a:solidFill>
                  <a:schemeClr val="accent4"/>
                </a:solidFill>
              </a:ln>
            </p:spPr>
            <p:txBody>
              <a:bodyPr vert="horz" wrap="square" lIns="91412" tIns="45706" rIns="91412" bIns="45706" numCol="1" anchor="t" anchorCtr="0" compatLnSpc="1"/>
              <a:lstStyle/>
              <a:p>
                <a:endParaRPr lang="zh-CN" altLang="en-US" sz="1800">
                  <a:solidFill>
                    <a:schemeClr val="tx1">
                      <a:lumMod val="75000"/>
                      <a:lumOff val="25000"/>
                    </a:schemeClr>
                  </a:solidFill>
                </a:endParaRPr>
              </a:p>
            </p:txBody>
          </p:sp>
          <p:sp>
            <p:nvSpPr>
              <p:cNvPr id="40" name="Freeform 16"/>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solidFill>
                <a:schemeClr val="accent4"/>
              </a:solidFill>
              <a:ln>
                <a:solidFill>
                  <a:schemeClr val="accent2"/>
                </a:solidFill>
              </a:ln>
            </p:spPr>
            <p:txBody>
              <a:bodyPr vert="horz" wrap="square" lIns="91412" tIns="45706" rIns="91412" bIns="45706" numCol="1" anchor="t" anchorCtr="0" compatLnSpc="1"/>
              <a:lstStyle/>
              <a:p>
                <a:endParaRPr lang="zh-CN" altLang="en-US" sz="1800">
                  <a:solidFill>
                    <a:schemeClr val="tx1">
                      <a:lumMod val="75000"/>
                      <a:lumOff val="25000"/>
                    </a:schemeClr>
                  </a:solidFill>
                </a:endParaRPr>
              </a:p>
            </p:txBody>
          </p:sp>
          <p:sp>
            <p:nvSpPr>
              <p:cNvPr id="41" name="Freeform 17"/>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solidFill>
                <a:schemeClr val="accent4"/>
              </a:solidFill>
              <a:ln>
                <a:solidFill>
                  <a:schemeClr val="accent4"/>
                </a:solidFill>
              </a:ln>
            </p:spPr>
            <p:txBody>
              <a:bodyPr vert="horz" wrap="square" lIns="91412" tIns="45706" rIns="91412" bIns="45706" numCol="1" anchor="t" anchorCtr="0" compatLnSpc="1"/>
              <a:lstStyle/>
              <a:p>
                <a:endParaRPr lang="zh-CN" altLang="en-US" sz="1800">
                  <a:solidFill>
                    <a:schemeClr val="tx1">
                      <a:lumMod val="75000"/>
                      <a:lumOff val="25000"/>
                    </a:schemeClr>
                  </a:solidFill>
                </a:endParaRPr>
              </a:p>
            </p:txBody>
          </p:sp>
          <p:sp>
            <p:nvSpPr>
              <p:cNvPr id="42" name="Freeform 18"/>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solidFill>
                <a:schemeClr val="accent4"/>
              </a:solidFill>
              <a:ln>
                <a:solidFill>
                  <a:schemeClr val="accent4"/>
                </a:solidFill>
              </a:ln>
            </p:spPr>
            <p:txBody>
              <a:bodyPr vert="horz" wrap="square" lIns="91412" tIns="45706" rIns="91412" bIns="45706" numCol="1" anchor="t" anchorCtr="0" compatLnSpc="1"/>
              <a:lstStyle/>
              <a:p>
                <a:endParaRPr lang="zh-CN" altLang="en-US" sz="1800">
                  <a:solidFill>
                    <a:schemeClr val="tx1">
                      <a:lumMod val="75000"/>
                      <a:lumOff val="25000"/>
                    </a:schemeClr>
                  </a:solidFill>
                </a:endParaRPr>
              </a:p>
            </p:txBody>
          </p:sp>
        </p:grpSp>
        <p:sp>
          <p:nvSpPr>
            <p:cNvPr id="34" name="六边形 33"/>
            <p:cNvSpPr/>
            <p:nvPr/>
          </p:nvSpPr>
          <p:spPr>
            <a:xfrm rot="5400000">
              <a:off x="6108774" y="3433892"/>
              <a:ext cx="1541774" cy="1329116"/>
            </a:xfrm>
            <a:prstGeom prst="hexagon">
              <a:avLst/>
            </a:prstGeom>
            <a:noFill/>
            <a:ln w="12700">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endParaRPr>
            </a:p>
          </p:txBody>
        </p:sp>
      </p:grpSp>
      <p:grpSp>
        <p:nvGrpSpPr>
          <p:cNvPr id="43" name="组合 42"/>
          <p:cNvGrpSpPr/>
          <p:nvPr/>
        </p:nvGrpSpPr>
        <p:grpSpPr>
          <a:xfrm>
            <a:off x="3122204" y="2770168"/>
            <a:ext cx="996702" cy="1156331"/>
            <a:chOff x="4801301" y="3335014"/>
            <a:chExt cx="1329116" cy="1541774"/>
          </a:xfrm>
        </p:grpSpPr>
        <p:grpSp>
          <p:nvGrpSpPr>
            <p:cNvPr id="44" name="组合 53"/>
            <p:cNvGrpSpPr/>
            <p:nvPr/>
          </p:nvGrpSpPr>
          <p:grpSpPr>
            <a:xfrm>
              <a:off x="5278908" y="3871955"/>
              <a:ext cx="415547" cy="447194"/>
              <a:chOff x="7005429" y="4859473"/>
              <a:chExt cx="466184" cy="501686"/>
            </a:xfrm>
            <a:gradFill>
              <a:gsLst>
                <a:gs pos="0">
                  <a:srgbClr val="FDFA75"/>
                </a:gs>
                <a:gs pos="100000">
                  <a:srgbClr val="D79E11"/>
                </a:gs>
              </a:gsLst>
              <a:lin ang="2700000" scaled="1"/>
            </a:gradFill>
            <a:effectLst/>
          </p:grpSpPr>
          <p:sp>
            <p:nvSpPr>
              <p:cNvPr id="46" name="Freeform 154"/>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solidFill>
                  <a:schemeClr val="accent2"/>
                </a:solidFill>
              </a:ln>
            </p:spPr>
            <p:txBody>
              <a:bodyPr vert="horz" wrap="square" lIns="91412" tIns="45706" rIns="91412" bIns="45706" numCol="1" anchor="t" anchorCtr="0" compatLnSpc="1"/>
              <a:lstStyle/>
              <a:p>
                <a:endParaRPr lang="zh-CN" altLang="en-US" sz="1800">
                  <a:solidFill>
                    <a:schemeClr val="tx1">
                      <a:lumMod val="75000"/>
                      <a:lumOff val="25000"/>
                    </a:schemeClr>
                  </a:solidFill>
                </a:endParaRPr>
              </a:p>
            </p:txBody>
          </p:sp>
          <p:sp>
            <p:nvSpPr>
              <p:cNvPr id="47" name="Rectangle 155"/>
              <p:cNvSpPr>
                <a:spLocks noChangeArrowheads="1"/>
              </p:cNvSpPr>
              <p:nvPr/>
            </p:nvSpPr>
            <p:spPr bwMode="auto">
              <a:xfrm>
                <a:off x="7166118" y="5278945"/>
                <a:ext cx="9342" cy="32698"/>
              </a:xfrm>
              <a:prstGeom prst="rect">
                <a:avLst/>
              </a:prstGeom>
              <a:grpFill/>
              <a:ln>
                <a:solidFill>
                  <a:schemeClr val="accent2"/>
                </a:solidFill>
              </a:ln>
            </p:spPr>
            <p:txBody>
              <a:bodyPr vert="horz" wrap="square" lIns="91412" tIns="45706" rIns="91412" bIns="45706" numCol="1" anchor="t" anchorCtr="0" compatLnSpc="1"/>
              <a:lstStyle/>
              <a:p>
                <a:endParaRPr lang="zh-CN" altLang="en-US" sz="1800">
                  <a:solidFill>
                    <a:schemeClr val="tx1">
                      <a:lumMod val="75000"/>
                      <a:lumOff val="25000"/>
                    </a:schemeClr>
                  </a:solidFill>
                </a:endParaRPr>
              </a:p>
            </p:txBody>
          </p:sp>
          <p:sp>
            <p:nvSpPr>
              <p:cNvPr id="48"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solidFill>
                <a:schemeClr val="accent2"/>
              </a:solidFill>
              <a:ln>
                <a:solidFill>
                  <a:schemeClr val="accent2"/>
                </a:solidFill>
              </a:ln>
            </p:spPr>
            <p:txBody>
              <a:bodyPr vert="horz" wrap="square" lIns="91412" tIns="45706" rIns="91412" bIns="45706" numCol="1" anchor="t" anchorCtr="0" compatLnSpc="1"/>
              <a:lstStyle/>
              <a:p>
                <a:endParaRPr lang="zh-CN" altLang="en-US" sz="1800">
                  <a:solidFill>
                    <a:schemeClr val="tx1">
                      <a:lumMod val="75000"/>
                      <a:lumOff val="25000"/>
                    </a:schemeClr>
                  </a:solidFill>
                </a:endParaRPr>
              </a:p>
            </p:txBody>
          </p:sp>
          <p:sp>
            <p:nvSpPr>
              <p:cNvPr id="49"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solidFill>
                <a:schemeClr val="accent2"/>
              </a:solidFill>
              <a:ln>
                <a:solidFill>
                  <a:schemeClr val="accent2"/>
                </a:solidFill>
              </a:ln>
            </p:spPr>
            <p:txBody>
              <a:bodyPr vert="horz" wrap="square" lIns="91412" tIns="45706" rIns="91412" bIns="45706" numCol="1" anchor="t" anchorCtr="0" compatLnSpc="1"/>
              <a:lstStyle/>
              <a:p>
                <a:endParaRPr lang="zh-CN" altLang="en-US" sz="1800">
                  <a:solidFill>
                    <a:schemeClr val="tx1">
                      <a:lumMod val="75000"/>
                      <a:lumOff val="25000"/>
                    </a:schemeClr>
                  </a:solidFill>
                </a:endParaRPr>
              </a:p>
            </p:txBody>
          </p:sp>
          <p:sp>
            <p:nvSpPr>
              <p:cNvPr id="50"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solidFill>
                <a:schemeClr val="accent2"/>
              </a:solidFill>
              <a:ln>
                <a:solidFill>
                  <a:schemeClr val="accent2"/>
                </a:solidFill>
              </a:ln>
            </p:spPr>
            <p:txBody>
              <a:bodyPr vert="horz" wrap="square" lIns="91412" tIns="45706" rIns="91412" bIns="45706" numCol="1" anchor="t" anchorCtr="0" compatLnSpc="1"/>
              <a:lstStyle/>
              <a:p>
                <a:endParaRPr lang="zh-CN" altLang="en-US" sz="1800">
                  <a:solidFill>
                    <a:schemeClr val="tx1">
                      <a:lumMod val="75000"/>
                      <a:lumOff val="25000"/>
                    </a:schemeClr>
                  </a:solidFill>
                </a:endParaRPr>
              </a:p>
            </p:txBody>
          </p:sp>
        </p:grpSp>
        <p:sp>
          <p:nvSpPr>
            <p:cNvPr id="45" name="六边形 44"/>
            <p:cNvSpPr/>
            <p:nvPr/>
          </p:nvSpPr>
          <p:spPr>
            <a:xfrm rot="5400000">
              <a:off x="4694972" y="3441343"/>
              <a:ext cx="1541774" cy="1329116"/>
            </a:xfrm>
            <a:prstGeom prst="hexagon">
              <a:avLst/>
            </a:prstGeom>
            <a:noFill/>
            <a:ln w="127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endParaRPr>
            </a:p>
          </p:txBody>
        </p:sp>
      </p:grpSp>
      <p:sp>
        <p:nvSpPr>
          <p:cNvPr id="64" name="文本框 69"/>
          <p:cNvSpPr txBox="1"/>
          <p:nvPr/>
        </p:nvSpPr>
        <p:spPr>
          <a:xfrm>
            <a:off x="1148338" y="2167408"/>
            <a:ext cx="1484998" cy="769429"/>
          </a:xfrm>
          <a:prstGeom prst="rect">
            <a:avLst/>
          </a:prstGeom>
          <a:noFill/>
          <a:effectLst/>
        </p:spPr>
        <p:txBody>
          <a:bodyPr wrap="none" lIns="68568" tIns="34284" rIns="68568" bIns="34284" rtlCol="0">
            <a:spAutoFit/>
          </a:bodyPr>
          <a:lstStyle/>
          <a:p>
            <a:r>
              <a:rPr lang="zh-CN" altLang="en-US" sz="1050" dirty="0">
                <a:solidFill>
                  <a:schemeClr val="bg1">
                    <a:lumMod val="50000"/>
                  </a:schemeClr>
                </a:solidFill>
                <a:latin typeface="微软雅黑" panose="020B0503020204020204" pitchFamily="34" charset="-122"/>
                <a:ea typeface="微软雅黑" panose="020B0503020204020204" pitchFamily="34" charset="-122"/>
              </a:rPr>
              <a:t>点击添加标题</a:t>
            </a:r>
            <a:endParaRPr lang="en-US" altLang="zh-CN" sz="105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7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a:t>
            </a:r>
            <a:endParaRPr lang="en-US" altLang="zh-CN" sz="7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700" dirty="0">
                <a:solidFill>
                  <a:schemeClr val="bg1">
                    <a:lumMod val="50000"/>
                  </a:schemeClr>
                </a:solidFill>
                <a:latin typeface="微软雅黑" panose="020B0503020204020204" pitchFamily="34" charset="-122"/>
                <a:ea typeface="微软雅黑" panose="020B0503020204020204" pitchFamily="34" charset="-122"/>
              </a:rPr>
              <a:t>您的文本后，在此框中选择粘贴，</a:t>
            </a:r>
            <a:endParaRPr lang="en-US" altLang="zh-CN" sz="7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700" dirty="0">
                <a:solidFill>
                  <a:schemeClr val="bg1">
                    <a:lumMod val="50000"/>
                  </a:schemeClr>
                </a:solidFill>
                <a:latin typeface="微软雅黑" panose="020B0503020204020204" pitchFamily="34" charset="-122"/>
                <a:ea typeface="微软雅黑" panose="020B0503020204020204" pitchFamily="34" charset="-122"/>
              </a:rPr>
              <a:t>并选择只保留文字。</a:t>
            </a:r>
            <a:endParaRPr lang="en-US" altLang="zh-CN" sz="7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7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7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5" name="文本框 80"/>
          <p:cNvSpPr txBox="1"/>
          <p:nvPr/>
        </p:nvSpPr>
        <p:spPr>
          <a:xfrm>
            <a:off x="584307" y="3124540"/>
            <a:ext cx="1484998" cy="830985"/>
          </a:xfrm>
          <a:prstGeom prst="rect">
            <a:avLst/>
          </a:prstGeom>
          <a:noFill/>
          <a:effectLst/>
        </p:spPr>
        <p:txBody>
          <a:bodyPr wrap="none" lIns="68568" tIns="34284" rIns="68568" bIns="34284" rtlCol="0">
            <a:spAutoFit/>
          </a:bodyPr>
          <a:lstStyle/>
          <a:p>
            <a:r>
              <a:rPr lang="zh-CN" altLang="en-US" sz="1050" dirty="0">
                <a:solidFill>
                  <a:schemeClr val="bg1">
                    <a:lumMod val="50000"/>
                  </a:schemeClr>
                </a:solidFill>
                <a:latin typeface="微软雅黑" panose="020B0503020204020204" pitchFamily="34" charset="-122"/>
                <a:ea typeface="微软雅黑" panose="020B0503020204020204" pitchFamily="34" charset="-122"/>
              </a:rPr>
              <a:t>点击添加标题</a:t>
            </a:r>
            <a:endParaRPr lang="en-US" altLang="zh-CN" sz="105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7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a:t>
            </a:r>
            <a:endParaRPr lang="en-US" altLang="zh-CN" sz="7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700" dirty="0">
                <a:solidFill>
                  <a:schemeClr val="bg1">
                    <a:lumMod val="50000"/>
                  </a:schemeClr>
                </a:solidFill>
                <a:latin typeface="微软雅黑" panose="020B0503020204020204" pitchFamily="34" charset="-122"/>
                <a:ea typeface="微软雅黑" panose="020B0503020204020204" pitchFamily="34" charset="-122"/>
              </a:rPr>
              <a:t>您的文本后，在此框中选择粘贴，</a:t>
            </a:r>
            <a:endParaRPr lang="en-US" altLang="zh-CN" sz="7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700" dirty="0">
                <a:solidFill>
                  <a:schemeClr val="bg1">
                    <a:lumMod val="50000"/>
                  </a:schemeClr>
                </a:solidFill>
                <a:latin typeface="微软雅黑" panose="020B0503020204020204" pitchFamily="34" charset="-122"/>
                <a:ea typeface="微软雅黑" panose="020B0503020204020204" pitchFamily="34" charset="-122"/>
              </a:rPr>
              <a:t>并选择只保留文字。</a:t>
            </a:r>
            <a:endParaRPr lang="en-US" altLang="zh-CN" sz="7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7" name="文本框 82"/>
          <p:cNvSpPr txBox="1"/>
          <p:nvPr/>
        </p:nvSpPr>
        <p:spPr>
          <a:xfrm>
            <a:off x="6623595" y="2139836"/>
            <a:ext cx="1484998" cy="830985"/>
          </a:xfrm>
          <a:prstGeom prst="rect">
            <a:avLst/>
          </a:prstGeom>
          <a:noFill/>
          <a:effectLst/>
        </p:spPr>
        <p:txBody>
          <a:bodyPr wrap="none" lIns="68568" tIns="34284" rIns="68568" bIns="34284" rtlCol="0">
            <a:spAutoFit/>
          </a:bodyPr>
          <a:lstStyle/>
          <a:p>
            <a:r>
              <a:rPr lang="zh-CN" altLang="en-US" sz="1050" dirty="0">
                <a:solidFill>
                  <a:schemeClr val="bg1">
                    <a:lumMod val="50000"/>
                  </a:schemeClr>
                </a:solidFill>
                <a:latin typeface="微软雅黑" panose="020B0503020204020204" pitchFamily="34" charset="-122"/>
                <a:ea typeface="微软雅黑" panose="020B0503020204020204" pitchFamily="34" charset="-122"/>
              </a:rPr>
              <a:t>点击添加标题</a:t>
            </a:r>
            <a:endParaRPr lang="en-US" altLang="zh-CN" sz="105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7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a:t>
            </a:r>
            <a:endParaRPr lang="en-US" altLang="zh-CN" sz="7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700" dirty="0">
                <a:solidFill>
                  <a:schemeClr val="bg1">
                    <a:lumMod val="50000"/>
                  </a:schemeClr>
                </a:solidFill>
                <a:latin typeface="微软雅黑" panose="020B0503020204020204" pitchFamily="34" charset="-122"/>
                <a:ea typeface="微软雅黑" panose="020B0503020204020204" pitchFamily="34" charset="-122"/>
              </a:rPr>
              <a:t>您的文本后，在此框中选择粘贴，</a:t>
            </a:r>
            <a:endParaRPr lang="en-US" altLang="zh-CN" sz="7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700" dirty="0">
                <a:solidFill>
                  <a:schemeClr val="bg1">
                    <a:lumMod val="50000"/>
                  </a:schemeClr>
                </a:solidFill>
                <a:latin typeface="微软雅黑" panose="020B0503020204020204" pitchFamily="34" charset="-122"/>
                <a:ea typeface="微软雅黑" panose="020B0503020204020204" pitchFamily="34" charset="-122"/>
              </a:rPr>
              <a:t>并选择只保留文字。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8" name="文本框 83"/>
          <p:cNvSpPr txBox="1"/>
          <p:nvPr/>
        </p:nvSpPr>
        <p:spPr>
          <a:xfrm>
            <a:off x="6075146" y="3075108"/>
            <a:ext cx="1484998" cy="830985"/>
          </a:xfrm>
          <a:prstGeom prst="rect">
            <a:avLst/>
          </a:prstGeom>
          <a:noFill/>
          <a:effectLst/>
        </p:spPr>
        <p:txBody>
          <a:bodyPr wrap="none" lIns="68568" tIns="34284" rIns="68568" bIns="34284" rtlCol="0">
            <a:spAutoFit/>
          </a:bodyPr>
          <a:lstStyle/>
          <a:p>
            <a:r>
              <a:rPr lang="zh-CN" altLang="en-US" sz="1050" dirty="0">
                <a:solidFill>
                  <a:schemeClr val="bg1">
                    <a:lumMod val="50000"/>
                  </a:schemeClr>
                </a:solidFill>
                <a:latin typeface="微软雅黑" panose="020B0503020204020204" pitchFamily="34" charset="-122"/>
                <a:ea typeface="微软雅黑" panose="020B0503020204020204" pitchFamily="34" charset="-122"/>
              </a:rPr>
              <a:t>点击添加标题</a:t>
            </a:r>
            <a:endParaRPr lang="en-US" altLang="zh-CN" sz="105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7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a:t>
            </a:r>
            <a:endParaRPr lang="en-US" altLang="zh-CN" sz="7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700" dirty="0">
                <a:solidFill>
                  <a:schemeClr val="bg1">
                    <a:lumMod val="50000"/>
                  </a:schemeClr>
                </a:solidFill>
                <a:latin typeface="微软雅黑" panose="020B0503020204020204" pitchFamily="34" charset="-122"/>
                <a:ea typeface="微软雅黑" panose="020B0503020204020204" pitchFamily="34" charset="-122"/>
              </a:rPr>
              <a:t>您的文本后，在此框中选择粘贴，</a:t>
            </a:r>
            <a:endParaRPr lang="en-US" altLang="zh-CN" sz="7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700" dirty="0">
                <a:solidFill>
                  <a:schemeClr val="bg1">
                    <a:lumMod val="50000"/>
                  </a:schemeClr>
                </a:solidFill>
                <a:latin typeface="微软雅黑" panose="020B0503020204020204" pitchFamily="34" charset="-122"/>
                <a:ea typeface="微软雅黑" panose="020B0503020204020204" pitchFamily="34" charset="-122"/>
              </a:rPr>
              <a:t>并选择只保留文字。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fade">
                                      <p:cBhvr>
                                        <p:cTn id="17" dur="500"/>
                                        <p:tgtEl>
                                          <p:spTgt spid="64"/>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43"/>
                                        </p:tgtEl>
                                        <p:attrNameLst>
                                          <p:attrName>style.visibility</p:attrName>
                                        </p:attrNameLst>
                                      </p:cBhvr>
                                      <p:to>
                                        <p:strVal val="visible"/>
                                      </p:to>
                                    </p:set>
                                    <p:anim calcmode="lin" valueType="num">
                                      <p:cBhvr>
                                        <p:cTn id="21" dur="500" fill="hold"/>
                                        <p:tgtEl>
                                          <p:spTgt spid="43"/>
                                        </p:tgtEl>
                                        <p:attrNameLst>
                                          <p:attrName>ppt_w</p:attrName>
                                        </p:attrNameLst>
                                      </p:cBhvr>
                                      <p:tavLst>
                                        <p:tav tm="0">
                                          <p:val>
                                            <p:fltVal val="0"/>
                                          </p:val>
                                        </p:tav>
                                        <p:tav tm="100000">
                                          <p:val>
                                            <p:strVal val="#ppt_w"/>
                                          </p:val>
                                        </p:tav>
                                      </p:tavLst>
                                    </p:anim>
                                    <p:anim calcmode="lin" valueType="num">
                                      <p:cBhvr>
                                        <p:cTn id="22" dur="500" fill="hold"/>
                                        <p:tgtEl>
                                          <p:spTgt spid="43"/>
                                        </p:tgtEl>
                                        <p:attrNameLst>
                                          <p:attrName>ppt_h</p:attrName>
                                        </p:attrNameLst>
                                      </p:cBhvr>
                                      <p:tavLst>
                                        <p:tav tm="0">
                                          <p:val>
                                            <p:fltVal val="0"/>
                                          </p:val>
                                        </p:tav>
                                        <p:tav tm="100000">
                                          <p:val>
                                            <p:strVal val="#ppt_h"/>
                                          </p:val>
                                        </p:tav>
                                      </p:tavLst>
                                    </p:anim>
                                    <p:animEffect transition="in" filter="fade">
                                      <p:cBhvr>
                                        <p:cTn id="23" dur="500"/>
                                        <p:tgtEl>
                                          <p:spTgt spid="43"/>
                                        </p:tgtEl>
                                      </p:cBhvr>
                                    </p:animEffect>
                                  </p:childTnLst>
                                </p:cTn>
                              </p:par>
                            </p:childTnLst>
                          </p:cTn>
                        </p:par>
                        <p:par>
                          <p:cTn id="24" fill="hold">
                            <p:stCondLst>
                              <p:cond delay="2000"/>
                            </p:stCondLst>
                            <p:childTnLst>
                              <p:par>
                                <p:cTn id="25" presetID="22" presetClass="entr" presetSubtype="2"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right)">
                                      <p:cBhvr>
                                        <p:cTn id="27" dur="500"/>
                                        <p:tgtEl>
                                          <p:spTgt spid="5"/>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fade">
                                      <p:cBhvr>
                                        <p:cTn id="31" dur="500"/>
                                        <p:tgtEl>
                                          <p:spTgt spid="65"/>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p:cTn id="35" dur="500" fill="hold"/>
                                        <p:tgtEl>
                                          <p:spTgt spid="27"/>
                                        </p:tgtEl>
                                        <p:attrNameLst>
                                          <p:attrName>ppt_w</p:attrName>
                                        </p:attrNameLst>
                                      </p:cBhvr>
                                      <p:tavLst>
                                        <p:tav tm="0">
                                          <p:val>
                                            <p:fltVal val="0"/>
                                          </p:val>
                                        </p:tav>
                                        <p:tav tm="100000">
                                          <p:val>
                                            <p:strVal val="#ppt_w"/>
                                          </p:val>
                                        </p:tav>
                                      </p:tavLst>
                                    </p:anim>
                                    <p:anim calcmode="lin" valueType="num">
                                      <p:cBhvr>
                                        <p:cTn id="36" dur="500" fill="hold"/>
                                        <p:tgtEl>
                                          <p:spTgt spid="27"/>
                                        </p:tgtEl>
                                        <p:attrNameLst>
                                          <p:attrName>ppt_h</p:attrName>
                                        </p:attrNameLst>
                                      </p:cBhvr>
                                      <p:tavLst>
                                        <p:tav tm="0">
                                          <p:val>
                                            <p:fltVal val="0"/>
                                          </p:val>
                                        </p:tav>
                                        <p:tav tm="100000">
                                          <p:val>
                                            <p:strVal val="#ppt_h"/>
                                          </p:val>
                                        </p:tav>
                                      </p:tavLst>
                                    </p:anim>
                                    <p:animEffect transition="in" filter="fade">
                                      <p:cBhvr>
                                        <p:cTn id="37" dur="500"/>
                                        <p:tgtEl>
                                          <p:spTgt spid="27"/>
                                        </p:tgtEl>
                                      </p:cBhvr>
                                    </p:animEffect>
                                  </p:childTnLst>
                                </p:cTn>
                              </p:par>
                            </p:childTnLst>
                          </p:cTn>
                        </p:par>
                        <p:par>
                          <p:cTn id="38" fill="hold">
                            <p:stCondLst>
                              <p:cond delay="3500"/>
                            </p:stCondLst>
                            <p:childTnLst>
                              <p:par>
                                <p:cTn id="39" presetID="22" presetClass="entr" presetSubtype="8" fill="hold"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left)">
                                      <p:cBhvr>
                                        <p:cTn id="41" dur="500"/>
                                        <p:tgtEl>
                                          <p:spTgt spid="11"/>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67"/>
                                        </p:tgtEl>
                                        <p:attrNameLst>
                                          <p:attrName>style.visibility</p:attrName>
                                        </p:attrNameLst>
                                      </p:cBhvr>
                                      <p:to>
                                        <p:strVal val="visible"/>
                                      </p:to>
                                    </p:set>
                                    <p:animEffect transition="in" filter="fade">
                                      <p:cBhvr>
                                        <p:cTn id="45" dur="500"/>
                                        <p:tgtEl>
                                          <p:spTgt spid="67"/>
                                        </p:tgtEl>
                                      </p:cBhvr>
                                    </p:animEffect>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p:cTn id="49" dur="500" fill="hold"/>
                                        <p:tgtEl>
                                          <p:spTgt spid="32"/>
                                        </p:tgtEl>
                                        <p:attrNameLst>
                                          <p:attrName>ppt_w</p:attrName>
                                        </p:attrNameLst>
                                      </p:cBhvr>
                                      <p:tavLst>
                                        <p:tav tm="0">
                                          <p:val>
                                            <p:fltVal val="0"/>
                                          </p:val>
                                        </p:tav>
                                        <p:tav tm="100000">
                                          <p:val>
                                            <p:strVal val="#ppt_w"/>
                                          </p:val>
                                        </p:tav>
                                      </p:tavLst>
                                    </p:anim>
                                    <p:anim calcmode="lin" valueType="num">
                                      <p:cBhvr>
                                        <p:cTn id="50" dur="500" fill="hold"/>
                                        <p:tgtEl>
                                          <p:spTgt spid="32"/>
                                        </p:tgtEl>
                                        <p:attrNameLst>
                                          <p:attrName>ppt_h</p:attrName>
                                        </p:attrNameLst>
                                      </p:cBhvr>
                                      <p:tavLst>
                                        <p:tav tm="0">
                                          <p:val>
                                            <p:fltVal val="0"/>
                                          </p:val>
                                        </p:tav>
                                        <p:tav tm="100000">
                                          <p:val>
                                            <p:strVal val="#ppt_h"/>
                                          </p:val>
                                        </p:tav>
                                      </p:tavLst>
                                    </p:anim>
                                    <p:animEffect transition="in" filter="fade">
                                      <p:cBhvr>
                                        <p:cTn id="51" dur="500"/>
                                        <p:tgtEl>
                                          <p:spTgt spid="32"/>
                                        </p:tgtEl>
                                      </p:cBhvr>
                                    </p:animEffect>
                                  </p:childTnLst>
                                </p:cTn>
                              </p:par>
                            </p:childTnLst>
                          </p:cTn>
                        </p:par>
                        <p:par>
                          <p:cTn id="52" fill="hold">
                            <p:stCondLst>
                              <p:cond delay="5000"/>
                            </p:stCondLst>
                            <p:childTnLst>
                              <p:par>
                                <p:cTn id="53" presetID="22" presetClass="entr" presetSubtype="8" fill="hold"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left)">
                                      <p:cBhvr>
                                        <p:cTn id="55" dur="500"/>
                                        <p:tgtEl>
                                          <p:spTgt spid="14"/>
                                        </p:tgtEl>
                                      </p:cBhvr>
                                    </p:animEffect>
                                  </p:childTnLst>
                                </p:cTn>
                              </p:par>
                            </p:childTnLst>
                          </p:cTn>
                        </p:par>
                        <p:par>
                          <p:cTn id="56" fill="hold">
                            <p:stCondLst>
                              <p:cond delay="5500"/>
                            </p:stCondLst>
                            <p:childTnLst>
                              <p:par>
                                <p:cTn id="57" presetID="10" presetClass="entr" presetSubtype="0" fill="hold" grpId="0" nodeType="afterEffect">
                                  <p:stCondLst>
                                    <p:cond delay="0"/>
                                  </p:stCondLst>
                                  <p:childTnLst>
                                    <p:set>
                                      <p:cBhvr>
                                        <p:cTn id="58" dur="1" fill="hold">
                                          <p:stCondLst>
                                            <p:cond delay="0"/>
                                          </p:stCondLst>
                                        </p:cTn>
                                        <p:tgtEl>
                                          <p:spTgt spid="68"/>
                                        </p:tgtEl>
                                        <p:attrNameLst>
                                          <p:attrName>style.visibility</p:attrName>
                                        </p:attrNameLst>
                                      </p:cBhvr>
                                      <p:to>
                                        <p:strVal val="visible"/>
                                      </p:to>
                                    </p:set>
                                    <p:animEffect transition="in" filter="fade">
                                      <p:cBhvr>
                                        <p:cTn id="59"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7" grpId="0"/>
      <p:bldP spid="6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676275" y="1709058"/>
            <a:ext cx="1543050" cy="1854004"/>
            <a:chOff x="676275" y="1709058"/>
            <a:chExt cx="1543050" cy="1854004"/>
          </a:xfrm>
        </p:grpSpPr>
        <p:sp>
          <p:nvSpPr>
            <p:cNvPr id="30" name="对角圆角矩形 1"/>
            <p:cNvSpPr/>
            <p:nvPr/>
          </p:nvSpPr>
          <p:spPr>
            <a:xfrm>
              <a:off x="676275" y="1709058"/>
              <a:ext cx="1543050" cy="1105719"/>
            </a:xfrm>
            <a:prstGeom prst="round2Diag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微软雅黑" panose="020B0503020204020204" pitchFamily="34" charset="-122"/>
                <a:ea typeface="微软雅黑" panose="020B0503020204020204" pitchFamily="34" charset="-122"/>
              </a:endParaRPr>
            </a:p>
          </p:txBody>
        </p:sp>
        <p:sp>
          <p:nvSpPr>
            <p:cNvPr id="31" name="文本框 5"/>
            <p:cNvSpPr txBox="1"/>
            <p:nvPr/>
          </p:nvSpPr>
          <p:spPr>
            <a:xfrm>
              <a:off x="1090010" y="2410043"/>
              <a:ext cx="715580" cy="300083"/>
            </a:xfrm>
            <a:prstGeom prst="rect">
              <a:avLst/>
            </a:prstGeom>
            <a:noFill/>
          </p:spPr>
          <p:txBody>
            <a:bodyPr wrap="none">
              <a:normAutofit fontScale="8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a:solidFill>
                    <a:schemeClr val="bg1"/>
                  </a:solidFill>
                  <a:latin typeface="微软雅黑" panose="020B0503020204020204" pitchFamily="34" charset="-122"/>
                  <a:ea typeface="微软雅黑" panose="020B0503020204020204" pitchFamily="34" charset="-122"/>
                </a:rPr>
                <a:t>关键词</a:t>
              </a:r>
            </a:p>
          </p:txBody>
        </p:sp>
        <p:sp>
          <p:nvSpPr>
            <p:cNvPr id="32" name="文本框 10"/>
            <p:cNvSpPr txBox="1"/>
            <p:nvPr/>
          </p:nvSpPr>
          <p:spPr>
            <a:xfrm>
              <a:off x="676276" y="2924167"/>
              <a:ext cx="1529507" cy="253916"/>
            </a:xfrm>
            <a:prstGeom prst="rect">
              <a:avLst/>
            </a:prstGeom>
            <a:noFill/>
          </p:spPr>
          <p:txBody>
            <a:bodyPr wrap="none">
              <a:normAutofit fontScale="775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33" name="矩形 32"/>
            <p:cNvSpPr/>
            <p:nvPr/>
          </p:nvSpPr>
          <p:spPr>
            <a:xfrm>
              <a:off x="676276" y="3189113"/>
              <a:ext cx="1529507" cy="373949"/>
            </a:xfrm>
            <a:prstGeom prst="rect">
              <a:avLst/>
            </a:prstGeom>
          </p:spPr>
          <p:txBody>
            <a:bodyPr wrap="square">
              <a:normAutofit fontScale="70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buClr>
                  <a:srgbClr val="E24848"/>
                </a:buClr>
              </a:pPr>
              <a:r>
                <a:rPr lang="zh-CN" altLang="en-US" sz="1100" noProof="1">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sp>
          <p:nvSpPr>
            <p:cNvPr id="34" name="任意多边形 42"/>
            <p:cNvSpPr/>
            <p:nvPr/>
          </p:nvSpPr>
          <p:spPr>
            <a:xfrm>
              <a:off x="1285815" y="1915936"/>
              <a:ext cx="323971" cy="384717"/>
            </a:xfrm>
            <a:custGeom>
              <a:avLst/>
              <a:gdLst>
                <a:gd name="T0" fmla="*/ 149 w 216"/>
                <a:gd name="T1" fmla="*/ 112 h 256"/>
                <a:gd name="T2" fmla="*/ 196 w 216"/>
                <a:gd name="T3" fmla="*/ 112 h 256"/>
                <a:gd name="T4" fmla="*/ 196 w 216"/>
                <a:gd name="T5" fmla="*/ 140 h 256"/>
                <a:gd name="T6" fmla="*/ 134 w 216"/>
                <a:gd name="T7" fmla="*/ 140 h 256"/>
                <a:gd name="T8" fmla="*/ 134 w 216"/>
                <a:gd name="T9" fmla="*/ 165 h 256"/>
                <a:gd name="T10" fmla="*/ 196 w 216"/>
                <a:gd name="T11" fmla="*/ 165 h 256"/>
                <a:gd name="T12" fmla="*/ 196 w 216"/>
                <a:gd name="T13" fmla="*/ 193 h 256"/>
                <a:gd name="T14" fmla="*/ 134 w 216"/>
                <a:gd name="T15" fmla="*/ 193 h 256"/>
                <a:gd name="T16" fmla="*/ 134 w 216"/>
                <a:gd name="T17" fmla="*/ 256 h 256"/>
                <a:gd name="T18" fmla="*/ 78 w 216"/>
                <a:gd name="T19" fmla="*/ 256 h 256"/>
                <a:gd name="T20" fmla="*/ 78 w 216"/>
                <a:gd name="T21" fmla="*/ 193 h 256"/>
                <a:gd name="T22" fmla="*/ 17 w 216"/>
                <a:gd name="T23" fmla="*/ 193 h 256"/>
                <a:gd name="T24" fmla="*/ 17 w 216"/>
                <a:gd name="T25" fmla="*/ 165 h 256"/>
                <a:gd name="T26" fmla="*/ 78 w 216"/>
                <a:gd name="T27" fmla="*/ 165 h 256"/>
                <a:gd name="T28" fmla="*/ 78 w 216"/>
                <a:gd name="T29" fmla="*/ 140 h 256"/>
                <a:gd name="T30" fmla="*/ 17 w 216"/>
                <a:gd name="T31" fmla="*/ 140 h 256"/>
                <a:gd name="T32" fmla="*/ 17 w 216"/>
                <a:gd name="T33" fmla="*/ 112 h 256"/>
                <a:gd name="T34" fmla="*/ 64 w 216"/>
                <a:gd name="T35" fmla="*/ 112 h 256"/>
                <a:gd name="T36" fmla="*/ 0 w 216"/>
                <a:gd name="T37" fmla="*/ 0 h 256"/>
                <a:gd name="T38" fmla="*/ 64 w 216"/>
                <a:gd name="T39" fmla="*/ 0 h 256"/>
                <a:gd name="T40" fmla="*/ 91 w 216"/>
                <a:gd name="T41" fmla="*/ 63 h 256"/>
                <a:gd name="T42" fmla="*/ 108 w 216"/>
                <a:gd name="T43" fmla="*/ 106 h 256"/>
                <a:gd name="T44" fmla="*/ 109 w 216"/>
                <a:gd name="T45" fmla="*/ 106 h 256"/>
                <a:gd name="T46" fmla="*/ 126 w 216"/>
                <a:gd name="T47" fmla="*/ 63 h 256"/>
                <a:gd name="T48" fmla="*/ 153 w 216"/>
                <a:gd name="T49" fmla="*/ 0 h 256"/>
                <a:gd name="T50" fmla="*/ 216 w 216"/>
                <a:gd name="T51" fmla="*/ 0 h 256"/>
                <a:gd name="T52" fmla="*/ 149 w 216"/>
                <a:gd name="T53" fmla="*/ 11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6" h="256">
                  <a:moveTo>
                    <a:pt x="149" y="112"/>
                  </a:moveTo>
                  <a:cubicBezTo>
                    <a:pt x="196" y="112"/>
                    <a:pt x="196" y="112"/>
                    <a:pt x="196" y="112"/>
                  </a:cubicBezTo>
                  <a:cubicBezTo>
                    <a:pt x="196" y="140"/>
                    <a:pt x="196" y="140"/>
                    <a:pt x="196" y="140"/>
                  </a:cubicBezTo>
                  <a:cubicBezTo>
                    <a:pt x="134" y="140"/>
                    <a:pt x="134" y="140"/>
                    <a:pt x="134" y="140"/>
                  </a:cubicBezTo>
                  <a:cubicBezTo>
                    <a:pt x="134" y="165"/>
                    <a:pt x="134" y="165"/>
                    <a:pt x="134" y="165"/>
                  </a:cubicBezTo>
                  <a:cubicBezTo>
                    <a:pt x="196" y="165"/>
                    <a:pt x="196" y="165"/>
                    <a:pt x="196" y="165"/>
                  </a:cubicBezTo>
                  <a:cubicBezTo>
                    <a:pt x="196" y="193"/>
                    <a:pt x="196" y="193"/>
                    <a:pt x="196" y="193"/>
                  </a:cubicBezTo>
                  <a:cubicBezTo>
                    <a:pt x="134" y="193"/>
                    <a:pt x="134" y="193"/>
                    <a:pt x="134" y="193"/>
                  </a:cubicBezTo>
                  <a:cubicBezTo>
                    <a:pt x="134" y="256"/>
                    <a:pt x="134" y="256"/>
                    <a:pt x="134" y="256"/>
                  </a:cubicBezTo>
                  <a:cubicBezTo>
                    <a:pt x="78" y="256"/>
                    <a:pt x="78" y="256"/>
                    <a:pt x="78" y="256"/>
                  </a:cubicBezTo>
                  <a:cubicBezTo>
                    <a:pt x="78" y="193"/>
                    <a:pt x="78" y="193"/>
                    <a:pt x="78" y="193"/>
                  </a:cubicBezTo>
                  <a:cubicBezTo>
                    <a:pt x="17" y="193"/>
                    <a:pt x="17" y="193"/>
                    <a:pt x="17" y="193"/>
                  </a:cubicBezTo>
                  <a:cubicBezTo>
                    <a:pt x="17" y="165"/>
                    <a:pt x="17" y="165"/>
                    <a:pt x="17" y="165"/>
                  </a:cubicBezTo>
                  <a:cubicBezTo>
                    <a:pt x="78" y="165"/>
                    <a:pt x="78" y="165"/>
                    <a:pt x="78" y="165"/>
                  </a:cubicBezTo>
                  <a:cubicBezTo>
                    <a:pt x="78" y="140"/>
                    <a:pt x="78" y="140"/>
                    <a:pt x="78" y="140"/>
                  </a:cubicBezTo>
                  <a:cubicBezTo>
                    <a:pt x="17" y="140"/>
                    <a:pt x="17" y="140"/>
                    <a:pt x="17" y="140"/>
                  </a:cubicBezTo>
                  <a:cubicBezTo>
                    <a:pt x="17" y="112"/>
                    <a:pt x="17" y="112"/>
                    <a:pt x="17" y="112"/>
                  </a:cubicBezTo>
                  <a:cubicBezTo>
                    <a:pt x="64" y="112"/>
                    <a:pt x="64" y="112"/>
                    <a:pt x="64" y="112"/>
                  </a:cubicBezTo>
                  <a:cubicBezTo>
                    <a:pt x="0" y="0"/>
                    <a:pt x="0" y="0"/>
                    <a:pt x="0" y="0"/>
                  </a:cubicBezTo>
                  <a:cubicBezTo>
                    <a:pt x="64" y="0"/>
                    <a:pt x="64" y="0"/>
                    <a:pt x="64" y="0"/>
                  </a:cubicBezTo>
                  <a:cubicBezTo>
                    <a:pt x="91" y="63"/>
                    <a:pt x="91" y="63"/>
                    <a:pt x="91" y="63"/>
                  </a:cubicBezTo>
                  <a:cubicBezTo>
                    <a:pt x="98" y="79"/>
                    <a:pt x="103" y="92"/>
                    <a:pt x="108" y="106"/>
                  </a:cubicBezTo>
                  <a:cubicBezTo>
                    <a:pt x="109" y="106"/>
                    <a:pt x="109" y="106"/>
                    <a:pt x="109" y="106"/>
                  </a:cubicBezTo>
                  <a:cubicBezTo>
                    <a:pt x="114" y="93"/>
                    <a:pt x="119" y="78"/>
                    <a:pt x="126" y="63"/>
                  </a:cubicBezTo>
                  <a:cubicBezTo>
                    <a:pt x="153" y="0"/>
                    <a:pt x="153" y="0"/>
                    <a:pt x="153" y="0"/>
                  </a:cubicBezTo>
                  <a:cubicBezTo>
                    <a:pt x="216" y="0"/>
                    <a:pt x="216" y="0"/>
                    <a:pt x="216" y="0"/>
                  </a:cubicBezTo>
                  <a:lnTo>
                    <a:pt x="149" y="11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2759075" y="1709058"/>
            <a:ext cx="1543050" cy="1854004"/>
            <a:chOff x="2759075" y="1709058"/>
            <a:chExt cx="1543050" cy="1854004"/>
          </a:xfrm>
        </p:grpSpPr>
        <p:sp>
          <p:nvSpPr>
            <p:cNvPr id="36" name="对角圆角矩形 2"/>
            <p:cNvSpPr/>
            <p:nvPr/>
          </p:nvSpPr>
          <p:spPr>
            <a:xfrm>
              <a:off x="2759075" y="1709058"/>
              <a:ext cx="1543050" cy="1105719"/>
            </a:xfrm>
            <a:prstGeom prst="round2Diag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微软雅黑" panose="020B0503020204020204" pitchFamily="34" charset="-122"/>
                <a:ea typeface="微软雅黑" panose="020B0503020204020204" pitchFamily="34" charset="-122"/>
              </a:endParaRPr>
            </a:p>
          </p:txBody>
        </p:sp>
        <p:sp>
          <p:nvSpPr>
            <p:cNvPr id="37" name="文本框 6"/>
            <p:cNvSpPr txBox="1"/>
            <p:nvPr/>
          </p:nvSpPr>
          <p:spPr>
            <a:xfrm>
              <a:off x="3178943" y="2410043"/>
              <a:ext cx="715580" cy="300083"/>
            </a:xfrm>
            <a:prstGeom prst="rect">
              <a:avLst/>
            </a:prstGeom>
            <a:noFill/>
          </p:spPr>
          <p:txBody>
            <a:bodyPr wrap="none">
              <a:normAutofit fontScale="8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a:solidFill>
                    <a:schemeClr val="bg1"/>
                  </a:solidFill>
                  <a:latin typeface="微软雅黑" panose="020B0503020204020204" pitchFamily="34" charset="-122"/>
                  <a:ea typeface="微软雅黑" panose="020B0503020204020204" pitchFamily="34" charset="-122"/>
                </a:rPr>
                <a:t>关键词</a:t>
              </a:r>
            </a:p>
          </p:txBody>
        </p:sp>
        <p:sp>
          <p:nvSpPr>
            <p:cNvPr id="38" name="文本框 13"/>
            <p:cNvSpPr txBox="1"/>
            <p:nvPr/>
          </p:nvSpPr>
          <p:spPr>
            <a:xfrm>
              <a:off x="2759075" y="2924167"/>
              <a:ext cx="1529507" cy="253916"/>
            </a:xfrm>
            <a:prstGeom prst="rect">
              <a:avLst/>
            </a:prstGeom>
            <a:noFill/>
          </p:spPr>
          <p:txBody>
            <a:bodyPr wrap="none">
              <a:normAutofit fontScale="775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39" name="矩形 38"/>
            <p:cNvSpPr/>
            <p:nvPr/>
          </p:nvSpPr>
          <p:spPr>
            <a:xfrm>
              <a:off x="2759075" y="3189113"/>
              <a:ext cx="1529507" cy="373949"/>
            </a:xfrm>
            <a:prstGeom prst="rect">
              <a:avLst/>
            </a:prstGeom>
          </p:spPr>
          <p:txBody>
            <a:bodyPr wrap="square">
              <a:normAutofit fontScale="70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buClr>
                  <a:srgbClr val="E24848"/>
                </a:buClr>
              </a:pPr>
              <a:r>
                <a:rPr lang="zh-CN" altLang="en-US" sz="1100" noProof="1">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sp>
          <p:nvSpPr>
            <p:cNvPr id="40" name="任意多边形 43"/>
            <p:cNvSpPr/>
            <p:nvPr/>
          </p:nvSpPr>
          <p:spPr>
            <a:xfrm>
              <a:off x="3350826" y="1915936"/>
              <a:ext cx="371814" cy="384717"/>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4841874" y="1709058"/>
            <a:ext cx="1543052" cy="1854004"/>
            <a:chOff x="4841874" y="1709058"/>
            <a:chExt cx="1543052" cy="1854004"/>
          </a:xfrm>
        </p:grpSpPr>
        <p:sp>
          <p:nvSpPr>
            <p:cNvPr id="42" name="对角圆角矩形 3"/>
            <p:cNvSpPr/>
            <p:nvPr/>
          </p:nvSpPr>
          <p:spPr>
            <a:xfrm>
              <a:off x="4841876" y="1709058"/>
              <a:ext cx="1543050" cy="1105719"/>
            </a:xfrm>
            <a:prstGeom prst="round2Diag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微软雅黑" panose="020B0503020204020204" pitchFamily="34" charset="-122"/>
                <a:ea typeface="微软雅黑" panose="020B0503020204020204" pitchFamily="34" charset="-122"/>
              </a:endParaRPr>
            </a:p>
          </p:txBody>
        </p:sp>
        <p:sp>
          <p:nvSpPr>
            <p:cNvPr id="43" name="文本框 7"/>
            <p:cNvSpPr txBox="1"/>
            <p:nvPr/>
          </p:nvSpPr>
          <p:spPr>
            <a:xfrm>
              <a:off x="5253402" y="2410043"/>
              <a:ext cx="715580" cy="300083"/>
            </a:xfrm>
            <a:prstGeom prst="rect">
              <a:avLst/>
            </a:prstGeom>
            <a:noFill/>
          </p:spPr>
          <p:txBody>
            <a:bodyPr wrap="none">
              <a:normAutofit fontScale="8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a:solidFill>
                    <a:schemeClr val="bg1"/>
                  </a:solidFill>
                  <a:latin typeface="微软雅黑" panose="020B0503020204020204" pitchFamily="34" charset="-122"/>
                  <a:ea typeface="微软雅黑" panose="020B0503020204020204" pitchFamily="34" charset="-122"/>
                </a:rPr>
                <a:t>关键词</a:t>
              </a:r>
            </a:p>
          </p:txBody>
        </p:sp>
        <p:sp>
          <p:nvSpPr>
            <p:cNvPr id="44" name="文本框 16"/>
            <p:cNvSpPr txBox="1"/>
            <p:nvPr/>
          </p:nvSpPr>
          <p:spPr>
            <a:xfrm>
              <a:off x="4841874" y="2924167"/>
              <a:ext cx="1529507" cy="253916"/>
            </a:xfrm>
            <a:prstGeom prst="rect">
              <a:avLst/>
            </a:prstGeom>
            <a:noFill/>
          </p:spPr>
          <p:txBody>
            <a:bodyPr wrap="none">
              <a:normAutofit fontScale="775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45" name="矩形 44"/>
            <p:cNvSpPr/>
            <p:nvPr/>
          </p:nvSpPr>
          <p:spPr>
            <a:xfrm>
              <a:off x="4841874" y="3189113"/>
              <a:ext cx="1529507" cy="373949"/>
            </a:xfrm>
            <a:prstGeom prst="rect">
              <a:avLst/>
            </a:prstGeom>
          </p:spPr>
          <p:txBody>
            <a:bodyPr wrap="square">
              <a:normAutofit fontScale="70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buClr>
                  <a:srgbClr val="E24848"/>
                </a:buClr>
              </a:pPr>
              <a:r>
                <a:rPr lang="zh-CN" altLang="en-US" sz="1100" noProof="1">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sp>
          <p:nvSpPr>
            <p:cNvPr id="46" name="任意多边形 44"/>
            <p:cNvSpPr/>
            <p:nvPr/>
          </p:nvSpPr>
          <p:spPr>
            <a:xfrm>
              <a:off x="5414269" y="1917777"/>
              <a:ext cx="384717" cy="381035"/>
            </a:xfrm>
            <a:custGeom>
              <a:avLst/>
              <a:gdLst>
                <a:gd name="connsiteX0" fmla="*/ 242094 w 331788"/>
                <a:gd name="connsiteY0" fmla="*/ 203585 h 328613"/>
                <a:gd name="connsiteX1" fmla="*/ 214264 w 331788"/>
                <a:gd name="connsiteY1" fmla="*/ 214264 h 328613"/>
                <a:gd name="connsiteX2" fmla="*/ 214264 w 331788"/>
                <a:gd name="connsiteY2" fmla="*/ 269924 h 328613"/>
                <a:gd name="connsiteX3" fmla="*/ 269924 w 331788"/>
                <a:gd name="connsiteY3" fmla="*/ 269924 h 328613"/>
                <a:gd name="connsiteX4" fmla="*/ 269924 w 331788"/>
                <a:gd name="connsiteY4" fmla="*/ 214264 h 328613"/>
                <a:gd name="connsiteX5" fmla="*/ 242094 w 331788"/>
                <a:gd name="connsiteY5" fmla="*/ 203585 h 328613"/>
                <a:gd name="connsiteX6" fmla="*/ 85725 w 331788"/>
                <a:gd name="connsiteY6" fmla="*/ 200752 h 328613"/>
                <a:gd name="connsiteX7" fmla="*/ 136525 w 331788"/>
                <a:gd name="connsiteY7" fmla="*/ 207698 h 328613"/>
                <a:gd name="connsiteX8" fmla="*/ 132667 w 331788"/>
                <a:gd name="connsiteY8" fmla="*/ 222250 h 328613"/>
                <a:gd name="connsiteX9" fmla="*/ 38783 w 331788"/>
                <a:gd name="connsiteY9" fmla="*/ 222250 h 328613"/>
                <a:gd name="connsiteX10" fmla="*/ 34925 w 331788"/>
                <a:gd name="connsiteY10" fmla="*/ 207698 h 328613"/>
                <a:gd name="connsiteX11" fmla="*/ 85725 w 331788"/>
                <a:gd name="connsiteY11" fmla="*/ 200752 h 328613"/>
                <a:gd name="connsiteX12" fmla="*/ 86038 w 331788"/>
                <a:gd name="connsiteY12" fmla="*/ 150283 h 328613"/>
                <a:gd name="connsiteX13" fmla="*/ 136525 w 331788"/>
                <a:gd name="connsiteY13" fmla="*/ 158221 h 328613"/>
                <a:gd name="connsiteX14" fmla="*/ 132678 w 331788"/>
                <a:gd name="connsiteY14" fmla="*/ 171450 h 328613"/>
                <a:gd name="connsiteX15" fmla="*/ 39076 w 331788"/>
                <a:gd name="connsiteY15" fmla="*/ 171450 h 328613"/>
                <a:gd name="connsiteX16" fmla="*/ 36512 w 331788"/>
                <a:gd name="connsiteY16" fmla="*/ 158221 h 328613"/>
                <a:gd name="connsiteX17" fmla="*/ 86038 w 331788"/>
                <a:gd name="connsiteY17" fmla="*/ 150283 h 328613"/>
                <a:gd name="connsiteX18" fmla="*/ 243681 w 331788"/>
                <a:gd name="connsiteY18" fmla="*/ 148724 h 328613"/>
                <a:gd name="connsiteX19" fmla="*/ 295275 w 331788"/>
                <a:gd name="connsiteY19" fmla="*/ 156745 h 328613"/>
                <a:gd name="connsiteX20" fmla="*/ 292663 w 331788"/>
                <a:gd name="connsiteY20" fmla="*/ 171450 h 328613"/>
                <a:gd name="connsiteX21" fmla="*/ 197312 w 331788"/>
                <a:gd name="connsiteY21" fmla="*/ 171450 h 328613"/>
                <a:gd name="connsiteX22" fmla="*/ 192087 w 331788"/>
                <a:gd name="connsiteY22" fmla="*/ 156745 h 328613"/>
                <a:gd name="connsiteX23" fmla="*/ 243681 w 331788"/>
                <a:gd name="connsiteY23" fmla="*/ 148724 h 328613"/>
                <a:gd name="connsiteX24" fmla="*/ 86038 w 331788"/>
                <a:gd name="connsiteY24" fmla="*/ 99483 h 328613"/>
                <a:gd name="connsiteX25" fmla="*/ 136525 w 331788"/>
                <a:gd name="connsiteY25" fmla="*/ 107421 h 328613"/>
                <a:gd name="connsiteX26" fmla="*/ 132678 w 331788"/>
                <a:gd name="connsiteY26" fmla="*/ 120650 h 328613"/>
                <a:gd name="connsiteX27" fmla="*/ 39076 w 331788"/>
                <a:gd name="connsiteY27" fmla="*/ 120650 h 328613"/>
                <a:gd name="connsiteX28" fmla="*/ 36512 w 331788"/>
                <a:gd name="connsiteY28" fmla="*/ 107421 h 328613"/>
                <a:gd name="connsiteX29" fmla="*/ 86038 w 331788"/>
                <a:gd name="connsiteY29" fmla="*/ 99483 h 328613"/>
                <a:gd name="connsiteX30" fmla="*/ 243681 w 331788"/>
                <a:gd name="connsiteY30" fmla="*/ 99152 h 328613"/>
                <a:gd name="connsiteX31" fmla="*/ 295275 w 331788"/>
                <a:gd name="connsiteY31" fmla="*/ 106098 h 328613"/>
                <a:gd name="connsiteX32" fmla="*/ 292663 w 331788"/>
                <a:gd name="connsiteY32" fmla="*/ 120650 h 328613"/>
                <a:gd name="connsiteX33" fmla="*/ 196006 w 331788"/>
                <a:gd name="connsiteY33" fmla="*/ 120650 h 328613"/>
                <a:gd name="connsiteX34" fmla="*/ 192087 w 331788"/>
                <a:gd name="connsiteY34" fmla="*/ 106098 h 328613"/>
                <a:gd name="connsiteX35" fmla="*/ 243681 w 331788"/>
                <a:gd name="connsiteY35" fmla="*/ 99152 h 328613"/>
                <a:gd name="connsiteX36" fmla="*/ 243681 w 331788"/>
                <a:gd name="connsiteY36" fmla="*/ 48711 h 328613"/>
                <a:gd name="connsiteX37" fmla="*/ 295275 w 331788"/>
                <a:gd name="connsiteY37" fmla="*/ 56732 h 328613"/>
                <a:gd name="connsiteX38" fmla="*/ 292663 w 331788"/>
                <a:gd name="connsiteY38" fmla="*/ 71437 h 328613"/>
                <a:gd name="connsiteX39" fmla="*/ 197312 w 331788"/>
                <a:gd name="connsiteY39" fmla="*/ 71437 h 328613"/>
                <a:gd name="connsiteX40" fmla="*/ 192087 w 331788"/>
                <a:gd name="connsiteY40" fmla="*/ 56732 h 328613"/>
                <a:gd name="connsiteX41" fmla="*/ 243681 w 331788"/>
                <a:gd name="connsiteY41" fmla="*/ 48711 h 328613"/>
                <a:gd name="connsiteX42" fmla="*/ 85725 w 331788"/>
                <a:gd name="connsiteY42" fmla="*/ 48683 h 328613"/>
                <a:gd name="connsiteX43" fmla="*/ 136525 w 331788"/>
                <a:gd name="connsiteY43" fmla="*/ 56621 h 328613"/>
                <a:gd name="connsiteX44" fmla="*/ 132667 w 331788"/>
                <a:gd name="connsiteY44" fmla="*/ 69850 h 328613"/>
                <a:gd name="connsiteX45" fmla="*/ 38783 w 331788"/>
                <a:gd name="connsiteY45" fmla="*/ 69850 h 328613"/>
                <a:gd name="connsiteX46" fmla="*/ 34925 w 331788"/>
                <a:gd name="connsiteY46" fmla="*/ 56621 h 328613"/>
                <a:gd name="connsiteX47" fmla="*/ 85725 w 331788"/>
                <a:gd name="connsiteY47" fmla="*/ 48683 h 328613"/>
                <a:gd name="connsiteX48" fmla="*/ 245779 w 331788"/>
                <a:gd name="connsiteY48" fmla="*/ 12700 h 328613"/>
                <a:gd name="connsiteX49" fmla="*/ 171450 w 331788"/>
                <a:gd name="connsiteY49" fmla="*/ 28215 h 328613"/>
                <a:gd name="connsiteX50" fmla="*/ 171450 w 331788"/>
                <a:gd name="connsiteY50" fmla="*/ 263525 h 328613"/>
                <a:gd name="connsiteX51" fmla="*/ 192314 w 331788"/>
                <a:gd name="connsiteY51" fmla="*/ 257061 h 328613"/>
                <a:gd name="connsiteX52" fmla="*/ 205355 w 331788"/>
                <a:gd name="connsiteY52" fmla="*/ 205344 h 328613"/>
                <a:gd name="connsiteX53" fmla="*/ 279684 w 331788"/>
                <a:gd name="connsiteY53" fmla="*/ 205344 h 328613"/>
                <a:gd name="connsiteX54" fmla="*/ 294028 w 331788"/>
                <a:gd name="connsiteY54" fmla="*/ 257061 h 328613"/>
                <a:gd name="connsiteX55" fmla="*/ 317500 w 331788"/>
                <a:gd name="connsiteY55" fmla="*/ 263525 h 328613"/>
                <a:gd name="connsiteX56" fmla="*/ 317500 w 331788"/>
                <a:gd name="connsiteY56" fmla="*/ 28215 h 328613"/>
                <a:gd name="connsiteX57" fmla="*/ 245779 w 331788"/>
                <a:gd name="connsiteY57" fmla="*/ 12700 h 328613"/>
                <a:gd name="connsiteX58" fmla="*/ 84931 w 331788"/>
                <a:gd name="connsiteY58" fmla="*/ 12700 h 328613"/>
                <a:gd name="connsiteX59" fmla="*/ 12700 w 331788"/>
                <a:gd name="connsiteY59" fmla="*/ 28215 h 328613"/>
                <a:gd name="connsiteX60" fmla="*/ 12700 w 331788"/>
                <a:gd name="connsiteY60" fmla="*/ 263525 h 328613"/>
                <a:gd name="connsiteX61" fmla="*/ 84931 w 331788"/>
                <a:gd name="connsiteY61" fmla="*/ 249303 h 328613"/>
                <a:gd name="connsiteX62" fmla="*/ 157163 w 331788"/>
                <a:gd name="connsiteY62" fmla="*/ 263525 h 328613"/>
                <a:gd name="connsiteX63" fmla="*/ 157163 w 331788"/>
                <a:gd name="connsiteY63" fmla="*/ 28215 h 328613"/>
                <a:gd name="connsiteX64" fmla="*/ 84931 w 331788"/>
                <a:gd name="connsiteY64" fmla="*/ 12700 h 328613"/>
                <a:gd name="connsiteX65" fmla="*/ 86835 w 331788"/>
                <a:gd name="connsiteY65" fmla="*/ 0 h 328613"/>
                <a:gd name="connsiteX66" fmla="*/ 165894 w 331788"/>
                <a:gd name="connsiteY66" fmla="*/ 15525 h 328613"/>
                <a:gd name="connsiteX67" fmla="*/ 244953 w 331788"/>
                <a:gd name="connsiteY67" fmla="*/ 0 h 328613"/>
                <a:gd name="connsiteX68" fmla="*/ 326604 w 331788"/>
                <a:gd name="connsiteY68" fmla="*/ 16819 h 328613"/>
                <a:gd name="connsiteX69" fmla="*/ 331788 w 331788"/>
                <a:gd name="connsiteY69" fmla="*/ 23288 h 328613"/>
                <a:gd name="connsiteX70" fmla="*/ 331788 w 331788"/>
                <a:gd name="connsiteY70" fmla="*/ 274276 h 328613"/>
                <a:gd name="connsiteX71" fmla="*/ 322716 w 331788"/>
                <a:gd name="connsiteY71" fmla="*/ 280744 h 328613"/>
                <a:gd name="connsiteX72" fmla="*/ 289019 w 331788"/>
                <a:gd name="connsiteY72" fmla="*/ 269101 h 328613"/>
                <a:gd name="connsiteX73" fmla="*/ 285130 w 331788"/>
                <a:gd name="connsiteY73" fmla="*/ 274276 h 328613"/>
                <a:gd name="connsiteX74" fmla="*/ 329196 w 331788"/>
                <a:gd name="connsiteY74" fmla="*/ 318263 h 328613"/>
                <a:gd name="connsiteX75" fmla="*/ 318828 w 331788"/>
                <a:gd name="connsiteY75" fmla="*/ 328613 h 328613"/>
                <a:gd name="connsiteX76" fmla="*/ 274762 w 331788"/>
                <a:gd name="connsiteY76" fmla="*/ 284626 h 328613"/>
                <a:gd name="connsiteX77" fmla="*/ 206072 w 331788"/>
                <a:gd name="connsiteY77" fmla="*/ 279451 h 328613"/>
                <a:gd name="connsiteX78" fmla="*/ 198295 w 331788"/>
                <a:gd name="connsiteY78" fmla="*/ 270394 h 328613"/>
                <a:gd name="connsiteX79" fmla="*/ 167190 w 331788"/>
                <a:gd name="connsiteY79" fmla="*/ 280744 h 328613"/>
                <a:gd name="connsiteX80" fmla="*/ 163302 w 331788"/>
                <a:gd name="connsiteY80" fmla="*/ 280744 h 328613"/>
                <a:gd name="connsiteX81" fmla="*/ 85539 w 331788"/>
                <a:gd name="connsiteY81" fmla="*/ 263926 h 328613"/>
                <a:gd name="connsiteX82" fmla="*/ 9072 w 331788"/>
                <a:gd name="connsiteY82" fmla="*/ 280744 h 328613"/>
                <a:gd name="connsiteX83" fmla="*/ 0 w 331788"/>
                <a:gd name="connsiteY83" fmla="*/ 274276 h 328613"/>
                <a:gd name="connsiteX84" fmla="*/ 0 w 331788"/>
                <a:gd name="connsiteY84" fmla="*/ 23288 h 328613"/>
                <a:gd name="connsiteX85" fmla="*/ 5184 w 331788"/>
                <a:gd name="connsiteY85" fmla="*/ 16819 h 328613"/>
                <a:gd name="connsiteX86" fmla="*/ 86835 w 331788"/>
                <a:gd name="connsiteY8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31788" h="328613">
                  <a:moveTo>
                    <a:pt x="242094" y="203585"/>
                  </a:moveTo>
                  <a:cubicBezTo>
                    <a:pt x="232062" y="203585"/>
                    <a:pt x="222031" y="207145"/>
                    <a:pt x="214264" y="214264"/>
                  </a:cubicBezTo>
                  <a:cubicBezTo>
                    <a:pt x="200025" y="229797"/>
                    <a:pt x="200025" y="254391"/>
                    <a:pt x="214264" y="269924"/>
                  </a:cubicBezTo>
                  <a:cubicBezTo>
                    <a:pt x="229797" y="284163"/>
                    <a:pt x="254391" y="284163"/>
                    <a:pt x="269924" y="269924"/>
                  </a:cubicBezTo>
                  <a:cubicBezTo>
                    <a:pt x="284163" y="254391"/>
                    <a:pt x="284163" y="229797"/>
                    <a:pt x="269924" y="214264"/>
                  </a:cubicBezTo>
                  <a:cubicBezTo>
                    <a:pt x="262158" y="207145"/>
                    <a:pt x="252126" y="203585"/>
                    <a:pt x="242094" y="203585"/>
                  </a:cubicBezTo>
                  <a:close/>
                  <a:moveTo>
                    <a:pt x="85725" y="200752"/>
                  </a:moveTo>
                  <a:cubicBezTo>
                    <a:pt x="102122" y="200752"/>
                    <a:pt x="118520" y="203067"/>
                    <a:pt x="136525" y="207698"/>
                  </a:cubicBezTo>
                  <a:cubicBezTo>
                    <a:pt x="136525" y="207698"/>
                    <a:pt x="136525" y="207698"/>
                    <a:pt x="132667" y="222250"/>
                  </a:cubicBezTo>
                  <a:cubicBezTo>
                    <a:pt x="99229" y="211667"/>
                    <a:pt x="72221" y="211667"/>
                    <a:pt x="38783" y="222250"/>
                  </a:cubicBezTo>
                  <a:cubicBezTo>
                    <a:pt x="38783" y="222250"/>
                    <a:pt x="38783" y="222250"/>
                    <a:pt x="34925" y="207698"/>
                  </a:cubicBezTo>
                  <a:cubicBezTo>
                    <a:pt x="52930" y="203067"/>
                    <a:pt x="69327" y="200752"/>
                    <a:pt x="85725" y="200752"/>
                  </a:cubicBezTo>
                  <a:close/>
                  <a:moveTo>
                    <a:pt x="86038" y="150283"/>
                  </a:moveTo>
                  <a:cubicBezTo>
                    <a:pt x="102226" y="150283"/>
                    <a:pt x="118574" y="152929"/>
                    <a:pt x="136525" y="158221"/>
                  </a:cubicBezTo>
                  <a:cubicBezTo>
                    <a:pt x="136525" y="158221"/>
                    <a:pt x="136525" y="158221"/>
                    <a:pt x="132678" y="171450"/>
                  </a:cubicBezTo>
                  <a:cubicBezTo>
                    <a:pt x="99341" y="162190"/>
                    <a:pt x="72414" y="162190"/>
                    <a:pt x="39076" y="171450"/>
                  </a:cubicBezTo>
                  <a:cubicBezTo>
                    <a:pt x="39076" y="171450"/>
                    <a:pt x="39076" y="171450"/>
                    <a:pt x="36512" y="158221"/>
                  </a:cubicBezTo>
                  <a:cubicBezTo>
                    <a:pt x="53822" y="152929"/>
                    <a:pt x="69850" y="150283"/>
                    <a:pt x="86038" y="150283"/>
                  </a:cubicBezTo>
                  <a:close/>
                  <a:moveTo>
                    <a:pt x="243681" y="148724"/>
                  </a:moveTo>
                  <a:cubicBezTo>
                    <a:pt x="260335" y="148724"/>
                    <a:pt x="276989" y="151398"/>
                    <a:pt x="295275" y="156745"/>
                  </a:cubicBezTo>
                  <a:cubicBezTo>
                    <a:pt x="295275" y="156745"/>
                    <a:pt x="295275" y="156745"/>
                    <a:pt x="292663" y="171450"/>
                  </a:cubicBezTo>
                  <a:cubicBezTo>
                    <a:pt x="257396" y="162092"/>
                    <a:pt x="231272" y="162092"/>
                    <a:pt x="197312" y="171450"/>
                  </a:cubicBezTo>
                  <a:cubicBezTo>
                    <a:pt x="197312" y="171450"/>
                    <a:pt x="197312" y="171450"/>
                    <a:pt x="192087" y="156745"/>
                  </a:cubicBezTo>
                  <a:cubicBezTo>
                    <a:pt x="210374" y="151398"/>
                    <a:pt x="227027" y="148724"/>
                    <a:pt x="243681" y="148724"/>
                  </a:cubicBezTo>
                  <a:close/>
                  <a:moveTo>
                    <a:pt x="86038" y="99483"/>
                  </a:moveTo>
                  <a:cubicBezTo>
                    <a:pt x="102226" y="99483"/>
                    <a:pt x="118574" y="102129"/>
                    <a:pt x="136525" y="107421"/>
                  </a:cubicBezTo>
                  <a:cubicBezTo>
                    <a:pt x="136525" y="107421"/>
                    <a:pt x="136525" y="107421"/>
                    <a:pt x="132678" y="120650"/>
                  </a:cubicBezTo>
                  <a:cubicBezTo>
                    <a:pt x="99341" y="111390"/>
                    <a:pt x="72414" y="111390"/>
                    <a:pt x="39076" y="120650"/>
                  </a:cubicBezTo>
                  <a:cubicBezTo>
                    <a:pt x="39076" y="120650"/>
                    <a:pt x="39076" y="120650"/>
                    <a:pt x="36512" y="107421"/>
                  </a:cubicBezTo>
                  <a:cubicBezTo>
                    <a:pt x="53822" y="102129"/>
                    <a:pt x="69850" y="99483"/>
                    <a:pt x="86038" y="99483"/>
                  </a:cubicBezTo>
                  <a:close/>
                  <a:moveTo>
                    <a:pt x="243681" y="99152"/>
                  </a:moveTo>
                  <a:cubicBezTo>
                    <a:pt x="260335" y="99152"/>
                    <a:pt x="276989" y="101467"/>
                    <a:pt x="295275" y="106098"/>
                  </a:cubicBezTo>
                  <a:cubicBezTo>
                    <a:pt x="295275" y="106098"/>
                    <a:pt x="295275" y="106098"/>
                    <a:pt x="292663" y="120650"/>
                  </a:cubicBezTo>
                  <a:cubicBezTo>
                    <a:pt x="257396" y="111390"/>
                    <a:pt x="231272" y="111390"/>
                    <a:pt x="196006" y="120650"/>
                  </a:cubicBezTo>
                  <a:cubicBezTo>
                    <a:pt x="196006" y="120650"/>
                    <a:pt x="196006" y="120650"/>
                    <a:pt x="192087" y="106098"/>
                  </a:cubicBezTo>
                  <a:cubicBezTo>
                    <a:pt x="210374" y="101467"/>
                    <a:pt x="227027" y="99152"/>
                    <a:pt x="243681" y="99152"/>
                  </a:cubicBezTo>
                  <a:close/>
                  <a:moveTo>
                    <a:pt x="243681" y="48711"/>
                  </a:moveTo>
                  <a:cubicBezTo>
                    <a:pt x="260335" y="48711"/>
                    <a:pt x="276989" y="51385"/>
                    <a:pt x="295275" y="56732"/>
                  </a:cubicBezTo>
                  <a:cubicBezTo>
                    <a:pt x="295275" y="56732"/>
                    <a:pt x="295275" y="56732"/>
                    <a:pt x="292663" y="71437"/>
                  </a:cubicBezTo>
                  <a:cubicBezTo>
                    <a:pt x="257396" y="60742"/>
                    <a:pt x="231272" y="60742"/>
                    <a:pt x="197312" y="71437"/>
                  </a:cubicBezTo>
                  <a:cubicBezTo>
                    <a:pt x="197312" y="71437"/>
                    <a:pt x="197312" y="71437"/>
                    <a:pt x="192087" y="56732"/>
                  </a:cubicBezTo>
                  <a:cubicBezTo>
                    <a:pt x="210374" y="51385"/>
                    <a:pt x="227027" y="48711"/>
                    <a:pt x="243681" y="48711"/>
                  </a:cubicBezTo>
                  <a:close/>
                  <a:moveTo>
                    <a:pt x="85725" y="48683"/>
                  </a:moveTo>
                  <a:cubicBezTo>
                    <a:pt x="102122" y="48683"/>
                    <a:pt x="118520" y="51329"/>
                    <a:pt x="136525" y="56621"/>
                  </a:cubicBezTo>
                  <a:cubicBezTo>
                    <a:pt x="136525" y="56621"/>
                    <a:pt x="136525" y="56621"/>
                    <a:pt x="132667" y="69850"/>
                  </a:cubicBezTo>
                  <a:cubicBezTo>
                    <a:pt x="99229" y="60590"/>
                    <a:pt x="72221" y="60590"/>
                    <a:pt x="38783" y="69850"/>
                  </a:cubicBezTo>
                  <a:lnTo>
                    <a:pt x="34925" y="56621"/>
                  </a:lnTo>
                  <a:cubicBezTo>
                    <a:pt x="52930" y="51329"/>
                    <a:pt x="69327" y="48683"/>
                    <a:pt x="85725" y="48683"/>
                  </a:cubicBezTo>
                  <a:close/>
                  <a:moveTo>
                    <a:pt x="245779" y="12700"/>
                  </a:moveTo>
                  <a:cubicBezTo>
                    <a:pt x="224915" y="12700"/>
                    <a:pt x="201443" y="16579"/>
                    <a:pt x="171450" y="28215"/>
                  </a:cubicBezTo>
                  <a:cubicBezTo>
                    <a:pt x="171450" y="28215"/>
                    <a:pt x="171450" y="28215"/>
                    <a:pt x="171450" y="263525"/>
                  </a:cubicBezTo>
                  <a:cubicBezTo>
                    <a:pt x="176666" y="262232"/>
                    <a:pt x="185794" y="259646"/>
                    <a:pt x="192314" y="257061"/>
                  </a:cubicBezTo>
                  <a:cubicBezTo>
                    <a:pt x="185794" y="238960"/>
                    <a:pt x="191010" y="219566"/>
                    <a:pt x="205355" y="205344"/>
                  </a:cubicBezTo>
                  <a:cubicBezTo>
                    <a:pt x="226219" y="184657"/>
                    <a:pt x="258819" y="184657"/>
                    <a:pt x="279684" y="205344"/>
                  </a:cubicBezTo>
                  <a:cubicBezTo>
                    <a:pt x="294028" y="218273"/>
                    <a:pt x="299244" y="238960"/>
                    <a:pt x="294028" y="257061"/>
                  </a:cubicBezTo>
                  <a:cubicBezTo>
                    <a:pt x="301852" y="258353"/>
                    <a:pt x="312284" y="262232"/>
                    <a:pt x="317500" y="263525"/>
                  </a:cubicBezTo>
                  <a:lnTo>
                    <a:pt x="317500" y="28215"/>
                  </a:lnTo>
                  <a:cubicBezTo>
                    <a:pt x="288812" y="17872"/>
                    <a:pt x="266643" y="12700"/>
                    <a:pt x="245779" y="12700"/>
                  </a:cubicBezTo>
                  <a:close/>
                  <a:moveTo>
                    <a:pt x="84931" y="12700"/>
                  </a:moveTo>
                  <a:cubicBezTo>
                    <a:pt x="63004" y="12700"/>
                    <a:pt x="42366" y="17872"/>
                    <a:pt x="12700" y="28215"/>
                  </a:cubicBezTo>
                  <a:cubicBezTo>
                    <a:pt x="12700" y="28215"/>
                    <a:pt x="12700" y="28215"/>
                    <a:pt x="12700" y="263525"/>
                  </a:cubicBezTo>
                  <a:cubicBezTo>
                    <a:pt x="41077" y="254475"/>
                    <a:pt x="63004" y="249303"/>
                    <a:pt x="84931" y="249303"/>
                  </a:cubicBezTo>
                  <a:cubicBezTo>
                    <a:pt x="106859" y="249303"/>
                    <a:pt x="128786" y="254475"/>
                    <a:pt x="157163" y="263525"/>
                  </a:cubicBezTo>
                  <a:lnTo>
                    <a:pt x="157163" y="28215"/>
                  </a:lnTo>
                  <a:cubicBezTo>
                    <a:pt x="128786" y="17872"/>
                    <a:pt x="106859" y="12700"/>
                    <a:pt x="84931" y="12700"/>
                  </a:cubicBezTo>
                  <a:close/>
                  <a:moveTo>
                    <a:pt x="86835" y="0"/>
                  </a:moveTo>
                  <a:cubicBezTo>
                    <a:pt x="110164" y="0"/>
                    <a:pt x="133493" y="5175"/>
                    <a:pt x="165894" y="15525"/>
                  </a:cubicBezTo>
                  <a:cubicBezTo>
                    <a:pt x="198295" y="5175"/>
                    <a:pt x="221624" y="0"/>
                    <a:pt x="244953" y="0"/>
                  </a:cubicBezTo>
                  <a:cubicBezTo>
                    <a:pt x="269578" y="0"/>
                    <a:pt x="294203" y="5175"/>
                    <a:pt x="326604" y="16819"/>
                  </a:cubicBezTo>
                  <a:cubicBezTo>
                    <a:pt x="329196" y="18113"/>
                    <a:pt x="331788" y="20700"/>
                    <a:pt x="331788" y="23288"/>
                  </a:cubicBezTo>
                  <a:cubicBezTo>
                    <a:pt x="331788" y="23288"/>
                    <a:pt x="331788" y="23288"/>
                    <a:pt x="331788" y="274276"/>
                  </a:cubicBezTo>
                  <a:cubicBezTo>
                    <a:pt x="331788" y="280744"/>
                    <a:pt x="325308" y="280744"/>
                    <a:pt x="322716" y="280744"/>
                  </a:cubicBezTo>
                  <a:cubicBezTo>
                    <a:pt x="313643" y="276863"/>
                    <a:pt x="299387" y="272982"/>
                    <a:pt x="289019" y="269101"/>
                  </a:cubicBezTo>
                  <a:cubicBezTo>
                    <a:pt x="287723" y="271688"/>
                    <a:pt x="286427" y="272982"/>
                    <a:pt x="285130" y="274276"/>
                  </a:cubicBezTo>
                  <a:cubicBezTo>
                    <a:pt x="285130" y="274276"/>
                    <a:pt x="285130" y="274276"/>
                    <a:pt x="329196" y="318263"/>
                  </a:cubicBezTo>
                  <a:cubicBezTo>
                    <a:pt x="329196" y="318263"/>
                    <a:pt x="329196" y="318263"/>
                    <a:pt x="318828" y="328613"/>
                  </a:cubicBezTo>
                  <a:cubicBezTo>
                    <a:pt x="318828" y="328613"/>
                    <a:pt x="318828" y="328613"/>
                    <a:pt x="274762" y="284626"/>
                  </a:cubicBezTo>
                  <a:cubicBezTo>
                    <a:pt x="254025" y="300151"/>
                    <a:pt x="224216" y="298857"/>
                    <a:pt x="206072" y="279451"/>
                  </a:cubicBezTo>
                  <a:cubicBezTo>
                    <a:pt x="202183" y="276863"/>
                    <a:pt x="200887" y="274276"/>
                    <a:pt x="198295" y="270394"/>
                  </a:cubicBezTo>
                  <a:cubicBezTo>
                    <a:pt x="189223" y="272982"/>
                    <a:pt x="174966" y="278157"/>
                    <a:pt x="167190" y="280744"/>
                  </a:cubicBezTo>
                  <a:cubicBezTo>
                    <a:pt x="165894" y="280744"/>
                    <a:pt x="164598" y="280744"/>
                    <a:pt x="163302" y="280744"/>
                  </a:cubicBezTo>
                  <a:cubicBezTo>
                    <a:pt x="130901" y="269101"/>
                    <a:pt x="108868" y="263926"/>
                    <a:pt x="85539" y="263926"/>
                  </a:cubicBezTo>
                  <a:cubicBezTo>
                    <a:pt x="63506" y="263926"/>
                    <a:pt x="40177" y="269101"/>
                    <a:pt x="9072" y="280744"/>
                  </a:cubicBezTo>
                  <a:cubicBezTo>
                    <a:pt x="6480" y="280744"/>
                    <a:pt x="0" y="280744"/>
                    <a:pt x="0" y="274276"/>
                  </a:cubicBezTo>
                  <a:cubicBezTo>
                    <a:pt x="0" y="274276"/>
                    <a:pt x="0" y="274276"/>
                    <a:pt x="0" y="23288"/>
                  </a:cubicBezTo>
                  <a:cubicBezTo>
                    <a:pt x="0" y="20700"/>
                    <a:pt x="2592" y="18113"/>
                    <a:pt x="5184" y="16819"/>
                  </a:cubicBezTo>
                  <a:cubicBezTo>
                    <a:pt x="37585" y="5175"/>
                    <a:pt x="62210" y="0"/>
                    <a:pt x="8683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6924672" y="1709058"/>
            <a:ext cx="1543053" cy="1854004"/>
            <a:chOff x="6924672" y="1709058"/>
            <a:chExt cx="1543053" cy="1854004"/>
          </a:xfrm>
        </p:grpSpPr>
        <p:sp>
          <p:nvSpPr>
            <p:cNvPr id="7" name="对角圆角矩形 4"/>
            <p:cNvSpPr/>
            <p:nvPr/>
          </p:nvSpPr>
          <p:spPr>
            <a:xfrm>
              <a:off x="6924675" y="1709058"/>
              <a:ext cx="1543050" cy="1105719"/>
            </a:xfrm>
            <a:prstGeom prst="round2Diag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11" name="文本框 8"/>
            <p:cNvSpPr txBox="1"/>
            <p:nvPr/>
          </p:nvSpPr>
          <p:spPr>
            <a:xfrm>
              <a:off x="7338411" y="2410043"/>
              <a:ext cx="715580" cy="300083"/>
            </a:xfrm>
            <a:prstGeom prst="rect">
              <a:avLst/>
            </a:prstGeom>
            <a:noFill/>
          </p:spPr>
          <p:txBody>
            <a:bodyPr wrap="none">
              <a:normAutofit fontScale="85000" lnSpcReduction="20000"/>
            </a:bodyPr>
            <a:lstStyle/>
            <a:p>
              <a:pPr algn="ctr"/>
              <a:r>
                <a:rPr lang="zh-CN" altLang="en-US" sz="2000">
                  <a:solidFill>
                    <a:schemeClr val="bg1"/>
                  </a:solidFill>
                  <a:latin typeface="微软雅黑" panose="020B0503020204020204" pitchFamily="34" charset="-122"/>
                  <a:ea typeface="微软雅黑" panose="020B0503020204020204" pitchFamily="34" charset="-122"/>
                </a:rPr>
                <a:t>关键词</a:t>
              </a:r>
            </a:p>
          </p:txBody>
        </p:sp>
        <p:sp>
          <p:nvSpPr>
            <p:cNvPr id="18" name="文本框 19"/>
            <p:cNvSpPr txBox="1"/>
            <p:nvPr/>
          </p:nvSpPr>
          <p:spPr>
            <a:xfrm>
              <a:off x="6924672" y="2924167"/>
              <a:ext cx="1529507" cy="253916"/>
            </a:xfrm>
            <a:prstGeom prst="rect">
              <a:avLst/>
            </a:prstGeom>
            <a:noFill/>
          </p:spPr>
          <p:txBody>
            <a:bodyPr wrap="none">
              <a:normAutofit fontScale="77500" lnSpcReduction="20000"/>
            </a:bodyPr>
            <a:lstStyle/>
            <a:p>
              <a:pPr algn="ctr"/>
              <a:r>
                <a:rPr lang="zh-CN" altLang="en-US" sz="16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19" name="矩形 18"/>
            <p:cNvSpPr/>
            <p:nvPr/>
          </p:nvSpPr>
          <p:spPr>
            <a:xfrm>
              <a:off x="6924672" y="3189113"/>
              <a:ext cx="1529507" cy="373949"/>
            </a:xfrm>
            <a:prstGeom prst="rect">
              <a:avLst/>
            </a:prstGeom>
          </p:spPr>
          <p:txBody>
            <a:bodyPr wrap="square">
              <a:normAutofit fontScale="70000" lnSpcReduction="20000"/>
            </a:bodyPr>
            <a:lstStyle/>
            <a:p>
              <a:pPr algn="ctr">
                <a:lnSpc>
                  <a:spcPct val="120000"/>
                </a:lnSpc>
                <a:buClr>
                  <a:srgbClr val="E24848"/>
                </a:buClr>
              </a:pPr>
              <a:r>
                <a:rPr lang="zh-CN" altLang="en-US" sz="1100" noProof="1">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sp>
          <p:nvSpPr>
            <p:cNvPr id="23" name="任意多边形 45"/>
            <p:cNvSpPr/>
            <p:nvPr/>
          </p:nvSpPr>
          <p:spPr>
            <a:xfrm>
              <a:off x="7512713" y="1915936"/>
              <a:ext cx="353423" cy="384717"/>
            </a:xfrm>
            <a:custGeom>
              <a:avLst/>
              <a:gdLst>
                <a:gd name="connsiteX0" fmla="*/ 141287 w 304800"/>
                <a:gd name="connsiteY0" fmla="*/ 280988 h 331788"/>
                <a:gd name="connsiteX1" fmla="*/ 204787 w 304800"/>
                <a:gd name="connsiteY1" fmla="*/ 305737 h 331788"/>
                <a:gd name="connsiteX2" fmla="*/ 268287 w 304800"/>
                <a:gd name="connsiteY2" fmla="*/ 280988 h 331788"/>
                <a:gd name="connsiteX3" fmla="*/ 268287 w 304800"/>
                <a:gd name="connsiteY3" fmla="*/ 305737 h 331788"/>
                <a:gd name="connsiteX4" fmla="*/ 204787 w 304800"/>
                <a:gd name="connsiteY4" fmla="*/ 331788 h 331788"/>
                <a:gd name="connsiteX5" fmla="*/ 141287 w 304800"/>
                <a:gd name="connsiteY5" fmla="*/ 305737 h 331788"/>
                <a:gd name="connsiteX6" fmla="*/ 141287 w 304800"/>
                <a:gd name="connsiteY6" fmla="*/ 280988 h 331788"/>
                <a:gd name="connsiteX7" fmla="*/ 17462 w 304800"/>
                <a:gd name="connsiteY7" fmla="*/ 249238 h 331788"/>
                <a:gd name="connsiteX8" fmla="*/ 81265 w 304800"/>
                <a:gd name="connsiteY8" fmla="*/ 274638 h 331788"/>
                <a:gd name="connsiteX9" fmla="*/ 133350 w 304800"/>
                <a:gd name="connsiteY9" fmla="*/ 263208 h 331788"/>
                <a:gd name="connsiteX10" fmla="*/ 133350 w 304800"/>
                <a:gd name="connsiteY10" fmla="*/ 288608 h 331788"/>
                <a:gd name="connsiteX11" fmla="*/ 81265 w 304800"/>
                <a:gd name="connsiteY11" fmla="*/ 300038 h 331788"/>
                <a:gd name="connsiteX12" fmla="*/ 17462 w 304800"/>
                <a:gd name="connsiteY12" fmla="*/ 274638 h 331788"/>
                <a:gd name="connsiteX13" fmla="*/ 17462 w 304800"/>
                <a:gd name="connsiteY13" fmla="*/ 249238 h 331788"/>
                <a:gd name="connsiteX14" fmla="*/ 223837 w 304800"/>
                <a:gd name="connsiteY14" fmla="*/ 226394 h 331788"/>
                <a:gd name="connsiteX15" fmla="*/ 236313 w 304800"/>
                <a:gd name="connsiteY15" fmla="*/ 228141 h 331788"/>
                <a:gd name="connsiteX16" fmla="*/ 223837 w 304800"/>
                <a:gd name="connsiteY16" fmla="*/ 255588 h 331788"/>
                <a:gd name="connsiteX17" fmla="*/ 204787 w 304800"/>
                <a:gd name="connsiteY17" fmla="*/ 217488 h 331788"/>
                <a:gd name="connsiteX18" fmla="*/ 223837 w 304800"/>
                <a:gd name="connsiteY18" fmla="*/ 220641 h 331788"/>
                <a:gd name="connsiteX19" fmla="*/ 223837 w 304800"/>
                <a:gd name="connsiteY19" fmla="*/ 226394 h 331788"/>
                <a:gd name="connsiteX20" fmla="*/ 205582 w 304800"/>
                <a:gd name="connsiteY20" fmla="*/ 223838 h 331788"/>
                <a:gd name="connsiteX21" fmla="*/ 149225 w 304800"/>
                <a:gd name="connsiteY21" fmla="*/ 242888 h 331788"/>
                <a:gd name="connsiteX22" fmla="*/ 205582 w 304800"/>
                <a:gd name="connsiteY22" fmla="*/ 261938 h 331788"/>
                <a:gd name="connsiteX23" fmla="*/ 261939 w 304800"/>
                <a:gd name="connsiteY23" fmla="*/ 242888 h 331788"/>
                <a:gd name="connsiteX24" fmla="*/ 245433 w 304800"/>
                <a:gd name="connsiteY24" fmla="*/ 229418 h 331788"/>
                <a:gd name="connsiteX25" fmla="*/ 236313 w 304800"/>
                <a:gd name="connsiteY25" fmla="*/ 228141 h 331788"/>
                <a:gd name="connsiteX26" fmla="*/ 238611 w 304800"/>
                <a:gd name="connsiteY26" fmla="*/ 223086 h 331788"/>
                <a:gd name="connsiteX27" fmla="*/ 249659 w 304800"/>
                <a:gd name="connsiteY27" fmla="*/ 224914 h 331788"/>
                <a:gd name="connsiteX28" fmla="*/ 268287 w 304800"/>
                <a:gd name="connsiteY28" fmla="*/ 242027 h 331788"/>
                <a:gd name="connsiteX29" fmla="*/ 268287 w 304800"/>
                <a:gd name="connsiteY29" fmla="*/ 267858 h 331788"/>
                <a:gd name="connsiteX30" fmla="*/ 204787 w 304800"/>
                <a:gd name="connsiteY30" fmla="*/ 293688 h 331788"/>
                <a:gd name="connsiteX31" fmla="*/ 141287 w 304800"/>
                <a:gd name="connsiteY31" fmla="*/ 267858 h 331788"/>
                <a:gd name="connsiteX32" fmla="*/ 141287 w 304800"/>
                <a:gd name="connsiteY32" fmla="*/ 242027 h 331788"/>
                <a:gd name="connsiteX33" fmla="*/ 204787 w 304800"/>
                <a:gd name="connsiteY33" fmla="*/ 217488 h 331788"/>
                <a:gd name="connsiteX34" fmla="*/ 223837 w 304800"/>
                <a:gd name="connsiteY34" fmla="*/ 195310 h 331788"/>
                <a:gd name="connsiteX35" fmla="*/ 223837 w 304800"/>
                <a:gd name="connsiteY35" fmla="*/ 211770 h 331788"/>
                <a:gd name="connsiteX36" fmla="*/ 192182 w 304800"/>
                <a:gd name="connsiteY36" fmla="*/ 209562 h 331788"/>
                <a:gd name="connsiteX37" fmla="*/ 153115 w 304800"/>
                <a:gd name="connsiteY37" fmla="*/ 219075 h 331788"/>
                <a:gd name="connsiteX38" fmla="*/ 153115 w 304800"/>
                <a:gd name="connsiteY38" fmla="*/ 211336 h 331788"/>
                <a:gd name="connsiteX39" fmla="*/ 149225 w 304800"/>
                <a:gd name="connsiteY39" fmla="*/ 199727 h 331788"/>
                <a:gd name="connsiteX40" fmla="*/ 177755 w 304800"/>
                <a:gd name="connsiteY40" fmla="*/ 203597 h 331788"/>
                <a:gd name="connsiteX41" fmla="*/ 222658 w 304800"/>
                <a:gd name="connsiteY41" fmla="*/ 196019 h 331788"/>
                <a:gd name="connsiteX42" fmla="*/ 80962 w 304800"/>
                <a:gd name="connsiteY42" fmla="*/ 192088 h 331788"/>
                <a:gd name="connsiteX43" fmla="*/ 80963 w 304800"/>
                <a:gd name="connsiteY43" fmla="*/ 192088 h 331788"/>
                <a:gd name="connsiteX44" fmla="*/ 80963 w 304800"/>
                <a:gd name="connsiteY44" fmla="*/ 206375 h 331788"/>
                <a:gd name="connsiteX45" fmla="*/ 74852 w 304800"/>
                <a:gd name="connsiteY45" fmla="*/ 192932 h 331788"/>
                <a:gd name="connsiteX46" fmla="*/ 80963 w 304800"/>
                <a:gd name="connsiteY46" fmla="*/ 185738 h 331788"/>
                <a:gd name="connsiteX47" fmla="*/ 125833 w 304800"/>
                <a:gd name="connsiteY47" fmla="*/ 192800 h 331788"/>
                <a:gd name="connsiteX48" fmla="*/ 144462 w 304800"/>
                <a:gd name="connsiteY48" fmla="*/ 210700 h 331788"/>
                <a:gd name="connsiteX49" fmla="*/ 144462 w 304800"/>
                <a:gd name="connsiteY49" fmla="*/ 223838 h 331788"/>
                <a:gd name="connsiteX50" fmla="*/ 132798 w 304800"/>
                <a:gd name="connsiteY50" fmla="*/ 242231 h 331788"/>
                <a:gd name="connsiteX51" fmla="*/ 132798 w 304800"/>
                <a:gd name="connsiteY51" fmla="*/ 251428 h 331788"/>
                <a:gd name="connsiteX52" fmla="*/ 80962 w 304800"/>
                <a:gd name="connsiteY52" fmla="*/ 261938 h 331788"/>
                <a:gd name="connsiteX53" fmla="*/ 17462 w 304800"/>
                <a:gd name="connsiteY53" fmla="*/ 236976 h 331788"/>
                <a:gd name="connsiteX54" fmla="*/ 17462 w 304800"/>
                <a:gd name="connsiteY54" fmla="*/ 210700 h 331788"/>
                <a:gd name="connsiteX55" fmla="*/ 36091 w 304800"/>
                <a:gd name="connsiteY55" fmla="*/ 192800 h 331788"/>
                <a:gd name="connsiteX56" fmla="*/ 72209 w 304800"/>
                <a:gd name="connsiteY56" fmla="*/ 187116 h 331788"/>
                <a:gd name="connsiteX57" fmla="*/ 74852 w 304800"/>
                <a:gd name="connsiteY57" fmla="*/ 192932 h 331788"/>
                <a:gd name="connsiteX58" fmla="*/ 40551 w 304800"/>
                <a:gd name="connsiteY58" fmla="*/ 197668 h 331788"/>
                <a:gd name="connsiteX59" fmla="*/ 23812 w 304800"/>
                <a:gd name="connsiteY59" fmla="*/ 211138 h 331788"/>
                <a:gd name="connsiteX60" fmla="*/ 80962 w 304800"/>
                <a:gd name="connsiteY60" fmla="*/ 230188 h 331788"/>
                <a:gd name="connsiteX61" fmla="*/ 138112 w 304800"/>
                <a:gd name="connsiteY61" fmla="*/ 211138 h 331788"/>
                <a:gd name="connsiteX62" fmla="*/ 121373 w 304800"/>
                <a:gd name="connsiteY62" fmla="*/ 197668 h 331788"/>
                <a:gd name="connsiteX63" fmla="*/ 80963 w 304800"/>
                <a:gd name="connsiteY63" fmla="*/ 192088 h 331788"/>
                <a:gd name="connsiteX64" fmla="*/ 241300 w 304800"/>
                <a:gd name="connsiteY64" fmla="*/ 157163 h 331788"/>
                <a:gd name="connsiteX65" fmla="*/ 304800 w 304800"/>
                <a:gd name="connsiteY65" fmla="*/ 157163 h 331788"/>
                <a:gd name="connsiteX66" fmla="*/ 304800 w 304800"/>
                <a:gd name="connsiteY66" fmla="*/ 220663 h 331788"/>
                <a:gd name="connsiteX67" fmla="*/ 239712 w 304800"/>
                <a:gd name="connsiteY67" fmla="*/ 220663 h 331788"/>
                <a:gd name="connsiteX68" fmla="*/ 238611 w 304800"/>
                <a:gd name="connsiteY68" fmla="*/ 223086 h 331788"/>
                <a:gd name="connsiteX69" fmla="*/ 223837 w 304800"/>
                <a:gd name="connsiteY69" fmla="*/ 220641 h 331788"/>
                <a:gd name="connsiteX70" fmla="*/ 223837 w 304800"/>
                <a:gd name="connsiteY70" fmla="*/ 211770 h 331788"/>
                <a:gd name="connsiteX71" fmla="*/ 236113 w 304800"/>
                <a:gd name="connsiteY71" fmla="*/ 212626 h 331788"/>
                <a:gd name="connsiteX72" fmla="*/ 241300 w 304800"/>
                <a:gd name="connsiteY72" fmla="*/ 203597 h 331788"/>
                <a:gd name="connsiteX73" fmla="*/ 241300 w 304800"/>
                <a:gd name="connsiteY73" fmla="*/ 177800 h 331788"/>
                <a:gd name="connsiteX74" fmla="*/ 236295 w 304800"/>
                <a:gd name="connsiteY74" fmla="*/ 187816 h 331788"/>
                <a:gd name="connsiteX75" fmla="*/ 223837 w 304800"/>
                <a:gd name="connsiteY75" fmla="*/ 195310 h 331788"/>
                <a:gd name="connsiteX76" fmla="*/ 223837 w 304800"/>
                <a:gd name="connsiteY76" fmla="*/ 182139 h 331788"/>
                <a:gd name="connsiteX77" fmla="*/ 236299 w 304800"/>
                <a:gd name="connsiteY77" fmla="*/ 174564 h 331788"/>
                <a:gd name="connsiteX78" fmla="*/ 241300 w 304800"/>
                <a:gd name="connsiteY78" fmla="*/ 164449 h 331788"/>
                <a:gd name="connsiteX79" fmla="*/ 114300 w 304800"/>
                <a:gd name="connsiteY79" fmla="*/ 139700 h 331788"/>
                <a:gd name="connsiteX80" fmla="*/ 177800 w 304800"/>
                <a:gd name="connsiteY80" fmla="*/ 164449 h 331788"/>
                <a:gd name="connsiteX81" fmla="*/ 241300 w 304800"/>
                <a:gd name="connsiteY81" fmla="*/ 139700 h 331788"/>
                <a:gd name="connsiteX82" fmla="*/ 241300 w 304800"/>
                <a:gd name="connsiteY82" fmla="*/ 150141 h 331788"/>
                <a:gd name="connsiteX83" fmla="*/ 241300 w 304800"/>
                <a:gd name="connsiteY83" fmla="*/ 157163 h 331788"/>
                <a:gd name="connsiteX84" fmla="*/ 223837 w 304800"/>
                <a:gd name="connsiteY84" fmla="*/ 157163 h 331788"/>
                <a:gd name="connsiteX85" fmla="*/ 223837 w 304800"/>
                <a:gd name="connsiteY85" fmla="*/ 182139 h 331788"/>
                <a:gd name="connsiteX86" fmla="*/ 222671 w 304800"/>
                <a:gd name="connsiteY86" fmla="*/ 182847 h 331788"/>
                <a:gd name="connsiteX87" fmla="*/ 177800 w 304800"/>
                <a:gd name="connsiteY87" fmla="*/ 190500 h 331788"/>
                <a:gd name="connsiteX88" fmla="*/ 114300 w 304800"/>
                <a:gd name="connsiteY88" fmla="*/ 164449 h 331788"/>
                <a:gd name="connsiteX89" fmla="*/ 114300 w 304800"/>
                <a:gd name="connsiteY89" fmla="*/ 139700 h 331788"/>
                <a:gd name="connsiteX90" fmla="*/ 0 w 304800"/>
                <a:gd name="connsiteY90" fmla="*/ 107950 h 331788"/>
                <a:gd name="connsiteX91" fmla="*/ 80963 w 304800"/>
                <a:gd name="connsiteY91" fmla="*/ 107950 h 331788"/>
                <a:gd name="connsiteX92" fmla="*/ 80963 w 304800"/>
                <a:gd name="connsiteY92" fmla="*/ 185738 h 331788"/>
                <a:gd name="connsiteX93" fmla="*/ 80962 w 304800"/>
                <a:gd name="connsiteY93" fmla="*/ 185738 h 331788"/>
                <a:gd name="connsiteX94" fmla="*/ 72209 w 304800"/>
                <a:gd name="connsiteY94" fmla="*/ 187116 h 331788"/>
                <a:gd name="connsiteX95" fmla="*/ 65088 w 304800"/>
                <a:gd name="connsiteY95" fmla="*/ 171450 h 331788"/>
                <a:gd name="connsiteX96" fmla="*/ 0 w 304800"/>
                <a:gd name="connsiteY96" fmla="*/ 171450 h 331788"/>
                <a:gd name="connsiteX97" fmla="*/ 174625 w 304800"/>
                <a:gd name="connsiteY97" fmla="*/ 82988 h 331788"/>
                <a:gd name="connsiteX98" fmla="*/ 174625 w 304800"/>
                <a:gd name="connsiteY98" fmla="*/ 98425 h 331788"/>
                <a:gd name="connsiteX99" fmla="*/ 168293 w 304800"/>
                <a:gd name="connsiteY99" fmla="*/ 83863 h 331788"/>
                <a:gd name="connsiteX100" fmla="*/ 177800 w 304800"/>
                <a:gd name="connsiteY100" fmla="*/ 76200 h 331788"/>
                <a:gd name="connsiteX101" fmla="*/ 241300 w 304800"/>
                <a:gd name="connsiteY101" fmla="*/ 100642 h 331788"/>
                <a:gd name="connsiteX102" fmla="*/ 241300 w 304800"/>
                <a:gd name="connsiteY102" fmla="*/ 126371 h 331788"/>
                <a:gd name="connsiteX103" fmla="*/ 177800 w 304800"/>
                <a:gd name="connsiteY103" fmla="*/ 150813 h 331788"/>
                <a:gd name="connsiteX104" fmla="*/ 114300 w 304800"/>
                <a:gd name="connsiteY104" fmla="*/ 126371 h 331788"/>
                <a:gd name="connsiteX105" fmla="*/ 114300 w 304800"/>
                <a:gd name="connsiteY105" fmla="*/ 100642 h 331788"/>
                <a:gd name="connsiteX106" fmla="*/ 132929 w 304800"/>
                <a:gd name="connsiteY106" fmla="*/ 83115 h 331788"/>
                <a:gd name="connsiteX107" fmla="*/ 165768 w 304800"/>
                <a:gd name="connsiteY107" fmla="*/ 78054 h 331788"/>
                <a:gd name="connsiteX108" fmla="*/ 168293 w 304800"/>
                <a:gd name="connsiteY108" fmla="*/ 83863 h 331788"/>
                <a:gd name="connsiteX109" fmla="*/ 137389 w 304800"/>
                <a:gd name="connsiteY109" fmla="*/ 88130 h 331788"/>
                <a:gd name="connsiteX110" fmla="*/ 120650 w 304800"/>
                <a:gd name="connsiteY110" fmla="*/ 101600 h 331788"/>
                <a:gd name="connsiteX111" fmla="*/ 177800 w 304800"/>
                <a:gd name="connsiteY111" fmla="*/ 120650 h 331788"/>
                <a:gd name="connsiteX112" fmla="*/ 234950 w 304800"/>
                <a:gd name="connsiteY112" fmla="*/ 101600 h 331788"/>
                <a:gd name="connsiteX113" fmla="*/ 177800 w 304800"/>
                <a:gd name="connsiteY113" fmla="*/ 82550 h 331788"/>
                <a:gd name="connsiteX114" fmla="*/ 174625 w 304800"/>
                <a:gd name="connsiteY114" fmla="*/ 82988 h 331788"/>
                <a:gd name="connsiteX115" fmla="*/ 174625 w 304800"/>
                <a:gd name="connsiteY115" fmla="*/ 76689 h 331788"/>
                <a:gd name="connsiteX116" fmla="*/ 92075 w 304800"/>
                <a:gd name="connsiteY116" fmla="*/ 0 h 331788"/>
                <a:gd name="connsiteX117" fmla="*/ 174625 w 304800"/>
                <a:gd name="connsiteY117" fmla="*/ 0 h 331788"/>
                <a:gd name="connsiteX118" fmla="*/ 174625 w 304800"/>
                <a:gd name="connsiteY118" fmla="*/ 76689 h 331788"/>
                <a:gd name="connsiteX119" fmla="*/ 165768 w 304800"/>
                <a:gd name="connsiteY119" fmla="*/ 78054 h 331788"/>
                <a:gd name="connsiteX120" fmla="*/ 158750 w 304800"/>
                <a:gd name="connsiteY120" fmla="*/ 61913 h 331788"/>
                <a:gd name="connsiteX121" fmla="*/ 92075 w 304800"/>
                <a:gd name="connsiteY121" fmla="*/ 61913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04800" h="331788">
                  <a:moveTo>
                    <a:pt x="141287" y="280988"/>
                  </a:moveTo>
                  <a:cubicBezTo>
                    <a:pt x="141287" y="295316"/>
                    <a:pt x="169797" y="305737"/>
                    <a:pt x="204787" y="305737"/>
                  </a:cubicBezTo>
                  <a:cubicBezTo>
                    <a:pt x="239777" y="305737"/>
                    <a:pt x="268287" y="295316"/>
                    <a:pt x="268287" y="280988"/>
                  </a:cubicBezTo>
                  <a:cubicBezTo>
                    <a:pt x="268287" y="280988"/>
                    <a:pt x="268287" y="280988"/>
                    <a:pt x="268287" y="305737"/>
                  </a:cubicBezTo>
                  <a:cubicBezTo>
                    <a:pt x="268287" y="320065"/>
                    <a:pt x="239777" y="331788"/>
                    <a:pt x="204787" y="331788"/>
                  </a:cubicBezTo>
                  <a:cubicBezTo>
                    <a:pt x="169797" y="331788"/>
                    <a:pt x="141287" y="320065"/>
                    <a:pt x="141287" y="305737"/>
                  </a:cubicBezTo>
                  <a:cubicBezTo>
                    <a:pt x="141287" y="305737"/>
                    <a:pt x="141287" y="305737"/>
                    <a:pt x="141287" y="280988"/>
                  </a:cubicBezTo>
                  <a:close/>
                  <a:moveTo>
                    <a:pt x="17462" y="249238"/>
                  </a:moveTo>
                  <a:cubicBezTo>
                    <a:pt x="17462" y="263208"/>
                    <a:pt x="46108" y="274638"/>
                    <a:pt x="81265" y="274638"/>
                  </a:cubicBezTo>
                  <a:cubicBezTo>
                    <a:pt x="103401" y="274638"/>
                    <a:pt x="121631" y="270828"/>
                    <a:pt x="133350" y="263208"/>
                  </a:cubicBezTo>
                  <a:lnTo>
                    <a:pt x="133350" y="288608"/>
                  </a:lnTo>
                  <a:cubicBezTo>
                    <a:pt x="121631" y="294958"/>
                    <a:pt x="103401" y="300038"/>
                    <a:pt x="81265" y="300038"/>
                  </a:cubicBezTo>
                  <a:cubicBezTo>
                    <a:pt x="46108" y="300038"/>
                    <a:pt x="17462" y="288608"/>
                    <a:pt x="17462" y="274638"/>
                  </a:cubicBezTo>
                  <a:cubicBezTo>
                    <a:pt x="17462" y="274638"/>
                    <a:pt x="17462" y="274638"/>
                    <a:pt x="17462" y="249238"/>
                  </a:cubicBezTo>
                  <a:close/>
                  <a:moveTo>
                    <a:pt x="223837" y="226394"/>
                  </a:moveTo>
                  <a:lnTo>
                    <a:pt x="236313" y="228141"/>
                  </a:lnTo>
                  <a:lnTo>
                    <a:pt x="223837" y="255588"/>
                  </a:lnTo>
                  <a:close/>
                  <a:moveTo>
                    <a:pt x="204787" y="217488"/>
                  </a:moveTo>
                  <a:lnTo>
                    <a:pt x="223837" y="220641"/>
                  </a:lnTo>
                  <a:lnTo>
                    <a:pt x="223837" y="226394"/>
                  </a:lnTo>
                  <a:lnTo>
                    <a:pt x="205582" y="223838"/>
                  </a:lnTo>
                  <a:cubicBezTo>
                    <a:pt x="174457" y="223838"/>
                    <a:pt x="149225" y="232367"/>
                    <a:pt x="149225" y="242888"/>
                  </a:cubicBezTo>
                  <a:cubicBezTo>
                    <a:pt x="149225" y="253409"/>
                    <a:pt x="174457" y="261938"/>
                    <a:pt x="205582" y="261938"/>
                  </a:cubicBezTo>
                  <a:cubicBezTo>
                    <a:pt x="236707" y="261938"/>
                    <a:pt x="261939" y="253409"/>
                    <a:pt x="261939" y="242888"/>
                  </a:cubicBezTo>
                  <a:cubicBezTo>
                    <a:pt x="261939" y="237628"/>
                    <a:pt x="255631" y="232865"/>
                    <a:pt x="245433" y="229418"/>
                  </a:cubicBezTo>
                  <a:lnTo>
                    <a:pt x="236313" y="228141"/>
                  </a:lnTo>
                  <a:lnTo>
                    <a:pt x="238611" y="223086"/>
                  </a:lnTo>
                  <a:lnTo>
                    <a:pt x="249659" y="224914"/>
                  </a:lnTo>
                  <a:cubicBezTo>
                    <a:pt x="261160" y="229435"/>
                    <a:pt x="268287" y="235569"/>
                    <a:pt x="268287" y="242027"/>
                  </a:cubicBezTo>
                  <a:cubicBezTo>
                    <a:pt x="268287" y="242027"/>
                    <a:pt x="268287" y="242027"/>
                    <a:pt x="268287" y="267858"/>
                  </a:cubicBezTo>
                  <a:cubicBezTo>
                    <a:pt x="268287" y="282064"/>
                    <a:pt x="239777" y="293688"/>
                    <a:pt x="204787" y="293688"/>
                  </a:cubicBezTo>
                  <a:cubicBezTo>
                    <a:pt x="169797" y="293688"/>
                    <a:pt x="141287" y="282064"/>
                    <a:pt x="141287" y="267858"/>
                  </a:cubicBezTo>
                  <a:cubicBezTo>
                    <a:pt x="141287" y="267858"/>
                    <a:pt x="141287" y="267858"/>
                    <a:pt x="141287" y="242027"/>
                  </a:cubicBezTo>
                  <a:cubicBezTo>
                    <a:pt x="141287" y="229112"/>
                    <a:pt x="169797" y="217488"/>
                    <a:pt x="204787" y="217488"/>
                  </a:cubicBezTo>
                  <a:close/>
                  <a:moveTo>
                    <a:pt x="223837" y="195310"/>
                  </a:moveTo>
                  <a:lnTo>
                    <a:pt x="223837" y="211770"/>
                  </a:lnTo>
                  <a:lnTo>
                    <a:pt x="192182" y="209562"/>
                  </a:lnTo>
                  <a:cubicBezTo>
                    <a:pt x="177431" y="210691"/>
                    <a:pt x="163490" y="213916"/>
                    <a:pt x="153115" y="219075"/>
                  </a:cubicBezTo>
                  <a:lnTo>
                    <a:pt x="153115" y="211336"/>
                  </a:lnTo>
                  <a:cubicBezTo>
                    <a:pt x="153115" y="207466"/>
                    <a:pt x="150522" y="203597"/>
                    <a:pt x="149225" y="199727"/>
                  </a:cubicBezTo>
                  <a:cubicBezTo>
                    <a:pt x="157006" y="202307"/>
                    <a:pt x="167380" y="203597"/>
                    <a:pt x="177755" y="203597"/>
                  </a:cubicBezTo>
                  <a:cubicBezTo>
                    <a:pt x="195262" y="203597"/>
                    <a:pt x="211148" y="200695"/>
                    <a:pt x="222658" y="196019"/>
                  </a:cubicBezTo>
                  <a:close/>
                  <a:moveTo>
                    <a:pt x="80962" y="192088"/>
                  </a:moveTo>
                  <a:lnTo>
                    <a:pt x="80963" y="192088"/>
                  </a:lnTo>
                  <a:lnTo>
                    <a:pt x="80963" y="206375"/>
                  </a:lnTo>
                  <a:lnTo>
                    <a:pt x="74852" y="192932"/>
                  </a:lnTo>
                  <a:close/>
                  <a:moveTo>
                    <a:pt x="80963" y="185738"/>
                  </a:moveTo>
                  <a:lnTo>
                    <a:pt x="125833" y="192800"/>
                  </a:lnTo>
                  <a:cubicBezTo>
                    <a:pt x="137334" y="197234"/>
                    <a:pt x="144462" y="203474"/>
                    <a:pt x="144462" y="210700"/>
                  </a:cubicBezTo>
                  <a:cubicBezTo>
                    <a:pt x="144462" y="210700"/>
                    <a:pt x="144462" y="210700"/>
                    <a:pt x="144462" y="223838"/>
                  </a:cubicBezTo>
                  <a:cubicBezTo>
                    <a:pt x="137982" y="229093"/>
                    <a:pt x="132798" y="235662"/>
                    <a:pt x="132798" y="242231"/>
                  </a:cubicBezTo>
                  <a:lnTo>
                    <a:pt x="132798" y="251428"/>
                  </a:lnTo>
                  <a:cubicBezTo>
                    <a:pt x="121135" y="257997"/>
                    <a:pt x="102992" y="261938"/>
                    <a:pt x="80962" y="261938"/>
                  </a:cubicBezTo>
                  <a:cubicBezTo>
                    <a:pt x="45972" y="261938"/>
                    <a:pt x="17462" y="251428"/>
                    <a:pt x="17462" y="236976"/>
                  </a:cubicBezTo>
                  <a:cubicBezTo>
                    <a:pt x="17462" y="236976"/>
                    <a:pt x="17462" y="236976"/>
                    <a:pt x="17462" y="210700"/>
                  </a:cubicBezTo>
                  <a:cubicBezTo>
                    <a:pt x="17462" y="203474"/>
                    <a:pt x="24589" y="197234"/>
                    <a:pt x="36091" y="192800"/>
                  </a:cubicBezTo>
                  <a:lnTo>
                    <a:pt x="72209" y="187116"/>
                  </a:lnTo>
                  <a:lnTo>
                    <a:pt x="74852" y="192932"/>
                  </a:lnTo>
                  <a:lnTo>
                    <a:pt x="40551" y="197668"/>
                  </a:lnTo>
                  <a:cubicBezTo>
                    <a:pt x="30209" y="201115"/>
                    <a:pt x="23812" y="205878"/>
                    <a:pt x="23812" y="211138"/>
                  </a:cubicBezTo>
                  <a:cubicBezTo>
                    <a:pt x="23812" y="221659"/>
                    <a:pt x="49399" y="230188"/>
                    <a:pt x="80962" y="230188"/>
                  </a:cubicBezTo>
                  <a:cubicBezTo>
                    <a:pt x="112525" y="230188"/>
                    <a:pt x="138112" y="221659"/>
                    <a:pt x="138112" y="211138"/>
                  </a:cubicBezTo>
                  <a:cubicBezTo>
                    <a:pt x="138112" y="205878"/>
                    <a:pt x="131715" y="201115"/>
                    <a:pt x="121373" y="197668"/>
                  </a:cubicBezTo>
                  <a:lnTo>
                    <a:pt x="80963" y="192088"/>
                  </a:lnTo>
                  <a:close/>
                  <a:moveTo>
                    <a:pt x="241300" y="157163"/>
                  </a:moveTo>
                  <a:lnTo>
                    <a:pt x="304800" y="157163"/>
                  </a:lnTo>
                  <a:lnTo>
                    <a:pt x="304800" y="220663"/>
                  </a:lnTo>
                  <a:lnTo>
                    <a:pt x="239712" y="220663"/>
                  </a:lnTo>
                  <a:lnTo>
                    <a:pt x="238611" y="223086"/>
                  </a:lnTo>
                  <a:lnTo>
                    <a:pt x="223837" y="220641"/>
                  </a:lnTo>
                  <a:lnTo>
                    <a:pt x="223837" y="211770"/>
                  </a:lnTo>
                  <a:lnTo>
                    <a:pt x="236113" y="212626"/>
                  </a:lnTo>
                  <a:cubicBezTo>
                    <a:pt x="238707" y="208756"/>
                    <a:pt x="241300" y="206177"/>
                    <a:pt x="241300" y="203597"/>
                  </a:cubicBezTo>
                  <a:cubicBezTo>
                    <a:pt x="241300" y="177800"/>
                    <a:pt x="241300" y="177800"/>
                    <a:pt x="241300" y="177800"/>
                  </a:cubicBezTo>
                  <a:cubicBezTo>
                    <a:pt x="241300" y="181347"/>
                    <a:pt x="239517" y="184733"/>
                    <a:pt x="236295" y="187816"/>
                  </a:cubicBezTo>
                  <a:lnTo>
                    <a:pt x="223837" y="195310"/>
                  </a:lnTo>
                  <a:lnTo>
                    <a:pt x="223837" y="182139"/>
                  </a:lnTo>
                  <a:lnTo>
                    <a:pt x="236299" y="174564"/>
                  </a:lnTo>
                  <a:cubicBezTo>
                    <a:pt x="239518" y="171450"/>
                    <a:pt x="241300" y="168031"/>
                    <a:pt x="241300" y="164449"/>
                  </a:cubicBezTo>
                  <a:close/>
                  <a:moveTo>
                    <a:pt x="114300" y="139700"/>
                  </a:moveTo>
                  <a:cubicBezTo>
                    <a:pt x="114300" y="152726"/>
                    <a:pt x="142810" y="164449"/>
                    <a:pt x="177800" y="164449"/>
                  </a:cubicBezTo>
                  <a:cubicBezTo>
                    <a:pt x="212790" y="164449"/>
                    <a:pt x="241300" y="152726"/>
                    <a:pt x="241300" y="139700"/>
                  </a:cubicBezTo>
                  <a:cubicBezTo>
                    <a:pt x="241300" y="139700"/>
                    <a:pt x="241300" y="139700"/>
                    <a:pt x="241300" y="150141"/>
                  </a:cubicBezTo>
                  <a:lnTo>
                    <a:pt x="241300" y="157163"/>
                  </a:lnTo>
                  <a:lnTo>
                    <a:pt x="223837" y="157163"/>
                  </a:lnTo>
                  <a:lnTo>
                    <a:pt x="223837" y="182139"/>
                  </a:lnTo>
                  <a:lnTo>
                    <a:pt x="222671" y="182847"/>
                  </a:lnTo>
                  <a:cubicBezTo>
                    <a:pt x="211170" y="187569"/>
                    <a:pt x="195295" y="190500"/>
                    <a:pt x="177800" y="190500"/>
                  </a:cubicBezTo>
                  <a:cubicBezTo>
                    <a:pt x="142810" y="190500"/>
                    <a:pt x="114300" y="178777"/>
                    <a:pt x="114300" y="164449"/>
                  </a:cubicBezTo>
                  <a:cubicBezTo>
                    <a:pt x="114300" y="164449"/>
                    <a:pt x="114300" y="164449"/>
                    <a:pt x="114300" y="139700"/>
                  </a:cubicBezTo>
                  <a:close/>
                  <a:moveTo>
                    <a:pt x="0" y="107950"/>
                  </a:moveTo>
                  <a:lnTo>
                    <a:pt x="80963" y="107950"/>
                  </a:lnTo>
                  <a:lnTo>
                    <a:pt x="80963" y="185738"/>
                  </a:lnTo>
                  <a:lnTo>
                    <a:pt x="80962" y="185738"/>
                  </a:lnTo>
                  <a:lnTo>
                    <a:pt x="72209" y="187116"/>
                  </a:lnTo>
                  <a:lnTo>
                    <a:pt x="65088" y="171450"/>
                  </a:lnTo>
                  <a:lnTo>
                    <a:pt x="0" y="171450"/>
                  </a:lnTo>
                  <a:close/>
                  <a:moveTo>
                    <a:pt x="174625" y="82988"/>
                  </a:moveTo>
                  <a:lnTo>
                    <a:pt x="174625" y="98425"/>
                  </a:lnTo>
                  <a:lnTo>
                    <a:pt x="168293" y="83863"/>
                  </a:lnTo>
                  <a:close/>
                  <a:moveTo>
                    <a:pt x="177800" y="76200"/>
                  </a:moveTo>
                  <a:cubicBezTo>
                    <a:pt x="212790" y="76200"/>
                    <a:pt x="241300" y="86491"/>
                    <a:pt x="241300" y="100642"/>
                  </a:cubicBezTo>
                  <a:cubicBezTo>
                    <a:pt x="241300" y="100642"/>
                    <a:pt x="241300" y="100642"/>
                    <a:pt x="241300" y="126371"/>
                  </a:cubicBezTo>
                  <a:cubicBezTo>
                    <a:pt x="241300" y="140522"/>
                    <a:pt x="212790" y="150813"/>
                    <a:pt x="177800" y="150813"/>
                  </a:cubicBezTo>
                  <a:cubicBezTo>
                    <a:pt x="142810" y="150813"/>
                    <a:pt x="114300" y="140522"/>
                    <a:pt x="114300" y="126371"/>
                  </a:cubicBezTo>
                  <a:cubicBezTo>
                    <a:pt x="114300" y="126371"/>
                    <a:pt x="114300" y="126371"/>
                    <a:pt x="114300" y="100642"/>
                  </a:cubicBezTo>
                  <a:cubicBezTo>
                    <a:pt x="114300" y="93567"/>
                    <a:pt x="121427" y="87456"/>
                    <a:pt x="132929" y="83115"/>
                  </a:cubicBezTo>
                  <a:lnTo>
                    <a:pt x="165768" y="78054"/>
                  </a:lnTo>
                  <a:lnTo>
                    <a:pt x="168293" y="83863"/>
                  </a:lnTo>
                  <a:lnTo>
                    <a:pt x="137389" y="88130"/>
                  </a:lnTo>
                  <a:cubicBezTo>
                    <a:pt x="127047" y="91577"/>
                    <a:pt x="120650" y="96340"/>
                    <a:pt x="120650" y="101600"/>
                  </a:cubicBezTo>
                  <a:cubicBezTo>
                    <a:pt x="120650" y="112121"/>
                    <a:pt x="146237" y="120650"/>
                    <a:pt x="177800" y="120650"/>
                  </a:cubicBezTo>
                  <a:cubicBezTo>
                    <a:pt x="209363" y="120650"/>
                    <a:pt x="234950" y="112121"/>
                    <a:pt x="234950" y="101600"/>
                  </a:cubicBezTo>
                  <a:cubicBezTo>
                    <a:pt x="234950" y="91079"/>
                    <a:pt x="209363" y="82550"/>
                    <a:pt x="177800" y="82550"/>
                  </a:cubicBezTo>
                  <a:lnTo>
                    <a:pt x="174625" y="82988"/>
                  </a:lnTo>
                  <a:lnTo>
                    <a:pt x="174625" y="76689"/>
                  </a:lnTo>
                  <a:close/>
                  <a:moveTo>
                    <a:pt x="92075" y="0"/>
                  </a:moveTo>
                  <a:lnTo>
                    <a:pt x="174625" y="0"/>
                  </a:lnTo>
                  <a:lnTo>
                    <a:pt x="174625" y="76689"/>
                  </a:lnTo>
                  <a:lnTo>
                    <a:pt x="165768" y="78054"/>
                  </a:lnTo>
                  <a:lnTo>
                    <a:pt x="158750" y="61913"/>
                  </a:lnTo>
                  <a:lnTo>
                    <a:pt x="92075" y="6191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500" fill="hold"/>
                                        <p:tgtEl>
                                          <p:spTgt spid="35"/>
                                        </p:tgtEl>
                                        <p:attrNameLst>
                                          <p:attrName>ppt_x</p:attrName>
                                        </p:attrNameLst>
                                      </p:cBhvr>
                                      <p:tavLst>
                                        <p:tav tm="0">
                                          <p:val>
                                            <p:strVal val="#ppt_x"/>
                                          </p:val>
                                        </p:tav>
                                        <p:tav tm="100000">
                                          <p:val>
                                            <p:strVal val="#ppt_x"/>
                                          </p:val>
                                        </p:tav>
                                      </p:tavLst>
                                    </p:anim>
                                    <p:anim calcmode="lin" valueType="num">
                                      <p:cBhvr additive="base">
                                        <p:cTn id="13" dur="500" fill="hold"/>
                                        <p:tgtEl>
                                          <p:spTgt spid="3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additive="base">
                                        <p:cTn id="17" dur="500" fill="hold"/>
                                        <p:tgtEl>
                                          <p:spTgt spid="41"/>
                                        </p:tgtEl>
                                        <p:attrNameLst>
                                          <p:attrName>ppt_x</p:attrName>
                                        </p:attrNameLst>
                                      </p:cBhvr>
                                      <p:tavLst>
                                        <p:tav tm="0">
                                          <p:val>
                                            <p:strVal val="#ppt_x"/>
                                          </p:val>
                                        </p:tav>
                                        <p:tav tm="100000">
                                          <p:val>
                                            <p:strVal val="#ppt_x"/>
                                          </p:val>
                                        </p:tav>
                                      </p:tavLst>
                                    </p:anim>
                                    <p:anim calcmode="lin" valueType="num">
                                      <p:cBhvr additive="base">
                                        <p:cTn id="18" dur="500" fill="hold"/>
                                        <p:tgtEl>
                                          <p:spTgt spid="41"/>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500" fill="hold"/>
                                        <p:tgtEl>
                                          <p:spTgt spid="28"/>
                                        </p:tgtEl>
                                        <p:attrNameLst>
                                          <p:attrName>ppt_x</p:attrName>
                                        </p:attrNameLst>
                                      </p:cBhvr>
                                      <p:tavLst>
                                        <p:tav tm="0">
                                          <p:val>
                                            <p:strVal val="#ppt_x"/>
                                          </p:val>
                                        </p:tav>
                                        <p:tav tm="100000">
                                          <p:val>
                                            <p:strVal val="#ppt_x"/>
                                          </p:val>
                                        </p:tav>
                                      </p:tavLst>
                                    </p:anim>
                                    <p:anim calcmode="lin" valueType="num">
                                      <p:cBhvr additive="base">
                                        <p:cTn id="23"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30"/>
          <p:cNvSpPr/>
          <p:nvPr/>
        </p:nvSpPr>
        <p:spPr>
          <a:xfrm>
            <a:off x="3393217" y="3717446"/>
            <a:ext cx="2532573" cy="582496"/>
          </a:xfrm>
          <a:prstGeom prst="ellipse">
            <a:avLst/>
          </a:prstGeom>
          <a:solidFill>
            <a:schemeClr val="tx1">
              <a:lumMod val="65000"/>
              <a:lumOff val="35000"/>
              <a:alpha val="57000"/>
            </a:schemeClr>
          </a:solidFill>
          <a:ln>
            <a:noFill/>
          </a:ln>
          <a:effectLst>
            <a:outerShdw blurRad="685800" sx="119000" sy="119000" algn="ctr" rotWithShape="0">
              <a:prstClr val="black">
                <a:alpha val="8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grpSp>
        <p:nvGrpSpPr>
          <p:cNvPr id="3" name="Group 132"/>
          <p:cNvGrpSpPr/>
          <p:nvPr/>
        </p:nvGrpSpPr>
        <p:grpSpPr>
          <a:xfrm>
            <a:off x="3231508" y="2966965"/>
            <a:ext cx="2833150" cy="1332978"/>
            <a:chOff x="6724539" y="1872152"/>
            <a:chExt cx="2057954" cy="967954"/>
          </a:xfrm>
        </p:grpSpPr>
        <p:sp>
          <p:nvSpPr>
            <p:cNvPr id="4" name="Freeform 5"/>
            <p:cNvSpPr/>
            <p:nvPr/>
          </p:nvSpPr>
          <p:spPr bwMode="auto">
            <a:xfrm>
              <a:off x="6724539" y="2161336"/>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accent4"/>
            </a:solidFill>
            <a:ln>
              <a:noFill/>
            </a:ln>
          </p:spPr>
          <p:txBody>
            <a:bodyPr vert="horz" wrap="square" lIns="68559" tIns="34279" rIns="68559" bIns="34279" numCol="1" anchor="t" anchorCtr="0" compatLnSpc="1"/>
            <a:lstStyle/>
            <a:p>
              <a:pPr algn="ctr"/>
              <a:endParaRPr lang="id-ID" sz="1350"/>
            </a:p>
          </p:txBody>
        </p:sp>
        <p:sp>
          <p:nvSpPr>
            <p:cNvPr id="5" name="Oval 9"/>
            <p:cNvSpPr>
              <a:spLocks noChangeArrowheads="1"/>
            </p:cNvSpPr>
            <p:nvPr/>
          </p:nvSpPr>
          <p:spPr bwMode="auto">
            <a:xfrm>
              <a:off x="6724539" y="1872152"/>
              <a:ext cx="2057954" cy="578367"/>
            </a:xfrm>
            <a:prstGeom prst="ellipse">
              <a:avLst/>
            </a:prstGeom>
            <a:solidFill>
              <a:schemeClr val="accent4"/>
            </a:solidFill>
            <a:ln>
              <a:noFill/>
            </a:ln>
          </p:spPr>
          <p:txBody>
            <a:bodyPr vert="horz" wrap="square" lIns="68559" tIns="34279" rIns="68559" bIns="34279" numCol="1" anchor="t" anchorCtr="0" compatLnSpc="1"/>
            <a:lstStyle/>
            <a:p>
              <a:pPr algn="ctr"/>
              <a:endParaRPr lang="id-ID" sz="1350"/>
            </a:p>
          </p:txBody>
        </p:sp>
        <p:sp>
          <p:nvSpPr>
            <p:cNvPr id="6" name="Oval 17"/>
            <p:cNvSpPr>
              <a:spLocks noChangeArrowheads="1"/>
            </p:cNvSpPr>
            <p:nvPr/>
          </p:nvSpPr>
          <p:spPr bwMode="auto">
            <a:xfrm>
              <a:off x="7207013" y="2117595"/>
              <a:ext cx="1093006" cy="220044"/>
            </a:xfrm>
            <a:prstGeom prst="ellipse">
              <a:avLst/>
            </a:prstGeom>
            <a:solidFill>
              <a:schemeClr val="tx1">
                <a:lumMod val="75000"/>
                <a:lumOff val="25000"/>
              </a:schemeClr>
            </a:solidFill>
            <a:ln>
              <a:noFill/>
            </a:ln>
          </p:spPr>
          <p:txBody>
            <a:bodyPr vert="horz" wrap="square" lIns="68559" tIns="34279" rIns="68559" bIns="34279" numCol="1" anchor="t" anchorCtr="0" compatLnSpc="1"/>
            <a:lstStyle/>
            <a:p>
              <a:pPr algn="ctr"/>
              <a:endParaRPr lang="id-ID" sz="1350"/>
            </a:p>
          </p:txBody>
        </p:sp>
      </p:grpSp>
      <p:grpSp>
        <p:nvGrpSpPr>
          <p:cNvPr id="7" name="Group 146"/>
          <p:cNvGrpSpPr/>
          <p:nvPr/>
        </p:nvGrpSpPr>
        <p:grpSpPr>
          <a:xfrm>
            <a:off x="3401482" y="2362304"/>
            <a:ext cx="2493202" cy="1173034"/>
            <a:chOff x="6724539" y="1872152"/>
            <a:chExt cx="2057954" cy="967954"/>
          </a:xfrm>
        </p:grpSpPr>
        <p:sp>
          <p:nvSpPr>
            <p:cNvPr id="8" name="Freeform 5"/>
            <p:cNvSpPr/>
            <p:nvPr/>
          </p:nvSpPr>
          <p:spPr bwMode="auto">
            <a:xfrm>
              <a:off x="6724539" y="2161336"/>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accent3"/>
            </a:solidFill>
            <a:ln>
              <a:noFill/>
            </a:ln>
          </p:spPr>
          <p:txBody>
            <a:bodyPr vert="horz" wrap="square" lIns="68559" tIns="34279" rIns="68559" bIns="34279" numCol="1" anchor="t" anchorCtr="0" compatLnSpc="1"/>
            <a:lstStyle/>
            <a:p>
              <a:pPr algn="ctr"/>
              <a:endParaRPr lang="id-ID" sz="1350"/>
            </a:p>
          </p:txBody>
        </p:sp>
        <p:sp>
          <p:nvSpPr>
            <p:cNvPr id="9" name="Oval 9"/>
            <p:cNvSpPr>
              <a:spLocks noChangeArrowheads="1"/>
            </p:cNvSpPr>
            <p:nvPr/>
          </p:nvSpPr>
          <p:spPr bwMode="auto">
            <a:xfrm>
              <a:off x="6724539" y="1872152"/>
              <a:ext cx="2057954" cy="578367"/>
            </a:xfrm>
            <a:prstGeom prst="ellipse">
              <a:avLst/>
            </a:prstGeom>
            <a:solidFill>
              <a:schemeClr val="accent3"/>
            </a:solidFill>
            <a:ln>
              <a:noFill/>
            </a:ln>
          </p:spPr>
          <p:txBody>
            <a:bodyPr vert="horz" wrap="square" lIns="68559" tIns="34279" rIns="68559" bIns="34279" numCol="1" anchor="t" anchorCtr="0" compatLnSpc="1"/>
            <a:lstStyle/>
            <a:p>
              <a:pPr algn="ctr"/>
              <a:endParaRPr lang="id-ID" sz="1350"/>
            </a:p>
          </p:txBody>
        </p:sp>
        <p:sp>
          <p:nvSpPr>
            <p:cNvPr id="10" name="Oval 17"/>
            <p:cNvSpPr>
              <a:spLocks noChangeArrowheads="1"/>
            </p:cNvSpPr>
            <p:nvPr/>
          </p:nvSpPr>
          <p:spPr bwMode="auto">
            <a:xfrm>
              <a:off x="7207013" y="2117595"/>
              <a:ext cx="1093006" cy="220044"/>
            </a:xfrm>
            <a:prstGeom prst="ellipse">
              <a:avLst/>
            </a:prstGeom>
            <a:solidFill>
              <a:schemeClr val="tx1">
                <a:lumMod val="65000"/>
                <a:lumOff val="35000"/>
              </a:schemeClr>
            </a:solidFill>
            <a:ln>
              <a:noFill/>
            </a:ln>
          </p:spPr>
          <p:txBody>
            <a:bodyPr vert="horz" wrap="square" lIns="68559" tIns="34279" rIns="68559" bIns="34279" numCol="1" anchor="t" anchorCtr="0" compatLnSpc="1"/>
            <a:lstStyle/>
            <a:p>
              <a:pPr algn="ctr"/>
              <a:endParaRPr lang="id-ID" sz="1350"/>
            </a:p>
          </p:txBody>
        </p:sp>
      </p:grpSp>
      <p:grpSp>
        <p:nvGrpSpPr>
          <p:cNvPr id="11" name="Group 158"/>
          <p:cNvGrpSpPr/>
          <p:nvPr/>
        </p:nvGrpSpPr>
        <p:grpSpPr>
          <a:xfrm>
            <a:off x="3545921" y="1830011"/>
            <a:ext cx="2204325" cy="1037119"/>
            <a:chOff x="6724539" y="1872152"/>
            <a:chExt cx="2057954" cy="967954"/>
          </a:xfrm>
        </p:grpSpPr>
        <p:sp>
          <p:nvSpPr>
            <p:cNvPr id="12" name="Freeform 5"/>
            <p:cNvSpPr/>
            <p:nvPr/>
          </p:nvSpPr>
          <p:spPr bwMode="auto">
            <a:xfrm>
              <a:off x="6724539" y="2161336"/>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accent2"/>
            </a:solidFill>
            <a:ln>
              <a:noFill/>
            </a:ln>
          </p:spPr>
          <p:txBody>
            <a:bodyPr vert="horz" wrap="square" lIns="68559" tIns="34279" rIns="68559" bIns="34279" numCol="1" anchor="t" anchorCtr="0" compatLnSpc="1"/>
            <a:lstStyle/>
            <a:p>
              <a:pPr algn="ctr"/>
              <a:endParaRPr lang="id-ID" sz="1350"/>
            </a:p>
          </p:txBody>
        </p:sp>
        <p:sp>
          <p:nvSpPr>
            <p:cNvPr id="13" name="Oval 9"/>
            <p:cNvSpPr>
              <a:spLocks noChangeArrowheads="1"/>
            </p:cNvSpPr>
            <p:nvPr/>
          </p:nvSpPr>
          <p:spPr bwMode="auto">
            <a:xfrm>
              <a:off x="6724539" y="1872152"/>
              <a:ext cx="2057954" cy="578367"/>
            </a:xfrm>
            <a:prstGeom prst="ellipse">
              <a:avLst/>
            </a:prstGeom>
            <a:solidFill>
              <a:schemeClr val="accent2"/>
            </a:solidFill>
            <a:ln>
              <a:noFill/>
            </a:ln>
          </p:spPr>
          <p:txBody>
            <a:bodyPr vert="horz" wrap="square" lIns="68559" tIns="34279" rIns="68559" bIns="34279" numCol="1" anchor="t" anchorCtr="0" compatLnSpc="1"/>
            <a:lstStyle/>
            <a:p>
              <a:pPr algn="ctr"/>
              <a:endParaRPr lang="id-ID" sz="1350"/>
            </a:p>
          </p:txBody>
        </p:sp>
        <p:sp>
          <p:nvSpPr>
            <p:cNvPr id="14" name="Oval 17"/>
            <p:cNvSpPr>
              <a:spLocks noChangeArrowheads="1"/>
            </p:cNvSpPr>
            <p:nvPr/>
          </p:nvSpPr>
          <p:spPr bwMode="auto">
            <a:xfrm>
              <a:off x="7207013" y="2117595"/>
              <a:ext cx="1093006" cy="220044"/>
            </a:xfrm>
            <a:prstGeom prst="ellipse">
              <a:avLst/>
            </a:prstGeom>
            <a:solidFill>
              <a:schemeClr val="bg1">
                <a:lumMod val="65000"/>
              </a:schemeClr>
            </a:solidFill>
            <a:ln>
              <a:noFill/>
            </a:ln>
          </p:spPr>
          <p:txBody>
            <a:bodyPr vert="horz" wrap="square" lIns="68559" tIns="34279" rIns="68559" bIns="34279" numCol="1" anchor="t" anchorCtr="0" compatLnSpc="1"/>
            <a:lstStyle/>
            <a:p>
              <a:pPr algn="ctr"/>
              <a:endParaRPr lang="id-ID" sz="1350"/>
            </a:p>
          </p:txBody>
        </p:sp>
      </p:grpSp>
      <p:grpSp>
        <p:nvGrpSpPr>
          <p:cNvPr id="15" name="Group 169"/>
          <p:cNvGrpSpPr/>
          <p:nvPr/>
        </p:nvGrpSpPr>
        <p:grpSpPr>
          <a:xfrm>
            <a:off x="3705487" y="1379523"/>
            <a:ext cx="1885193" cy="886970"/>
            <a:chOff x="7064781" y="1349909"/>
            <a:chExt cx="2057954" cy="967954"/>
          </a:xfrm>
        </p:grpSpPr>
        <p:sp>
          <p:nvSpPr>
            <p:cNvPr id="16" name="Freeform 5"/>
            <p:cNvSpPr/>
            <p:nvPr/>
          </p:nvSpPr>
          <p:spPr bwMode="auto">
            <a:xfrm>
              <a:off x="7064781" y="1639093"/>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accent1"/>
            </a:solidFill>
            <a:ln>
              <a:solidFill>
                <a:schemeClr val="bg1"/>
              </a:solidFill>
            </a:ln>
          </p:spPr>
          <p:txBody>
            <a:bodyPr vert="horz" wrap="square" lIns="68559" tIns="34279" rIns="68559" bIns="34279" numCol="1" anchor="t" anchorCtr="0" compatLnSpc="1"/>
            <a:lstStyle/>
            <a:p>
              <a:pPr algn="ctr"/>
              <a:endParaRPr lang="id-ID" sz="1350"/>
            </a:p>
          </p:txBody>
        </p:sp>
        <p:sp>
          <p:nvSpPr>
            <p:cNvPr id="17" name="Oval 9"/>
            <p:cNvSpPr>
              <a:spLocks noChangeArrowheads="1"/>
            </p:cNvSpPr>
            <p:nvPr/>
          </p:nvSpPr>
          <p:spPr bwMode="auto">
            <a:xfrm>
              <a:off x="7064781" y="1349909"/>
              <a:ext cx="2057954" cy="578367"/>
            </a:xfrm>
            <a:prstGeom prst="ellipse">
              <a:avLst/>
            </a:prstGeom>
            <a:solidFill>
              <a:schemeClr val="accent1"/>
            </a:solidFill>
            <a:ln>
              <a:solidFill>
                <a:schemeClr val="bg1"/>
              </a:solidFill>
            </a:ln>
          </p:spPr>
          <p:txBody>
            <a:bodyPr vert="horz" wrap="square" lIns="68559" tIns="34279" rIns="68559" bIns="34279" numCol="1" anchor="t" anchorCtr="0" compatLnSpc="1"/>
            <a:lstStyle/>
            <a:p>
              <a:pPr algn="ctr"/>
              <a:endParaRPr lang="id-ID" sz="1350"/>
            </a:p>
          </p:txBody>
        </p:sp>
      </p:grpSp>
      <p:grpSp>
        <p:nvGrpSpPr>
          <p:cNvPr id="18" name="Group 187"/>
          <p:cNvGrpSpPr/>
          <p:nvPr/>
        </p:nvGrpSpPr>
        <p:grpSpPr>
          <a:xfrm>
            <a:off x="4537162" y="1992117"/>
            <a:ext cx="228897" cy="225322"/>
            <a:chOff x="6297613" y="1392238"/>
            <a:chExt cx="498475" cy="490537"/>
          </a:xfrm>
          <a:solidFill>
            <a:schemeClr val="bg1"/>
          </a:solidFill>
        </p:grpSpPr>
        <p:sp>
          <p:nvSpPr>
            <p:cNvPr id="19" name="Freeform 188"/>
            <p:cNvSpPr/>
            <p:nvPr/>
          </p:nvSpPr>
          <p:spPr bwMode="auto">
            <a:xfrm>
              <a:off x="6570663" y="1454150"/>
              <a:ext cx="160338" cy="160337"/>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350"/>
            </a:p>
          </p:txBody>
        </p:sp>
        <p:sp>
          <p:nvSpPr>
            <p:cNvPr id="20" name="Freeform 189"/>
            <p:cNvSpPr>
              <a:spLocks noEditPoints="1"/>
            </p:cNvSpPr>
            <p:nvPr/>
          </p:nvSpPr>
          <p:spPr bwMode="auto">
            <a:xfrm>
              <a:off x="6297613" y="1392238"/>
              <a:ext cx="498475" cy="490537"/>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350"/>
            </a:p>
          </p:txBody>
        </p:sp>
        <p:sp>
          <p:nvSpPr>
            <p:cNvPr id="21" name="Freeform 190"/>
            <p:cNvSpPr/>
            <p:nvPr/>
          </p:nvSpPr>
          <p:spPr bwMode="auto">
            <a:xfrm>
              <a:off x="6562726" y="1392238"/>
              <a:ext cx="230188" cy="230187"/>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350"/>
            </a:p>
          </p:txBody>
        </p:sp>
      </p:grpSp>
      <p:grpSp>
        <p:nvGrpSpPr>
          <p:cNvPr id="22" name="Group 191"/>
          <p:cNvGrpSpPr/>
          <p:nvPr/>
        </p:nvGrpSpPr>
        <p:grpSpPr>
          <a:xfrm>
            <a:off x="4545546" y="2539796"/>
            <a:ext cx="212132" cy="225323"/>
            <a:chOff x="6881813" y="2154238"/>
            <a:chExt cx="461963" cy="490538"/>
          </a:xfrm>
          <a:solidFill>
            <a:schemeClr val="bg1"/>
          </a:solidFill>
        </p:grpSpPr>
        <p:sp>
          <p:nvSpPr>
            <p:cNvPr id="23" name="Freeform 22"/>
            <p:cNvSpPr>
              <a:spLocks noEditPoints="1"/>
            </p:cNvSpPr>
            <p:nvPr/>
          </p:nvSpPr>
          <p:spPr bwMode="auto">
            <a:xfrm>
              <a:off x="6881813" y="2154238"/>
              <a:ext cx="461963" cy="490538"/>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350"/>
            </a:p>
          </p:txBody>
        </p:sp>
        <p:sp>
          <p:nvSpPr>
            <p:cNvPr id="24" name="Freeform 23"/>
            <p:cNvSpPr>
              <a:spLocks noEditPoints="1"/>
            </p:cNvSpPr>
            <p:nvPr/>
          </p:nvSpPr>
          <p:spPr bwMode="auto">
            <a:xfrm>
              <a:off x="6942138" y="2214563"/>
              <a:ext cx="339725" cy="30797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350"/>
            </a:p>
          </p:txBody>
        </p:sp>
        <p:sp>
          <p:nvSpPr>
            <p:cNvPr id="25" name="Freeform 24"/>
            <p:cNvSpPr>
              <a:spLocks noEditPoints="1"/>
            </p:cNvSpPr>
            <p:nvPr/>
          </p:nvSpPr>
          <p:spPr bwMode="auto">
            <a:xfrm>
              <a:off x="7127875" y="2260600"/>
              <a:ext cx="92075" cy="92075"/>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350"/>
            </a:p>
          </p:txBody>
        </p:sp>
      </p:grpSp>
      <p:sp>
        <p:nvSpPr>
          <p:cNvPr id="26" name="Freeform 28"/>
          <p:cNvSpPr>
            <a:spLocks noEditPoints="1"/>
          </p:cNvSpPr>
          <p:nvPr/>
        </p:nvSpPr>
        <p:spPr bwMode="auto">
          <a:xfrm>
            <a:off x="4538618" y="3202273"/>
            <a:ext cx="225982" cy="226052"/>
          </a:xfrm>
          <a:custGeom>
            <a:avLst/>
            <a:gdLst>
              <a:gd name="T0" fmla="*/ 114 w 128"/>
              <a:gd name="T1" fmla="*/ 29 h 128"/>
              <a:gd name="T2" fmla="*/ 112 w 128"/>
              <a:gd name="T3" fmla="*/ 8 h 128"/>
              <a:gd name="T4" fmla="*/ 24 w 128"/>
              <a:gd name="T5" fmla="*/ 0 h 128"/>
              <a:gd name="T6" fmla="*/ 16 w 128"/>
              <a:gd name="T7" fmla="*/ 27 h 128"/>
              <a:gd name="T8" fmla="*/ 2 w 128"/>
              <a:gd name="T9" fmla="*/ 45 h 128"/>
              <a:gd name="T10" fmla="*/ 0 w 128"/>
              <a:gd name="T11" fmla="*/ 56 h 128"/>
              <a:gd name="T12" fmla="*/ 12 w 128"/>
              <a:gd name="T13" fmla="*/ 68 h 128"/>
              <a:gd name="T14" fmla="*/ 20 w 128"/>
              <a:gd name="T15" fmla="*/ 128 h 128"/>
              <a:gd name="T16" fmla="*/ 116 w 128"/>
              <a:gd name="T17" fmla="*/ 120 h 128"/>
              <a:gd name="T18" fmla="*/ 116 w 128"/>
              <a:gd name="T19" fmla="*/ 68 h 128"/>
              <a:gd name="T20" fmla="*/ 128 w 128"/>
              <a:gd name="T21" fmla="*/ 52 h 128"/>
              <a:gd name="T22" fmla="*/ 104 w 128"/>
              <a:gd name="T23" fmla="*/ 8 h 128"/>
              <a:gd name="T24" fmla="*/ 24 w 128"/>
              <a:gd name="T25" fmla="*/ 24 h 128"/>
              <a:gd name="T26" fmla="*/ 24 w 128"/>
              <a:gd name="T27" fmla="*/ 8 h 128"/>
              <a:gd name="T28" fmla="*/ 41 w 128"/>
              <a:gd name="T29" fmla="*/ 60 h 128"/>
              <a:gd name="T30" fmla="*/ 40 w 128"/>
              <a:gd name="T31" fmla="*/ 32 h 128"/>
              <a:gd name="T32" fmla="*/ 41 w 128"/>
              <a:gd name="T33" fmla="*/ 60 h 128"/>
              <a:gd name="T34" fmla="*/ 62 w 128"/>
              <a:gd name="T35" fmla="*/ 32 h 128"/>
              <a:gd name="T36" fmla="*/ 45 w 128"/>
              <a:gd name="T37" fmla="*/ 60 h 128"/>
              <a:gd name="T38" fmla="*/ 66 w 128"/>
              <a:gd name="T39" fmla="*/ 32 h 128"/>
              <a:gd name="T40" fmla="*/ 83 w 128"/>
              <a:gd name="T41" fmla="*/ 60 h 128"/>
              <a:gd name="T42" fmla="*/ 66 w 128"/>
              <a:gd name="T43" fmla="*/ 32 h 128"/>
              <a:gd name="T44" fmla="*/ 88 w 128"/>
              <a:gd name="T45" fmla="*/ 32 h 128"/>
              <a:gd name="T46" fmla="*/ 87 w 128"/>
              <a:gd name="T47" fmla="*/ 60 h 128"/>
              <a:gd name="T48" fmla="*/ 8 w 128"/>
              <a:gd name="T49" fmla="*/ 56 h 128"/>
              <a:gd name="T50" fmla="*/ 9 w 128"/>
              <a:gd name="T51" fmla="*/ 50 h 128"/>
              <a:gd name="T52" fmla="*/ 24 w 128"/>
              <a:gd name="T53" fmla="*/ 32 h 128"/>
              <a:gd name="T54" fmla="*/ 19 w 128"/>
              <a:gd name="T55" fmla="*/ 60 h 128"/>
              <a:gd name="T56" fmla="*/ 8 w 128"/>
              <a:gd name="T57" fmla="*/ 56 h 128"/>
              <a:gd name="T58" fmla="*/ 50 w 128"/>
              <a:gd name="T59" fmla="*/ 120 h 128"/>
              <a:gd name="T60" fmla="*/ 80 w 128"/>
              <a:gd name="T61" fmla="*/ 80 h 128"/>
              <a:gd name="T62" fmla="*/ 108 w 128"/>
              <a:gd name="T63" fmla="*/ 120 h 128"/>
              <a:gd name="T64" fmla="*/ 84 w 128"/>
              <a:gd name="T65" fmla="*/ 80 h 128"/>
              <a:gd name="T66" fmla="*/ 50 w 128"/>
              <a:gd name="T67" fmla="*/ 76 h 128"/>
              <a:gd name="T68" fmla="*/ 46 w 128"/>
              <a:gd name="T69" fmla="*/ 120 h 128"/>
              <a:gd name="T70" fmla="*/ 20 w 128"/>
              <a:gd name="T71" fmla="*/ 68 h 128"/>
              <a:gd name="T72" fmla="*/ 108 w 128"/>
              <a:gd name="T73" fmla="*/ 120 h 128"/>
              <a:gd name="T74" fmla="*/ 116 w 128"/>
              <a:gd name="T75" fmla="*/ 60 h 128"/>
              <a:gd name="T76" fmla="*/ 93 w 128"/>
              <a:gd name="T77" fmla="*/ 32 h 128"/>
              <a:gd name="T78" fmla="*/ 104 w 128"/>
              <a:gd name="T79" fmla="*/ 32 h 128"/>
              <a:gd name="T80" fmla="*/ 119 w 128"/>
              <a:gd name="T81" fmla="*/ 50 h 128"/>
              <a:gd name="T82" fmla="*/ 120 w 128"/>
              <a:gd name="T83" fmla="*/ 5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126" y="45"/>
                </a:moveTo>
                <a:cubicBezTo>
                  <a:pt x="114" y="29"/>
                  <a:pt x="114" y="29"/>
                  <a:pt x="114" y="29"/>
                </a:cubicBezTo>
                <a:cubicBezTo>
                  <a:pt x="113" y="28"/>
                  <a:pt x="113" y="28"/>
                  <a:pt x="112" y="27"/>
                </a:cubicBezTo>
                <a:cubicBezTo>
                  <a:pt x="112" y="8"/>
                  <a:pt x="112" y="8"/>
                  <a:pt x="112" y="8"/>
                </a:cubicBezTo>
                <a:cubicBezTo>
                  <a:pt x="112" y="4"/>
                  <a:pt x="108" y="0"/>
                  <a:pt x="104" y="0"/>
                </a:cubicBezTo>
                <a:cubicBezTo>
                  <a:pt x="24" y="0"/>
                  <a:pt x="24" y="0"/>
                  <a:pt x="24" y="0"/>
                </a:cubicBezTo>
                <a:cubicBezTo>
                  <a:pt x="20" y="0"/>
                  <a:pt x="16" y="4"/>
                  <a:pt x="16" y="8"/>
                </a:cubicBezTo>
                <a:cubicBezTo>
                  <a:pt x="16" y="27"/>
                  <a:pt x="16" y="27"/>
                  <a:pt x="16" y="27"/>
                </a:cubicBezTo>
                <a:cubicBezTo>
                  <a:pt x="15" y="28"/>
                  <a:pt x="15" y="28"/>
                  <a:pt x="14" y="29"/>
                </a:cubicBezTo>
                <a:cubicBezTo>
                  <a:pt x="2" y="45"/>
                  <a:pt x="2" y="45"/>
                  <a:pt x="2" y="45"/>
                </a:cubicBezTo>
                <a:cubicBezTo>
                  <a:pt x="1" y="47"/>
                  <a:pt x="0" y="49"/>
                  <a:pt x="0" y="52"/>
                </a:cubicBezTo>
                <a:cubicBezTo>
                  <a:pt x="0" y="56"/>
                  <a:pt x="0" y="56"/>
                  <a:pt x="0" y="56"/>
                </a:cubicBezTo>
                <a:cubicBezTo>
                  <a:pt x="0" y="63"/>
                  <a:pt x="5" y="68"/>
                  <a:pt x="12" y="68"/>
                </a:cubicBezTo>
                <a:cubicBezTo>
                  <a:pt x="12" y="68"/>
                  <a:pt x="12" y="68"/>
                  <a:pt x="12" y="68"/>
                </a:cubicBezTo>
                <a:cubicBezTo>
                  <a:pt x="12" y="120"/>
                  <a:pt x="12" y="120"/>
                  <a:pt x="12" y="120"/>
                </a:cubicBezTo>
                <a:cubicBezTo>
                  <a:pt x="12" y="124"/>
                  <a:pt x="16" y="128"/>
                  <a:pt x="20" y="128"/>
                </a:cubicBezTo>
                <a:cubicBezTo>
                  <a:pt x="108" y="128"/>
                  <a:pt x="108" y="128"/>
                  <a:pt x="108" y="128"/>
                </a:cubicBezTo>
                <a:cubicBezTo>
                  <a:pt x="112" y="128"/>
                  <a:pt x="116" y="124"/>
                  <a:pt x="116" y="120"/>
                </a:cubicBezTo>
                <a:cubicBezTo>
                  <a:pt x="116" y="68"/>
                  <a:pt x="116" y="68"/>
                  <a:pt x="116" y="68"/>
                </a:cubicBezTo>
                <a:cubicBezTo>
                  <a:pt x="116" y="68"/>
                  <a:pt x="116" y="68"/>
                  <a:pt x="116" y="68"/>
                </a:cubicBezTo>
                <a:cubicBezTo>
                  <a:pt x="123" y="68"/>
                  <a:pt x="128" y="63"/>
                  <a:pt x="128" y="56"/>
                </a:cubicBezTo>
                <a:cubicBezTo>
                  <a:pt x="128" y="52"/>
                  <a:pt x="128" y="52"/>
                  <a:pt x="128" y="52"/>
                </a:cubicBezTo>
                <a:cubicBezTo>
                  <a:pt x="128" y="49"/>
                  <a:pt x="127" y="47"/>
                  <a:pt x="126" y="45"/>
                </a:cubicBezTo>
                <a:close/>
                <a:moveTo>
                  <a:pt x="104" y="8"/>
                </a:moveTo>
                <a:cubicBezTo>
                  <a:pt x="104" y="24"/>
                  <a:pt x="104" y="24"/>
                  <a:pt x="104" y="24"/>
                </a:cubicBezTo>
                <a:cubicBezTo>
                  <a:pt x="24" y="24"/>
                  <a:pt x="24" y="24"/>
                  <a:pt x="24" y="24"/>
                </a:cubicBezTo>
                <a:cubicBezTo>
                  <a:pt x="24" y="24"/>
                  <a:pt x="24" y="24"/>
                  <a:pt x="24" y="24"/>
                </a:cubicBezTo>
                <a:cubicBezTo>
                  <a:pt x="24" y="8"/>
                  <a:pt x="24" y="8"/>
                  <a:pt x="24" y="8"/>
                </a:cubicBezTo>
                <a:lnTo>
                  <a:pt x="104" y="8"/>
                </a:lnTo>
                <a:close/>
                <a:moveTo>
                  <a:pt x="41" y="60"/>
                </a:moveTo>
                <a:cubicBezTo>
                  <a:pt x="24" y="60"/>
                  <a:pt x="24" y="60"/>
                  <a:pt x="24" y="60"/>
                </a:cubicBezTo>
                <a:cubicBezTo>
                  <a:pt x="40" y="32"/>
                  <a:pt x="40" y="32"/>
                  <a:pt x="40" y="32"/>
                </a:cubicBezTo>
                <a:cubicBezTo>
                  <a:pt x="49" y="32"/>
                  <a:pt x="49" y="32"/>
                  <a:pt x="49" y="32"/>
                </a:cubicBezTo>
                <a:lnTo>
                  <a:pt x="41" y="60"/>
                </a:lnTo>
                <a:close/>
                <a:moveTo>
                  <a:pt x="53" y="32"/>
                </a:moveTo>
                <a:cubicBezTo>
                  <a:pt x="62" y="32"/>
                  <a:pt x="62" y="32"/>
                  <a:pt x="62" y="32"/>
                </a:cubicBezTo>
                <a:cubicBezTo>
                  <a:pt x="62" y="60"/>
                  <a:pt x="62" y="60"/>
                  <a:pt x="62" y="60"/>
                </a:cubicBezTo>
                <a:cubicBezTo>
                  <a:pt x="45" y="60"/>
                  <a:pt x="45" y="60"/>
                  <a:pt x="45" y="60"/>
                </a:cubicBezTo>
                <a:lnTo>
                  <a:pt x="53" y="32"/>
                </a:lnTo>
                <a:close/>
                <a:moveTo>
                  <a:pt x="66" y="32"/>
                </a:moveTo>
                <a:cubicBezTo>
                  <a:pt x="75" y="32"/>
                  <a:pt x="75" y="32"/>
                  <a:pt x="75" y="32"/>
                </a:cubicBezTo>
                <a:cubicBezTo>
                  <a:pt x="83" y="60"/>
                  <a:pt x="83" y="60"/>
                  <a:pt x="83" y="60"/>
                </a:cubicBezTo>
                <a:cubicBezTo>
                  <a:pt x="66" y="60"/>
                  <a:pt x="66" y="60"/>
                  <a:pt x="66" y="60"/>
                </a:cubicBezTo>
                <a:lnTo>
                  <a:pt x="66" y="32"/>
                </a:lnTo>
                <a:close/>
                <a:moveTo>
                  <a:pt x="79" y="32"/>
                </a:moveTo>
                <a:cubicBezTo>
                  <a:pt x="88" y="32"/>
                  <a:pt x="88" y="32"/>
                  <a:pt x="88" y="32"/>
                </a:cubicBezTo>
                <a:cubicBezTo>
                  <a:pt x="104" y="60"/>
                  <a:pt x="104" y="60"/>
                  <a:pt x="104" y="60"/>
                </a:cubicBezTo>
                <a:cubicBezTo>
                  <a:pt x="87" y="60"/>
                  <a:pt x="87" y="60"/>
                  <a:pt x="87" y="60"/>
                </a:cubicBezTo>
                <a:lnTo>
                  <a:pt x="79" y="32"/>
                </a:lnTo>
                <a:close/>
                <a:moveTo>
                  <a:pt x="8" y="56"/>
                </a:moveTo>
                <a:cubicBezTo>
                  <a:pt x="8" y="52"/>
                  <a:pt x="8" y="52"/>
                  <a:pt x="8" y="52"/>
                </a:cubicBezTo>
                <a:cubicBezTo>
                  <a:pt x="8" y="51"/>
                  <a:pt x="8" y="50"/>
                  <a:pt x="9" y="50"/>
                </a:cubicBezTo>
                <a:cubicBezTo>
                  <a:pt x="21" y="34"/>
                  <a:pt x="21" y="34"/>
                  <a:pt x="21" y="34"/>
                </a:cubicBezTo>
                <a:cubicBezTo>
                  <a:pt x="22" y="33"/>
                  <a:pt x="23" y="32"/>
                  <a:pt x="24" y="32"/>
                </a:cubicBezTo>
                <a:cubicBezTo>
                  <a:pt x="35" y="32"/>
                  <a:pt x="35" y="32"/>
                  <a:pt x="35" y="32"/>
                </a:cubicBezTo>
                <a:cubicBezTo>
                  <a:pt x="19" y="60"/>
                  <a:pt x="19" y="60"/>
                  <a:pt x="19" y="60"/>
                </a:cubicBezTo>
                <a:cubicBezTo>
                  <a:pt x="12" y="60"/>
                  <a:pt x="12" y="60"/>
                  <a:pt x="12" y="60"/>
                </a:cubicBezTo>
                <a:cubicBezTo>
                  <a:pt x="10" y="60"/>
                  <a:pt x="8" y="58"/>
                  <a:pt x="8" y="56"/>
                </a:cubicBezTo>
                <a:close/>
                <a:moveTo>
                  <a:pt x="80" y="120"/>
                </a:moveTo>
                <a:cubicBezTo>
                  <a:pt x="50" y="120"/>
                  <a:pt x="50" y="120"/>
                  <a:pt x="50" y="120"/>
                </a:cubicBezTo>
                <a:cubicBezTo>
                  <a:pt x="50" y="80"/>
                  <a:pt x="50" y="80"/>
                  <a:pt x="50" y="80"/>
                </a:cubicBezTo>
                <a:cubicBezTo>
                  <a:pt x="80" y="80"/>
                  <a:pt x="80" y="80"/>
                  <a:pt x="80" y="80"/>
                </a:cubicBezTo>
                <a:lnTo>
                  <a:pt x="80" y="120"/>
                </a:lnTo>
                <a:close/>
                <a:moveTo>
                  <a:pt x="108" y="120"/>
                </a:moveTo>
                <a:cubicBezTo>
                  <a:pt x="84" y="120"/>
                  <a:pt x="84" y="120"/>
                  <a:pt x="84" y="120"/>
                </a:cubicBezTo>
                <a:cubicBezTo>
                  <a:pt x="84" y="80"/>
                  <a:pt x="84" y="80"/>
                  <a:pt x="84" y="80"/>
                </a:cubicBezTo>
                <a:cubicBezTo>
                  <a:pt x="84" y="78"/>
                  <a:pt x="82" y="76"/>
                  <a:pt x="80" y="76"/>
                </a:cubicBezTo>
                <a:cubicBezTo>
                  <a:pt x="50" y="76"/>
                  <a:pt x="50" y="76"/>
                  <a:pt x="50" y="76"/>
                </a:cubicBezTo>
                <a:cubicBezTo>
                  <a:pt x="48" y="76"/>
                  <a:pt x="46" y="78"/>
                  <a:pt x="46" y="80"/>
                </a:cubicBezTo>
                <a:cubicBezTo>
                  <a:pt x="46" y="120"/>
                  <a:pt x="46" y="120"/>
                  <a:pt x="46" y="120"/>
                </a:cubicBezTo>
                <a:cubicBezTo>
                  <a:pt x="20" y="120"/>
                  <a:pt x="20" y="120"/>
                  <a:pt x="20" y="120"/>
                </a:cubicBezTo>
                <a:cubicBezTo>
                  <a:pt x="20" y="68"/>
                  <a:pt x="20" y="68"/>
                  <a:pt x="20" y="68"/>
                </a:cubicBezTo>
                <a:cubicBezTo>
                  <a:pt x="108" y="68"/>
                  <a:pt x="108" y="68"/>
                  <a:pt x="108" y="68"/>
                </a:cubicBezTo>
                <a:lnTo>
                  <a:pt x="108" y="120"/>
                </a:lnTo>
                <a:close/>
                <a:moveTo>
                  <a:pt x="120" y="56"/>
                </a:moveTo>
                <a:cubicBezTo>
                  <a:pt x="120" y="58"/>
                  <a:pt x="118" y="60"/>
                  <a:pt x="116" y="60"/>
                </a:cubicBezTo>
                <a:cubicBezTo>
                  <a:pt x="109" y="60"/>
                  <a:pt x="109" y="60"/>
                  <a:pt x="109" y="60"/>
                </a:cubicBezTo>
                <a:cubicBezTo>
                  <a:pt x="93" y="32"/>
                  <a:pt x="93" y="32"/>
                  <a:pt x="93" y="32"/>
                </a:cubicBezTo>
                <a:cubicBezTo>
                  <a:pt x="104" y="32"/>
                  <a:pt x="104" y="32"/>
                  <a:pt x="104" y="32"/>
                </a:cubicBezTo>
                <a:cubicBezTo>
                  <a:pt x="104" y="32"/>
                  <a:pt x="104" y="32"/>
                  <a:pt x="104" y="32"/>
                </a:cubicBezTo>
                <a:cubicBezTo>
                  <a:pt x="105" y="32"/>
                  <a:pt x="106" y="33"/>
                  <a:pt x="107" y="34"/>
                </a:cubicBezTo>
                <a:cubicBezTo>
                  <a:pt x="119" y="50"/>
                  <a:pt x="119" y="50"/>
                  <a:pt x="119" y="50"/>
                </a:cubicBezTo>
                <a:cubicBezTo>
                  <a:pt x="120" y="50"/>
                  <a:pt x="120" y="51"/>
                  <a:pt x="120" y="52"/>
                </a:cubicBezTo>
                <a:lnTo>
                  <a:pt x="120" y="56"/>
                </a:lnTo>
                <a:close/>
              </a:path>
            </a:pathLst>
          </a:custGeom>
          <a:solidFill>
            <a:schemeClr val="bg1"/>
          </a:solidFill>
          <a:ln>
            <a:noFill/>
          </a:ln>
        </p:spPr>
        <p:txBody>
          <a:bodyPr vert="horz" wrap="square" lIns="68559" tIns="34279" rIns="68559" bIns="34279" numCol="1" anchor="t" anchorCtr="0" compatLnSpc="1"/>
          <a:lstStyle/>
          <a:p>
            <a:endParaRPr lang="id-ID" sz="1350"/>
          </a:p>
        </p:txBody>
      </p:sp>
      <p:grpSp>
        <p:nvGrpSpPr>
          <p:cNvPr id="27" name="Group 196"/>
          <p:cNvGrpSpPr/>
          <p:nvPr/>
        </p:nvGrpSpPr>
        <p:grpSpPr>
          <a:xfrm>
            <a:off x="4501730" y="3885792"/>
            <a:ext cx="299762" cy="296972"/>
            <a:chOff x="7219950" y="3429000"/>
            <a:chExt cx="495300" cy="490538"/>
          </a:xfrm>
          <a:solidFill>
            <a:schemeClr val="bg1"/>
          </a:solidFill>
        </p:grpSpPr>
        <p:sp>
          <p:nvSpPr>
            <p:cNvPr id="28" name="Freeform 32"/>
            <p:cNvSpPr>
              <a:spLocks noEditPoints="1"/>
            </p:cNvSpPr>
            <p:nvPr/>
          </p:nvSpPr>
          <p:spPr bwMode="auto">
            <a:xfrm>
              <a:off x="7219950" y="3475038"/>
              <a:ext cx="452438" cy="444500"/>
            </a:xfrm>
            <a:custGeom>
              <a:avLst/>
              <a:gdLst>
                <a:gd name="T0" fmla="*/ 84 w 118"/>
                <a:gd name="T1" fmla="*/ 3 h 116"/>
                <a:gd name="T2" fmla="*/ 77 w 118"/>
                <a:gd name="T3" fmla="*/ 0 h 116"/>
                <a:gd name="T4" fmla="*/ 70 w 118"/>
                <a:gd name="T5" fmla="*/ 3 h 116"/>
                <a:gd name="T6" fmla="*/ 64 w 118"/>
                <a:gd name="T7" fmla="*/ 9 h 116"/>
                <a:gd name="T8" fmla="*/ 61 w 118"/>
                <a:gd name="T9" fmla="*/ 16 h 116"/>
                <a:gd name="T10" fmla="*/ 62 w 118"/>
                <a:gd name="T11" fmla="*/ 21 h 116"/>
                <a:gd name="T12" fmla="*/ 8 w 118"/>
                <a:gd name="T13" fmla="*/ 43 h 116"/>
                <a:gd name="T14" fmla="*/ 1 w 118"/>
                <a:gd name="T15" fmla="*/ 51 h 116"/>
                <a:gd name="T16" fmla="*/ 5 w 118"/>
                <a:gd name="T17" fmla="*/ 62 h 116"/>
                <a:gd name="T18" fmla="*/ 55 w 118"/>
                <a:gd name="T19" fmla="*/ 112 h 116"/>
                <a:gd name="T20" fmla="*/ 64 w 118"/>
                <a:gd name="T21" fmla="*/ 116 h 116"/>
                <a:gd name="T22" fmla="*/ 64 w 118"/>
                <a:gd name="T23" fmla="*/ 116 h 116"/>
                <a:gd name="T24" fmla="*/ 66 w 118"/>
                <a:gd name="T25" fmla="*/ 116 h 116"/>
                <a:gd name="T26" fmla="*/ 75 w 118"/>
                <a:gd name="T27" fmla="*/ 108 h 116"/>
                <a:gd name="T28" fmla="*/ 96 w 118"/>
                <a:gd name="T29" fmla="*/ 55 h 116"/>
                <a:gd name="T30" fmla="*/ 102 w 118"/>
                <a:gd name="T31" fmla="*/ 57 h 116"/>
                <a:gd name="T32" fmla="*/ 109 w 118"/>
                <a:gd name="T33" fmla="*/ 54 h 116"/>
                <a:gd name="T34" fmla="*/ 115 w 118"/>
                <a:gd name="T35" fmla="*/ 48 h 116"/>
                <a:gd name="T36" fmla="*/ 118 w 118"/>
                <a:gd name="T37" fmla="*/ 41 h 116"/>
                <a:gd name="T38" fmla="*/ 115 w 118"/>
                <a:gd name="T39" fmla="*/ 34 h 116"/>
                <a:gd name="T40" fmla="*/ 84 w 118"/>
                <a:gd name="T41" fmla="*/ 3 h 116"/>
                <a:gd name="T42" fmla="*/ 68 w 118"/>
                <a:gd name="T43" fmla="*/ 105 h 116"/>
                <a:gd name="T44" fmla="*/ 65 w 118"/>
                <a:gd name="T45" fmla="*/ 108 h 116"/>
                <a:gd name="T46" fmla="*/ 64 w 118"/>
                <a:gd name="T47" fmla="*/ 108 h 116"/>
                <a:gd name="T48" fmla="*/ 61 w 118"/>
                <a:gd name="T49" fmla="*/ 107 h 116"/>
                <a:gd name="T50" fmla="*/ 10 w 118"/>
                <a:gd name="T51" fmla="*/ 56 h 116"/>
                <a:gd name="T52" fmla="*/ 9 w 118"/>
                <a:gd name="T53" fmla="*/ 53 h 116"/>
                <a:gd name="T54" fmla="*/ 11 w 118"/>
                <a:gd name="T55" fmla="*/ 50 h 116"/>
                <a:gd name="T56" fmla="*/ 36 w 118"/>
                <a:gd name="T57" fmla="*/ 40 h 116"/>
                <a:gd name="T58" fmla="*/ 87 w 118"/>
                <a:gd name="T59" fmla="*/ 58 h 116"/>
                <a:gd name="T60" fmla="*/ 68 w 118"/>
                <a:gd name="T61" fmla="*/ 105 h 116"/>
                <a:gd name="T62" fmla="*/ 109 w 118"/>
                <a:gd name="T63" fmla="*/ 42 h 116"/>
                <a:gd name="T64" fmla="*/ 103 w 118"/>
                <a:gd name="T65" fmla="*/ 48 h 116"/>
                <a:gd name="T66" fmla="*/ 100 w 118"/>
                <a:gd name="T67" fmla="*/ 48 h 116"/>
                <a:gd name="T68" fmla="*/ 93 w 118"/>
                <a:gd name="T69" fmla="*/ 41 h 116"/>
                <a:gd name="T70" fmla="*/ 88 w 118"/>
                <a:gd name="T71" fmla="*/ 55 h 116"/>
                <a:gd name="T72" fmla="*/ 88 w 118"/>
                <a:gd name="T73" fmla="*/ 54 h 116"/>
                <a:gd name="T74" fmla="*/ 53 w 118"/>
                <a:gd name="T75" fmla="*/ 39 h 116"/>
                <a:gd name="T76" fmla="*/ 42 w 118"/>
                <a:gd name="T77" fmla="*/ 38 h 116"/>
                <a:gd name="T78" fmla="*/ 76 w 118"/>
                <a:gd name="T79" fmla="*/ 24 h 116"/>
                <a:gd name="T80" fmla="*/ 70 w 118"/>
                <a:gd name="T81" fmla="*/ 17 h 116"/>
                <a:gd name="T82" fmla="*/ 70 w 118"/>
                <a:gd name="T83" fmla="*/ 14 h 116"/>
                <a:gd name="T84" fmla="*/ 75 w 118"/>
                <a:gd name="T85" fmla="*/ 9 h 116"/>
                <a:gd name="T86" fmla="*/ 78 w 118"/>
                <a:gd name="T87" fmla="*/ 9 h 116"/>
                <a:gd name="T88" fmla="*/ 109 w 118"/>
                <a:gd name="T89" fmla="*/ 39 h 116"/>
                <a:gd name="T90" fmla="*/ 109 w 118"/>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8" h="116">
                  <a:moveTo>
                    <a:pt x="84" y="3"/>
                  </a:moveTo>
                  <a:cubicBezTo>
                    <a:pt x="82" y="1"/>
                    <a:pt x="79" y="0"/>
                    <a:pt x="77" y="0"/>
                  </a:cubicBezTo>
                  <a:cubicBezTo>
                    <a:pt x="74" y="0"/>
                    <a:pt x="71" y="1"/>
                    <a:pt x="70" y="3"/>
                  </a:cubicBezTo>
                  <a:cubicBezTo>
                    <a:pt x="64" y="9"/>
                    <a:pt x="64" y="9"/>
                    <a:pt x="64" y="9"/>
                  </a:cubicBezTo>
                  <a:cubicBezTo>
                    <a:pt x="62" y="10"/>
                    <a:pt x="61" y="13"/>
                    <a:pt x="61" y="16"/>
                  </a:cubicBezTo>
                  <a:cubicBezTo>
                    <a:pt x="61" y="18"/>
                    <a:pt x="62" y="19"/>
                    <a:pt x="62" y="21"/>
                  </a:cubicBezTo>
                  <a:cubicBezTo>
                    <a:pt x="8" y="43"/>
                    <a:pt x="8" y="43"/>
                    <a:pt x="8" y="43"/>
                  </a:cubicBezTo>
                  <a:cubicBezTo>
                    <a:pt x="5" y="44"/>
                    <a:pt x="2" y="48"/>
                    <a:pt x="1" y="51"/>
                  </a:cubicBezTo>
                  <a:cubicBezTo>
                    <a:pt x="0" y="55"/>
                    <a:pt x="2" y="59"/>
                    <a:pt x="5" y="62"/>
                  </a:cubicBezTo>
                  <a:cubicBezTo>
                    <a:pt x="55" y="112"/>
                    <a:pt x="55" y="112"/>
                    <a:pt x="55" y="112"/>
                  </a:cubicBezTo>
                  <a:cubicBezTo>
                    <a:pt x="58" y="115"/>
                    <a:pt x="61" y="116"/>
                    <a:pt x="64" y="116"/>
                  </a:cubicBezTo>
                  <a:cubicBezTo>
                    <a:pt x="64" y="116"/>
                    <a:pt x="64" y="116"/>
                    <a:pt x="64" y="116"/>
                  </a:cubicBezTo>
                  <a:cubicBezTo>
                    <a:pt x="65" y="116"/>
                    <a:pt x="66" y="116"/>
                    <a:pt x="66" y="116"/>
                  </a:cubicBezTo>
                  <a:cubicBezTo>
                    <a:pt x="70" y="115"/>
                    <a:pt x="74" y="112"/>
                    <a:pt x="75" y="108"/>
                  </a:cubicBezTo>
                  <a:cubicBezTo>
                    <a:pt x="96" y="55"/>
                    <a:pt x="96" y="55"/>
                    <a:pt x="96" y="55"/>
                  </a:cubicBezTo>
                  <a:cubicBezTo>
                    <a:pt x="98" y="56"/>
                    <a:pt x="100" y="57"/>
                    <a:pt x="102" y="57"/>
                  </a:cubicBezTo>
                  <a:cubicBezTo>
                    <a:pt x="105" y="57"/>
                    <a:pt x="107" y="56"/>
                    <a:pt x="109" y="54"/>
                  </a:cubicBezTo>
                  <a:cubicBezTo>
                    <a:pt x="115" y="48"/>
                    <a:pt x="115" y="48"/>
                    <a:pt x="115" y="48"/>
                  </a:cubicBezTo>
                  <a:cubicBezTo>
                    <a:pt x="117" y="46"/>
                    <a:pt x="118" y="44"/>
                    <a:pt x="118" y="41"/>
                  </a:cubicBezTo>
                  <a:cubicBezTo>
                    <a:pt x="118" y="38"/>
                    <a:pt x="117" y="36"/>
                    <a:pt x="115" y="34"/>
                  </a:cubicBezTo>
                  <a:lnTo>
                    <a:pt x="84" y="3"/>
                  </a:lnTo>
                  <a:close/>
                  <a:moveTo>
                    <a:pt x="68" y="105"/>
                  </a:moveTo>
                  <a:cubicBezTo>
                    <a:pt x="67" y="107"/>
                    <a:pt x="66" y="108"/>
                    <a:pt x="65" y="108"/>
                  </a:cubicBezTo>
                  <a:cubicBezTo>
                    <a:pt x="64" y="108"/>
                    <a:pt x="64" y="108"/>
                    <a:pt x="64" y="108"/>
                  </a:cubicBezTo>
                  <a:cubicBezTo>
                    <a:pt x="63" y="108"/>
                    <a:pt x="62" y="108"/>
                    <a:pt x="61" y="107"/>
                  </a:cubicBezTo>
                  <a:cubicBezTo>
                    <a:pt x="10" y="56"/>
                    <a:pt x="10" y="56"/>
                    <a:pt x="10" y="56"/>
                  </a:cubicBezTo>
                  <a:cubicBezTo>
                    <a:pt x="9" y="56"/>
                    <a:pt x="9" y="54"/>
                    <a:pt x="9" y="53"/>
                  </a:cubicBezTo>
                  <a:cubicBezTo>
                    <a:pt x="9" y="52"/>
                    <a:pt x="10" y="51"/>
                    <a:pt x="11" y="50"/>
                  </a:cubicBezTo>
                  <a:cubicBezTo>
                    <a:pt x="36" y="40"/>
                    <a:pt x="36" y="40"/>
                    <a:pt x="36" y="40"/>
                  </a:cubicBezTo>
                  <a:cubicBezTo>
                    <a:pt x="53" y="46"/>
                    <a:pt x="70" y="40"/>
                    <a:pt x="87" y="58"/>
                  </a:cubicBezTo>
                  <a:lnTo>
                    <a:pt x="68" y="105"/>
                  </a:lnTo>
                  <a:close/>
                  <a:moveTo>
                    <a:pt x="109" y="42"/>
                  </a:moveTo>
                  <a:cubicBezTo>
                    <a:pt x="103" y="48"/>
                    <a:pt x="103" y="48"/>
                    <a:pt x="103" y="48"/>
                  </a:cubicBezTo>
                  <a:cubicBezTo>
                    <a:pt x="103" y="49"/>
                    <a:pt x="101" y="49"/>
                    <a:pt x="100" y="48"/>
                  </a:cubicBezTo>
                  <a:cubicBezTo>
                    <a:pt x="93" y="41"/>
                    <a:pt x="93" y="41"/>
                    <a:pt x="93" y="41"/>
                  </a:cubicBezTo>
                  <a:cubicBezTo>
                    <a:pt x="88" y="55"/>
                    <a:pt x="88" y="55"/>
                    <a:pt x="88" y="55"/>
                  </a:cubicBezTo>
                  <a:cubicBezTo>
                    <a:pt x="88" y="54"/>
                    <a:pt x="88" y="54"/>
                    <a:pt x="88" y="54"/>
                  </a:cubicBezTo>
                  <a:cubicBezTo>
                    <a:pt x="76" y="42"/>
                    <a:pt x="64" y="41"/>
                    <a:pt x="53" y="39"/>
                  </a:cubicBezTo>
                  <a:cubicBezTo>
                    <a:pt x="49" y="39"/>
                    <a:pt x="46" y="38"/>
                    <a:pt x="42" y="38"/>
                  </a:cubicBezTo>
                  <a:cubicBezTo>
                    <a:pt x="76" y="24"/>
                    <a:pt x="76" y="24"/>
                    <a:pt x="76" y="24"/>
                  </a:cubicBezTo>
                  <a:cubicBezTo>
                    <a:pt x="70" y="17"/>
                    <a:pt x="70" y="17"/>
                    <a:pt x="70" y="17"/>
                  </a:cubicBezTo>
                  <a:cubicBezTo>
                    <a:pt x="69" y="16"/>
                    <a:pt x="69" y="15"/>
                    <a:pt x="70" y="14"/>
                  </a:cubicBezTo>
                  <a:cubicBezTo>
                    <a:pt x="75" y="9"/>
                    <a:pt x="75" y="9"/>
                    <a:pt x="75" y="9"/>
                  </a:cubicBezTo>
                  <a:cubicBezTo>
                    <a:pt x="76" y="8"/>
                    <a:pt x="77" y="8"/>
                    <a:pt x="78" y="9"/>
                  </a:cubicBezTo>
                  <a:cubicBezTo>
                    <a:pt x="109" y="39"/>
                    <a:pt x="109" y="39"/>
                    <a:pt x="109" y="39"/>
                  </a:cubicBezTo>
                  <a:cubicBezTo>
                    <a:pt x="110" y="40"/>
                    <a:pt x="110" y="42"/>
                    <a:pt x="109"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350"/>
            </a:p>
          </p:txBody>
        </p:sp>
        <p:sp>
          <p:nvSpPr>
            <p:cNvPr id="29" name="Freeform 33"/>
            <p:cNvSpPr>
              <a:spLocks noEditPoints="1"/>
            </p:cNvSpPr>
            <p:nvPr/>
          </p:nvSpPr>
          <p:spPr bwMode="auto">
            <a:xfrm>
              <a:off x="7439025" y="3675063"/>
              <a:ext cx="76200" cy="76200"/>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6" y="20"/>
                    <a:pt x="20" y="16"/>
                    <a:pt x="20" y="10"/>
                  </a:cubicBezTo>
                  <a:cubicBezTo>
                    <a:pt x="20" y="4"/>
                    <a:pt x="16" y="0"/>
                    <a:pt x="10" y="0"/>
                  </a:cubicBezTo>
                  <a:cubicBezTo>
                    <a:pt x="4" y="0"/>
                    <a:pt x="0" y="4"/>
                    <a:pt x="0" y="10"/>
                  </a:cubicBezTo>
                  <a:cubicBezTo>
                    <a:pt x="0" y="16"/>
                    <a:pt x="4" y="20"/>
                    <a:pt x="10" y="20"/>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350"/>
            </a:p>
          </p:txBody>
        </p:sp>
        <p:sp>
          <p:nvSpPr>
            <p:cNvPr id="30" name="Freeform 34"/>
            <p:cNvSpPr>
              <a:spLocks noEditPoints="1"/>
            </p:cNvSpPr>
            <p:nvPr/>
          </p:nvSpPr>
          <p:spPr bwMode="auto">
            <a:xfrm>
              <a:off x="7639050" y="3429000"/>
              <a:ext cx="76200" cy="76200"/>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4"/>
                    <a:pt x="0" y="10"/>
                  </a:cubicBezTo>
                  <a:cubicBezTo>
                    <a:pt x="0" y="16"/>
                    <a:pt x="4" y="20"/>
                    <a:pt x="10" y="20"/>
                  </a:cubicBezTo>
                  <a:cubicBezTo>
                    <a:pt x="16" y="20"/>
                    <a:pt x="20" y="16"/>
                    <a:pt x="20" y="10"/>
                  </a:cubicBezTo>
                  <a:cubicBezTo>
                    <a:pt x="20" y="4"/>
                    <a:pt x="16" y="0"/>
                    <a:pt x="10" y="0"/>
                  </a:cubicBezTo>
                  <a:close/>
                  <a:moveTo>
                    <a:pt x="10" y="16"/>
                  </a:moveTo>
                  <a:cubicBezTo>
                    <a:pt x="7" y="16"/>
                    <a:pt x="4" y="13"/>
                    <a:pt x="4" y="10"/>
                  </a:cubicBezTo>
                  <a:cubicBezTo>
                    <a:pt x="4" y="7"/>
                    <a:pt x="7" y="4"/>
                    <a:pt x="10" y="4"/>
                  </a:cubicBezTo>
                  <a:cubicBezTo>
                    <a:pt x="13" y="4"/>
                    <a:pt x="16" y="7"/>
                    <a:pt x="16" y="10"/>
                  </a:cubicBezTo>
                  <a:cubicBezTo>
                    <a:pt x="16" y="13"/>
                    <a:pt x="13" y="16"/>
                    <a:pt x="1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350"/>
            </a:p>
          </p:txBody>
        </p:sp>
        <p:sp>
          <p:nvSpPr>
            <p:cNvPr id="31" name="Freeform 35"/>
            <p:cNvSpPr>
              <a:spLocks noEditPoints="1"/>
            </p:cNvSpPr>
            <p:nvPr/>
          </p:nvSpPr>
          <p:spPr bwMode="auto">
            <a:xfrm>
              <a:off x="7346950" y="3659188"/>
              <a:ext cx="61913" cy="61913"/>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350"/>
            </a:p>
          </p:txBody>
        </p:sp>
        <p:sp>
          <p:nvSpPr>
            <p:cNvPr id="32" name="Oval 36"/>
            <p:cNvSpPr>
              <a:spLocks noChangeArrowheads="1"/>
            </p:cNvSpPr>
            <p:nvPr/>
          </p:nvSpPr>
          <p:spPr bwMode="auto">
            <a:xfrm>
              <a:off x="7408863" y="3767138"/>
              <a:ext cx="30163"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350"/>
            </a:p>
          </p:txBody>
        </p:sp>
        <p:sp>
          <p:nvSpPr>
            <p:cNvPr id="33" name="Oval 37"/>
            <p:cNvSpPr>
              <a:spLocks noChangeArrowheads="1"/>
            </p:cNvSpPr>
            <p:nvPr/>
          </p:nvSpPr>
          <p:spPr bwMode="auto">
            <a:xfrm>
              <a:off x="7653338" y="3536950"/>
              <a:ext cx="31750"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350"/>
            </a:p>
          </p:txBody>
        </p:sp>
      </p:grpSp>
      <p:sp>
        <p:nvSpPr>
          <p:cNvPr id="34" name="Rectangle 218"/>
          <p:cNvSpPr/>
          <p:nvPr/>
        </p:nvSpPr>
        <p:spPr>
          <a:xfrm>
            <a:off x="646181" y="1805080"/>
            <a:ext cx="186870" cy="1869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35" name="Rectangle 219"/>
          <p:cNvSpPr/>
          <p:nvPr/>
        </p:nvSpPr>
        <p:spPr>
          <a:xfrm>
            <a:off x="646181" y="2499540"/>
            <a:ext cx="186870" cy="18692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36" name="Rectangle 220"/>
          <p:cNvSpPr/>
          <p:nvPr/>
        </p:nvSpPr>
        <p:spPr>
          <a:xfrm>
            <a:off x="646181" y="3167025"/>
            <a:ext cx="186870" cy="18692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37" name="Rectangle 221"/>
          <p:cNvSpPr/>
          <p:nvPr/>
        </p:nvSpPr>
        <p:spPr>
          <a:xfrm>
            <a:off x="646181" y="3747241"/>
            <a:ext cx="186870" cy="18692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grpSp>
        <p:nvGrpSpPr>
          <p:cNvPr id="38" name="Group 222"/>
          <p:cNvGrpSpPr/>
          <p:nvPr/>
        </p:nvGrpSpPr>
        <p:grpSpPr>
          <a:xfrm>
            <a:off x="982834" y="1771868"/>
            <a:ext cx="228897" cy="225322"/>
            <a:chOff x="6297613" y="1392238"/>
            <a:chExt cx="498475" cy="490537"/>
          </a:xfrm>
          <a:solidFill>
            <a:schemeClr val="bg1">
              <a:lumMod val="65000"/>
            </a:schemeClr>
          </a:solidFill>
        </p:grpSpPr>
        <p:sp>
          <p:nvSpPr>
            <p:cNvPr id="39" name="Freeform 223"/>
            <p:cNvSpPr/>
            <p:nvPr/>
          </p:nvSpPr>
          <p:spPr bwMode="auto">
            <a:xfrm>
              <a:off x="6570663" y="1454150"/>
              <a:ext cx="160338" cy="160337"/>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350"/>
            </a:p>
          </p:txBody>
        </p:sp>
        <p:sp>
          <p:nvSpPr>
            <p:cNvPr id="40" name="Freeform 224"/>
            <p:cNvSpPr>
              <a:spLocks noEditPoints="1"/>
            </p:cNvSpPr>
            <p:nvPr/>
          </p:nvSpPr>
          <p:spPr bwMode="auto">
            <a:xfrm>
              <a:off x="6297613" y="1392238"/>
              <a:ext cx="498475" cy="490537"/>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350"/>
            </a:p>
          </p:txBody>
        </p:sp>
        <p:sp>
          <p:nvSpPr>
            <p:cNvPr id="41" name="Freeform 225"/>
            <p:cNvSpPr/>
            <p:nvPr/>
          </p:nvSpPr>
          <p:spPr bwMode="auto">
            <a:xfrm>
              <a:off x="6562726" y="1392238"/>
              <a:ext cx="230188" cy="230187"/>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350"/>
            </a:p>
          </p:txBody>
        </p:sp>
      </p:grpSp>
      <p:grpSp>
        <p:nvGrpSpPr>
          <p:cNvPr id="42" name="Group 226"/>
          <p:cNvGrpSpPr/>
          <p:nvPr/>
        </p:nvGrpSpPr>
        <p:grpSpPr>
          <a:xfrm>
            <a:off x="991217" y="2463772"/>
            <a:ext cx="212132" cy="225323"/>
            <a:chOff x="6881813" y="2154238"/>
            <a:chExt cx="461963" cy="490538"/>
          </a:xfrm>
          <a:solidFill>
            <a:schemeClr val="bg1">
              <a:lumMod val="65000"/>
            </a:schemeClr>
          </a:solidFill>
        </p:grpSpPr>
        <p:sp>
          <p:nvSpPr>
            <p:cNvPr id="43" name="Freeform 22"/>
            <p:cNvSpPr>
              <a:spLocks noEditPoints="1"/>
            </p:cNvSpPr>
            <p:nvPr/>
          </p:nvSpPr>
          <p:spPr bwMode="auto">
            <a:xfrm>
              <a:off x="6881813" y="2154238"/>
              <a:ext cx="461963" cy="490538"/>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350"/>
            </a:p>
          </p:txBody>
        </p:sp>
        <p:sp>
          <p:nvSpPr>
            <p:cNvPr id="44" name="Freeform 23"/>
            <p:cNvSpPr>
              <a:spLocks noEditPoints="1"/>
            </p:cNvSpPr>
            <p:nvPr/>
          </p:nvSpPr>
          <p:spPr bwMode="auto">
            <a:xfrm>
              <a:off x="6942138" y="2214563"/>
              <a:ext cx="339725" cy="30797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350"/>
            </a:p>
          </p:txBody>
        </p:sp>
        <p:sp>
          <p:nvSpPr>
            <p:cNvPr id="45" name="Freeform 24"/>
            <p:cNvSpPr>
              <a:spLocks noEditPoints="1"/>
            </p:cNvSpPr>
            <p:nvPr/>
          </p:nvSpPr>
          <p:spPr bwMode="auto">
            <a:xfrm>
              <a:off x="7127875" y="2260600"/>
              <a:ext cx="92075" cy="92075"/>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350"/>
            </a:p>
          </p:txBody>
        </p:sp>
      </p:grpSp>
      <p:sp>
        <p:nvSpPr>
          <p:cNvPr id="46" name="Freeform 28"/>
          <p:cNvSpPr>
            <a:spLocks noEditPoints="1"/>
          </p:cNvSpPr>
          <p:nvPr/>
        </p:nvSpPr>
        <p:spPr bwMode="auto">
          <a:xfrm>
            <a:off x="984290" y="3111643"/>
            <a:ext cx="225982" cy="226052"/>
          </a:xfrm>
          <a:custGeom>
            <a:avLst/>
            <a:gdLst>
              <a:gd name="T0" fmla="*/ 114 w 128"/>
              <a:gd name="T1" fmla="*/ 29 h 128"/>
              <a:gd name="T2" fmla="*/ 112 w 128"/>
              <a:gd name="T3" fmla="*/ 8 h 128"/>
              <a:gd name="T4" fmla="*/ 24 w 128"/>
              <a:gd name="T5" fmla="*/ 0 h 128"/>
              <a:gd name="T6" fmla="*/ 16 w 128"/>
              <a:gd name="T7" fmla="*/ 27 h 128"/>
              <a:gd name="T8" fmla="*/ 2 w 128"/>
              <a:gd name="T9" fmla="*/ 45 h 128"/>
              <a:gd name="T10" fmla="*/ 0 w 128"/>
              <a:gd name="T11" fmla="*/ 56 h 128"/>
              <a:gd name="T12" fmla="*/ 12 w 128"/>
              <a:gd name="T13" fmla="*/ 68 h 128"/>
              <a:gd name="T14" fmla="*/ 20 w 128"/>
              <a:gd name="T15" fmla="*/ 128 h 128"/>
              <a:gd name="T16" fmla="*/ 116 w 128"/>
              <a:gd name="T17" fmla="*/ 120 h 128"/>
              <a:gd name="T18" fmla="*/ 116 w 128"/>
              <a:gd name="T19" fmla="*/ 68 h 128"/>
              <a:gd name="T20" fmla="*/ 128 w 128"/>
              <a:gd name="T21" fmla="*/ 52 h 128"/>
              <a:gd name="T22" fmla="*/ 104 w 128"/>
              <a:gd name="T23" fmla="*/ 8 h 128"/>
              <a:gd name="T24" fmla="*/ 24 w 128"/>
              <a:gd name="T25" fmla="*/ 24 h 128"/>
              <a:gd name="T26" fmla="*/ 24 w 128"/>
              <a:gd name="T27" fmla="*/ 8 h 128"/>
              <a:gd name="T28" fmla="*/ 41 w 128"/>
              <a:gd name="T29" fmla="*/ 60 h 128"/>
              <a:gd name="T30" fmla="*/ 40 w 128"/>
              <a:gd name="T31" fmla="*/ 32 h 128"/>
              <a:gd name="T32" fmla="*/ 41 w 128"/>
              <a:gd name="T33" fmla="*/ 60 h 128"/>
              <a:gd name="T34" fmla="*/ 62 w 128"/>
              <a:gd name="T35" fmla="*/ 32 h 128"/>
              <a:gd name="T36" fmla="*/ 45 w 128"/>
              <a:gd name="T37" fmla="*/ 60 h 128"/>
              <a:gd name="T38" fmla="*/ 66 w 128"/>
              <a:gd name="T39" fmla="*/ 32 h 128"/>
              <a:gd name="T40" fmla="*/ 83 w 128"/>
              <a:gd name="T41" fmla="*/ 60 h 128"/>
              <a:gd name="T42" fmla="*/ 66 w 128"/>
              <a:gd name="T43" fmla="*/ 32 h 128"/>
              <a:gd name="T44" fmla="*/ 88 w 128"/>
              <a:gd name="T45" fmla="*/ 32 h 128"/>
              <a:gd name="T46" fmla="*/ 87 w 128"/>
              <a:gd name="T47" fmla="*/ 60 h 128"/>
              <a:gd name="T48" fmla="*/ 8 w 128"/>
              <a:gd name="T49" fmla="*/ 56 h 128"/>
              <a:gd name="T50" fmla="*/ 9 w 128"/>
              <a:gd name="T51" fmla="*/ 50 h 128"/>
              <a:gd name="T52" fmla="*/ 24 w 128"/>
              <a:gd name="T53" fmla="*/ 32 h 128"/>
              <a:gd name="T54" fmla="*/ 19 w 128"/>
              <a:gd name="T55" fmla="*/ 60 h 128"/>
              <a:gd name="T56" fmla="*/ 8 w 128"/>
              <a:gd name="T57" fmla="*/ 56 h 128"/>
              <a:gd name="T58" fmla="*/ 50 w 128"/>
              <a:gd name="T59" fmla="*/ 120 h 128"/>
              <a:gd name="T60" fmla="*/ 80 w 128"/>
              <a:gd name="T61" fmla="*/ 80 h 128"/>
              <a:gd name="T62" fmla="*/ 108 w 128"/>
              <a:gd name="T63" fmla="*/ 120 h 128"/>
              <a:gd name="T64" fmla="*/ 84 w 128"/>
              <a:gd name="T65" fmla="*/ 80 h 128"/>
              <a:gd name="T66" fmla="*/ 50 w 128"/>
              <a:gd name="T67" fmla="*/ 76 h 128"/>
              <a:gd name="T68" fmla="*/ 46 w 128"/>
              <a:gd name="T69" fmla="*/ 120 h 128"/>
              <a:gd name="T70" fmla="*/ 20 w 128"/>
              <a:gd name="T71" fmla="*/ 68 h 128"/>
              <a:gd name="T72" fmla="*/ 108 w 128"/>
              <a:gd name="T73" fmla="*/ 120 h 128"/>
              <a:gd name="T74" fmla="*/ 116 w 128"/>
              <a:gd name="T75" fmla="*/ 60 h 128"/>
              <a:gd name="T76" fmla="*/ 93 w 128"/>
              <a:gd name="T77" fmla="*/ 32 h 128"/>
              <a:gd name="T78" fmla="*/ 104 w 128"/>
              <a:gd name="T79" fmla="*/ 32 h 128"/>
              <a:gd name="T80" fmla="*/ 119 w 128"/>
              <a:gd name="T81" fmla="*/ 50 h 128"/>
              <a:gd name="T82" fmla="*/ 120 w 128"/>
              <a:gd name="T83" fmla="*/ 5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126" y="45"/>
                </a:moveTo>
                <a:cubicBezTo>
                  <a:pt x="114" y="29"/>
                  <a:pt x="114" y="29"/>
                  <a:pt x="114" y="29"/>
                </a:cubicBezTo>
                <a:cubicBezTo>
                  <a:pt x="113" y="28"/>
                  <a:pt x="113" y="28"/>
                  <a:pt x="112" y="27"/>
                </a:cubicBezTo>
                <a:cubicBezTo>
                  <a:pt x="112" y="8"/>
                  <a:pt x="112" y="8"/>
                  <a:pt x="112" y="8"/>
                </a:cubicBezTo>
                <a:cubicBezTo>
                  <a:pt x="112" y="4"/>
                  <a:pt x="108" y="0"/>
                  <a:pt x="104" y="0"/>
                </a:cubicBezTo>
                <a:cubicBezTo>
                  <a:pt x="24" y="0"/>
                  <a:pt x="24" y="0"/>
                  <a:pt x="24" y="0"/>
                </a:cubicBezTo>
                <a:cubicBezTo>
                  <a:pt x="20" y="0"/>
                  <a:pt x="16" y="4"/>
                  <a:pt x="16" y="8"/>
                </a:cubicBezTo>
                <a:cubicBezTo>
                  <a:pt x="16" y="27"/>
                  <a:pt x="16" y="27"/>
                  <a:pt x="16" y="27"/>
                </a:cubicBezTo>
                <a:cubicBezTo>
                  <a:pt x="15" y="28"/>
                  <a:pt x="15" y="28"/>
                  <a:pt x="14" y="29"/>
                </a:cubicBezTo>
                <a:cubicBezTo>
                  <a:pt x="2" y="45"/>
                  <a:pt x="2" y="45"/>
                  <a:pt x="2" y="45"/>
                </a:cubicBezTo>
                <a:cubicBezTo>
                  <a:pt x="1" y="47"/>
                  <a:pt x="0" y="49"/>
                  <a:pt x="0" y="52"/>
                </a:cubicBezTo>
                <a:cubicBezTo>
                  <a:pt x="0" y="56"/>
                  <a:pt x="0" y="56"/>
                  <a:pt x="0" y="56"/>
                </a:cubicBezTo>
                <a:cubicBezTo>
                  <a:pt x="0" y="63"/>
                  <a:pt x="5" y="68"/>
                  <a:pt x="12" y="68"/>
                </a:cubicBezTo>
                <a:cubicBezTo>
                  <a:pt x="12" y="68"/>
                  <a:pt x="12" y="68"/>
                  <a:pt x="12" y="68"/>
                </a:cubicBezTo>
                <a:cubicBezTo>
                  <a:pt x="12" y="120"/>
                  <a:pt x="12" y="120"/>
                  <a:pt x="12" y="120"/>
                </a:cubicBezTo>
                <a:cubicBezTo>
                  <a:pt x="12" y="124"/>
                  <a:pt x="16" y="128"/>
                  <a:pt x="20" y="128"/>
                </a:cubicBezTo>
                <a:cubicBezTo>
                  <a:pt x="108" y="128"/>
                  <a:pt x="108" y="128"/>
                  <a:pt x="108" y="128"/>
                </a:cubicBezTo>
                <a:cubicBezTo>
                  <a:pt x="112" y="128"/>
                  <a:pt x="116" y="124"/>
                  <a:pt x="116" y="120"/>
                </a:cubicBezTo>
                <a:cubicBezTo>
                  <a:pt x="116" y="68"/>
                  <a:pt x="116" y="68"/>
                  <a:pt x="116" y="68"/>
                </a:cubicBezTo>
                <a:cubicBezTo>
                  <a:pt x="116" y="68"/>
                  <a:pt x="116" y="68"/>
                  <a:pt x="116" y="68"/>
                </a:cubicBezTo>
                <a:cubicBezTo>
                  <a:pt x="123" y="68"/>
                  <a:pt x="128" y="63"/>
                  <a:pt x="128" y="56"/>
                </a:cubicBezTo>
                <a:cubicBezTo>
                  <a:pt x="128" y="52"/>
                  <a:pt x="128" y="52"/>
                  <a:pt x="128" y="52"/>
                </a:cubicBezTo>
                <a:cubicBezTo>
                  <a:pt x="128" y="49"/>
                  <a:pt x="127" y="47"/>
                  <a:pt x="126" y="45"/>
                </a:cubicBezTo>
                <a:close/>
                <a:moveTo>
                  <a:pt x="104" y="8"/>
                </a:moveTo>
                <a:cubicBezTo>
                  <a:pt x="104" y="24"/>
                  <a:pt x="104" y="24"/>
                  <a:pt x="104" y="24"/>
                </a:cubicBezTo>
                <a:cubicBezTo>
                  <a:pt x="24" y="24"/>
                  <a:pt x="24" y="24"/>
                  <a:pt x="24" y="24"/>
                </a:cubicBezTo>
                <a:cubicBezTo>
                  <a:pt x="24" y="24"/>
                  <a:pt x="24" y="24"/>
                  <a:pt x="24" y="24"/>
                </a:cubicBezTo>
                <a:cubicBezTo>
                  <a:pt x="24" y="8"/>
                  <a:pt x="24" y="8"/>
                  <a:pt x="24" y="8"/>
                </a:cubicBezTo>
                <a:lnTo>
                  <a:pt x="104" y="8"/>
                </a:lnTo>
                <a:close/>
                <a:moveTo>
                  <a:pt x="41" y="60"/>
                </a:moveTo>
                <a:cubicBezTo>
                  <a:pt x="24" y="60"/>
                  <a:pt x="24" y="60"/>
                  <a:pt x="24" y="60"/>
                </a:cubicBezTo>
                <a:cubicBezTo>
                  <a:pt x="40" y="32"/>
                  <a:pt x="40" y="32"/>
                  <a:pt x="40" y="32"/>
                </a:cubicBezTo>
                <a:cubicBezTo>
                  <a:pt x="49" y="32"/>
                  <a:pt x="49" y="32"/>
                  <a:pt x="49" y="32"/>
                </a:cubicBezTo>
                <a:lnTo>
                  <a:pt x="41" y="60"/>
                </a:lnTo>
                <a:close/>
                <a:moveTo>
                  <a:pt x="53" y="32"/>
                </a:moveTo>
                <a:cubicBezTo>
                  <a:pt x="62" y="32"/>
                  <a:pt x="62" y="32"/>
                  <a:pt x="62" y="32"/>
                </a:cubicBezTo>
                <a:cubicBezTo>
                  <a:pt x="62" y="60"/>
                  <a:pt x="62" y="60"/>
                  <a:pt x="62" y="60"/>
                </a:cubicBezTo>
                <a:cubicBezTo>
                  <a:pt x="45" y="60"/>
                  <a:pt x="45" y="60"/>
                  <a:pt x="45" y="60"/>
                </a:cubicBezTo>
                <a:lnTo>
                  <a:pt x="53" y="32"/>
                </a:lnTo>
                <a:close/>
                <a:moveTo>
                  <a:pt x="66" y="32"/>
                </a:moveTo>
                <a:cubicBezTo>
                  <a:pt x="75" y="32"/>
                  <a:pt x="75" y="32"/>
                  <a:pt x="75" y="32"/>
                </a:cubicBezTo>
                <a:cubicBezTo>
                  <a:pt x="83" y="60"/>
                  <a:pt x="83" y="60"/>
                  <a:pt x="83" y="60"/>
                </a:cubicBezTo>
                <a:cubicBezTo>
                  <a:pt x="66" y="60"/>
                  <a:pt x="66" y="60"/>
                  <a:pt x="66" y="60"/>
                </a:cubicBezTo>
                <a:lnTo>
                  <a:pt x="66" y="32"/>
                </a:lnTo>
                <a:close/>
                <a:moveTo>
                  <a:pt x="79" y="32"/>
                </a:moveTo>
                <a:cubicBezTo>
                  <a:pt x="88" y="32"/>
                  <a:pt x="88" y="32"/>
                  <a:pt x="88" y="32"/>
                </a:cubicBezTo>
                <a:cubicBezTo>
                  <a:pt x="104" y="60"/>
                  <a:pt x="104" y="60"/>
                  <a:pt x="104" y="60"/>
                </a:cubicBezTo>
                <a:cubicBezTo>
                  <a:pt x="87" y="60"/>
                  <a:pt x="87" y="60"/>
                  <a:pt x="87" y="60"/>
                </a:cubicBezTo>
                <a:lnTo>
                  <a:pt x="79" y="32"/>
                </a:lnTo>
                <a:close/>
                <a:moveTo>
                  <a:pt x="8" y="56"/>
                </a:moveTo>
                <a:cubicBezTo>
                  <a:pt x="8" y="52"/>
                  <a:pt x="8" y="52"/>
                  <a:pt x="8" y="52"/>
                </a:cubicBezTo>
                <a:cubicBezTo>
                  <a:pt x="8" y="51"/>
                  <a:pt x="8" y="50"/>
                  <a:pt x="9" y="50"/>
                </a:cubicBezTo>
                <a:cubicBezTo>
                  <a:pt x="21" y="34"/>
                  <a:pt x="21" y="34"/>
                  <a:pt x="21" y="34"/>
                </a:cubicBezTo>
                <a:cubicBezTo>
                  <a:pt x="22" y="33"/>
                  <a:pt x="23" y="32"/>
                  <a:pt x="24" y="32"/>
                </a:cubicBezTo>
                <a:cubicBezTo>
                  <a:pt x="35" y="32"/>
                  <a:pt x="35" y="32"/>
                  <a:pt x="35" y="32"/>
                </a:cubicBezTo>
                <a:cubicBezTo>
                  <a:pt x="19" y="60"/>
                  <a:pt x="19" y="60"/>
                  <a:pt x="19" y="60"/>
                </a:cubicBezTo>
                <a:cubicBezTo>
                  <a:pt x="12" y="60"/>
                  <a:pt x="12" y="60"/>
                  <a:pt x="12" y="60"/>
                </a:cubicBezTo>
                <a:cubicBezTo>
                  <a:pt x="10" y="60"/>
                  <a:pt x="8" y="58"/>
                  <a:pt x="8" y="56"/>
                </a:cubicBezTo>
                <a:close/>
                <a:moveTo>
                  <a:pt x="80" y="120"/>
                </a:moveTo>
                <a:cubicBezTo>
                  <a:pt x="50" y="120"/>
                  <a:pt x="50" y="120"/>
                  <a:pt x="50" y="120"/>
                </a:cubicBezTo>
                <a:cubicBezTo>
                  <a:pt x="50" y="80"/>
                  <a:pt x="50" y="80"/>
                  <a:pt x="50" y="80"/>
                </a:cubicBezTo>
                <a:cubicBezTo>
                  <a:pt x="80" y="80"/>
                  <a:pt x="80" y="80"/>
                  <a:pt x="80" y="80"/>
                </a:cubicBezTo>
                <a:lnTo>
                  <a:pt x="80" y="120"/>
                </a:lnTo>
                <a:close/>
                <a:moveTo>
                  <a:pt x="108" y="120"/>
                </a:moveTo>
                <a:cubicBezTo>
                  <a:pt x="84" y="120"/>
                  <a:pt x="84" y="120"/>
                  <a:pt x="84" y="120"/>
                </a:cubicBezTo>
                <a:cubicBezTo>
                  <a:pt x="84" y="80"/>
                  <a:pt x="84" y="80"/>
                  <a:pt x="84" y="80"/>
                </a:cubicBezTo>
                <a:cubicBezTo>
                  <a:pt x="84" y="78"/>
                  <a:pt x="82" y="76"/>
                  <a:pt x="80" y="76"/>
                </a:cubicBezTo>
                <a:cubicBezTo>
                  <a:pt x="50" y="76"/>
                  <a:pt x="50" y="76"/>
                  <a:pt x="50" y="76"/>
                </a:cubicBezTo>
                <a:cubicBezTo>
                  <a:pt x="48" y="76"/>
                  <a:pt x="46" y="78"/>
                  <a:pt x="46" y="80"/>
                </a:cubicBezTo>
                <a:cubicBezTo>
                  <a:pt x="46" y="120"/>
                  <a:pt x="46" y="120"/>
                  <a:pt x="46" y="120"/>
                </a:cubicBezTo>
                <a:cubicBezTo>
                  <a:pt x="20" y="120"/>
                  <a:pt x="20" y="120"/>
                  <a:pt x="20" y="120"/>
                </a:cubicBezTo>
                <a:cubicBezTo>
                  <a:pt x="20" y="68"/>
                  <a:pt x="20" y="68"/>
                  <a:pt x="20" y="68"/>
                </a:cubicBezTo>
                <a:cubicBezTo>
                  <a:pt x="108" y="68"/>
                  <a:pt x="108" y="68"/>
                  <a:pt x="108" y="68"/>
                </a:cubicBezTo>
                <a:lnTo>
                  <a:pt x="108" y="120"/>
                </a:lnTo>
                <a:close/>
                <a:moveTo>
                  <a:pt x="120" y="56"/>
                </a:moveTo>
                <a:cubicBezTo>
                  <a:pt x="120" y="58"/>
                  <a:pt x="118" y="60"/>
                  <a:pt x="116" y="60"/>
                </a:cubicBezTo>
                <a:cubicBezTo>
                  <a:pt x="109" y="60"/>
                  <a:pt x="109" y="60"/>
                  <a:pt x="109" y="60"/>
                </a:cubicBezTo>
                <a:cubicBezTo>
                  <a:pt x="93" y="32"/>
                  <a:pt x="93" y="32"/>
                  <a:pt x="93" y="32"/>
                </a:cubicBezTo>
                <a:cubicBezTo>
                  <a:pt x="104" y="32"/>
                  <a:pt x="104" y="32"/>
                  <a:pt x="104" y="32"/>
                </a:cubicBezTo>
                <a:cubicBezTo>
                  <a:pt x="104" y="32"/>
                  <a:pt x="104" y="32"/>
                  <a:pt x="104" y="32"/>
                </a:cubicBezTo>
                <a:cubicBezTo>
                  <a:pt x="105" y="32"/>
                  <a:pt x="106" y="33"/>
                  <a:pt x="107" y="34"/>
                </a:cubicBezTo>
                <a:cubicBezTo>
                  <a:pt x="119" y="50"/>
                  <a:pt x="119" y="50"/>
                  <a:pt x="119" y="50"/>
                </a:cubicBezTo>
                <a:cubicBezTo>
                  <a:pt x="120" y="50"/>
                  <a:pt x="120" y="51"/>
                  <a:pt x="120" y="52"/>
                </a:cubicBezTo>
                <a:lnTo>
                  <a:pt x="120" y="56"/>
                </a:lnTo>
                <a:close/>
              </a:path>
            </a:pathLst>
          </a:custGeom>
          <a:solidFill>
            <a:schemeClr val="bg1">
              <a:lumMod val="65000"/>
            </a:schemeClr>
          </a:solidFill>
          <a:ln>
            <a:noFill/>
          </a:ln>
        </p:spPr>
        <p:txBody>
          <a:bodyPr vert="horz" wrap="square" lIns="68559" tIns="34279" rIns="68559" bIns="34279" numCol="1" anchor="t" anchorCtr="0" compatLnSpc="1"/>
          <a:lstStyle/>
          <a:p>
            <a:endParaRPr lang="id-ID" sz="1350"/>
          </a:p>
        </p:txBody>
      </p:sp>
      <p:grpSp>
        <p:nvGrpSpPr>
          <p:cNvPr id="47" name="Group 231"/>
          <p:cNvGrpSpPr/>
          <p:nvPr/>
        </p:nvGrpSpPr>
        <p:grpSpPr>
          <a:xfrm>
            <a:off x="983561" y="3712241"/>
            <a:ext cx="227440" cy="225323"/>
            <a:chOff x="7219950" y="3429000"/>
            <a:chExt cx="495300" cy="490538"/>
          </a:xfrm>
          <a:solidFill>
            <a:schemeClr val="bg1">
              <a:lumMod val="65000"/>
            </a:schemeClr>
          </a:solidFill>
        </p:grpSpPr>
        <p:sp>
          <p:nvSpPr>
            <p:cNvPr id="48" name="Freeform 32"/>
            <p:cNvSpPr>
              <a:spLocks noEditPoints="1"/>
            </p:cNvSpPr>
            <p:nvPr/>
          </p:nvSpPr>
          <p:spPr bwMode="auto">
            <a:xfrm>
              <a:off x="7219950" y="3475038"/>
              <a:ext cx="452438" cy="444500"/>
            </a:xfrm>
            <a:custGeom>
              <a:avLst/>
              <a:gdLst>
                <a:gd name="T0" fmla="*/ 84 w 118"/>
                <a:gd name="T1" fmla="*/ 3 h 116"/>
                <a:gd name="T2" fmla="*/ 77 w 118"/>
                <a:gd name="T3" fmla="*/ 0 h 116"/>
                <a:gd name="T4" fmla="*/ 70 w 118"/>
                <a:gd name="T5" fmla="*/ 3 h 116"/>
                <a:gd name="T6" fmla="*/ 64 w 118"/>
                <a:gd name="T7" fmla="*/ 9 h 116"/>
                <a:gd name="T8" fmla="*/ 61 w 118"/>
                <a:gd name="T9" fmla="*/ 16 h 116"/>
                <a:gd name="T10" fmla="*/ 62 w 118"/>
                <a:gd name="T11" fmla="*/ 21 h 116"/>
                <a:gd name="T12" fmla="*/ 8 w 118"/>
                <a:gd name="T13" fmla="*/ 43 h 116"/>
                <a:gd name="T14" fmla="*/ 1 w 118"/>
                <a:gd name="T15" fmla="*/ 51 h 116"/>
                <a:gd name="T16" fmla="*/ 5 w 118"/>
                <a:gd name="T17" fmla="*/ 62 h 116"/>
                <a:gd name="T18" fmla="*/ 55 w 118"/>
                <a:gd name="T19" fmla="*/ 112 h 116"/>
                <a:gd name="T20" fmla="*/ 64 w 118"/>
                <a:gd name="T21" fmla="*/ 116 h 116"/>
                <a:gd name="T22" fmla="*/ 64 w 118"/>
                <a:gd name="T23" fmla="*/ 116 h 116"/>
                <a:gd name="T24" fmla="*/ 66 w 118"/>
                <a:gd name="T25" fmla="*/ 116 h 116"/>
                <a:gd name="T26" fmla="*/ 75 w 118"/>
                <a:gd name="T27" fmla="*/ 108 h 116"/>
                <a:gd name="T28" fmla="*/ 96 w 118"/>
                <a:gd name="T29" fmla="*/ 55 h 116"/>
                <a:gd name="T30" fmla="*/ 102 w 118"/>
                <a:gd name="T31" fmla="*/ 57 h 116"/>
                <a:gd name="T32" fmla="*/ 109 w 118"/>
                <a:gd name="T33" fmla="*/ 54 h 116"/>
                <a:gd name="T34" fmla="*/ 115 w 118"/>
                <a:gd name="T35" fmla="*/ 48 h 116"/>
                <a:gd name="T36" fmla="*/ 118 w 118"/>
                <a:gd name="T37" fmla="*/ 41 h 116"/>
                <a:gd name="T38" fmla="*/ 115 w 118"/>
                <a:gd name="T39" fmla="*/ 34 h 116"/>
                <a:gd name="T40" fmla="*/ 84 w 118"/>
                <a:gd name="T41" fmla="*/ 3 h 116"/>
                <a:gd name="T42" fmla="*/ 68 w 118"/>
                <a:gd name="T43" fmla="*/ 105 h 116"/>
                <a:gd name="T44" fmla="*/ 65 w 118"/>
                <a:gd name="T45" fmla="*/ 108 h 116"/>
                <a:gd name="T46" fmla="*/ 64 w 118"/>
                <a:gd name="T47" fmla="*/ 108 h 116"/>
                <a:gd name="T48" fmla="*/ 61 w 118"/>
                <a:gd name="T49" fmla="*/ 107 h 116"/>
                <a:gd name="T50" fmla="*/ 10 w 118"/>
                <a:gd name="T51" fmla="*/ 56 h 116"/>
                <a:gd name="T52" fmla="*/ 9 w 118"/>
                <a:gd name="T53" fmla="*/ 53 h 116"/>
                <a:gd name="T54" fmla="*/ 11 w 118"/>
                <a:gd name="T55" fmla="*/ 50 h 116"/>
                <a:gd name="T56" fmla="*/ 36 w 118"/>
                <a:gd name="T57" fmla="*/ 40 h 116"/>
                <a:gd name="T58" fmla="*/ 87 w 118"/>
                <a:gd name="T59" fmla="*/ 58 h 116"/>
                <a:gd name="T60" fmla="*/ 68 w 118"/>
                <a:gd name="T61" fmla="*/ 105 h 116"/>
                <a:gd name="T62" fmla="*/ 109 w 118"/>
                <a:gd name="T63" fmla="*/ 42 h 116"/>
                <a:gd name="T64" fmla="*/ 103 w 118"/>
                <a:gd name="T65" fmla="*/ 48 h 116"/>
                <a:gd name="T66" fmla="*/ 100 w 118"/>
                <a:gd name="T67" fmla="*/ 48 h 116"/>
                <a:gd name="T68" fmla="*/ 93 w 118"/>
                <a:gd name="T69" fmla="*/ 41 h 116"/>
                <a:gd name="T70" fmla="*/ 88 w 118"/>
                <a:gd name="T71" fmla="*/ 55 h 116"/>
                <a:gd name="T72" fmla="*/ 88 w 118"/>
                <a:gd name="T73" fmla="*/ 54 h 116"/>
                <a:gd name="T74" fmla="*/ 53 w 118"/>
                <a:gd name="T75" fmla="*/ 39 h 116"/>
                <a:gd name="T76" fmla="*/ 42 w 118"/>
                <a:gd name="T77" fmla="*/ 38 h 116"/>
                <a:gd name="T78" fmla="*/ 76 w 118"/>
                <a:gd name="T79" fmla="*/ 24 h 116"/>
                <a:gd name="T80" fmla="*/ 70 w 118"/>
                <a:gd name="T81" fmla="*/ 17 h 116"/>
                <a:gd name="T82" fmla="*/ 70 w 118"/>
                <a:gd name="T83" fmla="*/ 14 h 116"/>
                <a:gd name="T84" fmla="*/ 75 w 118"/>
                <a:gd name="T85" fmla="*/ 9 h 116"/>
                <a:gd name="T86" fmla="*/ 78 w 118"/>
                <a:gd name="T87" fmla="*/ 9 h 116"/>
                <a:gd name="T88" fmla="*/ 109 w 118"/>
                <a:gd name="T89" fmla="*/ 39 h 116"/>
                <a:gd name="T90" fmla="*/ 109 w 118"/>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8" h="116">
                  <a:moveTo>
                    <a:pt x="84" y="3"/>
                  </a:moveTo>
                  <a:cubicBezTo>
                    <a:pt x="82" y="1"/>
                    <a:pt x="79" y="0"/>
                    <a:pt x="77" y="0"/>
                  </a:cubicBezTo>
                  <a:cubicBezTo>
                    <a:pt x="74" y="0"/>
                    <a:pt x="71" y="1"/>
                    <a:pt x="70" y="3"/>
                  </a:cubicBezTo>
                  <a:cubicBezTo>
                    <a:pt x="64" y="9"/>
                    <a:pt x="64" y="9"/>
                    <a:pt x="64" y="9"/>
                  </a:cubicBezTo>
                  <a:cubicBezTo>
                    <a:pt x="62" y="10"/>
                    <a:pt x="61" y="13"/>
                    <a:pt x="61" y="16"/>
                  </a:cubicBezTo>
                  <a:cubicBezTo>
                    <a:pt x="61" y="18"/>
                    <a:pt x="62" y="19"/>
                    <a:pt x="62" y="21"/>
                  </a:cubicBezTo>
                  <a:cubicBezTo>
                    <a:pt x="8" y="43"/>
                    <a:pt x="8" y="43"/>
                    <a:pt x="8" y="43"/>
                  </a:cubicBezTo>
                  <a:cubicBezTo>
                    <a:pt x="5" y="44"/>
                    <a:pt x="2" y="48"/>
                    <a:pt x="1" y="51"/>
                  </a:cubicBezTo>
                  <a:cubicBezTo>
                    <a:pt x="0" y="55"/>
                    <a:pt x="2" y="59"/>
                    <a:pt x="5" y="62"/>
                  </a:cubicBezTo>
                  <a:cubicBezTo>
                    <a:pt x="55" y="112"/>
                    <a:pt x="55" y="112"/>
                    <a:pt x="55" y="112"/>
                  </a:cubicBezTo>
                  <a:cubicBezTo>
                    <a:pt x="58" y="115"/>
                    <a:pt x="61" y="116"/>
                    <a:pt x="64" y="116"/>
                  </a:cubicBezTo>
                  <a:cubicBezTo>
                    <a:pt x="64" y="116"/>
                    <a:pt x="64" y="116"/>
                    <a:pt x="64" y="116"/>
                  </a:cubicBezTo>
                  <a:cubicBezTo>
                    <a:pt x="65" y="116"/>
                    <a:pt x="66" y="116"/>
                    <a:pt x="66" y="116"/>
                  </a:cubicBezTo>
                  <a:cubicBezTo>
                    <a:pt x="70" y="115"/>
                    <a:pt x="74" y="112"/>
                    <a:pt x="75" y="108"/>
                  </a:cubicBezTo>
                  <a:cubicBezTo>
                    <a:pt x="96" y="55"/>
                    <a:pt x="96" y="55"/>
                    <a:pt x="96" y="55"/>
                  </a:cubicBezTo>
                  <a:cubicBezTo>
                    <a:pt x="98" y="56"/>
                    <a:pt x="100" y="57"/>
                    <a:pt x="102" y="57"/>
                  </a:cubicBezTo>
                  <a:cubicBezTo>
                    <a:pt x="105" y="57"/>
                    <a:pt x="107" y="56"/>
                    <a:pt x="109" y="54"/>
                  </a:cubicBezTo>
                  <a:cubicBezTo>
                    <a:pt x="115" y="48"/>
                    <a:pt x="115" y="48"/>
                    <a:pt x="115" y="48"/>
                  </a:cubicBezTo>
                  <a:cubicBezTo>
                    <a:pt x="117" y="46"/>
                    <a:pt x="118" y="44"/>
                    <a:pt x="118" y="41"/>
                  </a:cubicBezTo>
                  <a:cubicBezTo>
                    <a:pt x="118" y="38"/>
                    <a:pt x="117" y="36"/>
                    <a:pt x="115" y="34"/>
                  </a:cubicBezTo>
                  <a:lnTo>
                    <a:pt x="84" y="3"/>
                  </a:lnTo>
                  <a:close/>
                  <a:moveTo>
                    <a:pt x="68" y="105"/>
                  </a:moveTo>
                  <a:cubicBezTo>
                    <a:pt x="67" y="107"/>
                    <a:pt x="66" y="108"/>
                    <a:pt x="65" y="108"/>
                  </a:cubicBezTo>
                  <a:cubicBezTo>
                    <a:pt x="64" y="108"/>
                    <a:pt x="64" y="108"/>
                    <a:pt x="64" y="108"/>
                  </a:cubicBezTo>
                  <a:cubicBezTo>
                    <a:pt x="63" y="108"/>
                    <a:pt x="62" y="108"/>
                    <a:pt x="61" y="107"/>
                  </a:cubicBezTo>
                  <a:cubicBezTo>
                    <a:pt x="10" y="56"/>
                    <a:pt x="10" y="56"/>
                    <a:pt x="10" y="56"/>
                  </a:cubicBezTo>
                  <a:cubicBezTo>
                    <a:pt x="9" y="56"/>
                    <a:pt x="9" y="54"/>
                    <a:pt x="9" y="53"/>
                  </a:cubicBezTo>
                  <a:cubicBezTo>
                    <a:pt x="9" y="52"/>
                    <a:pt x="10" y="51"/>
                    <a:pt x="11" y="50"/>
                  </a:cubicBezTo>
                  <a:cubicBezTo>
                    <a:pt x="36" y="40"/>
                    <a:pt x="36" y="40"/>
                    <a:pt x="36" y="40"/>
                  </a:cubicBezTo>
                  <a:cubicBezTo>
                    <a:pt x="53" y="46"/>
                    <a:pt x="70" y="40"/>
                    <a:pt x="87" y="58"/>
                  </a:cubicBezTo>
                  <a:lnTo>
                    <a:pt x="68" y="105"/>
                  </a:lnTo>
                  <a:close/>
                  <a:moveTo>
                    <a:pt x="109" y="42"/>
                  </a:moveTo>
                  <a:cubicBezTo>
                    <a:pt x="103" y="48"/>
                    <a:pt x="103" y="48"/>
                    <a:pt x="103" y="48"/>
                  </a:cubicBezTo>
                  <a:cubicBezTo>
                    <a:pt x="103" y="49"/>
                    <a:pt x="101" y="49"/>
                    <a:pt x="100" y="48"/>
                  </a:cubicBezTo>
                  <a:cubicBezTo>
                    <a:pt x="93" y="41"/>
                    <a:pt x="93" y="41"/>
                    <a:pt x="93" y="41"/>
                  </a:cubicBezTo>
                  <a:cubicBezTo>
                    <a:pt x="88" y="55"/>
                    <a:pt x="88" y="55"/>
                    <a:pt x="88" y="55"/>
                  </a:cubicBezTo>
                  <a:cubicBezTo>
                    <a:pt x="88" y="54"/>
                    <a:pt x="88" y="54"/>
                    <a:pt x="88" y="54"/>
                  </a:cubicBezTo>
                  <a:cubicBezTo>
                    <a:pt x="76" y="42"/>
                    <a:pt x="64" y="41"/>
                    <a:pt x="53" y="39"/>
                  </a:cubicBezTo>
                  <a:cubicBezTo>
                    <a:pt x="49" y="39"/>
                    <a:pt x="46" y="38"/>
                    <a:pt x="42" y="38"/>
                  </a:cubicBezTo>
                  <a:cubicBezTo>
                    <a:pt x="76" y="24"/>
                    <a:pt x="76" y="24"/>
                    <a:pt x="76" y="24"/>
                  </a:cubicBezTo>
                  <a:cubicBezTo>
                    <a:pt x="70" y="17"/>
                    <a:pt x="70" y="17"/>
                    <a:pt x="70" y="17"/>
                  </a:cubicBezTo>
                  <a:cubicBezTo>
                    <a:pt x="69" y="16"/>
                    <a:pt x="69" y="15"/>
                    <a:pt x="70" y="14"/>
                  </a:cubicBezTo>
                  <a:cubicBezTo>
                    <a:pt x="75" y="9"/>
                    <a:pt x="75" y="9"/>
                    <a:pt x="75" y="9"/>
                  </a:cubicBezTo>
                  <a:cubicBezTo>
                    <a:pt x="76" y="8"/>
                    <a:pt x="77" y="8"/>
                    <a:pt x="78" y="9"/>
                  </a:cubicBezTo>
                  <a:cubicBezTo>
                    <a:pt x="109" y="39"/>
                    <a:pt x="109" y="39"/>
                    <a:pt x="109" y="39"/>
                  </a:cubicBezTo>
                  <a:cubicBezTo>
                    <a:pt x="110" y="40"/>
                    <a:pt x="110" y="42"/>
                    <a:pt x="109"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350"/>
            </a:p>
          </p:txBody>
        </p:sp>
        <p:sp>
          <p:nvSpPr>
            <p:cNvPr id="49" name="Freeform 33"/>
            <p:cNvSpPr>
              <a:spLocks noEditPoints="1"/>
            </p:cNvSpPr>
            <p:nvPr/>
          </p:nvSpPr>
          <p:spPr bwMode="auto">
            <a:xfrm>
              <a:off x="7439025" y="3675063"/>
              <a:ext cx="76200" cy="76200"/>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6" y="20"/>
                    <a:pt x="20" y="16"/>
                    <a:pt x="20" y="10"/>
                  </a:cubicBezTo>
                  <a:cubicBezTo>
                    <a:pt x="20" y="4"/>
                    <a:pt x="16" y="0"/>
                    <a:pt x="10" y="0"/>
                  </a:cubicBezTo>
                  <a:cubicBezTo>
                    <a:pt x="4" y="0"/>
                    <a:pt x="0" y="4"/>
                    <a:pt x="0" y="10"/>
                  </a:cubicBezTo>
                  <a:cubicBezTo>
                    <a:pt x="0" y="16"/>
                    <a:pt x="4" y="20"/>
                    <a:pt x="10" y="20"/>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350"/>
            </a:p>
          </p:txBody>
        </p:sp>
        <p:sp>
          <p:nvSpPr>
            <p:cNvPr id="50" name="Freeform 34"/>
            <p:cNvSpPr>
              <a:spLocks noEditPoints="1"/>
            </p:cNvSpPr>
            <p:nvPr/>
          </p:nvSpPr>
          <p:spPr bwMode="auto">
            <a:xfrm>
              <a:off x="7639050" y="3429000"/>
              <a:ext cx="76200" cy="76200"/>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4"/>
                    <a:pt x="0" y="10"/>
                  </a:cubicBezTo>
                  <a:cubicBezTo>
                    <a:pt x="0" y="16"/>
                    <a:pt x="4" y="20"/>
                    <a:pt x="10" y="20"/>
                  </a:cubicBezTo>
                  <a:cubicBezTo>
                    <a:pt x="16" y="20"/>
                    <a:pt x="20" y="16"/>
                    <a:pt x="20" y="10"/>
                  </a:cubicBezTo>
                  <a:cubicBezTo>
                    <a:pt x="20" y="4"/>
                    <a:pt x="16" y="0"/>
                    <a:pt x="10" y="0"/>
                  </a:cubicBezTo>
                  <a:close/>
                  <a:moveTo>
                    <a:pt x="10" y="16"/>
                  </a:moveTo>
                  <a:cubicBezTo>
                    <a:pt x="7" y="16"/>
                    <a:pt x="4" y="13"/>
                    <a:pt x="4" y="10"/>
                  </a:cubicBezTo>
                  <a:cubicBezTo>
                    <a:pt x="4" y="7"/>
                    <a:pt x="7" y="4"/>
                    <a:pt x="10" y="4"/>
                  </a:cubicBezTo>
                  <a:cubicBezTo>
                    <a:pt x="13" y="4"/>
                    <a:pt x="16" y="7"/>
                    <a:pt x="16" y="10"/>
                  </a:cubicBezTo>
                  <a:cubicBezTo>
                    <a:pt x="16" y="13"/>
                    <a:pt x="13" y="16"/>
                    <a:pt x="1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350"/>
            </a:p>
          </p:txBody>
        </p:sp>
        <p:sp>
          <p:nvSpPr>
            <p:cNvPr id="51" name="Freeform 35"/>
            <p:cNvSpPr>
              <a:spLocks noEditPoints="1"/>
            </p:cNvSpPr>
            <p:nvPr/>
          </p:nvSpPr>
          <p:spPr bwMode="auto">
            <a:xfrm>
              <a:off x="7346950" y="3659188"/>
              <a:ext cx="61913" cy="61913"/>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350"/>
            </a:p>
          </p:txBody>
        </p:sp>
        <p:sp>
          <p:nvSpPr>
            <p:cNvPr id="52" name="Oval 36"/>
            <p:cNvSpPr>
              <a:spLocks noChangeArrowheads="1"/>
            </p:cNvSpPr>
            <p:nvPr/>
          </p:nvSpPr>
          <p:spPr bwMode="auto">
            <a:xfrm>
              <a:off x="7408863" y="3767138"/>
              <a:ext cx="30163"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350"/>
            </a:p>
          </p:txBody>
        </p:sp>
        <p:sp>
          <p:nvSpPr>
            <p:cNvPr id="53" name="Oval 37"/>
            <p:cNvSpPr>
              <a:spLocks noChangeArrowheads="1"/>
            </p:cNvSpPr>
            <p:nvPr/>
          </p:nvSpPr>
          <p:spPr bwMode="auto">
            <a:xfrm>
              <a:off x="7653338" y="3536950"/>
              <a:ext cx="31750"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350"/>
            </a:p>
          </p:txBody>
        </p:sp>
      </p:grpSp>
      <p:sp>
        <p:nvSpPr>
          <p:cNvPr id="54" name="TextBox 53"/>
          <p:cNvSpPr txBox="1"/>
          <p:nvPr/>
        </p:nvSpPr>
        <p:spPr>
          <a:xfrm>
            <a:off x="1224661" y="1635935"/>
            <a:ext cx="1870619" cy="276914"/>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r>
              <a:rPr lang="id-ID" sz="1200" b="1" dirty="0">
                <a:solidFill>
                  <a:schemeClr val="tx1">
                    <a:lumMod val="75000"/>
                    <a:lumOff val="25000"/>
                  </a:schemeClr>
                </a:solidFill>
                <a:latin typeface="Raleway" panose="020B0003030101060003" pitchFamily="34" charset="0"/>
              </a:rPr>
              <a:t>01</a:t>
            </a:r>
          </a:p>
        </p:txBody>
      </p:sp>
      <p:sp>
        <p:nvSpPr>
          <p:cNvPr id="55" name="TextBox 54"/>
          <p:cNvSpPr txBox="1"/>
          <p:nvPr/>
        </p:nvSpPr>
        <p:spPr>
          <a:xfrm>
            <a:off x="1224661" y="1856528"/>
            <a:ext cx="2050583" cy="369218"/>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a:t>
            </a:r>
            <a:endParaRPr lang="en-US" altLang="zh-CN" sz="9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224661" y="2355793"/>
            <a:ext cx="1870619" cy="276914"/>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r>
              <a:rPr lang="id-ID" sz="1200" b="1" dirty="0">
                <a:solidFill>
                  <a:schemeClr val="tx1">
                    <a:lumMod val="75000"/>
                    <a:lumOff val="25000"/>
                  </a:schemeClr>
                </a:solidFill>
                <a:latin typeface="Raleway" panose="020B0003030101060003" pitchFamily="34" charset="0"/>
              </a:rPr>
              <a:t>02</a:t>
            </a:r>
          </a:p>
        </p:txBody>
      </p:sp>
      <p:sp>
        <p:nvSpPr>
          <p:cNvPr id="57" name="TextBox 56"/>
          <p:cNvSpPr txBox="1"/>
          <p:nvPr/>
        </p:nvSpPr>
        <p:spPr>
          <a:xfrm>
            <a:off x="1224661" y="2570764"/>
            <a:ext cx="2050583" cy="369218"/>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a:t>
            </a:r>
            <a:endParaRPr lang="en-US" altLang="zh-CN" sz="9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1224661" y="3014695"/>
            <a:ext cx="1870619" cy="276914"/>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r>
              <a:rPr lang="id-ID" sz="1200" b="1" dirty="0">
                <a:solidFill>
                  <a:schemeClr val="tx1">
                    <a:lumMod val="75000"/>
                    <a:lumOff val="25000"/>
                  </a:schemeClr>
                </a:solidFill>
                <a:latin typeface="Raleway" panose="020B0003030101060003" pitchFamily="34" charset="0"/>
              </a:rPr>
              <a:t>03</a:t>
            </a:r>
          </a:p>
        </p:txBody>
      </p:sp>
      <p:sp>
        <p:nvSpPr>
          <p:cNvPr id="59" name="TextBox 58"/>
          <p:cNvSpPr txBox="1"/>
          <p:nvPr/>
        </p:nvSpPr>
        <p:spPr>
          <a:xfrm>
            <a:off x="1224661" y="3930191"/>
            <a:ext cx="2050583" cy="369218"/>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a:t>
            </a:r>
            <a:endParaRPr lang="en-US" altLang="zh-CN" sz="9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0" name="TextBox 59"/>
          <p:cNvSpPr txBox="1"/>
          <p:nvPr/>
        </p:nvSpPr>
        <p:spPr>
          <a:xfrm>
            <a:off x="1224661" y="3678241"/>
            <a:ext cx="1870619" cy="276914"/>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r>
              <a:rPr lang="id-ID" sz="1200" b="1" dirty="0">
                <a:solidFill>
                  <a:schemeClr val="tx1">
                    <a:lumMod val="75000"/>
                    <a:lumOff val="25000"/>
                  </a:schemeClr>
                </a:solidFill>
                <a:latin typeface="Raleway" panose="020B0003030101060003" pitchFamily="34" charset="0"/>
              </a:rPr>
              <a:t>04</a:t>
            </a:r>
          </a:p>
        </p:txBody>
      </p:sp>
      <p:sp>
        <p:nvSpPr>
          <p:cNvPr id="61" name="TextBox 60"/>
          <p:cNvSpPr txBox="1"/>
          <p:nvPr/>
        </p:nvSpPr>
        <p:spPr>
          <a:xfrm>
            <a:off x="1224661" y="3246326"/>
            <a:ext cx="2050583" cy="369218"/>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a:t>
            </a:r>
            <a:endParaRPr lang="en-US" altLang="zh-CN" sz="9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2" name="TextBox 61"/>
          <p:cNvSpPr txBox="1"/>
          <p:nvPr/>
        </p:nvSpPr>
        <p:spPr>
          <a:xfrm>
            <a:off x="6451756" y="2078879"/>
            <a:ext cx="1107654" cy="276914"/>
          </a:xfrm>
          <a:prstGeom prst="rect">
            <a:avLst/>
          </a:prstGeom>
          <a:noFill/>
        </p:spPr>
        <p:txBody>
          <a:bodyPr wrap="none" rtlCol="0">
            <a:spAutoFit/>
          </a:bodyPr>
          <a:lstStyle/>
          <a:p>
            <a:pPr defTabSz="911225">
              <a:spcBef>
                <a:spcPct val="20000"/>
              </a:spcBef>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3" name="Rectangle 247"/>
          <p:cNvSpPr/>
          <p:nvPr/>
        </p:nvSpPr>
        <p:spPr>
          <a:xfrm>
            <a:off x="6431174" y="2368102"/>
            <a:ext cx="2394147" cy="784588"/>
          </a:xfrm>
          <a:prstGeom prst="rect">
            <a:avLst/>
          </a:prstGeom>
        </p:spPr>
        <p:txBody>
          <a:bodyPr wrap="square">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请在此处输入您的文本，或者复制您的文本粘贴到此处请在此处请在此处输入您的文本，或者复制您的文本粘贴到此处请在此处请在此处输入您的文本，或者复制您的文本粘贴到此处请在此处</a:t>
            </a:r>
            <a:endParaRPr lang="en-US" altLang="zh-CN" sz="9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750"/>
                                        <p:tgtEl>
                                          <p:spTgt spid="15"/>
                                        </p:tgtEl>
                                      </p:cBhvr>
                                    </p:animEffect>
                                    <p:anim calcmode="lin" valueType="num">
                                      <p:cBhvr>
                                        <p:cTn id="8" dur="750" fill="hold"/>
                                        <p:tgtEl>
                                          <p:spTgt spid="15"/>
                                        </p:tgtEl>
                                        <p:attrNameLst>
                                          <p:attrName>ppt_x</p:attrName>
                                        </p:attrNameLst>
                                      </p:cBhvr>
                                      <p:tavLst>
                                        <p:tav tm="0">
                                          <p:val>
                                            <p:strVal val="#ppt_x"/>
                                          </p:val>
                                        </p:tav>
                                        <p:tav tm="100000">
                                          <p:val>
                                            <p:strVal val="#ppt_x"/>
                                          </p:val>
                                        </p:tav>
                                      </p:tavLst>
                                    </p:anim>
                                    <p:anim calcmode="lin" valueType="num">
                                      <p:cBhvr>
                                        <p:cTn id="9" dur="75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Effect transition="in" filter="fade">
                                      <p:cBhvr>
                                        <p:cTn id="15" dur="500"/>
                                        <p:tgtEl>
                                          <p:spTgt spid="18"/>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750"/>
                                        <p:tgtEl>
                                          <p:spTgt spid="11"/>
                                        </p:tgtEl>
                                      </p:cBhvr>
                                    </p:animEffect>
                                    <p:anim calcmode="lin" valueType="num">
                                      <p:cBhvr>
                                        <p:cTn id="20" dur="750" fill="hold"/>
                                        <p:tgtEl>
                                          <p:spTgt spid="11"/>
                                        </p:tgtEl>
                                        <p:attrNameLst>
                                          <p:attrName>ppt_x</p:attrName>
                                        </p:attrNameLst>
                                      </p:cBhvr>
                                      <p:tavLst>
                                        <p:tav tm="0">
                                          <p:val>
                                            <p:strVal val="#ppt_x"/>
                                          </p:val>
                                        </p:tav>
                                        <p:tav tm="100000">
                                          <p:val>
                                            <p:strVal val="#ppt_x"/>
                                          </p:val>
                                        </p:tav>
                                      </p:tavLst>
                                    </p:anim>
                                    <p:anim calcmode="lin" valueType="num">
                                      <p:cBhvr>
                                        <p:cTn id="21" dur="750" fill="hold"/>
                                        <p:tgtEl>
                                          <p:spTgt spid="11"/>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53" presetClass="entr" presetSubtype="16"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3000"/>
                            </p:stCondLst>
                            <p:childTnLst>
                              <p:par>
                                <p:cTn id="29" presetID="42" presetClass="entr" presetSubtype="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750"/>
                                        <p:tgtEl>
                                          <p:spTgt spid="7"/>
                                        </p:tgtEl>
                                      </p:cBhvr>
                                    </p:animEffect>
                                    <p:anim calcmode="lin" valueType="num">
                                      <p:cBhvr>
                                        <p:cTn id="32" dur="750" fill="hold"/>
                                        <p:tgtEl>
                                          <p:spTgt spid="7"/>
                                        </p:tgtEl>
                                        <p:attrNameLst>
                                          <p:attrName>ppt_x</p:attrName>
                                        </p:attrNameLst>
                                      </p:cBhvr>
                                      <p:tavLst>
                                        <p:tav tm="0">
                                          <p:val>
                                            <p:strVal val="#ppt_x"/>
                                          </p:val>
                                        </p:tav>
                                        <p:tav tm="100000">
                                          <p:val>
                                            <p:strVal val="#ppt_x"/>
                                          </p:val>
                                        </p:tav>
                                      </p:tavLst>
                                    </p:anim>
                                    <p:anim calcmode="lin" valueType="num">
                                      <p:cBhvr>
                                        <p:cTn id="33" dur="750" fill="hold"/>
                                        <p:tgtEl>
                                          <p:spTgt spid="7"/>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53" presetClass="entr" presetSubtype="16"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p:cTn id="37" dur="500" fill="hold"/>
                                        <p:tgtEl>
                                          <p:spTgt spid="26"/>
                                        </p:tgtEl>
                                        <p:attrNameLst>
                                          <p:attrName>ppt_w</p:attrName>
                                        </p:attrNameLst>
                                      </p:cBhvr>
                                      <p:tavLst>
                                        <p:tav tm="0">
                                          <p:val>
                                            <p:fltVal val="0"/>
                                          </p:val>
                                        </p:tav>
                                        <p:tav tm="100000">
                                          <p:val>
                                            <p:strVal val="#ppt_w"/>
                                          </p:val>
                                        </p:tav>
                                      </p:tavLst>
                                    </p:anim>
                                    <p:anim calcmode="lin" valueType="num">
                                      <p:cBhvr>
                                        <p:cTn id="38" dur="500" fill="hold"/>
                                        <p:tgtEl>
                                          <p:spTgt spid="26"/>
                                        </p:tgtEl>
                                        <p:attrNameLst>
                                          <p:attrName>ppt_h</p:attrName>
                                        </p:attrNameLst>
                                      </p:cBhvr>
                                      <p:tavLst>
                                        <p:tav tm="0">
                                          <p:val>
                                            <p:fltVal val="0"/>
                                          </p:val>
                                        </p:tav>
                                        <p:tav tm="100000">
                                          <p:val>
                                            <p:strVal val="#ppt_h"/>
                                          </p:val>
                                        </p:tav>
                                      </p:tavLst>
                                    </p:anim>
                                    <p:animEffect transition="in" filter="fade">
                                      <p:cBhvr>
                                        <p:cTn id="39" dur="500"/>
                                        <p:tgtEl>
                                          <p:spTgt spid="26"/>
                                        </p:tgtEl>
                                      </p:cBhvr>
                                    </p:animEffect>
                                  </p:childTnLst>
                                </p:cTn>
                              </p:par>
                            </p:childTnLst>
                          </p:cTn>
                        </p:par>
                        <p:par>
                          <p:cTn id="40" fill="hold">
                            <p:stCondLst>
                              <p:cond delay="4500"/>
                            </p:stCondLst>
                            <p:childTnLst>
                              <p:par>
                                <p:cTn id="41" presetID="42" presetClass="entr" presetSubtype="0"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750"/>
                                        <p:tgtEl>
                                          <p:spTgt spid="3"/>
                                        </p:tgtEl>
                                      </p:cBhvr>
                                    </p:animEffect>
                                    <p:anim calcmode="lin" valueType="num">
                                      <p:cBhvr>
                                        <p:cTn id="44" dur="750" fill="hold"/>
                                        <p:tgtEl>
                                          <p:spTgt spid="3"/>
                                        </p:tgtEl>
                                        <p:attrNameLst>
                                          <p:attrName>ppt_x</p:attrName>
                                        </p:attrNameLst>
                                      </p:cBhvr>
                                      <p:tavLst>
                                        <p:tav tm="0">
                                          <p:val>
                                            <p:strVal val="#ppt_x"/>
                                          </p:val>
                                        </p:tav>
                                        <p:tav tm="100000">
                                          <p:val>
                                            <p:strVal val="#ppt_x"/>
                                          </p:val>
                                        </p:tav>
                                      </p:tavLst>
                                    </p:anim>
                                    <p:anim calcmode="lin" valueType="num">
                                      <p:cBhvr>
                                        <p:cTn id="45" dur="750" fill="hold"/>
                                        <p:tgtEl>
                                          <p:spTgt spid="3"/>
                                        </p:tgtEl>
                                        <p:attrNameLst>
                                          <p:attrName>ppt_y</p:attrName>
                                        </p:attrNameLst>
                                      </p:cBhvr>
                                      <p:tavLst>
                                        <p:tav tm="0">
                                          <p:val>
                                            <p:strVal val="#ppt_y+.1"/>
                                          </p:val>
                                        </p:tav>
                                        <p:tav tm="100000">
                                          <p:val>
                                            <p:strVal val="#ppt_y"/>
                                          </p:val>
                                        </p:tav>
                                      </p:tavLst>
                                    </p:anim>
                                  </p:childTnLst>
                                </p:cTn>
                              </p:par>
                            </p:childTnLst>
                          </p:cTn>
                        </p:par>
                        <p:par>
                          <p:cTn id="46" fill="hold">
                            <p:stCondLst>
                              <p:cond delay="5500"/>
                            </p:stCondLst>
                            <p:childTnLst>
                              <p:par>
                                <p:cTn id="47" presetID="10" presetClass="entr" presetSubtype="0" fill="hold" grpId="0" nodeType="after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500"/>
                                        <p:tgtEl>
                                          <p:spTgt spid="2"/>
                                        </p:tgtEl>
                                      </p:cBhvr>
                                    </p:animEffect>
                                  </p:childTnLst>
                                </p:cTn>
                              </p:par>
                              <p:par>
                                <p:cTn id="50" presetID="53" presetClass="entr" presetSubtype="16" fill="hold" nodeType="with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p:cTn id="52" dur="500" fill="hold"/>
                                        <p:tgtEl>
                                          <p:spTgt spid="27"/>
                                        </p:tgtEl>
                                        <p:attrNameLst>
                                          <p:attrName>ppt_w</p:attrName>
                                        </p:attrNameLst>
                                      </p:cBhvr>
                                      <p:tavLst>
                                        <p:tav tm="0">
                                          <p:val>
                                            <p:fltVal val="0"/>
                                          </p:val>
                                        </p:tav>
                                        <p:tav tm="100000">
                                          <p:val>
                                            <p:strVal val="#ppt_w"/>
                                          </p:val>
                                        </p:tav>
                                      </p:tavLst>
                                    </p:anim>
                                    <p:anim calcmode="lin" valueType="num">
                                      <p:cBhvr>
                                        <p:cTn id="53" dur="500" fill="hold"/>
                                        <p:tgtEl>
                                          <p:spTgt spid="27"/>
                                        </p:tgtEl>
                                        <p:attrNameLst>
                                          <p:attrName>ppt_h</p:attrName>
                                        </p:attrNameLst>
                                      </p:cBhvr>
                                      <p:tavLst>
                                        <p:tav tm="0">
                                          <p:val>
                                            <p:fltVal val="0"/>
                                          </p:val>
                                        </p:tav>
                                        <p:tav tm="100000">
                                          <p:val>
                                            <p:strVal val="#ppt_h"/>
                                          </p:val>
                                        </p:tav>
                                      </p:tavLst>
                                    </p:anim>
                                    <p:animEffect transition="in" filter="fade">
                                      <p:cBhvr>
                                        <p:cTn id="54" dur="500"/>
                                        <p:tgtEl>
                                          <p:spTgt spid="27"/>
                                        </p:tgtEl>
                                      </p:cBhvr>
                                    </p:animEffect>
                                  </p:childTnLst>
                                </p:cTn>
                              </p:par>
                            </p:childTnLst>
                          </p:cTn>
                        </p:par>
                        <p:par>
                          <p:cTn id="55" fill="hold">
                            <p:stCondLst>
                              <p:cond delay="6000"/>
                            </p:stCondLst>
                            <p:childTnLst>
                              <p:par>
                                <p:cTn id="56" presetID="53" presetClass="entr" presetSubtype="16" fill="hold" grpId="0" nodeType="afterEffect">
                                  <p:stCondLst>
                                    <p:cond delay="0"/>
                                  </p:stCondLst>
                                  <p:childTnLst>
                                    <p:set>
                                      <p:cBhvr>
                                        <p:cTn id="57" dur="1" fill="hold">
                                          <p:stCondLst>
                                            <p:cond delay="0"/>
                                          </p:stCondLst>
                                        </p:cTn>
                                        <p:tgtEl>
                                          <p:spTgt spid="34"/>
                                        </p:tgtEl>
                                        <p:attrNameLst>
                                          <p:attrName>style.visibility</p:attrName>
                                        </p:attrNameLst>
                                      </p:cBhvr>
                                      <p:to>
                                        <p:strVal val="visible"/>
                                      </p:to>
                                    </p:set>
                                    <p:anim calcmode="lin" valueType="num">
                                      <p:cBhvr>
                                        <p:cTn id="58" dur="500" fill="hold"/>
                                        <p:tgtEl>
                                          <p:spTgt spid="34"/>
                                        </p:tgtEl>
                                        <p:attrNameLst>
                                          <p:attrName>ppt_w</p:attrName>
                                        </p:attrNameLst>
                                      </p:cBhvr>
                                      <p:tavLst>
                                        <p:tav tm="0">
                                          <p:val>
                                            <p:fltVal val="0"/>
                                          </p:val>
                                        </p:tav>
                                        <p:tav tm="100000">
                                          <p:val>
                                            <p:strVal val="#ppt_w"/>
                                          </p:val>
                                        </p:tav>
                                      </p:tavLst>
                                    </p:anim>
                                    <p:anim calcmode="lin" valueType="num">
                                      <p:cBhvr>
                                        <p:cTn id="59" dur="500" fill="hold"/>
                                        <p:tgtEl>
                                          <p:spTgt spid="34"/>
                                        </p:tgtEl>
                                        <p:attrNameLst>
                                          <p:attrName>ppt_h</p:attrName>
                                        </p:attrNameLst>
                                      </p:cBhvr>
                                      <p:tavLst>
                                        <p:tav tm="0">
                                          <p:val>
                                            <p:fltVal val="0"/>
                                          </p:val>
                                        </p:tav>
                                        <p:tav tm="100000">
                                          <p:val>
                                            <p:strVal val="#ppt_h"/>
                                          </p:val>
                                        </p:tav>
                                      </p:tavLst>
                                    </p:anim>
                                    <p:animEffect transition="in" filter="fade">
                                      <p:cBhvr>
                                        <p:cTn id="60" dur="500"/>
                                        <p:tgtEl>
                                          <p:spTgt spid="34"/>
                                        </p:tgtEl>
                                      </p:cBhvr>
                                    </p:animEffect>
                                  </p:childTnLst>
                                </p:cTn>
                              </p:par>
                              <p:par>
                                <p:cTn id="61" presetID="10" presetClass="entr" presetSubtype="0" fill="hold" nodeType="with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fade">
                                      <p:cBhvr>
                                        <p:cTn id="63" dur="500"/>
                                        <p:tgtEl>
                                          <p:spTgt spid="38"/>
                                        </p:tgtEl>
                                      </p:cBhvr>
                                    </p:animEffect>
                                  </p:childTnLst>
                                </p:cTn>
                              </p:par>
                            </p:childTnLst>
                          </p:cTn>
                        </p:par>
                        <p:par>
                          <p:cTn id="64" fill="hold">
                            <p:stCondLst>
                              <p:cond delay="6500"/>
                            </p:stCondLst>
                            <p:childTnLst>
                              <p:par>
                                <p:cTn id="65" presetID="10" presetClass="entr" presetSubtype="0" fill="hold" grpId="0" nodeType="afterEffect">
                                  <p:stCondLst>
                                    <p:cond delay="0"/>
                                  </p:stCondLst>
                                  <p:childTnLst>
                                    <p:set>
                                      <p:cBhvr>
                                        <p:cTn id="66" dur="1" fill="hold">
                                          <p:stCondLst>
                                            <p:cond delay="0"/>
                                          </p:stCondLst>
                                        </p:cTn>
                                        <p:tgtEl>
                                          <p:spTgt spid="54"/>
                                        </p:tgtEl>
                                        <p:attrNameLst>
                                          <p:attrName>style.visibility</p:attrName>
                                        </p:attrNameLst>
                                      </p:cBhvr>
                                      <p:to>
                                        <p:strVal val="visible"/>
                                      </p:to>
                                    </p:set>
                                    <p:animEffect transition="in" filter="fade">
                                      <p:cBhvr>
                                        <p:cTn id="67" dur="500"/>
                                        <p:tgtEl>
                                          <p:spTgt spid="54"/>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55"/>
                                        </p:tgtEl>
                                        <p:attrNameLst>
                                          <p:attrName>style.visibility</p:attrName>
                                        </p:attrNameLst>
                                      </p:cBhvr>
                                      <p:to>
                                        <p:strVal val="visible"/>
                                      </p:to>
                                    </p:set>
                                    <p:animEffect transition="in" filter="fade">
                                      <p:cBhvr>
                                        <p:cTn id="70" dur="500"/>
                                        <p:tgtEl>
                                          <p:spTgt spid="55"/>
                                        </p:tgtEl>
                                      </p:cBhvr>
                                    </p:animEffect>
                                  </p:childTnLst>
                                </p:cTn>
                              </p:par>
                            </p:childTnLst>
                          </p:cTn>
                        </p:par>
                        <p:par>
                          <p:cTn id="71" fill="hold">
                            <p:stCondLst>
                              <p:cond delay="7000"/>
                            </p:stCondLst>
                            <p:childTnLst>
                              <p:par>
                                <p:cTn id="72" presetID="53" presetClass="entr" presetSubtype="16" fill="hold" grpId="0" nodeType="afterEffect">
                                  <p:stCondLst>
                                    <p:cond delay="0"/>
                                  </p:stCondLst>
                                  <p:childTnLst>
                                    <p:set>
                                      <p:cBhvr>
                                        <p:cTn id="73" dur="1" fill="hold">
                                          <p:stCondLst>
                                            <p:cond delay="0"/>
                                          </p:stCondLst>
                                        </p:cTn>
                                        <p:tgtEl>
                                          <p:spTgt spid="35"/>
                                        </p:tgtEl>
                                        <p:attrNameLst>
                                          <p:attrName>style.visibility</p:attrName>
                                        </p:attrNameLst>
                                      </p:cBhvr>
                                      <p:to>
                                        <p:strVal val="visible"/>
                                      </p:to>
                                    </p:set>
                                    <p:anim calcmode="lin" valueType="num">
                                      <p:cBhvr>
                                        <p:cTn id="74" dur="500" fill="hold"/>
                                        <p:tgtEl>
                                          <p:spTgt spid="35"/>
                                        </p:tgtEl>
                                        <p:attrNameLst>
                                          <p:attrName>ppt_w</p:attrName>
                                        </p:attrNameLst>
                                      </p:cBhvr>
                                      <p:tavLst>
                                        <p:tav tm="0">
                                          <p:val>
                                            <p:fltVal val="0"/>
                                          </p:val>
                                        </p:tav>
                                        <p:tav tm="100000">
                                          <p:val>
                                            <p:strVal val="#ppt_w"/>
                                          </p:val>
                                        </p:tav>
                                      </p:tavLst>
                                    </p:anim>
                                    <p:anim calcmode="lin" valueType="num">
                                      <p:cBhvr>
                                        <p:cTn id="75" dur="500" fill="hold"/>
                                        <p:tgtEl>
                                          <p:spTgt spid="35"/>
                                        </p:tgtEl>
                                        <p:attrNameLst>
                                          <p:attrName>ppt_h</p:attrName>
                                        </p:attrNameLst>
                                      </p:cBhvr>
                                      <p:tavLst>
                                        <p:tav tm="0">
                                          <p:val>
                                            <p:fltVal val="0"/>
                                          </p:val>
                                        </p:tav>
                                        <p:tav tm="100000">
                                          <p:val>
                                            <p:strVal val="#ppt_h"/>
                                          </p:val>
                                        </p:tav>
                                      </p:tavLst>
                                    </p:anim>
                                    <p:animEffect transition="in" filter="fade">
                                      <p:cBhvr>
                                        <p:cTn id="76" dur="500"/>
                                        <p:tgtEl>
                                          <p:spTgt spid="35"/>
                                        </p:tgtEl>
                                      </p:cBhvr>
                                    </p:animEffect>
                                  </p:childTnLst>
                                </p:cTn>
                              </p:par>
                              <p:par>
                                <p:cTn id="77" presetID="10" presetClass="entr" presetSubtype="0" fill="hold" nodeType="withEffect">
                                  <p:stCondLst>
                                    <p:cond delay="0"/>
                                  </p:stCondLst>
                                  <p:childTnLst>
                                    <p:set>
                                      <p:cBhvr>
                                        <p:cTn id="78" dur="1" fill="hold">
                                          <p:stCondLst>
                                            <p:cond delay="0"/>
                                          </p:stCondLst>
                                        </p:cTn>
                                        <p:tgtEl>
                                          <p:spTgt spid="42"/>
                                        </p:tgtEl>
                                        <p:attrNameLst>
                                          <p:attrName>style.visibility</p:attrName>
                                        </p:attrNameLst>
                                      </p:cBhvr>
                                      <p:to>
                                        <p:strVal val="visible"/>
                                      </p:to>
                                    </p:set>
                                    <p:animEffect transition="in" filter="fade">
                                      <p:cBhvr>
                                        <p:cTn id="79" dur="500"/>
                                        <p:tgtEl>
                                          <p:spTgt spid="42"/>
                                        </p:tgtEl>
                                      </p:cBhvr>
                                    </p:animEffect>
                                  </p:childTnLst>
                                </p:cTn>
                              </p:par>
                            </p:childTnLst>
                          </p:cTn>
                        </p:par>
                        <p:par>
                          <p:cTn id="80" fill="hold">
                            <p:stCondLst>
                              <p:cond delay="7500"/>
                            </p:stCondLst>
                            <p:childTnLst>
                              <p:par>
                                <p:cTn id="81" presetID="10" presetClass="entr" presetSubtype="0" fill="hold" grpId="0" nodeType="afterEffect">
                                  <p:stCondLst>
                                    <p:cond delay="0"/>
                                  </p:stCondLst>
                                  <p:childTnLst>
                                    <p:set>
                                      <p:cBhvr>
                                        <p:cTn id="82" dur="1" fill="hold">
                                          <p:stCondLst>
                                            <p:cond delay="0"/>
                                          </p:stCondLst>
                                        </p:cTn>
                                        <p:tgtEl>
                                          <p:spTgt spid="56"/>
                                        </p:tgtEl>
                                        <p:attrNameLst>
                                          <p:attrName>style.visibility</p:attrName>
                                        </p:attrNameLst>
                                      </p:cBhvr>
                                      <p:to>
                                        <p:strVal val="visible"/>
                                      </p:to>
                                    </p:set>
                                    <p:animEffect transition="in" filter="fade">
                                      <p:cBhvr>
                                        <p:cTn id="83" dur="500"/>
                                        <p:tgtEl>
                                          <p:spTgt spid="56"/>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57"/>
                                        </p:tgtEl>
                                        <p:attrNameLst>
                                          <p:attrName>style.visibility</p:attrName>
                                        </p:attrNameLst>
                                      </p:cBhvr>
                                      <p:to>
                                        <p:strVal val="visible"/>
                                      </p:to>
                                    </p:set>
                                    <p:animEffect transition="in" filter="fade">
                                      <p:cBhvr>
                                        <p:cTn id="86" dur="500"/>
                                        <p:tgtEl>
                                          <p:spTgt spid="57"/>
                                        </p:tgtEl>
                                      </p:cBhvr>
                                    </p:animEffect>
                                  </p:childTnLst>
                                </p:cTn>
                              </p:par>
                            </p:childTnLst>
                          </p:cTn>
                        </p:par>
                        <p:par>
                          <p:cTn id="87" fill="hold">
                            <p:stCondLst>
                              <p:cond delay="8000"/>
                            </p:stCondLst>
                            <p:childTnLst>
                              <p:par>
                                <p:cTn id="88" presetID="53" presetClass="entr" presetSubtype="16" fill="hold" grpId="0" nodeType="afterEffect">
                                  <p:stCondLst>
                                    <p:cond delay="0"/>
                                  </p:stCondLst>
                                  <p:childTnLst>
                                    <p:set>
                                      <p:cBhvr>
                                        <p:cTn id="89" dur="1" fill="hold">
                                          <p:stCondLst>
                                            <p:cond delay="0"/>
                                          </p:stCondLst>
                                        </p:cTn>
                                        <p:tgtEl>
                                          <p:spTgt spid="36"/>
                                        </p:tgtEl>
                                        <p:attrNameLst>
                                          <p:attrName>style.visibility</p:attrName>
                                        </p:attrNameLst>
                                      </p:cBhvr>
                                      <p:to>
                                        <p:strVal val="visible"/>
                                      </p:to>
                                    </p:set>
                                    <p:anim calcmode="lin" valueType="num">
                                      <p:cBhvr>
                                        <p:cTn id="90" dur="500" fill="hold"/>
                                        <p:tgtEl>
                                          <p:spTgt spid="36"/>
                                        </p:tgtEl>
                                        <p:attrNameLst>
                                          <p:attrName>ppt_w</p:attrName>
                                        </p:attrNameLst>
                                      </p:cBhvr>
                                      <p:tavLst>
                                        <p:tav tm="0">
                                          <p:val>
                                            <p:fltVal val="0"/>
                                          </p:val>
                                        </p:tav>
                                        <p:tav tm="100000">
                                          <p:val>
                                            <p:strVal val="#ppt_w"/>
                                          </p:val>
                                        </p:tav>
                                      </p:tavLst>
                                    </p:anim>
                                    <p:anim calcmode="lin" valueType="num">
                                      <p:cBhvr>
                                        <p:cTn id="91" dur="500" fill="hold"/>
                                        <p:tgtEl>
                                          <p:spTgt spid="36"/>
                                        </p:tgtEl>
                                        <p:attrNameLst>
                                          <p:attrName>ppt_h</p:attrName>
                                        </p:attrNameLst>
                                      </p:cBhvr>
                                      <p:tavLst>
                                        <p:tav tm="0">
                                          <p:val>
                                            <p:fltVal val="0"/>
                                          </p:val>
                                        </p:tav>
                                        <p:tav tm="100000">
                                          <p:val>
                                            <p:strVal val="#ppt_h"/>
                                          </p:val>
                                        </p:tav>
                                      </p:tavLst>
                                    </p:anim>
                                    <p:animEffect transition="in" filter="fade">
                                      <p:cBhvr>
                                        <p:cTn id="92" dur="500"/>
                                        <p:tgtEl>
                                          <p:spTgt spid="36"/>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46"/>
                                        </p:tgtEl>
                                        <p:attrNameLst>
                                          <p:attrName>style.visibility</p:attrName>
                                        </p:attrNameLst>
                                      </p:cBhvr>
                                      <p:to>
                                        <p:strVal val="visible"/>
                                      </p:to>
                                    </p:set>
                                    <p:animEffect transition="in" filter="fade">
                                      <p:cBhvr>
                                        <p:cTn id="95" dur="500"/>
                                        <p:tgtEl>
                                          <p:spTgt spid="46"/>
                                        </p:tgtEl>
                                      </p:cBhvr>
                                    </p:animEffect>
                                  </p:childTnLst>
                                </p:cTn>
                              </p:par>
                            </p:childTnLst>
                          </p:cTn>
                        </p:par>
                        <p:par>
                          <p:cTn id="96" fill="hold">
                            <p:stCondLst>
                              <p:cond delay="8500"/>
                            </p:stCondLst>
                            <p:childTnLst>
                              <p:par>
                                <p:cTn id="97" presetID="10" presetClass="entr" presetSubtype="0" fill="hold" grpId="0" nodeType="afterEffect">
                                  <p:stCondLst>
                                    <p:cond delay="0"/>
                                  </p:stCondLst>
                                  <p:childTnLst>
                                    <p:set>
                                      <p:cBhvr>
                                        <p:cTn id="98" dur="1" fill="hold">
                                          <p:stCondLst>
                                            <p:cond delay="0"/>
                                          </p:stCondLst>
                                        </p:cTn>
                                        <p:tgtEl>
                                          <p:spTgt spid="58"/>
                                        </p:tgtEl>
                                        <p:attrNameLst>
                                          <p:attrName>style.visibility</p:attrName>
                                        </p:attrNameLst>
                                      </p:cBhvr>
                                      <p:to>
                                        <p:strVal val="visible"/>
                                      </p:to>
                                    </p:set>
                                    <p:animEffect transition="in" filter="fade">
                                      <p:cBhvr>
                                        <p:cTn id="99" dur="500"/>
                                        <p:tgtEl>
                                          <p:spTgt spid="58"/>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59"/>
                                        </p:tgtEl>
                                        <p:attrNameLst>
                                          <p:attrName>style.visibility</p:attrName>
                                        </p:attrNameLst>
                                      </p:cBhvr>
                                      <p:to>
                                        <p:strVal val="visible"/>
                                      </p:to>
                                    </p:set>
                                    <p:animEffect transition="in" filter="fade">
                                      <p:cBhvr>
                                        <p:cTn id="102" dur="500"/>
                                        <p:tgtEl>
                                          <p:spTgt spid="59"/>
                                        </p:tgtEl>
                                      </p:cBhvr>
                                    </p:animEffect>
                                  </p:childTnLst>
                                </p:cTn>
                              </p:par>
                            </p:childTnLst>
                          </p:cTn>
                        </p:par>
                        <p:par>
                          <p:cTn id="103" fill="hold">
                            <p:stCondLst>
                              <p:cond delay="9000"/>
                            </p:stCondLst>
                            <p:childTnLst>
                              <p:par>
                                <p:cTn id="104" presetID="53" presetClass="entr" presetSubtype="16" fill="hold" grpId="0" nodeType="afterEffect">
                                  <p:stCondLst>
                                    <p:cond delay="0"/>
                                  </p:stCondLst>
                                  <p:childTnLst>
                                    <p:set>
                                      <p:cBhvr>
                                        <p:cTn id="105" dur="1" fill="hold">
                                          <p:stCondLst>
                                            <p:cond delay="0"/>
                                          </p:stCondLst>
                                        </p:cTn>
                                        <p:tgtEl>
                                          <p:spTgt spid="37"/>
                                        </p:tgtEl>
                                        <p:attrNameLst>
                                          <p:attrName>style.visibility</p:attrName>
                                        </p:attrNameLst>
                                      </p:cBhvr>
                                      <p:to>
                                        <p:strVal val="visible"/>
                                      </p:to>
                                    </p:set>
                                    <p:anim calcmode="lin" valueType="num">
                                      <p:cBhvr>
                                        <p:cTn id="106" dur="500" fill="hold"/>
                                        <p:tgtEl>
                                          <p:spTgt spid="37"/>
                                        </p:tgtEl>
                                        <p:attrNameLst>
                                          <p:attrName>ppt_w</p:attrName>
                                        </p:attrNameLst>
                                      </p:cBhvr>
                                      <p:tavLst>
                                        <p:tav tm="0">
                                          <p:val>
                                            <p:fltVal val="0"/>
                                          </p:val>
                                        </p:tav>
                                        <p:tav tm="100000">
                                          <p:val>
                                            <p:strVal val="#ppt_w"/>
                                          </p:val>
                                        </p:tav>
                                      </p:tavLst>
                                    </p:anim>
                                    <p:anim calcmode="lin" valueType="num">
                                      <p:cBhvr>
                                        <p:cTn id="107" dur="500" fill="hold"/>
                                        <p:tgtEl>
                                          <p:spTgt spid="37"/>
                                        </p:tgtEl>
                                        <p:attrNameLst>
                                          <p:attrName>ppt_h</p:attrName>
                                        </p:attrNameLst>
                                      </p:cBhvr>
                                      <p:tavLst>
                                        <p:tav tm="0">
                                          <p:val>
                                            <p:fltVal val="0"/>
                                          </p:val>
                                        </p:tav>
                                        <p:tav tm="100000">
                                          <p:val>
                                            <p:strVal val="#ppt_h"/>
                                          </p:val>
                                        </p:tav>
                                      </p:tavLst>
                                    </p:anim>
                                    <p:animEffect transition="in" filter="fade">
                                      <p:cBhvr>
                                        <p:cTn id="108" dur="500"/>
                                        <p:tgtEl>
                                          <p:spTgt spid="37"/>
                                        </p:tgtEl>
                                      </p:cBhvr>
                                    </p:animEffect>
                                  </p:childTnLst>
                                </p:cTn>
                              </p:par>
                              <p:par>
                                <p:cTn id="109" presetID="10" presetClass="entr" presetSubtype="0" fill="hold" nodeType="withEffect">
                                  <p:stCondLst>
                                    <p:cond delay="0"/>
                                  </p:stCondLst>
                                  <p:childTnLst>
                                    <p:set>
                                      <p:cBhvr>
                                        <p:cTn id="110" dur="1" fill="hold">
                                          <p:stCondLst>
                                            <p:cond delay="0"/>
                                          </p:stCondLst>
                                        </p:cTn>
                                        <p:tgtEl>
                                          <p:spTgt spid="47"/>
                                        </p:tgtEl>
                                        <p:attrNameLst>
                                          <p:attrName>style.visibility</p:attrName>
                                        </p:attrNameLst>
                                      </p:cBhvr>
                                      <p:to>
                                        <p:strVal val="visible"/>
                                      </p:to>
                                    </p:set>
                                    <p:animEffect transition="in" filter="fade">
                                      <p:cBhvr>
                                        <p:cTn id="111" dur="500"/>
                                        <p:tgtEl>
                                          <p:spTgt spid="47"/>
                                        </p:tgtEl>
                                      </p:cBhvr>
                                    </p:animEffect>
                                  </p:childTnLst>
                                </p:cTn>
                              </p:par>
                            </p:childTnLst>
                          </p:cTn>
                        </p:par>
                        <p:par>
                          <p:cTn id="112" fill="hold">
                            <p:stCondLst>
                              <p:cond delay="9500"/>
                            </p:stCondLst>
                            <p:childTnLst>
                              <p:par>
                                <p:cTn id="113" presetID="10" presetClass="entr" presetSubtype="0" fill="hold" grpId="0" nodeType="afterEffect">
                                  <p:stCondLst>
                                    <p:cond delay="0"/>
                                  </p:stCondLst>
                                  <p:childTnLst>
                                    <p:set>
                                      <p:cBhvr>
                                        <p:cTn id="114" dur="1" fill="hold">
                                          <p:stCondLst>
                                            <p:cond delay="0"/>
                                          </p:stCondLst>
                                        </p:cTn>
                                        <p:tgtEl>
                                          <p:spTgt spid="60"/>
                                        </p:tgtEl>
                                        <p:attrNameLst>
                                          <p:attrName>style.visibility</p:attrName>
                                        </p:attrNameLst>
                                      </p:cBhvr>
                                      <p:to>
                                        <p:strVal val="visible"/>
                                      </p:to>
                                    </p:set>
                                    <p:animEffect transition="in" filter="fade">
                                      <p:cBhvr>
                                        <p:cTn id="115" dur="500"/>
                                        <p:tgtEl>
                                          <p:spTgt spid="60"/>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61"/>
                                        </p:tgtEl>
                                        <p:attrNameLst>
                                          <p:attrName>style.visibility</p:attrName>
                                        </p:attrNameLst>
                                      </p:cBhvr>
                                      <p:to>
                                        <p:strVal val="visible"/>
                                      </p:to>
                                    </p:set>
                                    <p:animEffect transition="in" filter="fade">
                                      <p:cBhvr>
                                        <p:cTn id="118" dur="500"/>
                                        <p:tgtEl>
                                          <p:spTgt spid="61"/>
                                        </p:tgtEl>
                                      </p:cBhvr>
                                    </p:animEffect>
                                  </p:childTnLst>
                                </p:cTn>
                              </p:par>
                            </p:childTnLst>
                          </p:cTn>
                        </p:par>
                        <p:par>
                          <p:cTn id="119" fill="hold">
                            <p:stCondLst>
                              <p:cond delay="10000"/>
                            </p:stCondLst>
                            <p:childTnLst>
                              <p:par>
                                <p:cTn id="120" presetID="10" presetClass="entr" presetSubtype="0" fill="hold" grpId="0" nodeType="afterEffect">
                                  <p:stCondLst>
                                    <p:cond delay="0"/>
                                  </p:stCondLst>
                                  <p:childTnLst>
                                    <p:set>
                                      <p:cBhvr>
                                        <p:cTn id="121" dur="1" fill="hold">
                                          <p:stCondLst>
                                            <p:cond delay="0"/>
                                          </p:stCondLst>
                                        </p:cTn>
                                        <p:tgtEl>
                                          <p:spTgt spid="62"/>
                                        </p:tgtEl>
                                        <p:attrNameLst>
                                          <p:attrName>style.visibility</p:attrName>
                                        </p:attrNameLst>
                                      </p:cBhvr>
                                      <p:to>
                                        <p:strVal val="visible"/>
                                      </p:to>
                                    </p:set>
                                    <p:animEffect transition="in" filter="fade">
                                      <p:cBhvr>
                                        <p:cTn id="122" dur="500"/>
                                        <p:tgtEl>
                                          <p:spTgt spid="62"/>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63"/>
                                        </p:tgtEl>
                                        <p:attrNameLst>
                                          <p:attrName>style.visibility</p:attrName>
                                        </p:attrNameLst>
                                      </p:cBhvr>
                                      <p:to>
                                        <p:strVal val="visible"/>
                                      </p:to>
                                    </p:set>
                                    <p:animEffect transition="in" filter="fade">
                                      <p:cBhvr>
                                        <p:cTn id="125"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6" grpId="0" animBg="1"/>
      <p:bldP spid="34" grpId="0" animBg="1"/>
      <p:bldP spid="35" grpId="0" animBg="1"/>
      <p:bldP spid="36" grpId="0" animBg="1"/>
      <p:bldP spid="37" grpId="0" animBg="1"/>
      <p:bldP spid="46" grpId="0" animBg="1"/>
      <p:bldP spid="54" grpId="0"/>
      <p:bldP spid="55" grpId="0"/>
      <p:bldP spid="56" grpId="0"/>
      <p:bldP spid="57" grpId="0"/>
      <p:bldP spid="58" grpId="0"/>
      <p:bldP spid="59" grpId="0"/>
      <p:bldP spid="60" grpId="0"/>
      <p:bldP spid="61" grpId="0"/>
      <p:bldP spid="62" grpId="0"/>
      <p:bldP spid="6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stretch>
            <a:fillRect/>
          </a:stretch>
        </p:blipFill>
        <p:spPr>
          <a:xfrm>
            <a:off x="2616" y="2520"/>
            <a:ext cx="9144018" cy="5148082"/>
          </a:xfrm>
          <a:prstGeom prst="rect">
            <a:avLst/>
          </a:prstGeom>
        </p:spPr>
      </p:pic>
      <p:sp>
        <p:nvSpPr>
          <p:cNvPr id="9" name="矩形 8"/>
          <p:cNvSpPr/>
          <p:nvPr/>
        </p:nvSpPr>
        <p:spPr>
          <a:xfrm>
            <a:off x="4030495" y="2211711"/>
            <a:ext cx="2499588" cy="430887"/>
          </a:xfrm>
          <a:prstGeom prst="rect">
            <a:avLst/>
          </a:prstGeom>
        </p:spPr>
        <p:txBody>
          <a:bodyPr wrap="square" lIns="0" tIns="0" rIns="0" bIns="0">
            <a:spAutoFit/>
          </a:bodyPr>
          <a:lstStyle/>
          <a:p>
            <a:pPr lvl="0"/>
            <a:r>
              <a:rPr lang="zh-CN" altLang="en-US" sz="2800" b="1" dirty="0">
                <a:solidFill>
                  <a:schemeClr val="accent1"/>
                </a:solidFill>
                <a:latin typeface="微软雅黑" panose="020B0503020204020204" pitchFamily="34" charset="-122"/>
                <a:ea typeface="微软雅黑" panose="020B0503020204020204" pitchFamily="34" charset="-122"/>
              </a:rPr>
              <a:t>明年工作计划</a:t>
            </a:r>
            <a:endParaRPr lang="zh-CN" altLang="zh-CN" sz="2800" b="1" dirty="0">
              <a:solidFill>
                <a:schemeClr val="accent1"/>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030494" y="2724393"/>
            <a:ext cx="2829294" cy="304507"/>
          </a:xfrm>
          <a:prstGeom prst="rect">
            <a:avLst/>
          </a:prstGeom>
          <a:noFill/>
        </p:spPr>
        <p:txBody>
          <a:bodyPr wrap="square" lIns="0" tIns="0" rIns="0" bIns="0" rtlCol="0">
            <a:spAutoFit/>
          </a:bodyPr>
          <a:lstStyle/>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椭圆 11"/>
          <p:cNvSpPr/>
          <p:nvPr/>
        </p:nvSpPr>
        <p:spPr>
          <a:xfrm>
            <a:off x="2195736" y="1779662"/>
            <a:ext cx="1546725" cy="1546725"/>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b="1" dirty="0">
                <a:solidFill>
                  <a:schemeClr val="bg1"/>
                </a:solidFill>
              </a:rPr>
              <a:t>04</a:t>
            </a:r>
            <a:endParaRPr lang="zh-CN" altLang="en-US" sz="6600" b="1"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wipe/>
      </p:transition>
    </mc:Choice>
    <mc:Fallback xmlns="">
      <p:transition spd="slow" advClick="0" advTm="0">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3"/>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23" presetClass="entr" presetSubtype="32"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strVal val="4*#ppt_w"/>
                                          </p:val>
                                        </p:tav>
                                        <p:tav tm="100000">
                                          <p:val>
                                            <p:strVal val="#ppt_w"/>
                                          </p:val>
                                        </p:tav>
                                      </p:tavLst>
                                    </p:anim>
                                    <p:anim calcmode="lin" valueType="num">
                                      <p:cBhvr>
                                        <p:cTn id="15" dur="500" fill="hold"/>
                                        <p:tgtEl>
                                          <p:spTgt spid="9"/>
                                        </p:tgtEl>
                                        <p:attrNameLst>
                                          <p:attrName>ppt_h</p:attrName>
                                        </p:attrNameLst>
                                      </p:cBhvr>
                                      <p:tavLst>
                                        <p:tav tm="0">
                                          <p:val>
                                            <p:strVal val="4*#ppt_h"/>
                                          </p:val>
                                        </p:tav>
                                        <p:tav tm="100000">
                                          <p:val>
                                            <p:strVal val="#ppt_h"/>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p:nvPr/>
        </p:nvGrpSpPr>
        <p:grpSpPr>
          <a:xfrm>
            <a:off x="3511642" y="1769089"/>
            <a:ext cx="1891422" cy="968790"/>
            <a:chOff x="3511314" y="1764628"/>
            <a:chExt cx="1892006" cy="968790"/>
          </a:xfrm>
        </p:grpSpPr>
        <p:sp>
          <p:nvSpPr>
            <p:cNvPr id="5" name="Freeform 13"/>
            <p:cNvSpPr/>
            <p:nvPr/>
          </p:nvSpPr>
          <p:spPr bwMode="auto">
            <a:xfrm>
              <a:off x="4746340" y="2045983"/>
              <a:ext cx="656979" cy="687435"/>
            </a:xfrm>
            <a:custGeom>
              <a:avLst/>
              <a:gdLst>
                <a:gd name="T0" fmla="*/ 453 w 453"/>
                <a:gd name="T1" fmla="*/ 0 h 474"/>
                <a:gd name="T2" fmla="*/ 0 w 453"/>
                <a:gd name="T3" fmla="*/ 194 h 474"/>
                <a:gd name="T4" fmla="*/ 0 w 453"/>
                <a:gd name="T5" fmla="*/ 474 h 474"/>
                <a:gd name="T6" fmla="*/ 453 w 453"/>
                <a:gd name="T7" fmla="*/ 277 h 474"/>
                <a:gd name="T8" fmla="*/ 453 w 453"/>
                <a:gd name="T9" fmla="*/ 0 h 474"/>
              </a:gdLst>
              <a:ahLst/>
              <a:cxnLst>
                <a:cxn ang="0">
                  <a:pos x="T0" y="T1"/>
                </a:cxn>
                <a:cxn ang="0">
                  <a:pos x="T2" y="T3"/>
                </a:cxn>
                <a:cxn ang="0">
                  <a:pos x="T4" y="T5"/>
                </a:cxn>
                <a:cxn ang="0">
                  <a:pos x="T6" y="T7"/>
                </a:cxn>
                <a:cxn ang="0">
                  <a:pos x="T8" y="T9"/>
                </a:cxn>
              </a:cxnLst>
              <a:rect l="0" t="0" r="r" b="b"/>
              <a:pathLst>
                <a:path w="453" h="474">
                  <a:moveTo>
                    <a:pt x="453" y="0"/>
                  </a:moveTo>
                  <a:lnTo>
                    <a:pt x="0" y="194"/>
                  </a:lnTo>
                  <a:lnTo>
                    <a:pt x="0" y="474"/>
                  </a:lnTo>
                  <a:lnTo>
                    <a:pt x="453" y="277"/>
                  </a:lnTo>
                  <a:lnTo>
                    <a:pt x="453"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200">
                <a:solidFill>
                  <a:schemeClr val="tx1">
                    <a:lumMod val="75000"/>
                    <a:lumOff val="25000"/>
                  </a:schemeClr>
                </a:solidFill>
              </a:endParaRPr>
            </a:p>
          </p:txBody>
        </p:sp>
        <p:sp>
          <p:nvSpPr>
            <p:cNvPr id="6" name="Freeform 14"/>
            <p:cNvSpPr/>
            <p:nvPr/>
          </p:nvSpPr>
          <p:spPr bwMode="auto">
            <a:xfrm>
              <a:off x="4089362" y="2045983"/>
              <a:ext cx="656979" cy="687435"/>
            </a:xfrm>
            <a:custGeom>
              <a:avLst/>
              <a:gdLst>
                <a:gd name="T0" fmla="*/ 0 w 453"/>
                <a:gd name="T1" fmla="*/ 0 h 474"/>
                <a:gd name="T2" fmla="*/ 453 w 453"/>
                <a:gd name="T3" fmla="*/ 194 h 474"/>
                <a:gd name="T4" fmla="*/ 453 w 453"/>
                <a:gd name="T5" fmla="*/ 474 h 474"/>
                <a:gd name="T6" fmla="*/ 0 w 453"/>
                <a:gd name="T7" fmla="*/ 277 h 474"/>
                <a:gd name="T8" fmla="*/ 0 w 453"/>
                <a:gd name="T9" fmla="*/ 0 h 474"/>
              </a:gdLst>
              <a:ahLst/>
              <a:cxnLst>
                <a:cxn ang="0">
                  <a:pos x="T0" y="T1"/>
                </a:cxn>
                <a:cxn ang="0">
                  <a:pos x="T2" y="T3"/>
                </a:cxn>
                <a:cxn ang="0">
                  <a:pos x="T4" y="T5"/>
                </a:cxn>
                <a:cxn ang="0">
                  <a:pos x="T6" y="T7"/>
                </a:cxn>
                <a:cxn ang="0">
                  <a:pos x="T8" y="T9"/>
                </a:cxn>
              </a:cxnLst>
              <a:rect l="0" t="0" r="r" b="b"/>
              <a:pathLst>
                <a:path w="453" h="474">
                  <a:moveTo>
                    <a:pt x="0" y="0"/>
                  </a:moveTo>
                  <a:lnTo>
                    <a:pt x="453" y="194"/>
                  </a:lnTo>
                  <a:lnTo>
                    <a:pt x="453" y="474"/>
                  </a:lnTo>
                  <a:lnTo>
                    <a:pt x="0" y="277"/>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200">
                <a:solidFill>
                  <a:schemeClr val="tx1">
                    <a:lumMod val="75000"/>
                    <a:lumOff val="25000"/>
                  </a:schemeClr>
                </a:solidFill>
              </a:endParaRPr>
            </a:p>
          </p:txBody>
        </p:sp>
        <p:sp>
          <p:nvSpPr>
            <p:cNvPr id="7" name="Freeform 15"/>
            <p:cNvSpPr/>
            <p:nvPr/>
          </p:nvSpPr>
          <p:spPr bwMode="auto">
            <a:xfrm>
              <a:off x="4089362" y="2045983"/>
              <a:ext cx="656979" cy="687435"/>
            </a:xfrm>
            <a:custGeom>
              <a:avLst/>
              <a:gdLst>
                <a:gd name="T0" fmla="*/ 0 w 453"/>
                <a:gd name="T1" fmla="*/ 0 h 474"/>
                <a:gd name="T2" fmla="*/ 453 w 453"/>
                <a:gd name="T3" fmla="*/ 194 h 474"/>
                <a:gd name="T4" fmla="*/ 453 w 453"/>
                <a:gd name="T5" fmla="*/ 474 h 474"/>
                <a:gd name="T6" fmla="*/ 0 w 453"/>
                <a:gd name="T7" fmla="*/ 277 h 474"/>
                <a:gd name="T8" fmla="*/ 0 w 453"/>
                <a:gd name="T9" fmla="*/ 0 h 474"/>
              </a:gdLst>
              <a:ahLst/>
              <a:cxnLst>
                <a:cxn ang="0">
                  <a:pos x="T0" y="T1"/>
                </a:cxn>
                <a:cxn ang="0">
                  <a:pos x="T2" y="T3"/>
                </a:cxn>
                <a:cxn ang="0">
                  <a:pos x="T4" y="T5"/>
                </a:cxn>
                <a:cxn ang="0">
                  <a:pos x="T6" y="T7"/>
                </a:cxn>
                <a:cxn ang="0">
                  <a:pos x="T8" y="T9"/>
                </a:cxn>
              </a:cxnLst>
              <a:rect l="0" t="0" r="r" b="b"/>
              <a:pathLst>
                <a:path w="453" h="474">
                  <a:moveTo>
                    <a:pt x="0" y="0"/>
                  </a:moveTo>
                  <a:lnTo>
                    <a:pt x="453" y="194"/>
                  </a:lnTo>
                  <a:lnTo>
                    <a:pt x="453" y="474"/>
                  </a:lnTo>
                  <a:lnTo>
                    <a:pt x="0" y="27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200">
                <a:solidFill>
                  <a:schemeClr val="tx1">
                    <a:lumMod val="75000"/>
                    <a:lumOff val="25000"/>
                  </a:schemeClr>
                </a:solidFill>
              </a:endParaRPr>
            </a:p>
          </p:txBody>
        </p:sp>
        <p:sp>
          <p:nvSpPr>
            <p:cNvPr id="8" name="Freeform 16"/>
            <p:cNvSpPr/>
            <p:nvPr/>
          </p:nvSpPr>
          <p:spPr bwMode="auto">
            <a:xfrm>
              <a:off x="4089363" y="1764628"/>
              <a:ext cx="1313957" cy="562710"/>
            </a:xfrm>
            <a:custGeom>
              <a:avLst/>
              <a:gdLst>
                <a:gd name="T0" fmla="*/ 453 w 906"/>
                <a:gd name="T1" fmla="*/ 0 h 388"/>
                <a:gd name="T2" fmla="*/ 0 w 906"/>
                <a:gd name="T3" fmla="*/ 194 h 388"/>
                <a:gd name="T4" fmla="*/ 453 w 906"/>
                <a:gd name="T5" fmla="*/ 388 h 388"/>
                <a:gd name="T6" fmla="*/ 906 w 906"/>
                <a:gd name="T7" fmla="*/ 194 h 388"/>
                <a:gd name="T8" fmla="*/ 453 w 906"/>
                <a:gd name="T9" fmla="*/ 0 h 388"/>
              </a:gdLst>
              <a:ahLst/>
              <a:cxnLst>
                <a:cxn ang="0">
                  <a:pos x="T0" y="T1"/>
                </a:cxn>
                <a:cxn ang="0">
                  <a:pos x="T2" y="T3"/>
                </a:cxn>
                <a:cxn ang="0">
                  <a:pos x="T4" y="T5"/>
                </a:cxn>
                <a:cxn ang="0">
                  <a:pos x="T6" y="T7"/>
                </a:cxn>
                <a:cxn ang="0">
                  <a:pos x="T8" y="T9"/>
                </a:cxn>
              </a:cxnLst>
              <a:rect l="0" t="0" r="r" b="b"/>
              <a:pathLst>
                <a:path w="906" h="388">
                  <a:moveTo>
                    <a:pt x="453" y="0"/>
                  </a:moveTo>
                  <a:lnTo>
                    <a:pt x="0" y="194"/>
                  </a:lnTo>
                  <a:lnTo>
                    <a:pt x="453" y="388"/>
                  </a:lnTo>
                  <a:lnTo>
                    <a:pt x="906" y="194"/>
                  </a:lnTo>
                  <a:lnTo>
                    <a:pt x="45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200">
                <a:solidFill>
                  <a:schemeClr val="tx1">
                    <a:lumMod val="75000"/>
                    <a:lumOff val="25000"/>
                  </a:schemeClr>
                </a:solidFill>
              </a:endParaRPr>
            </a:p>
          </p:txBody>
        </p:sp>
        <p:sp>
          <p:nvSpPr>
            <p:cNvPr id="9" name="Oval 21"/>
            <p:cNvSpPr>
              <a:spLocks noChangeArrowheads="1"/>
            </p:cNvSpPr>
            <p:nvPr/>
          </p:nvSpPr>
          <p:spPr bwMode="auto">
            <a:xfrm>
              <a:off x="3880521" y="2186660"/>
              <a:ext cx="140678" cy="140678"/>
            </a:xfrm>
            <a:prstGeom prst="ellipse">
              <a:avLst/>
            </a:prstGeom>
            <a:solidFill>
              <a:schemeClr val="accent2"/>
            </a:solidFill>
            <a:ln>
              <a:solidFill>
                <a:schemeClr val="accent2"/>
              </a:solidFill>
            </a:ln>
          </p:spPr>
          <p:txBody>
            <a:bodyPr vert="horz" wrap="square" lIns="68559" tIns="34279" rIns="68559" bIns="34279" numCol="1" anchor="t" anchorCtr="0" compatLnSpc="1"/>
            <a:lstStyle/>
            <a:p>
              <a:endParaRPr lang="zh-CN" altLang="en-US" sz="1200">
                <a:solidFill>
                  <a:schemeClr val="tx1">
                    <a:lumMod val="75000"/>
                    <a:lumOff val="25000"/>
                  </a:schemeClr>
                </a:solidFill>
              </a:endParaRPr>
            </a:p>
          </p:txBody>
        </p:sp>
        <p:sp>
          <p:nvSpPr>
            <p:cNvPr id="10" name="Freeform 22"/>
            <p:cNvSpPr/>
            <p:nvPr/>
          </p:nvSpPr>
          <p:spPr bwMode="auto">
            <a:xfrm>
              <a:off x="3615119" y="2235971"/>
              <a:ext cx="268303" cy="43508"/>
            </a:xfrm>
            <a:custGeom>
              <a:avLst/>
              <a:gdLst>
                <a:gd name="T0" fmla="*/ 78 w 78"/>
                <a:gd name="T1" fmla="*/ 0 h 13"/>
                <a:gd name="T2" fmla="*/ 0 w 78"/>
                <a:gd name="T3" fmla="*/ 0 h 13"/>
                <a:gd name="T4" fmla="*/ 0 w 78"/>
                <a:gd name="T5" fmla="*/ 13 h 13"/>
                <a:gd name="T6" fmla="*/ 78 w 78"/>
                <a:gd name="T7" fmla="*/ 13 h 13"/>
                <a:gd name="T8" fmla="*/ 77 w 78"/>
                <a:gd name="T9" fmla="*/ 6 h 13"/>
                <a:gd name="T10" fmla="*/ 78 w 78"/>
                <a:gd name="T11" fmla="*/ 0 h 13"/>
              </a:gdLst>
              <a:ahLst/>
              <a:cxnLst>
                <a:cxn ang="0">
                  <a:pos x="T0" y="T1"/>
                </a:cxn>
                <a:cxn ang="0">
                  <a:pos x="T2" y="T3"/>
                </a:cxn>
                <a:cxn ang="0">
                  <a:pos x="T4" y="T5"/>
                </a:cxn>
                <a:cxn ang="0">
                  <a:pos x="T6" y="T7"/>
                </a:cxn>
                <a:cxn ang="0">
                  <a:pos x="T8" y="T9"/>
                </a:cxn>
                <a:cxn ang="0">
                  <a:pos x="T10" y="T11"/>
                </a:cxn>
              </a:cxnLst>
              <a:rect l="0" t="0" r="r" b="b"/>
              <a:pathLst>
                <a:path w="78" h="13">
                  <a:moveTo>
                    <a:pt x="78" y="0"/>
                  </a:moveTo>
                  <a:cubicBezTo>
                    <a:pt x="0" y="0"/>
                    <a:pt x="0" y="0"/>
                    <a:pt x="0" y="0"/>
                  </a:cubicBezTo>
                  <a:cubicBezTo>
                    <a:pt x="0" y="13"/>
                    <a:pt x="0" y="13"/>
                    <a:pt x="0" y="13"/>
                  </a:cubicBezTo>
                  <a:cubicBezTo>
                    <a:pt x="78" y="13"/>
                    <a:pt x="78" y="13"/>
                    <a:pt x="78" y="13"/>
                  </a:cubicBezTo>
                  <a:cubicBezTo>
                    <a:pt x="78" y="11"/>
                    <a:pt x="77" y="9"/>
                    <a:pt x="77" y="6"/>
                  </a:cubicBezTo>
                  <a:cubicBezTo>
                    <a:pt x="77" y="4"/>
                    <a:pt x="78" y="2"/>
                    <a:pt x="78"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200">
                <a:solidFill>
                  <a:schemeClr val="tx1">
                    <a:lumMod val="75000"/>
                    <a:lumOff val="25000"/>
                  </a:schemeClr>
                </a:solidFill>
              </a:endParaRPr>
            </a:p>
          </p:txBody>
        </p:sp>
        <p:sp>
          <p:nvSpPr>
            <p:cNvPr id="11" name="Freeform 23"/>
            <p:cNvSpPr/>
            <p:nvPr/>
          </p:nvSpPr>
          <p:spPr bwMode="auto">
            <a:xfrm>
              <a:off x="3880521" y="2235971"/>
              <a:ext cx="68163" cy="43508"/>
            </a:xfrm>
            <a:custGeom>
              <a:avLst/>
              <a:gdLst>
                <a:gd name="T0" fmla="*/ 20 w 20"/>
                <a:gd name="T1" fmla="*/ 0 h 13"/>
                <a:gd name="T2" fmla="*/ 1 w 20"/>
                <a:gd name="T3" fmla="*/ 0 h 13"/>
                <a:gd name="T4" fmla="*/ 0 w 20"/>
                <a:gd name="T5" fmla="*/ 6 h 13"/>
                <a:gd name="T6" fmla="*/ 1 w 20"/>
                <a:gd name="T7" fmla="*/ 13 h 13"/>
                <a:gd name="T8" fmla="*/ 20 w 20"/>
                <a:gd name="T9" fmla="*/ 13 h 13"/>
                <a:gd name="T10" fmla="*/ 20 w 20"/>
                <a:gd name="T11" fmla="*/ 0 h 13"/>
              </a:gdLst>
              <a:ahLst/>
              <a:cxnLst>
                <a:cxn ang="0">
                  <a:pos x="T0" y="T1"/>
                </a:cxn>
                <a:cxn ang="0">
                  <a:pos x="T2" y="T3"/>
                </a:cxn>
                <a:cxn ang="0">
                  <a:pos x="T4" y="T5"/>
                </a:cxn>
                <a:cxn ang="0">
                  <a:pos x="T6" y="T7"/>
                </a:cxn>
                <a:cxn ang="0">
                  <a:pos x="T8" y="T9"/>
                </a:cxn>
                <a:cxn ang="0">
                  <a:pos x="T10" y="T11"/>
                </a:cxn>
              </a:cxnLst>
              <a:rect l="0" t="0" r="r" b="b"/>
              <a:pathLst>
                <a:path w="20" h="13">
                  <a:moveTo>
                    <a:pt x="20" y="0"/>
                  </a:moveTo>
                  <a:cubicBezTo>
                    <a:pt x="1" y="0"/>
                    <a:pt x="1" y="0"/>
                    <a:pt x="1" y="0"/>
                  </a:cubicBezTo>
                  <a:cubicBezTo>
                    <a:pt x="1" y="2"/>
                    <a:pt x="0" y="4"/>
                    <a:pt x="0" y="6"/>
                  </a:cubicBezTo>
                  <a:cubicBezTo>
                    <a:pt x="0" y="9"/>
                    <a:pt x="1" y="11"/>
                    <a:pt x="1" y="13"/>
                  </a:cubicBezTo>
                  <a:cubicBezTo>
                    <a:pt x="20" y="13"/>
                    <a:pt x="20" y="13"/>
                    <a:pt x="20" y="13"/>
                  </a:cubicBezTo>
                  <a:cubicBezTo>
                    <a:pt x="20" y="0"/>
                    <a:pt x="20" y="0"/>
                    <a:pt x="20" y="0"/>
                  </a:cubicBezTo>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200">
                <a:solidFill>
                  <a:schemeClr val="tx1">
                    <a:lumMod val="75000"/>
                    <a:lumOff val="25000"/>
                  </a:schemeClr>
                </a:solidFill>
              </a:endParaRPr>
            </a:p>
          </p:txBody>
        </p:sp>
        <p:sp>
          <p:nvSpPr>
            <p:cNvPr id="12" name="Oval 24"/>
            <p:cNvSpPr>
              <a:spLocks noChangeArrowheads="1"/>
            </p:cNvSpPr>
            <p:nvPr/>
          </p:nvSpPr>
          <p:spPr bwMode="auto">
            <a:xfrm>
              <a:off x="3918229" y="2224368"/>
              <a:ext cx="65263" cy="62363"/>
            </a:xfrm>
            <a:prstGeom prst="ellipse">
              <a:avLst/>
            </a:prstGeom>
            <a:solidFill>
              <a:srgbClr val="E6EAEC"/>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200">
                <a:solidFill>
                  <a:schemeClr val="tx1">
                    <a:lumMod val="75000"/>
                    <a:lumOff val="25000"/>
                  </a:schemeClr>
                </a:solidFill>
              </a:endParaRPr>
            </a:p>
          </p:txBody>
        </p:sp>
        <p:sp>
          <p:nvSpPr>
            <p:cNvPr id="13" name="Oval 25"/>
            <p:cNvSpPr>
              <a:spLocks noChangeArrowheads="1"/>
            </p:cNvSpPr>
            <p:nvPr/>
          </p:nvSpPr>
          <p:spPr bwMode="auto">
            <a:xfrm>
              <a:off x="3584663" y="2228719"/>
              <a:ext cx="60912" cy="58011"/>
            </a:xfrm>
            <a:prstGeom prst="ellipse">
              <a:avLst/>
            </a:prstGeom>
            <a:solidFill>
              <a:srgbClr val="454444"/>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200">
                <a:solidFill>
                  <a:schemeClr val="tx1">
                    <a:lumMod val="75000"/>
                    <a:lumOff val="25000"/>
                  </a:schemeClr>
                </a:solidFill>
              </a:endParaRPr>
            </a:p>
          </p:txBody>
        </p:sp>
        <p:sp>
          <p:nvSpPr>
            <p:cNvPr id="14" name="Freeform 42"/>
            <p:cNvSpPr>
              <a:spLocks noEditPoints="1"/>
            </p:cNvSpPr>
            <p:nvPr/>
          </p:nvSpPr>
          <p:spPr bwMode="auto">
            <a:xfrm>
              <a:off x="4317057" y="2183760"/>
              <a:ext cx="195788" cy="401729"/>
            </a:xfrm>
            <a:custGeom>
              <a:avLst/>
              <a:gdLst>
                <a:gd name="T0" fmla="*/ 42 w 57"/>
                <a:gd name="T1" fmla="*/ 64 h 117"/>
                <a:gd name="T2" fmla="*/ 43 w 57"/>
                <a:gd name="T3" fmla="*/ 68 h 117"/>
                <a:gd name="T4" fmla="*/ 42 w 57"/>
                <a:gd name="T5" fmla="*/ 71 h 117"/>
                <a:gd name="T6" fmla="*/ 33 w 57"/>
                <a:gd name="T7" fmla="*/ 83 h 117"/>
                <a:gd name="T8" fmla="*/ 32 w 57"/>
                <a:gd name="T9" fmla="*/ 85 h 117"/>
                <a:gd name="T10" fmla="*/ 30 w 57"/>
                <a:gd name="T11" fmla="*/ 83 h 117"/>
                <a:gd name="T12" fmla="*/ 28 w 57"/>
                <a:gd name="T13" fmla="*/ 81 h 117"/>
                <a:gd name="T14" fmla="*/ 29 w 57"/>
                <a:gd name="T15" fmla="*/ 92 h 117"/>
                <a:gd name="T16" fmla="*/ 30 w 57"/>
                <a:gd name="T17" fmla="*/ 92 h 117"/>
                <a:gd name="T18" fmla="*/ 32 w 57"/>
                <a:gd name="T19" fmla="*/ 91 h 117"/>
                <a:gd name="T20" fmla="*/ 33 w 57"/>
                <a:gd name="T21" fmla="*/ 94 h 117"/>
                <a:gd name="T22" fmla="*/ 51 w 57"/>
                <a:gd name="T23" fmla="*/ 117 h 117"/>
                <a:gd name="T24" fmla="*/ 57 w 57"/>
                <a:gd name="T25" fmla="*/ 109 h 117"/>
                <a:gd name="T26" fmla="*/ 48 w 57"/>
                <a:gd name="T27" fmla="*/ 74 h 117"/>
                <a:gd name="T28" fmla="*/ 48 w 57"/>
                <a:gd name="T29" fmla="*/ 70 h 117"/>
                <a:gd name="T30" fmla="*/ 45 w 57"/>
                <a:gd name="T31" fmla="*/ 60 h 117"/>
                <a:gd name="T32" fmla="*/ 11 w 57"/>
                <a:gd name="T33" fmla="*/ 46 h 117"/>
                <a:gd name="T34" fmla="*/ 9 w 57"/>
                <a:gd name="T35" fmla="*/ 54 h 117"/>
                <a:gd name="T36" fmla="*/ 9 w 57"/>
                <a:gd name="T37" fmla="*/ 58 h 117"/>
                <a:gd name="T38" fmla="*/ 0 w 57"/>
                <a:gd name="T39" fmla="*/ 54 h 117"/>
                <a:gd name="T40" fmla="*/ 0 w 57"/>
                <a:gd name="T41" fmla="*/ 70 h 117"/>
                <a:gd name="T42" fmla="*/ 1 w 57"/>
                <a:gd name="T43" fmla="*/ 70 h 117"/>
                <a:gd name="T44" fmla="*/ 3 w 57"/>
                <a:gd name="T45" fmla="*/ 69 h 117"/>
                <a:gd name="T46" fmla="*/ 8 w 57"/>
                <a:gd name="T47" fmla="*/ 78 h 117"/>
                <a:gd name="T48" fmla="*/ 4 w 57"/>
                <a:gd name="T49" fmla="*/ 84 h 117"/>
                <a:gd name="T50" fmla="*/ 1 w 57"/>
                <a:gd name="T51" fmla="*/ 80 h 117"/>
                <a:gd name="T52" fmla="*/ 0 w 57"/>
                <a:gd name="T53" fmla="*/ 80 h 117"/>
                <a:gd name="T54" fmla="*/ 0 w 57"/>
                <a:gd name="T55" fmla="*/ 85 h 117"/>
                <a:gd name="T56" fmla="*/ 24 w 57"/>
                <a:gd name="T57" fmla="*/ 106 h 117"/>
                <a:gd name="T58" fmla="*/ 24 w 57"/>
                <a:gd name="T59" fmla="*/ 89 h 117"/>
                <a:gd name="T60" fmla="*/ 23 w 57"/>
                <a:gd name="T61" fmla="*/ 89 h 117"/>
                <a:gd name="T62" fmla="*/ 21 w 57"/>
                <a:gd name="T63" fmla="*/ 90 h 117"/>
                <a:gd name="T64" fmla="*/ 16 w 57"/>
                <a:gd name="T65" fmla="*/ 81 h 117"/>
                <a:gd name="T66" fmla="*/ 20 w 57"/>
                <a:gd name="T67" fmla="*/ 76 h 117"/>
                <a:gd name="T68" fmla="*/ 23 w 57"/>
                <a:gd name="T69" fmla="*/ 79 h 117"/>
                <a:gd name="T70" fmla="*/ 24 w 57"/>
                <a:gd name="T71" fmla="*/ 80 h 117"/>
                <a:gd name="T72" fmla="*/ 24 w 57"/>
                <a:gd name="T73" fmla="*/ 64 h 117"/>
                <a:gd name="T74" fmla="*/ 14 w 57"/>
                <a:gd name="T75" fmla="*/ 57 h 117"/>
                <a:gd name="T76" fmla="*/ 15 w 57"/>
                <a:gd name="T77" fmla="*/ 53 h 117"/>
                <a:gd name="T78" fmla="*/ 11 w 57"/>
                <a:gd name="T79" fmla="*/ 46 h 117"/>
                <a:gd name="T80" fmla="*/ 0 w 57"/>
                <a:gd name="T81" fmla="*/ 8 h 117"/>
                <a:gd name="T82" fmla="*/ 9 w 57"/>
                <a:gd name="T83" fmla="*/ 43 h 117"/>
                <a:gd name="T84" fmla="*/ 9 w 57"/>
                <a:gd name="T85" fmla="*/ 41 h 117"/>
                <a:gd name="T86" fmla="*/ 8 w 57"/>
                <a:gd name="T87" fmla="*/ 35 h 117"/>
                <a:gd name="T88" fmla="*/ 12 w 57"/>
                <a:gd name="T89" fmla="*/ 30 h 117"/>
                <a:gd name="T90" fmla="*/ 15 w 57"/>
                <a:gd name="T91" fmla="*/ 42 h 117"/>
                <a:gd name="T92" fmla="*/ 15 w 57"/>
                <a:gd name="T93" fmla="*/ 45 h 117"/>
                <a:gd name="T94" fmla="*/ 24 w 57"/>
                <a:gd name="T95" fmla="*/ 49 h 117"/>
                <a:gd name="T96" fmla="*/ 24 w 57"/>
                <a:gd name="T97" fmla="*/ 33 h 117"/>
                <a:gd name="T98" fmla="*/ 23 w 57"/>
                <a:gd name="T99" fmla="*/ 33 h 117"/>
                <a:gd name="T100" fmla="*/ 21 w 57"/>
                <a:gd name="T101" fmla="*/ 34 h 117"/>
                <a:gd name="T102" fmla="*/ 16 w 57"/>
                <a:gd name="T103" fmla="*/ 25 h 117"/>
                <a:gd name="T104" fmla="*/ 20 w 57"/>
                <a:gd name="T105" fmla="*/ 20 h 117"/>
                <a:gd name="T106" fmla="*/ 23 w 57"/>
                <a:gd name="T107" fmla="*/ 23 h 117"/>
                <a:gd name="T108" fmla="*/ 24 w 57"/>
                <a:gd name="T109" fmla="*/ 24 h 117"/>
                <a:gd name="T110" fmla="*/ 24 w 57"/>
                <a:gd name="T111" fmla="*/ 7 h 117"/>
                <a:gd name="T112" fmla="*/ 4 w 57"/>
                <a:gd name="T113"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7" h="117">
                  <a:moveTo>
                    <a:pt x="44" y="59"/>
                  </a:moveTo>
                  <a:cubicBezTo>
                    <a:pt x="43" y="59"/>
                    <a:pt x="42" y="61"/>
                    <a:pt x="42" y="64"/>
                  </a:cubicBezTo>
                  <a:cubicBezTo>
                    <a:pt x="42" y="65"/>
                    <a:pt x="42" y="66"/>
                    <a:pt x="42" y="68"/>
                  </a:cubicBezTo>
                  <a:cubicBezTo>
                    <a:pt x="43" y="68"/>
                    <a:pt x="43" y="68"/>
                    <a:pt x="43" y="68"/>
                  </a:cubicBezTo>
                  <a:cubicBezTo>
                    <a:pt x="43" y="71"/>
                    <a:pt x="43" y="71"/>
                    <a:pt x="42" y="71"/>
                  </a:cubicBezTo>
                  <a:cubicBezTo>
                    <a:pt x="42" y="71"/>
                    <a:pt x="42" y="71"/>
                    <a:pt x="42" y="71"/>
                  </a:cubicBezTo>
                  <a:cubicBezTo>
                    <a:pt x="33" y="68"/>
                    <a:pt x="33" y="68"/>
                    <a:pt x="33" y="68"/>
                  </a:cubicBezTo>
                  <a:cubicBezTo>
                    <a:pt x="33" y="83"/>
                    <a:pt x="33" y="83"/>
                    <a:pt x="33" y="83"/>
                  </a:cubicBezTo>
                  <a:cubicBezTo>
                    <a:pt x="33" y="84"/>
                    <a:pt x="33" y="85"/>
                    <a:pt x="32" y="85"/>
                  </a:cubicBezTo>
                  <a:cubicBezTo>
                    <a:pt x="32" y="85"/>
                    <a:pt x="32" y="85"/>
                    <a:pt x="32" y="85"/>
                  </a:cubicBezTo>
                  <a:cubicBezTo>
                    <a:pt x="32" y="85"/>
                    <a:pt x="31" y="84"/>
                    <a:pt x="31" y="84"/>
                  </a:cubicBezTo>
                  <a:cubicBezTo>
                    <a:pt x="30" y="83"/>
                    <a:pt x="30" y="83"/>
                    <a:pt x="30" y="83"/>
                  </a:cubicBezTo>
                  <a:cubicBezTo>
                    <a:pt x="30" y="82"/>
                    <a:pt x="29" y="81"/>
                    <a:pt x="29" y="81"/>
                  </a:cubicBezTo>
                  <a:cubicBezTo>
                    <a:pt x="28" y="81"/>
                    <a:pt x="28" y="81"/>
                    <a:pt x="28" y="81"/>
                  </a:cubicBezTo>
                  <a:cubicBezTo>
                    <a:pt x="26" y="81"/>
                    <a:pt x="25" y="83"/>
                    <a:pt x="25" y="85"/>
                  </a:cubicBezTo>
                  <a:cubicBezTo>
                    <a:pt x="25" y="88"/>
                    <a:pt x="27" y="92"/>
                    <a:pt x="29" y="92"/>
                  </a:cubicBezTo>
                  <a:cubicBezTo>
                    <a:pt x="29" y="93"/>
                    <a:pt x="29" y="93"/>
                    <a:pt x="29" y="93"/>
                  </a:cubicBezTo>
                  <a:cubicBezTo>
                    <a:pt x="30" y="93"/>
                    <a:pt x="30" y="92"/>
                    <a:pt x="30" y="92"/>
                  </a:cubicBezTo>
                  <a:cubicBezTo>
                    <a:pt x="31" y="92"/>
                    <a:pt x="31" y="92"/>
                    <a:pt x="31" y="92"/>
                  </a:cubicBezTo>
                  <a:cubicBezTo>
                    <a:pt x="31" y="91"/>
                    <a:pt x="31" y="91"/>
                    <a:pt x="32" y="91"/>
                  </a:cubicBezTo>
                  <a:cubicBezTo>
                    <a:pt x="32" y="91"/>
                    <a:pt x="32" y="91"/>
                    <a:pt x="32" y="91"/>
                  </a:cubicBezTo>
                  <a:cubicBezTo>
                    <a:pt x="33" y="92"/>
                    <a:pt x="33" y="93"/>
                    <a:pt x="33" y="94"/>
                  </a:cubicBezTo>
                  <a:cubicBezTo>
                    <a:pt x="33" y="109"/>
                    <a:pt x="33" y="109"/>
                    <a:pt x="33" y="109"/>
                  </a:cubicBezTo>
                  <a:cubicBezTo>
                    <a:pt x="51" y="117"/>
                    <a:pt x="51" y="117"/>
                    <a:pt x="51" y="117"/>
                  </a:cubicBezTo>
                  <a:cubicBezTo>
                    <a:pt x="52" y="117"/>
                    <a:pt x="52" y="117"/>
                    <a:pt x="53" y="117"/>
                  </a:cubicBezTo>
                  <a:cubicBezTo>
                    <a:pt x="55" y="117"/>
                    <a:pt x="57" y="114"/>
                    <a:pt x="57" y="109"/>
                  </a:cubicBezTo>
                  <a:cubicBezTo>
                    <a:pt x="57" y="78"/>
                    <a:pt x="57" y="78"/>
                    <a:pt x="57" y="78"/>
                  </a:cubicBezTo>
                  <a:cubicBezTo>
                    <a:pt x="48" y="74"/>
                    <a:pt x="48" y="74"/>
                    <a:pt x="48" y="74"/>
                  </a:cubicBezTo>
                  <a:cubicBezTo>
                    <a:pt x="47" y="73"/>
                    <a:pt x="46" y="72"/>
                    <a:pt x="47" y="70"/>
                  </a:cubicBezTo>
                  <a:cubicBezTo>
                    <a:pt x="48" y="70"/>
                    <a:pt x="48" y="70"/>
                    <a:pt x="48" y="70"/>
                  </a:cubicBezTo>
                  <a:cubicBezTo>
                    <a:pt x="48" y="69"/>
                    <a:pt x="48" y="68"/>
                    <a:pt x="48" y="67"/>
                  </a:cubicBezTo>
                  <a:cubicBezTo>
                    <a:pt x="48" y="64"/>
                    <a:pt x="47" y="60"/>
                    <a:pt x="45" y="60"/>
                  </a:cubicBezTo>
                  <a:cubicBezTo>
                    <a:pt x="45" y="60"/>
                    <a:pt x="45" y="59"/>
                    <a:pt x="44" y="59"/>
                  </a:cubicBezTo>
                  <a:moveTo>
                    <a:pt x="11" y="46"/>
                  </a:moveTo>
                  <a:cubicBezTo>
                    <a:pt x="10" y="46"/>
                    <a:pt x="9" y="48"/>
                    <a:pt x="9" y="50"/>
                  </a:cubicBezTo>
                  <a:cubicBezTo>
                    <a:pt x="9" y="52"/>
                    <a:pt x="9" y="53"/>
                    <a:pt x="9" y="54"/>
                  </a:cubicBezTo>
                  <a:cubicBezTo>
                    <a:pt x="9" y="55"/>
                    <a:pt x="9" y="55"/>
                    <a:pt x="9" y="55"/>
                  </a:cubicBezTo>
                  <a:cubicBezTo>
                    <a:pt x="10" y="57"/>
                    <a:pt x="10" y="58"/>
                    <a:pt x="9" y="58"/>
                  </a:cubicBezTo>
                  <a:cubicBezTo>
                    <a:pt x="9" y="58"/>
                    <a:pt x="9" y="58"/>
                    <a:pt x="9" y="58"/>
                  </a:cubicBezTo>
                  <a:cubicBezTo>
                    <a:pt x="0" y="54"/>
                    <a:pt x="0" y="54"/>
                    <a:pt x="0" y="54"/>
                  </a:cubicBezTo>
                  <a:cubicBezTo>
                    <a:pt x="0" y="70"/>
                    <a:pt x="0" y="70"/>
                    <a:pt x="0" y="70"/>
                  </a:cubicBezTo>
                  <a:cubicBezTo>
                    <a:pt x="0" y="70"/>
                    <a:pt x="0" y="70"/>
                    <a:pt x="0" y="70"/>
                  </a:cubicBezTo>
                  <a:cubicBezTo>
                    <a:pt x="0" y="71"/>
                    <a:pt x="0" y="71"/>
                    <a:pt x="0" y="71"/>
                  </a:cubicBezTo>
                  <a:cubicBezTo>
                    <a:pt x="1" y="70"/>
                    <a:pt x="1" y="70"/>
                    <a:pt x="1" y="70"/>
                  </a:cubicBezTo>
                  <a:cubicBezTo>
                    <a:pt x="1" y="70"/>
                    <a:pt x="1" y="70"/>
                    <a:pt x="1" y="70"/>
                  </a:cubicBezTo>
                  <a:cubicBezTo>
                    <a:pt x="2" y="70"/>
                    <a:pt x="2" y="69"/>
                    <a:pt x="3" y="69"/>
                  </a:cubicBezTo>
                  <a:cubicBezTo>
                    <a:pt x="3" y="69"/>
                    <a:pt x="4" y="69"/>
                    <a:pt x="4" y="70"/>
                  </a:cubicBezTo>
                  <a:cubicBezTo>
                    <a:pt x="6" y="70"/>
                    <a:pt x="8" y="74"/>
                    <a:pt x="8" y="78"/>
                  </a:cubicBezTo>
                  <a:cubicBezTo>
                    <a:pt x="8" y="82"/>
                    <a:pt x="7" y="84"/>
                    <a:pt x="5" y="84"/>
                  </a:cubicBezTo>
                  <a:cubicBezTo>
                    <a:pt x="4" y="84"/>
                    <a:pt x="4" y="84"/>
                    <a:pt x="4" y="84"/>
                  </a:cubicBezTo>
                  <a:cubicBezTo>
                    <a:pt x="3" y="83"/>
                    <a:pt x="2" y="82"/>
                    <a:pt x="1" y="81"/>
                  </a:cubicBezTo>
                  <a:cubicBezTo>
                    <a:pt x="1" y="80"/>
                    <a:pt x="1" y="80"/>
                    <a:pt x="1" y="80"/>
                  </a:cubicBezTo>
                  <a:cubicBezTo>
                    <a:pt x="1" y="80"/>
                    <a:pt x="0" y="80"/>
                    <a:pt x="0" y="80"/>
                  </a:cubicBezTo>
                  <a:cubicBezTo>
                    <a:pt x="0" y="80"/>
                    <a:pt x="0" y="80"/>
                    <a:pt x="0" y="80"/>
                  </a:cubicBezTo>
                  <a:cubicBezTo>
                    <a:pt x="0" y="80"/>
                    <a:pt x="0" y="80"/>
                    <a:pt x="0" y="80"/>
                  </a:cubicBezTo>
                  <a:cubicBezTo>
                    <a:pt x="0" y="85"/>
                    <a:pt x="0" y="85"/>
                    <a:pt x="0" y="85"/>
                  </a:cubicBezTo>
                  <a:cubicBezTo>
                    <a:pt x="0" y="91"/>
                    <a:pt x="2" y="97"/>
                    <a:pt x="6" y="98"/>
                  </a:cubicBezTo>
                  <a:cubicBezTo>
                    <a:pt x="24" y="106"/>
                    <a:pt x="24" y="106"/>
                    <a:pt x="24" y="106"/>
                  </a:cubicBezTo>
                  <a:cubicBezTo>
                    <a:pt x="24" y="90"/>
                    <a:pt x="24" y="90"/>
                    <a:pt x="24" y="90"/>
                  </a:cubicBezTo>
                  <a:cubicBezTo>
                    <a:pt x="24" y="89"/>
                    <a:pt x="24" y="89"/>
                    <a:pt x="24" y="89"/>
                  </a:cubicBezTo>
                  <a:cubicBezTo>
                    <a:pt x="23" y="89"/>
                    <a:pt x="23" y="89"/>
                    <a:pt x="23" y="89"/>
                  </a:cubicBezTo>
                  <a:cubicBezTo>
                    <a:pt x="23" y="89"/>
                    <a:pt x="23" y="89"/>
                    <a:pt x="23" y="89"/>
                  </a:cubicBezTo>
                  <a:cubicBezTo>
                    <a:pt x="22" y="90"/>
                    <a:pt x="22" y="90"/>
                    <a:pt x="22" y="90"/>
                  </a:cubicBezTo>
                  <a:cubicBezTo>
                    <a:pt x="22" y="90"/>
                    <a:pt x="21" y="90"/>
                    <a:pt x="21" y="90"/>
                  </a:cubicBezTo>
                  <a:cubicBezTo>
                    <a:pt x="20" y="90"/>
                    <a:pt x="20" y="90"/>
                    <a:pt x="20" y="90"/>
                  </a:cubicBezTo>
                  <a:cubicBezTo>
                    <a:pt x="18" y="89"/>
                    <a:pt x="16" y="85"/>
                    <a:pt x="16" y="81"/>
                  </a:cubicBezTo>
                  <a:cubicBezTo>
                    <a:pt x="16" y="78"/>
                    <a:pt x="17" y="76"/>
                    <a:pt x="19" y="76"/>
                  </a:cubicBezTo>
                  <a:cubicBezTo>
                    <a:pt x="19" y="76"/>
                    <a:pt x="20" y="76"/>
                    <a:pt x="20" y="76"/>
                  </a:cubicBezTo>
                  <a:cubicBezTo>
                    <a:pt x="21" y="76"/>
                    <a:pt x="22" y="77"/>
                    <a:pt x="22" y="78"/>
                  </a:cubicBezTo>
                  <a:cubicBezTo>
                    <a:pt x="23" y="79"/>
                    <a:pt x="23" y="79"/>
                    <a:pt x="23" y="79"/>
                  </a:cubicBezTo>
                  <a:cubicBezTo>
                    <a:pt x="23" y="80"/>
                    <a:pt x="23" y="80"/>
                    <a:pt x="23" y="80"/>
                  </a:cubicBezTo>
                  <a:cubicBezTo>
                    <a:pt x="24" y="80"/>
                    <a:pt x="24" y="80"/>
                    <a:pt x="24" y="80"/>
                  </a:cubicBezTo>
                  <a:cubicBezTo>
                    <a:pt x="24" y="80"/>
                    <a:pt x="24" y="80"/>
                    <a:pt x="24" y="80"/>
                  </a:cubicBezTo>
                  <a:cubicBezTo>
                    <a:pt x="24" y="64"/>
                    <a:pt x="24" y="64"/>
                    <a:pt x="24" y="64"/>
                  </a:cubicBezTo>
                  <a:cubicBezTo>
                    <a:pt x="15" y="60"/>
                    <a:pt x="15" y="60"/>
                    <a:pt x="15" y="60"/>
                  </a:cubicBezTo>
                  <a:cubicBezTo>
                    <a:pt x="14" y="60"/>
                    <a:pt x="13" y="59"/>
                    <a:pt x="14" y="57"/>
                  </a:cubicBezTo>
                  <a:cubicBezTo>
                    <a:pt x="15" y="56"/>
                    <a:pt x="15" y="56"/>
                    <a:pt x="15" y="56"/>
                  </a:cubicBezTo>
                  <a:cubicBezTo>
                    <a:pt x="15" y="55"/>
                    <a:pt x="15" y="54"/>
                    <a:pt x="15" y="53"/>
                  </a:cubicBezTo>
                  <a:cubicBezTo>
                    <a:pt x="15" y="50"/>
                    <a:pt x="14" y="47"/>
                    <a:pt x="12" y="46"/>
                  </a:cubicBezTo>
                  <a:cubicBezTo>
                    <a:pt x="12" y="46"/>
                    <a:pt x="11" y="46"/>
                    <a:pt x="11" y="46"/>
                  </a:cubicBezTo>
                  <a:moveTo>
                    <a:pt x="4" y="0"/>
                  </a:moveTo>
                  <a:cubicBezTo>
                    <a:pt x="2" y="0"/>
                    <a:pt x="0" y="3"/>
                    <a:pt x="0" y="8"/>
                  </a:cubicBezTo>
                  <a:cubicBezTo>
                    <a:pt x="0" y="39"/>
                    <a:pt x="0" y="39"/>
                    <a:pt x="0" y="39"/>
                  </a:cubicBezTo>
                  <a:cubicBezTo>
                    <a:pt x="9" y="43"/>
                    <a:pt x="9" y="43"/>
                    <a:pt x="9" y="43"/>
                  </a:cubicBezTo>
                  <a:cubicBezTo>
                    <a:pt x="9" y="43"/>
                    <a:pt x="9" y="43"/>
                    <a:pt x="9" y="43"/>
                  </a:cubicBezTo>
                  <a:cubicBezTo>
                    <a:pt x="9" y="42"/>
                    <a:pt x="9" y="41"/>
                    <a:pt x="9" y="41"/>
                  </a:cubicBezTo>
                  <a:cubicBezTo>
                    <a:pt x="9" y="40"/>
                    <a:pt x="9" y="40"/>
                    <a:pt x="9" y="40"/>
                  </a:cubicBezTo>
                  <a:cubicBezTo>
                    <a:pt x="8" y="38"/>
                    <a:pt x="8" y="37"/>
                    <a:pt x="8" y="35"/>
                  </a:cubicBezTo>
                  <a:cubicBezTo>
                    <a:pt x="8" y="32"/>
                    <a:pt x="9" y="30"/>
                    <a:pt x="11" y="30"/>
                  </a:cubicBezTo>
                  <a:cubicBezTo>
                    <a:pt x="11" y="30"/>
                    <a:pt x="12" y="30"/>
                    <a:pt x="12" y="30"/>
                  </a:cubicBezTo>
                  <a:cubicBezTo>
                    <a:pt x="14" y="31"/>
                    <a:pt x="16" y="35"/>
                    <a:pt x="16" y="39"/>
                  </a:cubicBezTo>
                  <a:cubicBezTo>
                    <a:pt x="16" y="40"/>
                    <a:pt x="16" y="41"/>
                    <a:pt x="15" y="42"/>
                  </a:cubicBezTo>
                  <a:cubicBezTo>
                    <a:pt x="15" y="43"/>
                    <a:pt x="15" y="43"/>
                    <a:pt x="15" y="43"/>
                  </a:cubicBezTo>
                  <a:cubicBezTo>
                    <a:pt x="15" y="44"/>
                    <a:pt x="14" y="44"/>
                    <a:pt x="15" y="45"/>
                  </a:cubicBezTo>
                  <a:cubicBezTo>
                    <a:pt x="15" y="45"/>
                    <a:pt x="15" y="45"/>
                    <a:pt x="15" y="45"/>
                  </a:cubicBezTo>
                  <a:cubicBezTo>
                    <a:pt x="24" y="49"/>
                    <a:pt x="24" y="49"/>
                    <a:pt x="24" y="49"/>
                  </a:cubicBezTo>
                  <a:cubicBezTo>
                    <a:pt x="24" y="33"/>
                    <a:pt x="24" y="33"/>
                    <a:pt x="24" y="33"/>
                  </a:cubicBezTo>
                  <a:cubicBezTo>
                    <a:pt x="24" y="33"/>
                    <a:pt x="24" y="33"/>
                    <a:pt x="24" y="33"/>
                  </a:cubicBezTo>
                  <a:cubicBezTo>
                    <a:pt x="24" y="33"/>
                    <a:pt x="24" y="33"/>
                    <a:pt x="24" y="33"/>
                  </a:cubicBezTo>
                  <a:cubicBezTo>
                    <a:pt x="23" y="33"/>
                    <a:pt x="23" y="33"/>
                    <a:pt x="23" y="33"/>
                  </a:cubicBezTo>
                  <a:cubicBezTo>
                    <a:pt x="22" y="33"/>
                    <a:pt x="22" y="33"/>
                    <a:pt x="22" y="33"/>
                  </a:cubicBezTo>
                  <a:cubicBezTo>
                    <a:pt x="22" y="34"/>
                    <a:pt x="21" y="34"/>
                    <a:pt x="21" y="34"/>
                  </a:cubicBezTo>
                  <a:cubicBezTo>
                    <a:pt x="21" y="34"/>
                    <a:pt x="20" y="34"/>
                    <a:pt x="20" y="34"/>
                  </a:cubicBezTo>
                  <a:cubicBezTo>
                    <a:pt x="18" y="33"/>
                    <a:pt x="16" y="29"/>
                    <a:pt x="16" y="25"/>
                  </a:cubicBezTo>
                  <a:cubicBezTo>
                    <a:pt x="16" y="22"/>
                    <a:pt x="17" y="19"/>
                    <a:pt x="19" y="19"/>
                  </a:cubicBezTo>
                  <a:cubicBezTo>
                    <a:pt x="19" y="19"/>
                    <a:pt x="20" y="19"/>
                    <a:pt x="20" y="20"/>
                  </a:cubicBezTo>
                  <a:cubicBezTo>
                    <a:pt x="21" y="20"/>
                    <a:pt x="22" y="21"/>
                    <a:pt x="22" y="22"/>
                  </a:cubicBezTo>
                  <a:cubicBezTo>
                    <a:pt x="23" y="23"/>
                    <a:pt x="23" y="23"/>
                    <a:pt x="23" y="23"/>
                  </a:cubicBezTo>
                  <a:cubicBezTo>
                    <a:pt x="23" y="23"/>
                    <a:pt x="23" y="23"/>
                    <a:pt x="24" y="24"/>
                  </a:cubicBezTo>
                  <a:cubicBezTo>
                    <a:pt x="24" y="24"/>
                    <a:pt x="24" y="24"/>
                    <a:pt x="24" y="24"/>
                  </a:cubicBezTo>
                  <a:cubicBezTo>
                    <a:pt x="24" y="23"/>
                    <a:pt x="24" y="23"/>
                    <a:pt x="24" y="23"/>
                  </a:cubicBezTo>
                  <a:cubicBezTo>
                    <a:pt x="24" y="7"/>
                    <a:pt x="24" y="7"/>
                    <a:pt x="24" y="7"/>
                  </a:cubicBezTo>
                  <a:cubicBezTo>
                    <a:pt x="6" y="0"/>
                    <a:pt x="6" y="0"/>
                    <a:pt x="6" y="0"/>
                  </a:cubicBezTo>
                  <a:cubicBezTo>
                    <a:pt x="5" y="0"/>
                    <a:pt x="5" y="0"/>
                    <a:pt x="4" y="0"/>
                  </a:cubicBezTo>
                </a:path>
              </a:pathLst>
            </a:custGeom>
            <a:solidFill>
              <a:schemeClr val="bg1"/>
            </a:solidFill>
            <a:ln>
              <a:noFill/>
            </a:ln>
          </p:spPr>
          <p:txBody>
            <a:bodyPr vert="horz" wrap="square" lIns="68559" tIns="34279" rIns="68559" bIns="34279" numCol="1" anchor="t" anchorCtr="0" compatLnSpc="1"/>
            <a:lstStyle/>
            <a:p>
              <a:endParaRPr lang="zh-CN" altLang="en-US" sz="1200">
                <a:solidFill>
                  <a:schemeClr val="tx1">
                    <a:lumMod val="75000"/>
                    <a:lumOff val="25000"/>
                  </a:schemeClr>
                </a:solidFill>
              </a:endParaRPr>
            </a:p>
          </p:txBody>
        </p:sp>
        <p:sp>
          <p:nvSpPr>
            <p:cNvPr id="15" name="文本框 117"/>
            <p:cNvSpPr txBox="1"/>
            <p:nvPr/>
          </p:nvSpPr>
          <p:spPr>
            <a:xfrm>
              <a:off x="3511314" y="1883424"/>
              <a:ext cx="412613" cy="376910"/>
            </a:xfrm>
            <a:prstGeom prst="rect">
              <a:avLst/>
            </a:prstGeom>
            <a:noFill/>
            <a:ln>
              <a:noFill/>
            </a:ln>
          </p:spPr>
          <p:txBody>
            <a:bodyPr wrap="none" lIns="68559" tIns="34279" rIns="68559" bIns="34279" rtlCol="0">
              <a:spAutoFit/>
            </a:bodyPr>
            <a:lstStyle/>
            <a:p>
              <a:r>
                <a:rPr lang="en-US" altLang="zh-CN" sz="2000" dirty="0">
                  <a:solidFill>
                    <a:schemeClr val="tx1">
                      <a:lumMod val="75000"/>
                      <a:lumOff val="25000"/>
                    </a:schemeClr>
                  </a:solidFill>
                  <a:latin typeface="Impact" panose="020B0806030902050204" pitchFamily="34" charset="0"/>
                  <a:cs typeface="Aharoni" panose="02010803020104030203" pitchFamily="2" charset="-79"/>
                </a:rPr>
                <a:t>03</a:t>
              </a:r>
              <a:endParaRPr lang="zh-CN" altLang="en-US" sz="2000" dirty="0">
                <a:solidFill>
                  <a:schemeClr val="tx1">
                    <a:lumMod val="75000"/>
                    <a:lumOff val="25000"/>
                  </a:schemeClr>
                </a:solidFill>
                <a:latin typeface="Impact" panose="020B0806030902050204" pitchFamily="34" charset="0"/>
                <a:cs typeface="Aharoni" panose="02010803020104030203" pitchFamily="2" charset="-79"/>
              </a:endParaRPr>
            </a:p>
          </p:txBody>
        </p:sp>
      </p:grpSp>
      <p:grpSp>
        <p:nvGrpSpPr>
          <p:cNvPr id="3" name="组合 16"/>
          <p:cNvGrpSpPr/>
          <p:nvPr/>
        </p:nvGrpSpPr>
        <p:grpSpPr>
          <a:xfrm>
            <a:off x="4089511" y="972883"/>
            <a:ext cx="1900705" cy="968790"/>
            <a:chOff x="4089362" y="968422"/>
            <a:chExt cx="1901292" cy="968790"/>
          </a:xfrm>
        </p:grpSpPr>
        <p:sp>
          <p:nvSpPr>
            <p:cNvPr id="18" name="Freeform 17"/>
            <p:cNvSpPr/>
            <p:nvPr/>
          </p:nvSpPr>
          <p:spPr bwMode="auto">
            <a:xfrm>
              <a:off x="4746340" y="1249777"/>
              <a:ext cx="656979" cy="687435"/>
            </a:xfrm>
            <a:custGeom>
              <a:avLst/>
              <a:gdLst>
                <a:gd name="T0" fmla="*/ 453 w 453"/>
                <a:gd name="T1" fmla="*/ 0 h 474"/>
                <a:gd name="T2" fmla="*/ 0 w 453"/>
                <a:gd name="T3" fmla="*/ 194 h 474"/>
                <a:gd name="T4" fmla="*/ 0 w 453"/>
                <a:gd name="T5" fmla="*/ 474 h 474"/>
                <a:gd name="T6" fmla="*/ 453 w 453"/>
                <a:gd name="T7" fmla="*/ 277 h 474"/>
                <a:gd name="T8" fmla="*/ 453 w 453"/>
                <a:gd name="T9" fmla="*/ 0 h 474"/>
              </a:gdLst>
              <a:ahLst/>
              <a:cxnLst>
                <a:cxn ang="0">
                  <a:pos x="T0" y="T1"/>
                </a:cxn>
                <a:cxn ang="0">
                  <a:pos x="T2" y="T3"/>
                </a:cxn>
                <a:cxn ang="0">
                  <a:pos x="T4" y="T5"/>
                </a:cxn>
                <a:cxn ang="0">
                  <a:pos x="T6" y="T7"/>
                </a:cxn>
                <a:cxn ang="0">
                  <a:pos x="T8" y="T9"/>
                </a:cxn>
              </a:cxnLst>
              <a:rect l="0" t="0" r="r" b="b"/>
              <a:pathLst>
                <a:path w="453" h="474">
                  <a:moveTo>
                    <a:pt x="453" y="0"/>
                  </a:moveTo>
                  <a:lnTo>
                    <a:pt x="0" y="194"/>
                  </a:lnTo>
                  <a:lnTo>
                    <a:pt x="0" y="474"/>
                  </a:lnTo>
                  <a:lnTo>
                    <a:pt x="453" y="277"/>
                  </a:lnTo>
                  <a:lnTo>
                    <a:pt x="453" y="0"/>
                  </a:lnTo>
                  <a:close/>
                </a:path>
              </a:pathLst>
            </a:custGeom>
            <a:solidFill>
              <a:schemeClr val="accent1"/>
            </a:solidFill>
            <a:ln>
              <a:noFill/>
            </a:ln>
          </p:spPr>
          <p:txBody>
            <a:bodyPr vert="horz" wrap="square" lIns="68559" tIns="34279" rIns="68559" bIns="34279" numCol="1" anchor="t" anchorCtr="0" compatLnSpc="1"/>
            <a:lstStyle/>
            <a:p>
              <a:endParaRPr lang="en-US" altLang="zh-CN" sz="1200" dirty="0">
                <a:solidFill>
                  <a:schemeClr val="tx1">
                    <a:lumMod val="75000"/>
                    <a:lumOff val="25000"/>
                  </a:schemeClr>
                </a:solidFill>
              </a:endParaRPr>
            </a:p>
          </p:txBody>
        </p:sp>
        <p:sp>
          <p:nvSpPr>
            <p:cNvPr id="19" name="Freeform 18"/>
            <p:cNvSpPr/>
            <p:nvPr/>
          </p:nvSpPr>
          <p:spPr bwMode="auto">
            <a:xfrm>
              <a:off x="4089362" y="1249777"/>
              <a:ext cx="656979" cy="687435"/>
            </a:xfrm>
            <a:custGeom>
              <a:avLst/>
              <a:gdLst>
                <a:gd name="T0" fmla="*/ 0 w 453"/>
                <a:gd name="T1" fmla="*/ 0 h 474"/>
                <a:gd name="T2" fmla="*/ 453 w 453"/>
                <a:gd name="T3" fmla="*/ 194 h 474"/>
                <a:gd name="T4" fmla="*/ 453 w 453"/>
                <a:gd name="T5" fmla="*/ 474 h 474"/>
                <a:gd name="T6" fmla="*/ 0 w 453"/>
                <a:gd name="T7" fmla="*/ 277 h 474"/>
                <a:gd name="T8" fmla="*/ 0 w 453"/>
                <a:gd name="T9" fmla="*/ 0 h 474"/>
              </a:gdLst>
              <a:ahLst/>
              <a:cxnLst>
                <a:cxn ang="0">
                  <a:pos x="T0" y="T1"/>
                </a:cxn>
                <a:cxn ang="0">
                  <a:pos x="T2" y="T3"/>
                </a:cxn>
                <a:cxn ang="0">
                  <a:pos x="T4" y="T5"/>
                </a:cxn>
                <a:cxn ang="0">
                  <a:pos x="T6" y="T7"/>
                </a:cxn>
                <a:cxn ang="0">
                  <a:pos x="T8" y="T9"/>
                </a:cxn>
              </a:cxnLst>
              <a:rect l="0" t="0" r="r" b="b"/>
              <a:pathLst>
                <a:path w="453" h="474">
                  <a:moveTo>
                    <a:pt x="0" y="0"/>
                  </a:moveTo>
                  <a:lnTo>
                    <a:pt x="453" y="194"/>
                  </a:lnTo>
                  <a:lnTo>
                    <a:pt x="453" y="474"/>
                  </a:lnTo>
                  <a:lnTo>
                    <a:pt x="0" y="277"/>
                  </a:lnTo>
                  <a:lnTo>
                    <a:pt x="0" y="0"/>
                  </a:lnTo>
                  <a:close/>
                </a:path>
              </a:pathLst>
            </a:custGeom>
            <a:solidFill>
              <a:schemeClr val="accent1"/>
            </a:solidFill>
            <a:ln>
              <a:noFill/>
            </a:ln>
          </p:spPr>
          <p:txBody>
            <a:bodyPr vert="horz" wrap="square" lIns="68559" tIns="34279" rIns="68559" bIns="34279" numCol="1" anchor="t" anchorCtr="0" compatLnSpc="1"/>
            <a:lstStyle/>
            <a:p>
              <a:endParaRPr lang="zh-CN" altLang="en-US" sz="1200">
                <a:solidFill>
                  <a:schemeClr val="tx1">
                    <a:lumMod val="75000"/>
                    <a:lumOff val="25000"/>
                  </a:schemeClr>
                </a:solidFill>
              </a:endParaRPr>
            </a:p>
          </p:txBody>
        </p:sp>
        <p:sp>
          <p:nvSpPr>
            <p:cNvPr id="20" name="Freeform 19"/>
            <p:cNvSpPr/>
            <p:nvPr/>
          </p:nvSpPr>
          <p:spPr bwMode="auto">
            <a:xfrm>
              <a:off x="4089362" y="1249777"/>
              <a:ext cx="656979" cy="687435"/>
            </a:xfrm>
            <a:custGeom>
              <a:avLst/>
              <a:gdLst>
                <a:gd name="T0" fmla="*/ 0 w 453"/>
                <a:gd name="T1" fmla="*/ 0 h 474"/>
                <a:gd name="T2" fmla="*/ 453 w 453"/>
                <a:gd name="T3" fmla="*/ 194 h 474"/>
                <a:gd name="T4" fmla="*/ 453 w 453"/>
                <a:gd name="T5" fmla="*/ 474 h 474"/>
                <a:gd name="T6" fmla="*/ 0 w 453"/>
                <a:gd name="T7" fmla="*/ 277 h 474"/>
                <a:gd name="T8" fmla="*/ 0 w 453"/>
                <a:gd name="T9" fmla="*/ 0 h 474"/>
              </a:gdLst>
              <a:ahLst/>
              <a:cxnLst>
                <a:cxn ang="0">
                  <a:pos x="T0" y="T1"/>
                </a:cxn>
                <a:cxn ang="0">
                  <a:pos x="T2" y="T3"/>
                </a:cxn>
                <a:cxn ang="0">
                  <a:pos x="T4" y="T5"/>
                </a:cxn>
                <a:cxn ang="0">
                  <a:pos x="T6" y="T7"/>
                </a:cxn>
                <a:cxn ang="0">
                  <a:pos x="T8" y="T9"/>
                </a:cxn>
              </a:cxnLst>
              <a:rect l="0" t="0" r="r" b="b"/>
              <a:pathLst>
                <a:path w="453" h="474">
                  <a:moveTo>
                    <a:pt x="0" y="0"/>
                  </a:moveTo>
                  <a:lnTo>
                    <a:pt x="453" y="194"/>
                  </a:lnTo>
                  <a:lnTo>
                    <a:pt x="453" y="474"/>
                  </a:lnTo>
                  <a:lnTo>
                    <a:pt x="0" y="27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200">
                <a:solidFill>
                  <a:schemeClr val="tx1">
                    <a:lumMod val="75000"/>
                    <a:lumOff val="25000"/>
                  </a:schemeClr>
                </a:solidFill>
              </a:endParaRPr>
            </a:p>
          </p:txBody>
        </p:sp>
        <p:sp>
          <p:nvSpPr>
            <p:cNvPr id="21" name="Freeform 20"/>
            <p:cNvSpPr/>
            <p:nvPr/>
          </p:nvSpPr>
          <p:spPr bwMode="auto">
            <a:xfrm>
              <a:off x="4089363" y="968422"/>
              <a:ext cx="1313957" cy="562710"/>
            </a:xfrm>
            <a:custGeom>
              <a:avLst/>
              <a:gdLst>
                <a:gd name="T0" fmla="*/ 453 w 906"/>
                <a:gd name="T1" fmla="*/ 0 h 388"/>
                <a:gd name="T2" fmla="*/ 0 w 906"/>
                <a:gd name="T3" fmla="*/ 194 h 388"/>
                <a:gd name="T4" fmla="*/ 453 w 906"/>
                <a:gd name="T5" fmla="*/ 388 h 388"/>
                <a:gd name="T6" fmla="*/ 906 w 906"/>
                <a:gd name="T7" fmla="*/ 194 h 388"/>
                <a:gd name="T8" fmla="*/ 453 w 906"/>
                <a:gd name="T9" fmla="*/ 0 h 388"/>
              </a:gdLst>
              <a:ahLst/>
              <a:cxnLst>
                <a:cxn ang="0">
                  <a:pos x="T0" y="T1"/>
                </a:cxn>
                <a:cxn ang="0">
                  <a:pos x="T2" y="T3"/>
                </a:cxn>
                <a:cxn ang="0">
                  <a:pos x="T4" y="T5"/>
                </a:cxn>
                <a:cxn ang="0">
                  <a:pos x="T6" y="T7"/>
                </a:cxn>
                <a:cxn ang="0">
                  <a:pos x="T8" y="T9"/>
                </a:cxn>
              </a:cxnLst>
              <a:rect l="0" t="0" r="r" b="b"/>
              <a:pathLst>
                <a:path w="906" h="388">
                  <a:moveTo>
                    <a:pt x="453" y="0"/>
                  </a:moveTo>
                  <a:lnTo>
                    <a:pt x="0" y="194"/>
                  </a:lnTo>
                  <a:lnTo>
                    <a:pt x="453" y="388"/>
                  </a:lnTo>
                  <a:lnTo>
                    <a:pt x="906" y="194"/>
                  </a:lnTo>
                  <a:lnTo>
                    <a:pt x="45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200">
                <a:solidFill>
                  <a:schemeClr val="tx1">
                    <a:lumMod val="75000"/>
                    <a:lumOff val="25000"/>
                  </a:schemeClr>
                </a:solidFill>
              </a:endParaRPr>
            </a:p>
          </p:txBody>
        </p:sp>
        <p:sp>
          <p:nvSpPr>
            <p:cNvPr id="22" name="Oval 31"/>
            <p:cNvSpPr>
              <a:spLocks noChangeArrowheads="1"/>
            </p:cNvSpPr>
            <p:nvPr/>
          </p:nvSpPr>
          <p:spPr bwMode="auto">
            <a:xfrm>
              <a:off x="5500488" y="1397707"/>
              <a:ext cx="140678" cy="136327"/>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200">
                <a:solidFill>
                  <a:schemeClr val="tx1">
                    <a:lumMod val="75000"/>
                    <a:lumOff val="25000"/>
                  </a:schemeClr>
                </a:solidFill>
              </a:endParaRPr>
            </a:p>
          </p:txBody>
        </p:sp>
        <p:sp>
          <p:nvSpPr>
            <p:cNvPr id="23" name="Freeform 32"/>
            <p:cNvSpPr/>
            <p:nvPr/>
          </p:nvSpPr>
          <p:spPr bwMode="auto">
            <a:xfrm>
              <a:off x="5636816" y="1441214"/>
              <a:ext cx="268303" cy="49310"/>
            </a:xfrm>
            <a:custGeom>
              <a:avLst/>
              <a:gdLst>
                <a:gd name="T0" fmla="*/ 78 w 78"/>
                <a:gd name="T1" fmla="*/ 0 h 14"/>
                <a:gd name="T2" fmla="*/ 0 w 78"/>
                <a:gd name="T3" fmla="*/ 0 h 14"/>
                <a:gd name="T4" fmla="*/ 1 w 78"/>
                <a:gd name="T5" fmla="*/ 7 h 14"/>
                <a:gd name="T6" fmla="*/ 0 w 78"/>
                <a:gd name="T7" fmla="*/ 14 h 14"/>
                <a:gd name="T8" fmla="*/ 78 w 78"/>
                <a:gd name="T9" fmla="*/ 14 h 14"/>
                <a:gd name="T10" fmla="*/ 78 w 78"/>
                <a:gd name="T11" fmla="*/ 0 h 14"/>
              </a:gdLst>
              <a:ahLst/>
              <a:cxnLst>
                <a:cxn ang="0">
                  <a:pos x="T0" y="T1"/>
                </a:cxn>
                <a:cxn ang="0">
                  <a:pos x="T2" y="T3"/>
                </a:cxn>
                <a:cxn ang="0">
                  <a:pos x="T4" y="T5"/>
                </a:cxn>
                <a:cxn ang="0">
                  <a:pos x="T6" y="T7"/>
                </a:cxn>
                <a:cxn ang="0">
                  <a:pos x="T8" y="T9"/>
                </a:cxn>
                <a:cxn ang="0">
                  <a:pos x="T10" y="T11"/>
                </a:cxn>
              </a:cxnLst>
              <a:rect l="0" t="0" r="r" b="b"/>
              <a:pathLst>
                <a:path w="78" h="14">
                  <a:moveTo>
                    <a:pt x="78" y="0"/>
                  </a:moveTo>
                  <a:cubicBezTo>
                    <a:pt x="0" y="0"/>
                    <a:pt x="0" y="0"/>
                    <a:pt x="0" y="0"/>
                  </a:cubicBezTo>
                  <a:cubicBezTo>
                    <a:pt x="0" y="2"/>
                    <a:pt x="1" y="5"/>
                    <a:pt x="1" y="7"/>
                  </a:cubicBezTo>
                  <a:cubicBezTo>
                    <a:pt x="1" y="9"/>
                    <a:pt x="0" y="12"/>
                    <a:pt x="0" y="14"/>
                  </a:cubicBezTo>
                  <a:cubicBezTo>
                    <a:pt x="78" y="14"/>
                    <a:pt x="78" y="14"/>
                    <a:pt x="78" y="14"/>
                  </a:cubicBezTo>
                  <a:cubicBezTo>
                    <a:pt x="78" y="0"/>
                    <a:pt x="78" y="0"/>
                    <a:pt x="78"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200">
                <a:solidFill>
                  <a:schemeClr val="tx1">
                    <a:lumMod val="75000"/>
                    <a:lumOff val="25000"/>
                  </a:schemeClr>
                </a:solidFill>
              </a:endParaRPr>
            </a:p>
          </p:txBody>
        </p:sp>
        <p:sp>
          <p:nvSpPr>
            <p:cNvPr id="24" name="Freeform 33"/>
            <p:cNvSpPr/>
            <p:nvPr/>
          </p:nvSpPr>
          <p:spPr bwMode="auto">
            <a:xfrm>
              <a:off x="5568651" y="1441214"/>
              <a:ext cx="72515" cy="49310"/>
            </a:xfrm>
            <a:custGeom>
              <a:avLst/>
              <a:gdLst>
                <a:gd name="T0" fmla="*/ 20 w 21"/>
                <a:gd name="T1" fmla="*/ 0 h 14"/>
                <a:gd name="T2" fmla="*/ 0 w 21"/>
                <a:gd name="T3" fmla="*/ 0 h 14"/>
                <a:gd name="T4" fmla="*/ 0 w 21"/>
                <a:gd name="T5" fmla="*/ 14 h 14"/>
                <a:gd name="T6" fmla="*/ 20 w 21"/>
                <a:gd name="T7" fmla="*/ 14 h 14"/>
                <a:gd name="T8" fmla="*/ 21 w 21"/>
                <a:gd name="T9" fmla="*/ 7 h 14"/>
                <a:gd name="T10" fmla="*/ 20 w 21"/>
                <a:gd name="T11" fmla="*/ 0 h 14"/>
              </a:gdLst>
              <a:ahLst/>
              <a:cxnLst>
                <a:cxn ang="0">
                  <a:pos x="T0" y="T1"/>
                </a:cxn>
                <a:cxn ang="0">
                  <a:pos x="T2" y="T3"/>
                </a:cxn>
                <a:cxn ang="0">
                  <a:pos x="T4" y="T5"/>
                </a:cxn>
                <a:cxn ang="0">
                  <a:pos x="T6" y="T7"/>
                </a:cxn>
                <a:cxn ang="0">
                  <a:pos x="T8" y="T9"/>
                </a:cxn>
                <a:cxn ang="0">
                  <a:pos x="T10" y="T11"/>
                </a:cxn>
              </a:cxnLst>
              <a:rect l="0" t="0" r="r" b="b"/>
              <a:pathLst>
                <a:path w="21" h="14">
                  <a:moveTo>
                    <a:pt x="20" y="0"/>
                  </a:moveTo>
                  <a:cubicBezTo>
                    <a:pt x="0" y="0"/>
                    <a:pt x="0" y="0"/>
                    <a:pt x="0" y="0"/>
                  </a:cubicBezTo>
                  <a:cubicBezTo>
                    <a:pt x="0" y="14"/>
                    <a:pt x="0" y="14"/>
                    <a:pt x="0" y="14"/>
                  </a:cubicBezTo>
                  <a:cubicBezTo>
                    <a:pt x="20" y="14"/>
                    <a:pt x="20" y="14"/>
                    <a:pt x="20" y="14"/>
                  </a:cubicBezTo>
                  <a:cubicBezTo>
                    <a:pt x="20" y="12"/>
                    <a:pt x="21" y="9"/>
                    <a:pt x="21" y="7"/>
                  </a:cubicBezTo>
                  <a:cubicBezTo>
                    <a:pt x="21" y="5"/>
                    <a:pt x="20" y="2"/>
                    <a:pt x="20" y="0"/>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200">
                <a:solidFill>
                  <a:schemeClr val="tx1">
                    <a:lumMod val="75000"/>
                    <a:lumOff val="25000"/>
                  </a:schemeClr>
                </a:solidFill>
              </a:endParaRPr>
            </a:p>
          </p:txBody>
        </p:sp>
        <p:sp>
          <p:nvSpPr>
            <p:cNvPr id="25" name="Oval 34"/>
            <p:cNvSpPr>
              <a:spLocks noChangeArrowheads="1"/>
            </p:cNvSpPr>
            <p:nvPr/>
          </p:nvSpPr>
          <p:spPr bwMode="auto">
            <a:xfrm>
              <a:off x="5538196" y="1435413"/>
              <a:ext cx="60912" cy="60912"/>
            </a:xfrm>
            <a:prstGeom prst="ellipse">
              <a:avLst/>
            </a:prstGeom>
            <a:solidFill>
              <a:srgbClr val="E6EAEC"/>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200">
                <a:solidFill>
                  <a:schemeClr val="tx1">
                    <a:lumMod val="75000"/>
                    <a:lumOff val="25000"/>
                  </a:schemeClr>
                </a:solidFill>
              </a:endParaRPr>
            </a:p>
          </p:txBody>
        </p:sp>
        <p:sp>
          <p:nvSpPr>
            <p:cNvPr id="26" name="Oval 35"/>
            <p:cNvSpPr>
              <a:spLocks noChangeArrowheads="1"/>
            </p:cNvSpPr>
            <p:nvPr/>
          </p:nvSpPr>
          <p:spPr bwMode="auto">
            <a:xfrm>
              <a:off x="5874661" y="1435413"/>
              <a:ext cx="62363" cy="60912"/>
            </a:xfrm>
            <a:prstGeom prst="ellipse">
              <a:avLst/>
            </a:prstGeom>
            <a:solidFill>
              <a:srgbClr val="454444"/>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200">
                <a:solidFill>
                  <a:schemeClr val="tx1">
                    <a:lumMod val="75000"/>
                    <a:lumOff val="25000"/>
                  </a:schemeClr>
                </a:solidFill>
              </a:endParaRPr>
            </a:p>
          </p:txBody>
        </p:sp>
        <p:sp>
          <p:nvSpPr>
            <p:cNvPr id="27" name="Freeform 44"/>
            <p:cNvSpPr>
              <a:spLocks noEditPoints="1"/>
            </p:cNvSpPr>
            <p:nvPr/>
          </p:nvSpPr>
          <p:spPr bwMode="auto">
            <a:xfrm>
              <a:off x="4272098" y="1418010"/>
              <a:ext cx="316162" cy="353870"/>
            </a:xfrm>
            <a:custGeom>
              <a:avLst/>
              <a:gdLst>
                <a:gd name="T0" fmla="*/ 62 w 92"/>
                <a:gd name="T1" fmla="*/ 36 h 103"/>
                <a:gd name="T2" fmla="*/ 52 w 92"/>
                <a:gd name="T3" fmla="*/ 48 h 103"/>
                <a:gd name="T4" fmla="*/ 50 w 92"/>
                <a:gd name="T5" fmla="*/ 51 h 103"/>
                <a:gd name="T6" fmla="*/ 62 w 92"/>
                <a:gd name="T7" fmla="*/ 77 h 103"/>
                <a:gd name="T8" fmla="*/ 66 w 92"/>
                <a:gd name="T9" fmla="*/ 71 h 103"/>
                <a:gd name="T10" fmla="*/ 62 w 92"/>
                <a:gd name="T11" fmla="*/ 62 h 103"/>
                <a:gd name="T12" fmla="*/ 92 w 92"/>
                <a:gd name="T13" fmla="*/ 74 h 103"/>
                <a:gd name="T14" fmla="*/ 92 w 92"/>
                <a:gd name="T15" fmla="*/ 63 h 103"/>
                <a:gd name="T16" fmla="*/ 62 w 92"/>
                <a:gd name="T17" fmla="*/ 51 h 103"/>
                <a:gd name="T18" fmla="*/ 66 w 92"/>
                <a:gd name="T19" fmla="*/ 45 h 103"/>
                <a:gd name="T20" fmla="*/ 62 w 92"/>
                <a:gd name="T21" fmla="*/ 36 h 103"/>
                <a:gd name="T22" fmla="*/ 35 w 92"/>
                <a:gd name="T23" fmla="*/ 0 h 103"/>
                <a:gd name="T24" fmla="*/ 22 w 92"/>
                <a:gd name="T25" fmla="*/ 21 h 103"/>
                <a:gd name="T26" fmla="*/ 22 w 92"/>
                <a:gd name="T27" fmla="*/ 35 h 103"/>
                <a:gd name="T28" fmla="*/ 13 w 92"/>
                <a:gd name="T29" fmla="*/ 31 h 103"/>
                <a:gd name="T30" fmla="*/ 17 w 92"/>
                <a:gd name="T31" fmla="*/ 25 h 103"/>
                <a:gd name="T32" fmla="*/ 12 w 92"/>
                <a:gd name="T33" fmla="*/ 16 h 103"/>
                <a:gd name="T34" fmla="*/ 3 w 92"/>
                <a:gd name="T35" fmla="*/ 28 h 103"/>
                <a:gd name="T36" fmla="*/ 3 w 92"/>
                <a:gd name="T37" fmla="*/ 28 h 103"/>
                <a:gd name="T38" fmla="*/ 0 w 92"/>
                <a:gd name="T39" fmla="*/ 31 h 103"/>
                <a:gd name="T40" fmla="*/ 12 w 92"/>
                <a:gd name="T41" fmla="*/ 56 h 103"/>
                <a:gd name="T42" fmla="*/ 17 w 92"/>
                <a:gd name="T43" fmla="*/ 51 h 103"/>
                <a:gd name="T44" fmla="*/ 13 w 92"/>
                <a:gd name="T45" fmla="*/ 42 h 103"/>
                <a:gd name="T46" fmla="*/ 22 w 92"/>
                <a:gd name="T47" fmla="*/ 46 h 103"/>
                <a:gd name="T48" fmla="*/ 22 w 92"/>
                <a:gd name="T49" fmla="*/ 59 h 103"/>
                <a:gd name="T50" fmla="*/ 38 w 92"/>
                <a:gd name="T51" fmla="*/ 93 h 103"/>
                <a:gd name="T52" fmla="*/ 61 w 92"/>
                <a:gd name="T53" fmla="*/ 102 h 103"/>
                <a:gd name="T54" fmla="*/ 65 w 92"/>
                <a:gd name="T55" fmla="*/ 103 h 103"/>
                <a:gd name="T56" fmla="*/ 77 w 92"/>
                <a:gd name="T57" fmla="*/ 82 h 103"/>
                <a:gd name="T58" fmla="*/ 77 w 92"/>
                <a:gd name="T59" fmla="*/ 77 h 103"/>
                <a:gd name="T60" fmla="*/ 71 w 92"/>
                <a:gd name="T61" fmla="*/ 74 h 103"/>
                <a:gd name="T62" fmla="*/ 71 w 92"/>
                <a:gd name="T63" fmla="*/ 79 h 103"/>
                <a:gd name="T64" fmla="*/ 63 w 92"/>
                <a:gd name="T65" fmla="*/ 92 h 103"/>
                <a:gd name="T66" fmla="*/ 61 w 92"/>
                <a:gd name="T67" fmla="*/ 91 h 103"/>
                <a:gd name="T68" fmla="*/ 38 w 92"/>
                <a:gd name="T69" fmla="*/ 82 h 103"/>
                <a:gd name="T70" fmla="*/ 29 w 92"/>
                <a:gd name="T71" fmla="*/ 62 h 103"/>
                <a:gd name="T72" fmla="*/ 29 w 92"/>
                <a:gd name="T73" fmla="*/ 24 h 103"/>
                <a:gd name="T74" fmla="*/ 36 w 92"/>
                <a:gd name="T75" fmla="*/ 11 h 103"/>
                <a:gd name="T76" fmla="*/ 38 w 92"/>
                <a:gd name="T77" fmla="*/ 11 h 103"/>
                <a:gd name="T78" fmla="*/ 61 w 92"/>
                <a:gd name="T79" fmla="*/ 21 h 103"/>
                <a:gd name="T80" fmla="*/ 71 w 92"/>
                <a:gd name="T81" fmla="*/ 41 h 103"/>
                <a:gd name="T82" fmla="*/ 71 w 92"/>
                <a:gd name="T83" fmla="*/ 46 h 103"/>
                <a:gd name="T84" fmla="*/ 77 w 92"/>
                <a:gd name="T85" fmla="*/ 48 h 103"/>
                <a:gd name="T86" fmla="*/ 77 w 92"/>
                <a:gd name="T87" fmla="*/ 44 h 103"/>
                <a:gd name="T88" fmla="*/ 61 w 92"/>
                <a:gd name="T89" fmla="*/ 10 h 103"/>
                <a:gd name="T90" fmla="*/ 38 w 92"/>
                <a:gd name="T91" fmla="*/ 0 h 103"/>
                <a:gd name="T92" fmla="*/ 35 w 92"/>
                <a:gd name="T93"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2" h="103">
                  <a:moveTo>
                    <a:pt x="62" y="36"/>
                  </a:moveTo>
                  <a:cubicBezTo>
                    <a:pt x="52" y="48"/>
                    <a:pt x="52" y="48"/>
                    <a:pt x="52" y="48"/>
                  </a:cubicBezTo>
                  <a:cubicBezTo>
                    <a:pt x="50" y="51"/>
                    <a:pt x="50" y="51"/>
                    <a:pt x="50" y="51"/>
                  </a:cubicBezTo>
                  <a:cubicBezTo>
                    <a:pt x="62" y="77"/>
                    <a:pt x="62" y="77"/>
                    <a:pt x="62" y="77"/>
                  </a:cubicBezTo>
                  <a:cubicBezTo>
                    <a:pt x="66" y="71"/>
                    <a:pt x="66" y="71"/>
                    <a:pt x="66" y="71"/>
                  </a:cubicBezTo>
                  <a:cubicBezTo>
                    <a:pt x="62" y="62"/>
                    <a:pt x="62" y="62"/>
                    <a:pt x="62" y="62"/>
                  </a:cubicBezTo>
                  <a:cubicBezTo>
                    <a:pt x="92" y="74"/>
                    <a:pt x="92" y="74"/>
                    <a:pt x="92" y="74"/>
                  </a:cubicBezTo>
                  <a:cubicBezTo>
                    <a:pt x="92" y="63"/>
                    <a:pt x="92" y="63"/>
                    <a:pt x="92" y="63"/>
                  </a:cubicBezTo>
                  <a:cubicBezTo>
                    <a:pt x="62" y="51"/>
                    <a:pt x="62" y="51"/>
                    <a:pt x="62" y="51"/>
                  </a:cubicBezTo>
                  <a:cubicBezTo>
                    <a:pt x="66" y="45"/>
                    <a:pt x="66" y="45"/>
                    <a:pt x="66" y="45"/>
                  </a:cubicBezTo>
                  <a:cubicBezTo>
                    <a:pt x="62" y="36"/>
                    <a:pt x="62" y="36"/>
                    <a:pt x="62" y="36"/>
                  </a:cubicBezTo>
                  <a:moveTo>
                    <a:pt x="35" y="0"/>
                  </a:moveTo>
                  <a:cubicBezTo>
                    <a:pt x="28" y="0"/>
                    <a:pt x="22" y="8"/>
                    <a:pt x="22" y="21"/>
                  </a:cubicBezTo>
                  <a:cubicBezTo>
                    <a:pt x="22" y="35"/>
                    <a:pt x="22" y="35"/>
                    <a:pt x="22" y="35"/>
                  </a:cubicBezTo>
                  <a:cubicBezTo>
                    <a:pt x="13" y="31"/>
                    <a:pt x="13" y="31"/>
                    <a:pt x="13" y="31"/>
                  </a:cubicBezTo>
                  <a:cubicBezTo>
                    <a:pt x="17" y="25"/>
                    <a:pt x="17" y="25"/>
                    <a:pt x="17" y="25"/>
                  </a:cubicBezTo>
                  <a:cubicBezTo>
                    <a:pt x="12" y="16"/>
                    <a:pt x="12" y="16"/>
                    <a:pt x="12" y="16"/>
                  </a:cubicBezTo>
                  <a:cubicBezTo>
                    <a:pt x="3" y="28"/>
                    <a:pt x="3" y="28"/>
                    <a:pt x="3" y="28"/>
                  </a:cubicBezTo>
                  <a:cubicBezTo>
                    <a:pt x="3" y="28"/>
                    <a:pt x="3" y="28"/>
                    <a:pt x="3" y="28"/>
                  </a:cubicBezTo>
                  <a:cubicBezTo>
                    <a:pt x="0" y="31"/>
                    <a:pt x="0" y="31"/>
                    <a:pt x="0" y="31"/>
                  </a:cubicBezTo>
                  <a:cubicBezTo>
                    <a:pt x="12" y="56"/>
                    <a:pt x="12" y="56"/>
                    <a:pt x="12" y="56"/>
                  </a:cubicBezTo>
                  <a:cubicBezTo>
                    <a:pt x="17" y="51"/>
                    <a:pt x="17" y="51"/>
                    <a:pt x="17" y="51"/>
                  </a:cubicBezTo>
                  <a:cubicBezTo>
                    <a:pt x="13" y="42"/>
                    <a:pt x="13" y="42"/>
                    <a:pt x="13" y="42"/>
                  </a:cubicBezTo>
                  <a:cubicBezTo>
                    <a:pt x="22" y="46"/>
                    <a:pt x="22" y="46"/>
                    <a:pt x="22" y="46"/>
                  </a:cubicBezTo>
                  <a:cubicBezTo>
                    <a:pt x="22" y="59"/>
                    <a:pt x="22" y="59"/>
                    <a:pt x="22" y="59"/>
                  </a:cubicBezTo>
                  <a:cubicBezTo>
                    <a:pt x="22" y="74"/>
                    <a:pt x="29" y="89"/>
                    <a:pt x="38" y="93"/>
                  </a:cubicBezTo>
                  <a:cubicBezTo>
                    <a:pt x="61" y="102"/>
                    <a:pt x="61" y="102"/>
                    <a:pt x="61" y="102"/>
                  </a:cubicBezTo>
                  <a:cubicBezTo>
                    <a:pt x="62" y="103"/>
                    <a:pt x="64" y="103"/>
                    <a:pt x="65" y="103"/>
                  </a:cubicBezTo>
                  <a:cubicBezTo>
                    <a:pt x="72" y="103"/>
                    <a:pt x="77" y="95"/>
                    <a:pt x="77" y="82"/>
                  </a:cubicBezTo>
                  <a:cubicBezTo>
                    <a:pt x="77" y="77"/>
                    <a:pt x="77" y="77"/>
                    <a:pt x="77" y="77"/>
                  </a:cubicBezTo>
                  <a:cubicBezTo>
                    <a:pt x="71" y="74"/>
                    <a:pt x="71" y="74"/>
                    <a:pt x="71" y="74"/>
                  </a:cubicBezTo>
                  <a:cubicBezTo>
                    <a:pt x="71" y="79"/>
                    <a:pt x="71" y="79"/>
                    <a:pt x="71" y="79"/>
                  </a:cubicBezTo>
                  <a:cubicBezTo>
                    <a:pt x="71" y="87"/>
                    <a:pt x="68" y="92"/>
                    <a:pt x="63" y="92"/>
                  </a:cubicBezTo>
                  <a:cubicBezTo>
                    <a:pt x="63" y="92"/>
                    <a:pt x="62" y="92"/>
                    <a:pt x="61" y="91"/>
                  </a:cubicBezTo>
                  <a:cubicBezTo>
                    <a:pt x="38" y="82"/>
                    <a:pt x="38" y="82"/>
                    <a:pt x="38" y="82"/>
                  </a:cubicBezTo>
                  <a:cubicBezTo>
                    <a:pt x="33" y="80"/>
                    <a:pt x="29" y="71"/>
                    <a:pt x="29" y="62"/>
                  </a:cubicBezTo>
                  <a:cubicBezTo>
                    <a:pt x="29" y="24"/>
                    <a:pt x="29" y="24"/>
                    <a:pt x="29" y="24"/>
                  </a:cubicBezTo>
                  <a:cubicBezTo>
                    <a:pt x="29" y="16"/>
                    <a:pt x="32" y="11"/>
                    <a:pt x="36" y="11"/>
                  </a:cubicBezTo>
                  <a:cubicBezTo>
                    <a:pt x="37" y="11"/>
                    <a:pt x="38" y="11"/>
                    <a:pt x="38" y="11"/>
                  </a:cubicBezTo>
                  <a:cubicBezTo>
                    <a:pt x="61" y="21"/>
                    <a:pt x="61" y="21"/>
                    <a:pt x="61" y="21"/>
                  </a:cubicBezTo>
                  <a:cubicBezTo>
                    <a:pt x="67" y="23"/>
                    <a:pt x="71" y="32"/>
                    <a:pt x="71" y="41"/>
                  </a:cubicBezTo>
                  <a:cubicBezTo>
                    <a:pt x="71" y="46"/>
                    <a:pt x="71" y="46"/>
                    <a:pt x="71" y="46"/>
                  </a:cubicBezTo>
                  <a:cubicBezTo>
                    <a:pt x="77" y="48"/>
                    <a:pt x="77" y="48"/>
                    <a:pt x="77" y="48"/>
                  </a:cubicBezTo>
                  <a:cubicBezTo>
                    <a:pt x="77" y="44"/>
                    <a:pt x="77" y="44"/>
                    <a:pt x="77" y="44"/>
                  </a:cubicBezTo>
                  <a:cubicBezTo>
                    <a:pt x="77" y="29"/>
                    <a:pt x="70" y="13"/>
                    <a:pt x="61" y="10"/>
                  </a:cubicBezTo>
                  <a:cubicBezTo>
                    <a:pt x="38" y="0"/>
                    <a:pt x="38" y="0"/>
                    <a:pt x="38" y="0"/>
                  </a:cubicBezTo>
                  <a:cubicBezTo>
                    <a:pt x="37" y="0"/>
                    <a:pt x="36" y="0"/>
                    <a:pt x="35" y="0"/>
                  </a:cubicBezTo>
                </a:path>
              </a:pathLst>
            </a:custGeom>
            <a:solidFill>
              <a:schemeClr val="bg1"/>
            </a:solidFill>
            <a:ln>
              <a:noFill/>
            </a:ln>
          </p:spPr>
          <p:txBody>
            <a:bodyPr vert="horz" wrap="square" lIns="68559" tIns="34279" rIns="68559" bIns="34279" numCol="1" anchor="t" anchorCtr="0" compatLnSpc="1"/>
            <a:lstStyle/>
            <a:p>
              <a:endParaRPr lang="zh-CN" altLang="en-US" sz="1200">
                <a:solidFill>
                  <a:schemeClr val="tx1">
                    <a:lumMod val="75000"/>
                    <a:lumOff val="25000"/>
                  </a:schemeClr>
                </a:solidFill>
              </a:endParaRPr>
            </a:p>
          </p:txBody>
        </p:sp>
        <p:sp>
          <p:nvSpPr>
            <p:cNvPr id="28" name="文本框 119"/>
            <p:cNvSpPr txBox="1"/>
            <p:nvPr/>
          </p:nvSpPr>
          <p:spPr>
            <a:xfrm>
              <a:off x="5586056" y="1110593"/>
              <a:ext cx="404598" cy="376910"/>
            </a:xfrm>
            <a:prstGeom prst="rect">
              <a:avLst/>
            </a:prstGeom>
            <a:noFill/>
          </p:spPr>
          <p:txBody>
            <a:bodyPr wrap="none" lIns="68559" tIns="34279" rIns="68559" bIns="34279" rtlCol="0">
              <a:spAutoFit/>
            </a:bodyPr>
            <a:lstStyle/>
            <a:p>
              <a:r>
                <a:rPr lang="en-US" altLang="zh-CN" sz="2000" dirty="0">
                  <a:solidFill>
                    <a:schemeClr val="tx1">
                      <a:lumMod val="75000"/>
                      <a:lumOff val="25000"/>
                    </a:schemeClr>
                  </a:solidFill>
                  <a:latin typeface="Impact" panose="020B0806030902050204" pitchFamily="34" charset="0"/>
                  <a:cs typeface="Aharoni" panose="02010803020104030203" pitchFamily="2" charset="-79"/>
                </a:rPr>
                <a:t>04</a:t>
              </a:r>
              <a:endParaRPr lang="zh-CN" altLang="en-US" sz="2000" dirty="0">
                <a:solidFill>
                  <a:schemeClr val="tx1">
                    <a:lumMod val="75000"/>
                    <a:lumOff val="25000"/>
                  </a:schemeClr>
                </a:solidFill>
                <a:latin typeface="Impact" panose="020B0806030902050204" pitchFamily="34" charset="0"/>
                <a:cs typeface="Aharoni" panose="02010803020104030203" pitchFamily="2" charset="-79"/>
              </a:endParaRPr>
            </a:p>
          </p:txBody>
        </p:sp>
      </p:grpSp>
      <p:grpSp>
        <p:nvGrpSpPr>
          <p:cNvPr id="4" name="组合 29"/>
          <p:cNvGrpSpPr/>
          <p:nvPr/>
        </p:nvGrpSpPr>
        <p:grpSpPr>
          <a:xfrm>
            <a:off x="3528206" y="3362952"/>
            <a:ext cx="1874857" cy="968791"/>
            <a:chOff x="3527884" y="3358490"/>
            <a:chExt cx="1875436" cy="968790"/>
          </a:xfrm>
        </p:grpSpPr>
        <p:sp>
          <p:nvSpPr>
            <p:cNvPr id="31" name="Freeform 6"/>
            <p:cNvSpPr/>
            <p:nvPr/>
          </p:nvSpPr>
          <p:spPr bwMode="auto">
            <a:xfrm>
              <a:off x="4746340" y="3639845"/>
              <a:ext cx="656979" cy="687435"/>
            </a:xfrm>
            <a:custGeom>
              <a:avLst/>
              <a:gdLst>
                <a:gd name="T0" fmla="*/ 453 w 453"/>
                <a:gd name="T1" fmla="*/ 0 h 474"/>
                <a:gd name="T2" fmla="*/ 0 w 453"/>
                <a:gd name="T3" fmla="*/ 197 h 474"/>
                <a:gd name="T4" fmla="*/ 0 w 453"/>
                <a:gd name="T5" fmla="*/ 474 h 474"/>
                <a:gd name="T6" fmla="*/ 453 w 453"/>
                <a:gd name="T7" fmla="*/ 277 h 474"/>
                <a:gd name="T8" fmla="*/ 453 w 453"/>
                <a:gd name="T9" fmla="*/ 0 h 474"/>
              </a:gdLst>
              <a:ahLst/>
              <a:cxnLst>
                <a:cxn ang="0">
                  <a:pos x="T0" y="T1"/>
                </a:cxn>
                <a:cxn ang="0">
                  <a:pos x="T2" y="T3"/>
                </a:cxn>
                <a:cxn ang="0">
                  <a:pos x="T4" y="T5"/>
                </a:cxn>
                <a:cxn ang="0">
                  <a:pos x="T6" y="T7"/>
                </a:cxn>
                <a:cxn ang="0">
                  <a:pos x="T8" y="T9"/>
                </a:cxn>
              </a:cxnLst>
              <a:rect l="0" t="0" r="r" b="b"/>
              <a:pathLst>
                <a:path w="453" h="474">
                  <a:moveTo>
                    <a:pt x="453" y="0"/>
                  </a:moveTo>
                  <a:lnTo>
                    <a:pt x="0" y="197"/>
                  </a:lnTo>
                  <a:lnTo>
                    <a:pt x="0" y="474"/>
                  </a:lnTo>
                  <a:lnTo>
                    <a:pt x="453" y="277"/>
                  </a:lnTo>
                  <a:lnTo>
                    <a:pt x="453" y="0"/>
                  </a:lnTo>
                  <a:close/>
                </a:path>
              </a:pathLst>
            </a:custGeom>
            <a:solidFill>
              <a:schemeClr val="accent4"/>
            </a:solidFill>
            <a:ln>
              <a:noFill/>
            </a:ln>
          </p:spPr>
          <p:txBody>
            <a:bodyPr vert="horz" wrap="square" lIns="68559" tIns="34279" rIns="68559" bIns="34279" numCol="1" anchor="t" anchorCtr="0" compatLnSpc="1"/>
            <a:lstStyle/>
            <a:p>
              <a:endParaRPr lang="zh-CN" altLang="en-US" sz="1200">
                <a:solidFill>
                  <a:schemeClr val="tx1">
                    <a:lumMod val="75000"/>
                    <a:lumOff val="25000"/>
                  </a:schemeClr>
                </a:solidFill>
              </a:endParaRPr>
            </a:p>
          </p:txBody>
        </p:sp>
        <p:sp>
          <p:nvSpPr>
            <p:cNvPr id="32" name="Freeform 7"/>
            <p:cNvSpPr/>
            <p:nvPr/>
          </p:nvSpPr>
          <p:spPr bwMode="auto">
            <a:xfrm>
              <a:off x="4089362" y="3639845"/>
              <a:ext cx="656979" cy="687435"/>
            </a:xfrm>
            <a:custGeom>
              <a:avLst/>
              <a:gdLst>
                <a:gd name="T0" fmla="*/ 0 w 453"/>
                <a:gd name="T1" fmla="*/ 0 h 474"/>
                <a:gd name="T2" fmla="*/ 453 w 453"/>
                <a:gd name="T3" fmla="*/ 197 h 474"/>
                <a:gd name="T4" fmla="*/ 453 w 453"/>
                <a:gd name="T5" fmla="*/ 474 h 474"/>
                <a:gd name="T6" fmla="*/ 0 w 453"/>
                <a:gd name="T7" fmla="*/ 277 h 474"/>
                <a:gd name="T8" fmla="*/ 0 w 453"/>
                <a:gd name="T9" fmla="*/ 0 h 474"/>
              </a:gdLst>
              <a:ahLst/>
              <a:cxnLst>
                <a:cxn ang="0">
                  <a:pos x="T0" y="T1"/>
                </a:cxn>
                <a:cxn ang="0">
                  <a:pos x="T2" y="T3"/>
                </a:cxn>
                <a:cxn ang="0">
                  <a:pos x="T4" y="T5"/>
                </a:cxn>
                <a:cxn ang="0">
                  <a:pos x="T6" y="T7"/>
                </a:cxn>
                <a:cxn ang="0">
                  <a:pos x="T8" y="T9"/>
                </a:cxn>
              </a:cxnLst>
              <a:rect l="0" t="0" r="r" b="b"/>
              <a:pathLst>
                <a:path w="453" h="474">
                  <a:moveTo>
                    <a:pt x="0" y="0"/>
                  </a:moveTo>
                  <a:lnTo>
                    <a:pt x="453" y="197"/>
                  </a:lnTo>
                  <a:lnTo>
                    <a:pt x="453" y="474"/>
                  </a:lnTo>
                  <a:lnTo>
                    <a:pt x="0" y="277"/>
                  </a:lnTo>
                  <a:lnTo>
                    <a:pt x="0" y="0"/>
                  </a:lnTo>
                  <a:close/>
                </a:path>
              </a:pathLst>
            </a:custGeom>
            <a:solidFill>
              <a:schemeClr val="accent4"/>
            </a:solidFill>
            <a:ln>
              <a:noFill/>
            </a:ln>
          </p:spPr>
          <p:txBody>
            <a:bodyPr vert="horz" wrap="square" lIns="68559" tIns="34279" rIns="68559" bIns="34279" numCol="1" anchor="t" anchorCtr="0" compatLnSpc="1"/>
            <a:lstStyle/>
            <a:p>
              <a:endParaRPr lang="zh-CN" altLang="en-US" sz="1200">
                <a:solidFill>
                  <a:schemeClr val="tx1">
                    <a:lumMod val="75000"/>
                    <a:lumOff val="25000"/>
                  </a:schemeClr>
                </a:solidFill>
              </a:endParaRPr>
            </a:p>
          </p:txBody>
        </p:sp>
        <p:sp>
          <p:nvSpPr>
            <p:cNvPr id="33" name="Freeform 8"/>
            <p:cNvSpPr/>
            <p:nvPr/>
          </p:nvSpPr>
          <p:spPr bwMode="auto">
            <a:xfrm>
              <a:off x="4089362" y="3639845"/>
              <a:ext cx="656979" cy="687435"/>
            </a:xfrm>
            <a:custGeom>
              <a:avLst/>
              <a:gdLst>
                <a:gd name="T0" fmla="*/ 0 w 453"/>
                <a:gd name="T1" fmla="*/ 0 h 474"/>
                <a:gd name="T2" fmla="*/ 453 w 453"/>
                <a:gd name="T3" fmla="*/ 197 h 474"/>
                <a:gd name="T4" fmla="*/ 453 w 453"/>
                <a:gd name="T5" fmla="*/ 474 h 474"/>
                <a:gd name="T6" fmla="*/ 0 w 453"/>
                <a:gd name="T7" fmla="*/ 277 h 474"/>
                <a:gd name="T8" fmla="*/ 0 w 453"/>
                <a:gd name="T9" fmla="*/ 0 h 474"/>
              </a:gdLst>
              <a:ahLst/>
              <a:cxnLst>
                <a:cxn ang="0">
                  <a:pos x="T0" y="T1"/>
                </a:cxn>
                <a:cxn ang="0">
                  <a:pos x="T2" y="T3"/>
                </a:cxn>
                <a:cxn ang="0">
                  <a:pos x="T4" y="T5"/>
                </a:cxn>
                <a:cxn ang="0">
                  <a:pos x="T6" y="T7"/>
                </a:cxn>
                <a:cxn ang="0">
                  <a:pos x="T8" y="T9"/>
                </a:cxn>
              </a:cxnLst>
              <a:rect l="0" t="0" r="r" b="b"/>
              <a:pathLst>
                <a:path w="453" h="474">
                  <a:moveTo>
                    <a:pt x="0" y="0"/>
                  </a:moveTo>
                  <a:lnTo>
                    <a:pt x="453" y="197"/>
                  </a:lnTo>
                  <a:lnTo>
                    <a:pt x="453" y="474"/>
                  </a:lnTo>
                  <a:lnTo>
                    <a:pt x="0" y="27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200">
                <a:solidFill>
                  <a:schemeClr val="tx1">
                    <a:lumMod val="75000"/>
                    <a:lumOff val="25000"/>
                  </a:schemeClr>
                </a:solidFill>
              </a:endParaRPr>
            </a:p>
          </p:txBody>
        </p:sp>
        <p:sp>
          <p:nvSpPr>
            <p:cNvPr id="34" name="Freeform 9"/>
            <p:cNvSpPr/>
            <p:nvPr/>
          </p:nvSpPr>
          <p:spPr bwMode="auto">
            <a:xfrm>
              <a:off x="4089363" y="3358490"/>
              <a:ext cx="1313957" cy="567061"/>
            </a:xfrm>
            <a:custGeom>
              <a:avLst/>
              <a:gdLst>
                <a:gd name="T0" fmla="*/ 453 w 906"/>
                <a:gd name="T1" fmla="*/ 0 h 391"/>
                <a:gd name="T2" fmla="*/ 0 w 906"/>
                <a:gd name="T3" fmla="*/ 194 h 391"/>
                <a:gd name="T4" fmla="*/ 453 w 906"/>
                <a:gd name="T5" fmla="*/ 391 h 391"/>
                <a:gd name="T6" fmla="*/ 906 w 906"/>
                <a:gd name="T7" fmla="*/ 194 h 391"/>
                <a:gd name="T8" fmla="*/ 453 w 906"/>
                <a:gd name="T9" fmla="*/ 0 h 391"/>
              </a:gdLst>
              <a:ahLst/>
              <a:cxnLst>
                <a:cxn ang="0">
                  <a:pos x="T0" y="T1"/>
                </a:cxn>
                <a:cxn ang="0">
                  <a:pos x="T2" y="T3"/>
                </a:cxn>
                <a:cxn ang="0">
                  <a:pos x="T4" y="T5"/>
                </a:cxn>
                <a:cxn ang="0">
                  <a:pos x="T6" y="T7"/>
                </a:cxn>
                <a:cxn ang="0">
                  <a:pos x="T8" y="T9"/>
                </a:cxn>
              </a:cxnLst>
              <a:rect l="0" t="0" r="r" b="b"/>
              <a:pathLst>
                <a:path w="906" h="391">
                  <a:moveTo>
                    <a:pt x="453" y="0"/>
                  </a:moveTo>
                  <a:lnTo>
                    <a:pt x="0" y="194"/>
                  </a:lnTo>
                  <a:lnTo>
                    <a:pt x="453" y="391"/>
                  </a:lnTo>
                  <a:lnTo>
                    <a:pt x="906" y="194"/>
                  </a:lnTo>
                  <a:lnTo>
                    <a:pt x="45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200">
                <a:solidFill>
                  <a:schemeClr val="tx1">
                    <a:lumMod val="75000"/>
                    <a:lumOff val="25000"/>
                  </a:schemeClr>
                </a:solidFill>
              </a:endParaRPr>
            </a:p>
          </p:txBody>
        </p:sp>
        <p:sp>
          <p:nvSpPr>
            <p:cNvPr id="35" name="Oval 26"/>
            <p:cNvSpPr>
              <a:spLocks noChangeArrowheads="1"/>
            </p:cNvSpPr>
            <p:nvPr/>
          </p:nvSpPr>
          <p:spPr bwMode="auto">
            <a:xfrm>
              <a:off x="3880521" y="3747166"/>
              <a:ext cx="140678" cy="140678"/>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200">
                <a:solidFill>
                  <a:schemeClr val="tx1">
                    <a:lumMod val="75000"/>
                    <a:lumOff val="25000"/>
                  </a:schemeClr>
                </a:solidFill>
              </a:endParaRPr>
            </a:p>
          </p:txBody>
        </p:sp>
        <p:sp>
          <p:nvSpPr>
            <p:cNvPr id="36" name="Freeform 27"/>
            <p:cNvSpPr/>
            <p:nvPr/>
          </p:nvSpPr>
          <p:spPr bwMode="auto">
            <a:xfrm>
              <a:off x="3615119" y="3795026"/>
              <a:ext cx="268303" cy="44959"/>
            </a:xfrm>
            <a:custGeom>
              <a:avLst/>
              <a:gdLst>
                <a:gd name="T0" fmla="*/ 78 w 78"/>
                <a:gd name="T1" fmla="*/ 0 h 13"/>
                <a:gd name="T2" fmla="*/ 0 w 78"/>
                <a:gd name="T3" fmla="*/ 0 h 13"/>
                <a:gd name="T4" fmla="*/ 0 w 78"/>
                <a:gd name="T5" fmla="*/ 13 h 13"/>
                <a:gd name="T6" fmla="*/ 78 w 78"/>
                <a:gd name="T7" fmla="*/ 13 h 13"/>
                <a:gd name="T8" fmla="*/ 77 w 78"/>
                <a:gd name="T9" fmla="*/ 7 h 13"/>
                <a:gd name="T10" fmla="*/ 78 w 78"/>
                <a:gd name="T11" fmla="*/ 0 h 13"/>
              </a:gdLst>
              <a:ahLst/>
              <a:cxnLst>
                <a:cxn ang="0">
                  <a:pos x="T0" y="T1"/>
                </a:cxn>
                <a:cxn ang="0">
                  <a:pos x="T2" y="T3"/>
                </a:cxn>
                <a:cxn ang="0">
                  <a:pos x="T4" y="T5"/>
                </a:cxn>
                <a:cxn ang="0">
                  <a:pos x="T6" y="T7"/>
                </a:cxn>
                <a:cxn ang="0">
                  <a:pos x="T8" y="T9"/>
                </a:cxn>
                <a:cxn ang="0">
                  <a:pos x="T10" y="T11"/>
                </a:cxn>
              </a:cxnLst>
              <a:rect l="0" t="0" r="r" b="b"/>
              <a:pathLst>
                <a:path w="78" h="13">
                  <a:moveTo>
                    <a:pt x="78" y="0"/>
                  </a:moveTo>
                  <a:cubicBezTo>
                    <a:pt x="0" y="0"/>
                    <a:pt x="0" y="0"/>
                    <a:pt x="0" y="0"/>
                  </a:cubicBezTo>
                  <a:cubicBezTo>
                    <a:pt x="0" y="13"/>
                    <a:pt x="0" y="13"/>
                    <a:pt x="0" y="13"/>
                  </a:cubicBezTo>
                  <a:cubicBezTo>
                    <a:pt x="78" y="13"/>
                    <a:pt x="78" y="13"/>
                    <a:pt x="78" y="13"/>
                  </a:cubicBezTo>
                  <a:cubicBezTo>
                    <a:pt x="78" y="11"/>
                    <a:pt x="77" y="9"/>
                    <a:pt x="77" y="7"/>
                  </a:cubicBezTo>
                  <a:cubicBezTo>
                    <a:pt x="77" y="4"/>
                    <a:pt x="78" y="2"/>
                    <a:pt x="78"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200">
                <a:solidFill>
                  <a:schemeClr val="tx1">
                    <a:lumMod val="75000"/>
                    <a:lumOff val="25000"/>
                  </a:schemeClr>
                </a:solidFill>
              </a:endParaRPr>
            </a:p>
          </p:txBody>
        </p:sp>
        <p:sp>
          <p:nvSpPr>
            <p:cNvPr id="37" name="Freeform 28"/>
            <p:cNvSpPr/>
            <p:nvPr/>
          </p:nvSpPr>
          <p:spPr bwMode="auto">
            <a:xfrm>
              <a:off x="3880521" y="3795026"/>
              <a:ext cx="68163" cy="44959"/>
            </a:xfrm>
            <a:custGeom>
              <a:avLst/>
              <a:gdLst>
                <a:gd name="T0" fmla="*/ 20 w 20"/>
                <a:gd name="T1" fmla="*/ 0 h 13"/>
                <a:gd name="T2" fmla="*/ 1 w 20"/>
                <a:gd name="T3" fmla="*/ 0 h 13"/>
                <a:gd name="T4" fmla="*/ 0 w 20"/>
                <a:gd name="T5" fmla="*/ 7 h 13"/>
                <a:gd name="T6" fmla="*/ 1 w 20"/>
                <a:gd name="T7" fmla="*/ 13 h 13"/>
                <a:gd name="T8" fmla="*/ 20 w 20"/>
                <a:gd name="T9" fmla="*/ 13 h 13"/>
                <a:gd name="T10" fmla="*/ 20 w 20"/>
                <a:gd name="T11" fmla="*/ 0 h 13"/>
              </a:gdLst>
              <a:ahLst/>
              <a:cxnLst>
                <a:cxn ang="0">
                  <a:pos x="T0" y="T1"/>
                </a:cxn>
                <a:cxn ang="0">
                  <a:pos x="T2" y="T3"/>
                </a:cxn>
                <a:cxn ang="0">
                  <a:pos x="T4" y="T5"/>
                </a:cxn>
                <a:cxn ang="0">
                  <a:pos x="T6" y="T7"/>
                </a:cxn>
                <a:cxn ang="0">
                  <a:pos x="T8" y="T9"/>
                </a:cxn>
                <a:cxn ang="0">
                  <a:pos x="T10" y="T11"/>
                </a:cxn>
              </a:cxnLst>
              <a:rect l="0" t="0" r="r" b="b"/>
              <a:pathLst>
                <a:path w="20" h="13">
                  <a:moveTo>
                    <a:pt x="20" y="0"/>
                  </a:moveTo>
                  <a:cubicBezTo>
                    <a:pt x="1" y="0"/>
                    <a:pt x="1" y="0"/>
                    <a:pt x="1" y="0"/>
                  </a:cubicBezTo>
                  <a:cubicBezTo>
                    <a:pt x="1" y="2"/>
                    <a:pt x="0" y="4"/>
                    <a:pt x="0" y="7"/>
                  </a:cubicBezTo>
                  <a:cubicBezTo>
                    <a:pt x="0" y="9"/>
                    <a:pt x="1" y="11"/>
                    <a:pt x="1" y="13"/>
                  </a:cubicBezTo>
                  <a:cubicBezTo>
                    <a:pt x="20" y="13"/>
                    <a:pt x="20" y="13"/>
                    <a:pt x="20" y="13"/>
                  </a:cubicBezTo>
                  <a:cubicBezTo>
                    <a:pt x="20" y="0"/>
                    <a:pt x="20" y="0"/>
                    <a:pt x="20" y="0"/>
                  </a:cubicBezTo>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200">
                <a:solidFill>
                  <a:schemeClr val="tx1">
                    <a:lumMod val="75000"/>
                    <a:lumOff val="25000"/>
                  </a:schemeClr>
                </a:solidFill>
              </a:endParaRPr>
            </a:p>
          </p:txBody>
        </p:sp>
        <p:sp>
          <p:nvSpPr>
            <p:cNvPr id="38" name="Oval 29"/>
            <p:cNvSpPr>
              <a:spLocks noChangeArrowheads="1"/>
            </p:cNvSpPr>
            <p:nvPr/>
          </p:nvSpPr>
          <p:spPr bwMode="auto">
            <a:xfrm>
              <a:off x="3918229" y="3787774"/>
              <a:ext cx="65263" cy="62363"/>
            </a:xfrm>
            <a:prstGeom prst="ellipse">
              <a:avLst/>
            </a:prstGeom>
            <a:solidFill>
              <a:srgbClr val="E6EAEC"/>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200">
                <a:solidFill>
                  <a:schemeClr val="tx1">
                    <a:lumMod val="75000"/>
                    <a:lumOff val="25000"/>
                  </a:schemeClr>
                </a:solidFill>
              </a:endParaRPr>
            </a:p>
          </p:txBody>
        </p:sp>
        <p:sp>
          <p:nvSpPr>
            <p:cNvPr id="39" name="Oval 30"/>
            <p:cNvSpPr>
              <a:spLocks noChangeArrowheads="1"/>
            </p:cNvSpPr>
            <p:nvPr/>
          </p:nvSpPr>
          <p:spPr bwMode="auto">
            <a:xfrm>
              <a:off x="3584663" y="3787774"/>
              <a:ext cx="60912" cy="58011"/>
            </a:xfrm>
            <a:prstGeom prst="ellipse">
              <a:avLst/>
            </a:prstGeom>
            <a:solidFill>
              <a:srgbClr val="454444"/>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200">
                <a:solidFill>
                  <a:schemeClr val="tx1">
                    <a:lumMod val="75000"/>
                    <a:lumOff val="25000"/>
                  </a:schemeClr>
                </a:solidFill>
              </a:endParaRPr>
            </a:p>
          </p:txBody>
        </p:sp>
        <p:sp>
          <p:nvSpPr>
            <p:cNvPr id="40" name="Freeform 41"/>
            <p:cNvSpPr>
              <a:spLocks noEditPoints="1"/>
            </p:cNvSpPr>
            <p:nvPr/>
          </p:nvSpPr>
          <p:spPr bwMode="auto">
            <a:xfrm>
              <a:off x="4254695" y="3815330"/>
              <a:ext cx="265402" cy="333566"/>
            </a:xfrm>
            <a:custGeom>
              <a:avLst/>
              <a:gdLst>
                <a:gd name="T0" fmla="*/ 25 w 77"/>
                <a:gd name="T1" fmla="*/ 80 h 97"/>
                <a:gd name="T2" fmla="*/ 9 w 77"/>
                <a:gd name="T3" fmla="*/ 46 h 97"/>
                <a:gd name="T4" fmla="*/ 25 w 77"/>
                <a:gd name="T5" fmla="*/ 26 h 97"/>
                <a:gd name="T6" fmla="*/ 41 w 77"/>
                <a:gd name="T7" fmla="*/ 60 h 97"/>
                <a:gd name="T8" fmla="*/ 22 w 77"/>
                <a:gd name="T9" fmla="*/ 9 h 97"/>
                <a:gd name="T10" fmla="*/ 20 w 77"/>
                <a:gd name="T11" fmla="*/ 17 h 97"/>
                <a:gd name="T12" fmla="*/ 11 w 77"/>
                <a:gd name="T13" fmla="*/ 12 h 97"/>
                <a:gd name="T14" fmla="*/ 8 w 77"/>
                <a:gd name="T15" fmla="*/ 26 h 97"/>
                <a:gd name="T16" fmla="*/ 0 w 77"/>
                <a:gd name="T17" fmla="*/ 36 h 97"/>
                <a:gd name="T18" fmla="*/ 5 w 77"/>
                <a:gd name="T19" fmla="*/ 51 h 97"/>
                <a:gd name="T20" fmla="*/ 5 w 77"/>
                <a:gd name="T21" fmla="*/ 70 h 97"/>
                <a:gd name="T22" fmla="*/ 13 w 77"/>
                <a:gd name="T23" fmla="*/ 77 h 97"/>
                <a:gd name="T24" fmla="*/ 21 w 77"/>
                <a:gd name="T25" fmla="*/ 94 h 97"/>
                <a:gd name="T26" fmla="*/ 29 w 77"/>
                <a:gd name="T27" fmla="*/ 89 h 97"/>
                <a:gd name="T28" fmla="*/ 36 w 77"/>
                <a:gd name="T29" fmla="*/ 87 h 97"/>
                <a:gd name="T30" fmla="*/ 45 w 77"/>
                <a:gd name="T31" fmla="*/ 88 h 97"/>
                <a:gd name="T32" fmla="*/ 45 w 77"/>
                <a:gd name="T33" fmla="*/ 69 h 97"/>
                <a:gd name="T34" fmla="*/ 50 w 77"/>
                <a:gd name="T35" fmla="*/ 58 h 97"/>
                <a:gd name="T36" fmla="*/ 42 w 77"/>
                <a:gd name="T37" fmla="*/ 41 h 97"/>
                <a:gd name="T38" fmla="*/ 40 w 77"/>
                <a:gd name="T39" fmla="*/ 25 h 97"/>
                <a:gd name="T40" fmla="*/ 30 w 77"/>
                <a:gd name="T41" fmla="*/ 21 h 97"/>
                <a:gd name="T42" fmla="*/ 22 w 77"/>
                <a:gd name="T43" fmla="*/ 9 h 97"/>
                <a:gd name="T44" fmla="*/ 60 w 77"/>
                <a:gd name="T45" fmla="*/ 48 h 97"/>
                <a:gd name="T46" fmla="*/ 49 w 77"/>
                <a:gd name="T47" fmla="*/ 25 h 97"/>
                <a:gd name="T48" fmla="*/ 60 w 77"/>
                <a:gd name="T49" fmla="*/ 12 h 97"/>
                <a:gd name="T50" fmla="*/ 70 w 77"/>
                <a:gd name="T51" fmla="*/ 35 h 97"/>
                <a:gd name="T52" fmla="*/ 58 w 77"/>
                <a:gd name="T53" fmla="*/ 0 h 97"/>
                <a:gd name="T54" fmla="*/ 57 w 77"/>
                <a:gd name="T55" fmla="*/ 5 h 97"/>
                <a:gd name="T56" fmla="*/ 50 w 77"/>
                <a:gd name="T57" fmla="*/ 2 h 97"/>
                <a:gd name="T58" fmla="*/ 48 w 77"/>
                <a:gd name="T59" fmla="*/ 11 h 97"/>
                <a:gd name="T60" fmla="*/ 43 w 77"/>
                <a:gd name="T61" fmla="*/ 18 h 97"/>
                <a:gd name="T62" fmla="*/ 46 w 77"/>
                <a:gd name="T63" fmla="*/ 28 h 97"/>
                <a:gd name="T64" fmla="*/ 46 w 77"/>
                <a:gd name="T65" fmla="*/ 41 h 97"/>
                <a:gd name="T66" fmla="*/ 52 w 77"/>
                <a:gd name="T67" fmla="*/ 46 h 97"/>
                <a:gd name="T68" fmla="*/ 57 w 77"/>
                <a:gd name="T69" fmla="*/ 57 h 97"/>
                <a:gd name="T70" fmla="*/ 62 w 77"/>
                <a:gd name="T71" fmla="*/ 55 h 97"/>
                <a:gd name="T72" fmla="*/ 67 w 77"/>
                <a:gd name="T73" fmla="*/ 53 h 97"/>
                <a:gd name="T74" fmla="*/ 73 w 77"/>
                <a:gd name="T75" fmla="*/ 53 h 97"/>
                <a:gd name="T76" fmla="*/ 73 w 77"/>
                <a:gd name="T77" fmla="*/ 41 h 97"/>
                <a:gd name="T78" fmla="*/ 77 w 77"/>
                <a:gd name="T79" fmla="*/ 33 h 97"/>
                <a:gd name="T80" fmla="*/ 72 w 77"/>
                <a:gd name="T81" fmla="*/ 22 h 97"/>
                <a:gd name="T82" fmla="*/ 70 w 77"/>
                <a:gd name="T83" fmla="*/ 11 h 97"/>
                <a:gd name="T84" fmla="*/ 63 w 77"/>
                <a:gd name="T85" fmla="*/ 8 h 97"/>
                <a:gd name="T86" fmla="*/ 58 w 77"/>
                <a:gd name="T8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7" h="97">
                  <a:moveTo>
                    <a:pt x="29" y="81"/>
                  </a:moveTo>
                  <a:cubicBezTo>
                    <a:pt x="28" y="81"/>
                    <a:pt x="26" y="81"/>
                    <a:pt x="25" y="80"/>
                  </a:cubicBezTo>
                  <a:cubicBezTo>
                    <a:pt x="25" y="80"/>
                    <a:pt x="25" y="80"/>
                    <a:pt x="25" y="80"/>
                  </a:cubicBezTo>
                  <a:cubicBezTo>
                    <a:pt x="16" y="76"/>
                    <a:pt x="9" y="61"/>
                    <a:pt x="9" y="46"/>
                  </a:cubicBezTo>
                  <a:cubicBezTo>
                    <a:pt x="10" y="34"/>
                    <a:pt x="15" y="26"/>
                    <a:pt x="22" y="26"/>
                  </a:cubicBezTo>
                  <a:cubicBezTo>
                    <a:pt x="23" y="26"/>
                    <a:pt x="24" y="26"/>
                    <a:pt x="25" y="26"/>
                  </a:cubicBezTo>
                  <a:cubicBezTo>
                    <a:pt x="26" y="27"/>
                    <a:pt x="26" y="27"/>
                    <a:pt x="26" y="27"/>
                  </a:cubicBezTo>
                  <a:cubicBezTo>
                    <a:pt x="34" y="30"/>
                    <a:pt x="41" y="46"/>
                    <a:pt x="41" y="60"/>
                  </a:cubicBezTo>
                  <a:cubicBezTo>
                    <a:pt x="41" y="73"/>
                    <a:pt x="36" y="81"/>
                    <a:pt x="29" y="81"/>
                  </a:cubicBezTo>
                  <a:moveTo>
                    <a:pt x="22" y="9"/>
                  </a:moveTo>
                  <a:cubicBezTo>
                    <a:pt x="22" y="17"/>
                    <a:pt x="22" y="17"/>
                    <a:pt x="22" y="17"/>
                  </a:cubicBezTo>
                  <a:cubicBezTo>
                    <a:pt x="21" y="17"/>
                    <a:pt x="21" y="17"/>
                    <a:pt x="20" y="17"/>
                  </a:cubicBezTo>
                  <a:cubicBezTo>
                    <a:pt x="18" y="17"/>
                    <a:pt x="16" y="18"/>
                    <a:pt x="14" y="19"/>
                  </a:cubicBezTo>
                  <a:cubicBezTo>
                    <a:pt x="11" y="12"/>
                    <a:pt x="11" y="12"/>
                    <a:pt x="11" y="12"/>
                  </a:cubicBezTo>
                  <a:cubicBezTo>
                    <a:pt x="5" y="19"/>
                    <a:pt x="5" y="19"/>
                    <a:pt x="5" y="19"/>
                  </a:cubicBezTo>
                  <a:cubicBezTo>
                    <a:pt x="8" y="26"/>
                    <a:pt x="8" y="26"/>
                    <a:pt x="8" y="26"/>
                  </a:cubicBezTo>
                  <a:cubicBezTo>
                    <a:pt x="7" y="29"/>
                    <a:pt x="6" y="33"/>
                    <a:pt x="5" y="38"/>
                  </a:cubicBezTo>
                  <a:cubicBezTo>
                    <a:pt x="0" y="36"/>
                    <a:pt x="0" y="36"/>
                    <a:pt x="0" y="36"/>
                  </a:cubicBezTo>
                  <a:cubicBezTo>
                    <a:pt x="0" y="49"/>
                    <a:pt x="0" y="49"/>
                    <a:pt x="0" y="49"/>
                  </a:cubicBezTo>
                  <a:cubicBezTo>
                    <a:pt x="5" y="51"/>
                    <a:pt x="5" y="51"/>
                    <a:pt x="5" y="51"/>
                  </a:cubicBezTo>
                  <a:cubicBezTo>
                    <a:pt x="5" y="56"/>
                    <a:pt x="6" y="61"/>
                    <a:pt x="8" y="65"/>
                  </a:cubicBezTo>
                  <a:cubicBezTo>
                    <a:pt x="5" y="70"/>
                    <a:pt x="5" y="70"/>
                    <a:pt x="5" y="70"/>
                  </a:cubicBezTo>
                  <a:cubicBezTo>
                    <a:pt x="10" y="81"/>
                    <a:pt x="10" y="81"/>
                    <a:pt x="10" y="81"/>
                  </a:cubicBezTo>
                  <a:cubicBezTo>
                    <a:pt x="13" y="77"/>
                    <a:pt x="13" y="77"/>
                    <a:pt x="13" y="77"/>
                  </a:cubicBezTo>
                  <a:cubicBezTo>
                    <a:pt x="16" y="81"/>
                    <a:pt x="18" y="84"/>
                    <a:pt x="21" y="86"/>
                  </a:cubicBezTo>
                  <a:cubicBezTo>
                    <a:pt x="21" y="94"/>
                    <a:pt x="21" y="94"/>
                    <a:pt x="21" y="94"/>
                  </a:cubicBezTo>
                  <a:cubicBezTo>
                    <a:pt x="29" y="97"/>
                    <a:pt x="29" y="97"/>
                    <a:pt x="29" y="97"/>
                  </a:cubicBezTo>
                  <a:cubicBezTo>
                    <a:pt x="29" y="89"/>
                    <a:pt x="29" y="89"/>
                    <a:pt x="29" y="89"/>
                  </a:cubicBezTo>
                  <a:cubicBezTo>
                    <a:pt x="29" y="90"/>
                    <a:pt x="30" y="90"/>
                    <a:pt x="30" y="90"/>
                  </a:cubicBezTo>
                  <a:cubicBezTo>
                    <a:pt x="32" y="90"/>
                    <a:pt x="34" y="89"/>
                    <a:pt x="36" y="87"/>
                  </a:cubicBezTo>
                  <a:cubicBezTo>
                    <a:pt x="40" y="94"/>
                    <a:pt x="40" y="94"/>
                    <a:pt x="40" y="94"/>
                  </a:cubicBezTo>
                  <a:cubicBezTo>
                    <a:pt x="45" y="88"/>
                    <a:pt x="45" y="88"/>
                    <a:pt x="45" y="88"/>
                  </a:cubicBezTo>
                  <a:cubicBezTo>
                    <a:pt x="42" y="81"/>
                    <a:pt x="42" y="81"/>
                    <a:pt x="42" y="81"/>
                  </a:cubicBezTo>
                  <a:cubicBezTo>
                    <a:pt x="44" y="77"/>
                    <a:pt x="45" y="73"/>
                    <a:pt x="45" y="69"/>
                  </a:cubicBezTo>
                  <a:cubicBezTo>
                    <a:pt x="50" y="71"/>
                    <a:pt x="50" y="71"/>
                    <a:pt x="50" y="71"/>
                  </a:cubicBezTo>
                  <a:cubicBezTo>
                    <a:pt x="50" y="58"/>
                    <a:pt x="50" y="58"/>
                    <a:pt x="50" y="58"/>
                  </a:cubicBezTo>
                  <a:cubicBezTo>
                    <a:pt x="45" y="56"/>
                    <a:pt x="45" y="56"/>
                    <a:pt x="45" y="56"/>
                  </a:cubicBezTo>
                  <a:cubicBezTo>
                    <a:pt x="45" y="51"/>
                    <a:pt x="44" y="46"/>
                    <a:pt x="42" y="41"/>
                  </a:cubicBezTo>
                  <a:cubicBezTo>
                    <a:pt x="46" y="37"/>
                    <a:pt x="46" y="37"/>
                    <a:pt x="46" y="37"/>
                  </a:cubicBezTo>
                  <a:cubicBezTo>
                    <a:pt x="40" y="25"/>
                    <a:pt x="40" y="25"/>
                    <a:pt x="40" y="25"/>
                  </a:cubicBezTo>
                  <a:cubicBezTo>
                    <a:pt x="37" y="29"/>
                    <a:pt x="37" y="29"/>
                    <a:pt x="37" y="29"/>
                  </a:cubicBezTo>
                  <a:cubicBezTo>
                    <a:pt x="35" y="26"/>
                    <a:pt x="32" y="23"/>
                    <a:pt x="30" y="21"/>
                  </a:cubicBezTo>
                  <a:cubicBezTo>
                    <a:pt x="30" y="13"/>
                    <a:pt x="30" y="13"/>
                    <a:pt x="30" y="13"/>
                  </a:cubicBezTo>
                  <a:cubicBezTo>
                    <a:pt x="22" y="9"/>
                    <a:pt x="22" y="9"/>
                    <a:pt x="22" y="9"/>
                  </a:cubicBezTo>
                  <a:moveTo>
                    <a:pt x="62" y="49"/>
                  </a:moveTo>
                  <a:cubicBezTo>
                    <a:pt x="61" y="49"/>
                    <a:pt x="61" y="49"/>
                    <a:pt x="60" y="48"/>
                  </a:cubicBezTo>
                  <a:cubicBezTo>
                    <a:pt x="60" y="48"/>
                    <a:pt x="60" y="48"/>
                    <a:pt x="60" y="48"/>
                  </a:cubicBezTo>
                  <a:cubicBezTo>
                    <a:pt x="54" y="46"/>
                    <a:pt x="49" y="35"/>
                    <a:pt x="49" y="25"/>
                  </a:cubicBezTo>
                  <a:cubicBezTo>
                    <a:pt x="49" y="17"/>
                    <a:pt x="53" y="11"/>
                    <a:pt x="57" y="11"/>
                  </a:cubicBezTo>
                  <a:cubicBezTo>
                    <a:pt x="58" y="11"/>
                    <a:pt x="59" y="11"/>
                    <a:pt x="60" y="12"/>
                  </a:cubicBezTo>
                  <a:cubicBezTo>
                    <a:pt x="60" y="12"/>
                    <a:pt x="60" y="12"/>
                    <a:pt x="60" y="12"/>
                  </a:cubicBezTo>
                  <a:cubicBezTo>
                    <a:pt x="66" y="14"/>
                    <a:pt x="71" y="25"/>
                    <a:pt x="70" y="35"/>
                  </a:cubicBezTo>
                  <a:cubicBezTo>
                    <a:pt x="70" y="43"/>
                    <a:pt x="67" y="49"/>
                    <a:pt x="62" y="49"/>
                  </a:cubicBezTo>
                  <a:moveTo>
                    <a:pt x="58" y="0"/>
                  </a:moveTo>
                  <a:cubicBezTo>
                    <a:pt x="57" y="5"/>
                    <a:pt x="57" y="5"/>
                    <a:pt x="57" y="5"/>
                  </a:cubicBezTo>
                  <a:cubicBezTo>
                    <a:pt x="57" y="5"/>
                    <a:pt x="57" y="5"/>
                    <a:pt x="57" y="5"/>
                  </a:cubicBezTo>
                  <a:cubicBezTo>
                    <a:pt x="55" y="5"/>
                    <a:pt x="54" y="6"/>
                    <a:pt x="52" y="7"/>
                  </a:cubicBezTo>
                  <a:cubicBezTo>
                    <a:pt x="50" y="2"/>
                    <a:pt x="50" y="2"/>
                    <a:pt x="50" y="2"/>
                  </a:cubicBezTo>
                  <a:cubicBezTo>
                    <a:pt x="46" y="7"/>
                    <a:pt x="46" y="7"/>
                    <a:pt x="46" y="7"/>
                  </a:cubicBezTo>
                  <a:cubicBezTo>
                    <a:pt x="48" y="11"/>
                    <a:pt x="48" y="11"/>
                    <a:pt x="48" y="11"/>
                  </a:cubicBezTo>
                  <a:cubicBezTo>
                    <a:pt x="47" y="14"/>
                    <a:pt x="47" y="16"/>
                    <a:pt x="46" y="19"/>
                  </a:cubicBezTo>
                  <a:cubicBezTo>
                    <a:pt x="43" y="18"/>
                    <a:pt x="43" y="18"/>
                    <a:pt x="43" y="18"/>
                  </a:cubicBezTo>
                  <a:cubicBezTo>
                    <a:pt x="43" y="27"/>
                    <a:pt x="43" y="27"/>
                    <a:pt x="43" y="27"/>
                  </a:cubicBezTo>
                  <a:cubicBezTo>
                    <a:pt x="46" y="28"/>
                    <a:pt x="46" y="28"/>
                    <a:pt x="46" y="28"/>
                  </a:cubicBezTo>
                  <a:cubicBezTo>
                    <a:pt x="46" y="32"/>
                    <a:pt x="47" y="35"/>
                    <a:pt x="48" y="38"/>
                  </a:cubicBezTo>
                  <a:cubicBezTo>
                    <a:pt x="46" y="41"/>
                    <a:pt x="46" y="41"/>
                    <a:pt x="46" y="41"/>
                  </a:cubicBezTo>
                  <a:cubicBezTo>
                    <a:pt x="49" y="49"/>
                    <a:pt x="49" y="49"/>
                    <a:pt x="49" y="49"/>
                  </a:cubicBezTo>
                  <a:cubicBezTo>
                    <a:pt x="52" y="46"/>
                    <a:pt x="52" y="46"/>
                    <a:pt x="52" y="46"/>
                  </a:cubicBezTo>
                  <a:cubicBezTo>
                    <a:pt x="53" y="49"/>
                    <a:pt x="55" y="51"/>
                    <a:pt x="57" y="52"/>
                  </a:cubicBezTo>
                  <a:cubicBezTo>
                    <a:pt x="57" y="57"/>
                    <a:pt x="57" y="57"/>
                    <a:pt x="57" y="57"/>
                  </a:cubicBezTo>
                  <a:cubicBezTo>
                    <a:pt x="62" y="60"/>
                    <a:pt x="62" y="60"/>
                    <a:pt x="62" y="60"/>
                  </a:cubicBezTo>
                  <a:cubicBezTo>
                    <a:pt x="62" y="55"/>
                    <a:pt x="62" y="55"/>
                    <a:pt x="62" y="55"/>
                  </a:cubicBezTo>
                  <a:cubicBezTo>
                    <a:pt x="62" y="55"/>
                    <a:pt x="63" y="55"/>
                    <a:pt x="63" y="55"/>
                  </a:cubicBezTo>
                  <a:cubicBezTo>
                    <a:pt x="65" y="55"/>
                    <a:pt x="66" y="54"/>
                    <a:pt x="67" y="53"/>
                  </a:cubicBezTo>
                  <a:cubicBezTo>
                    <a:pt x="70" y="58"/>
                    <a:pt x="70" y="58"/>
                    <a:pt x="70" y="58"/>
                  </a:cubicBezTo>
                  <a:cubicBezTo>
                    <a:pt x="73" y="53"/>
                    <a:pt x="73" y="53"/>
                    <a:pt x="73" y="53"/>
                  </a:cubicBezTo>
                  <a:cubicBezTo>
                    <a:pt x="71" y="48"/>
                    <a:pt x="71" y="48"/>
                    <a:pt x="71" y="48"/>
                  </a:cubicBezTo>
                  <a:cubicBezTo>
                    <a:pt x="72" y="46"/>
                    <a:pt x="73" y="44"/>
                    <a:pt x="73" y="41"/>
                  </a:cubicBezTo>
                  <a:cubicBezTo>
                    <a:pt x="77" y="42"/>
                    <a:pt x="77" y="42"/>
                    <a:pt x="77" y="42"/>
                  </a:cubicBezTo>
                  <a:cubicBezTo>
                    <a:pt x="77" y="33"/>
                    <a:pt x="77" y="33"/>
                    <a:pt x="77" y="33"/>
                  </a:cubicBezTo>
                  <a:cubicBezTo>
                    <a:pt x="74" y="32"/>
                    <a:pt x="74" y="32"/>
                    <a:pt x="74" y="32"/>
                  </a:cubicBezTo>
                  <a:cubicBezTo>
                    <a:pt x="73" y="28"/>
                    <a:pt x="73" y="25"/>
                    <a:pt x="72" y="22"/>
                  </a:cubicBezTo>
                  <a:cubicBezTo>
                    <a:pt x="74" y="19"/>
                    <a:pt x="74" y="19"/>
                    <a:pt x="74" y="19"/>
                  </a:cubicBezTo>
                  <a:cubicBezTo>
                    <a:pt x="70" y="11"/>
                    <a:pt x="70" y="11"/>
                    <a:pt x="70" y="11"/>
                  </a:cubicBezTo>
                  <a:cubicBezTo>
                    <a:pt x="68" y="14"/>
                    <a:pt x="68" y="14"/>
                    <a:pt x="68" y="14"/>
                  </a:cubicBezTo>
                  <a:cubicBezTo>
                    <a:pt x="66" y="11"/>
                    <a:pt x="65" y="9"/>
                    <a:pt x="63" y="8"/>
                  </a:cubicBezTo>
                  <a:cubicBezTo>
                    <a:pt x="63" y="2"/>
                    <a:pt x="63" y="2"/>
                    <a:pt x="63" y="2"/>
                  </a:cubicBezTo>
                  <a:cubicBezTo>
                    <a:pt x="58" y="0"/>
                    <a:pt x="58" y="0"/>
                    <a:pt x="58" y="0"/>
                  </a:cubicBezTo>
                </a:path>
              </a:pathLst>
            </a:custGeom>
            <a:solidFill>
              <a:schemeClr val="bg1"/>
            </a:solidFill>
            <a:ln>
              <a:noFill/>
            </a:ln>
          </p:spPr>
          <p:txBody>
            <a:bodyPr vert="horz" wrap="square" lIns="68559" tIns="34279" rIns="68559" bIns="34279" numCol="1" anchor="t" anchorCtr="0" compatLnSpc="1"/>
            <a:lstStyle/>
            <a:p>
              <a:endParaRPr lang="zh-CN" altLang="en-US" sz="1200">
                <a:solidFill>
                  <a:schemeClr val="tx1">
                    <a:lumMod val="75000"/>
                    <a:lumOff val="25000"/>
                  </a:schemeClr>
                </a:solidFill>
              </a:endParaRPr>
            </a:p>
          </p:txBody>
        </p:sp>
        <p:sp>
          <p:nvSpPr>
            <p:cNvPr id="41" name="文本框 129"/>
            <p:cNvSpPr txBox="1"/>
            <p:nvPr/>
          </p:nvSpPr>
          <p:spPr>
            <a:xfrm>
              <a:off x="3527884" y="3414137"/>
              <a:ext cx="374141" cy="376909"/>
            </a:xfrm>
            <a:prstGeom prst="rect">
              <a:avLst/>
            </a:prstGeom>
            <a:noFill/>
          </p:spPr>
          <p:txBody>
            <a:bodyPr wrap="none" lIns="68559" tIns="34279" rIns="68559" bIns="34279" rtlCol="0">
              <a:spAutoFit/>
            </a:bodyPr>
            <a:lstStyle/>
            <a:p>
              <a:r>
                <a:rPr lang="en-US" altLang="zh-CN" sz="2000" dirty="0">
                  <a:solidFill>
                    <a:schemeClr val="tx1">
                      <a:lumMod val="75000"/>
                      <a:lumOff val="25000"/>
                    </a:schemeClr>
                  </a:solidFill>
                  <a:latin typeface="Impact" panose="020B0806030902050204" pitchFamily="34" charset="0"/>
                  <a:cs typeface="Aharoni" panose="02010803020104030203" pitchFamily="2" charset="-79"/>
                </a:rPr>
                <a:t>01</a:t>
              </a:r>
              <a:endParaRPr lang="zh-CN" altLang="en-US" sz="2000" dirty="0">
                <a:solidFill>
                  <a:schemeClr val="tx1">
                    <a:lumMod val="75000"/>
                    <a:lumOff val="25000"/>
                  </a:schemeClr>
                </a:solidFill>
                <a:latin typeface="Impact" panose="020B0806030902050204" pitchFamily="34" charset="0"/>
                <a:cs typeface="Aharoni" panose="02010803020104030203" pitchFamily="2" charset="-79"/>
              </a:endParaRPr>
            </a:p>
          </p:txBody>
        </p:sp>
      </p:grpSp>
      <p:grpSp>
        <p:nvGrpSpPr>
          <p:cNvPr id="17" name="组合 42"/>
          <p:cNvGrpSpPr/>
          <p:nvPr/>
        </p:nvGrpSpPr>
        <p:grpSpPr>
          <a:xfrm>
            <a:off x="4089512" y="2566744"/>
            <a:ext cx="1900704" cy="967338"/>
            <a:chOff x="4089362" y="2562285"/>
            <a:chExt cx="1901291" cy="967339"/>
          </a:xfrm>
        </p:grpSpPr>
        <p:sp>
          <p:nvSpPr>
            <p:cNvPr id="44" name="Freeform 10"/>
            <p:cNvSpPr/>
            <p:nvPr/>
          </p:nvSpPr>
          <p:spPr bwMode="auto">
            <a:xfrm>
              <a:off x="4746340" y="2843639"/>
              <a:ext cx="656979" cy="685985"/>
            </a:xfrm>
            <a:custGeom>
              <a:avLst/>
              <a:gdLst>
                <a:gd name="T0" fmla="*/ 453 w 453"/>
                <a:gd name="T1" fmla="*/ 0 h 473"/>
                <a:gd name="T2" fmla="*/ 0 w 453"/>
                <a:gd name="T3" fmla="*/ 194 h 473"/>
                <a:gd name="T4" fmla="*/ 0 w 453"/>
                <a:gd name="T5" fmla="*/ 473 h 473"/>
                <a:gd name="T6" fmla="*/ 453 w 453"/>
                <a:gd name="T7" fmla="*/ 277 h 473"/>
                <a:gd name="T8" fmla="*/ 453 w 453"/>
                <a:gd name="T9" fmla="*/ 0 h 473"/>
              </a:gdLst>
              <a:ahLst/>
              <a:cxnLst>
                <a:cxn ang="0">
                  <a:pos x="T0" y="T1"/>
                </a:cxn>
                <a:cxn ang="0">
                  <a:pos x="T2" y="T3"/>
                </a:cxn>
                <a:cxn ang="0">
                  <a:pos x="T4" y="T5"/>
                </a:cxn>
                <a:cxn ang="0">
                  <a:pos x="T6" y="T7"/>
                </a:cxn>
                <a:cxn ang="0">
                  <a:pos x="T8" y="T9"/>
                </a:cxn>
              </a:cxnLst>
              <a:rect l="0" t="0" r="r" b="b"/>
              <a:pathLst>
                <a:path w="453" h="473">
                  <a:moveTo>
                    <a:pt x="453" y="0"/>
                  </a:moveTo>
                  <a:lnTo>
                    <a:pt x="0" y="194"/>
                  </a:lnTo>
                  <a:lnTo>
                    <a:pt x="0" y="473"/>
                  </a:lnTo>
                  <a:lnTo>
                    <a:pt x="453" y="277"/>
                  </a:lnTo>
                  <a:lnTo>
                    <a:pt x="453"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200">
                <a:solidFill>
                  <a:schemeClr val="tx1">
                    <a:lumMod val="75000"/>
                    <a:lumOff val="25000"/>
                  </a:schemeClr>
                </a:solidFill>
              </a:endParaRPr>
            </a:p>
          </p:txBody>
        </p:sp>
        <p:sp>
          <p:nvSpPr>
            <p:cNvPr id="45" name="Freeform 11"/>
            <p:cNvSpPr/>
            <p:nvPr/>
          </p:nvSpPr>
          <p:spPr bwMode="auto">
            <a:xfrm>
              <a:off x="4089362" y="2843639"/>
              <a:ext cx="656979" cy="685985"/>
            </a:xfrm>
            <a:custGeom>
              <a:avLst/>
              <a:gdLst>
                <a:gd name="T0" fmla="*/ 0 w 453"/>
                <a:gd name="T1" fmla="*/ 0 h 473"/>
                <a:gd name="T2" fmla="*/ 453 w 453"/>
                <a:gd name="T3" fmla="*/ 194 h 473"/>
                <a:gd name="T4" fmla="*/ 453 w 453"/>
                <a:gd name="T5" fmla="*/ 473 h 473"/>
                <a:gd name="T6" fmla="*/ 0 w 453"/>
                <a:gd name="T7" fmla="*/ 277 h 473"/>
                <a:gd name="T8" fmla="*/ 0 w 453"/>
                <a:gd name="T9" fmla="*/ 0 h 473"/>
              </a:gdLst>
              <a:ahLst/>
              <a:cxnLst>
                <a:cxn ang="0">
                  <a:pos x="T0" y="T1"/>
                </a:cxn>
                <a:cxn ang="0">
                  <a:pos x="T2" y="T3"/>
                </a:cxn>
                <a:cxn ang="0">
                  <a:pos x="T4" y="T5"/>
                </a:cxn>
                <a:cxn ang="0">
                  <a:pos x="T6" y="T7"/>
                </a:cxn>
                <a:cxn ang="0">
                  <a:pos x="T8" y="T9"/>
                </a:cxn>
              </a:cxnLst>
              <a:rect l="0" t="0" r="r" b="b"/>
              <a:pathLst>
                <a:path w="453" h="473">
                  <a:moveTo>
                    <a:pt x="0" y="0"/>
                  </a:moveTo>
                  <a:lnTo>
                    <a:pt x="453" y="194"/>
                  </a:lnTo>
                  <a:lnTo>
                    <a:pt x="453" y="473"/>
                  </a:lnTo>
                  <a:lnTo>
                    <a:pt x="0" y="277"/>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200">
                <a:solidFill>
                  <a:schemeClr val="tx1">
                    <a:lumMod val="75000"/>
                    <a:lumOff val="25000"/>
                  </a:schemeClr>
                </a:solidFill>
              </a:endParaRPr>
            </a:p>
          </p:txBody>
        </p:sp>
        <p:sp>
          <p:nvSpPr>
            <p:cNvPr id="46" name="Freeform 12"/>
            <p:cNvSpPr/>
            <p:nvPr/>
          </p:nvSpPr>
          <p:spPr bwMode="auto">
            <a:xfrm>
              <a:off x="4089363" y="2562285"/>
              <a:ext cx="1313957" cy="562710"/>
            </a:xfrm>
            <a:custGeom>
              <a:avLst/>
              <a:gdLst>
                <a:gd name="T0" fmla="*/ 453 w 906"/>
                <a:gd name="T1" fmla="*/ 0 h 388"/>
                <a:gd name="T2" fmla="*/ 0 w 906"/>
                <a:gd name="T3" fmla="*/ 194 h 388"/>
                <a:gd name="T4" fmla="*/ 453 w 906"/>
                <a:gd name="T5" fmla="*/ 388 h 388"/>
                <a:gd name="T6" fmla="*/ 906 w 906"/>
                <a:gd name="T7" fmla="*/ 194 h 388"/>
                <a:gd name="T8" fmla="*/ 453 w 906"/>
                <a:gd name="T9" fmla="*/ 0 h 388"/>
              </a:gdLst>
              <a:ahLst/>
              <a:cxnLst>
                <a:cxn ang="0">
                  <a:pos x="T0" y="T1"/>
                </a:cxn>
                <a:cxn ang="0">
                  <a:pos x="T2" y="T3"/>
                </a:cxn>
                <a:cxn ang="0">
                  <a:pos x="T4" y="T5"/>
                </a:cxn>
                <a:cxn ang="0">
                  <a:pos x="T6" y="T7"/>
                </a:cxn>
                <a:cxn ang="0">
                  <a:pos x="T8" y="T9"/>
                </a:cxn>
              </a:cxnLst>
              <a:rect l="0" t="0" r="r" b="b"/>
              <a:pathLst>
                <a:path w="906" h="388">
                  <a:moveTo>
                    <a:pt x="453" y="0"/>
                  </a:moveTo>
                  <a:lnTo>
                    <a:pt x="0" y="194"/>
                  </a:lnTo>
                  <a:lnTo>
                    <a:pt x="453" y="388"/>
                  </a:lnTo>
                  <a:lnTo>
                    <a:pt x="906" y="194"/>
                  </a:lnTo>
                  <a:lnTo>
                    <a:pt x="45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200">
                <a:solidFill>
                  <a:schemeClr val="tx1">
                    <a:lumMod val="75000"/>
                    <a:lumOff val="25000"/>
                  </a:schemeClr>
                </a:solidFill>
              </a:endParaRPr>
            </a:p>
          </p:txBody>
        </p:sp>
        <p:sp>
          <p:nvSpPr>
            <p:cNvPr id="47" name="Oval 36"/>
            <p:cNvSpPr>
              <a:spLocks noChangeArrowheads="1"/>
            </p:cNvSpPr>
            <p:nvPr/>
          </p:nvSpPr>
          <p:spPr bwMode="auto">
            <a:xfrm>
              <a:off x="5500488" y="2956761"/>
              <a:ext cx="140678" cy="140678"/>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200">
                <a:solidFill>
                  <a:schemeClr val="tx1">
                    <a:lumMod val="75000"/>
                    <a:lumOff val="25000"/>
                  </a:schemeClr>
                </a:solidFill>
              </a:endParaRPr>
            </a:p>
          </p:txBody>
        </p:sp>
        <p:sp>
          <p:nvSpPr>
            <p:cNvPr id="48" name="Freeform 37"/>
            <p:cNvSpPr/>
            <p:nvPr/>
          </p:nvSpPr>
          <p:spPr bwMode="auto">
            <a:xfrm>
              <a:off x="5636816" y="3004621"/>
              <a:ext cx="268303" cy="44959"/>
            </a:xfrm>
            <a:custGeom>
              <a:avLst/>
              <a:gdLst>
                <a:gd name="T0" fmla="*/ 78 w 78"/>
                <a:gd name="T1" fmla="*/ 0 h 13"/>
                <a:gd name="T2" fmla="*/ 0 w 78"/>
                <a:gd name="T3" fmla="*/ 0 h 13"/>
                <a:gd name="T4" fmla="*/ 1 w 78"/>
                <a:gd name="T5" fmla="*/ 6 h 13"/>
                <a:gd name="T6" fmla="*/ 0 w 78"/>
                <a:gd name="T7" fmla="*/ 13 h 13"/>
                <a:gd name="T8" fmla="*/ 78 w 78"/>
                <a:gd name="T9" fmla="*/ 13 h 13"/>
                <a:gd name="T10" fmla="*/ 78 w 78"/>
                <a:gd name="T11" fmla="*/ 0 h 13"/>
              </a:gdLst>
              <a:ahLst/>
              <a:cxnLst>
                <a:cxn ang="0">
                  <a:pos x="T0" y="T1"/>
                </a:cxn>
                <a:cxn ang="0">
                  <a:pos x="T2" y="T3"/>
                </a:cxn>
                <a:cxn ang="0">
                  <a:pos x="T4" y="T5"/>
                </a:cxn>
                <a:cxn ang="0">
                  <a:pos x="T6" y="T7"/>
                </a:cxn>
                <a:cxn ang="0">
                  <a:pos x="T8" y="T9"/>
                </a:cxn>
                <a:cxn ang="0">
                  <a:pos x="T10" y="T11"/>
                </a:cxn>
              </a:cxnLst>
              <a:rect l="0" t="0" r="r" b="b"/>
              <a:pathLst>
                <a:path w="78" h="13">
                  <a:moveTo>
                    <a:pt x="78" y="0"/>
                  </a:moveTo>
                  <a:cubicBezTo>
                    <a:pt x="0" y="0"/>
                    <a:pt x="0" y="0"/>
                    <a:pt x="0" y="0"/>
                  </a:cubicBezTo>
                  <a:cubicBezTo>
                    <a:pt x="0" y="2"/>
                    <a:pt x="1" y="4"/>
                    <a:pt x="1" y="6"/>
                  </a:cubicBezTo>
                  <a:cubicBezTo>
                    <a:pt x="1" y="9"/>
                    <a:pt x="0" y="11"/>
                    <a:pt x="0" y="13"/>
                  </a:cubicBezTo>
                  <a:cubicBezTo>
                    <a:pt x="78" y="13"/>
                    <a:pt x="78" y="13"/>
                    <a:pt x="78" y="13"/>
                  </a:cubicBezTo>
                  <a:cubicBezTo>
                    <a:pt x="78" y="0"/>
                    <a:pt x="78" y="0"/>
                    <a:pt x="78"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200">
                <a:solidFill>
                  <a:schemeClr val="tx1">
                    <a:lumMod val="75000"/>
                    <a:lumOff val="25000"/>
                  </a:schemeClr>
                </a:solidFill>
              </a:endParaRPr>
            </a:p>
          </p:txBody>
        </p:sp>
        <p:sp>
          <p:nvSpPr>
            <p:cNvPr id="49" name="Freeform 38"/>
            <p:cNvSpPr/>
            <p:nvPr/>
          </p:nvSpPr>
          <p:spPr bwMode="auto">
            <a:xfrm>
              <a:off x="5568651" y="3004621"/>
              <a:ext cx="72515" cy="44959"/>
            </a:xfrm>
            <a:custGeom>
              <a:avLst/>
              <a:gdLst>
                <a:gd name="T0" fmla="*/ 20 w 21"/>
                <a:gd name="T1" fmla="*/ 0 h 13"/>
                <a:gd name="T2" fmla="*/ 0 w 21"/>
                <a:gd name="T3" fmla="*/ 0 h 13"/>
                <a:gd name="T4" fmla="*/ 0 w 21"/>
                <a:gd name="T5" fmla="*/ 13 h 13"/>
                <a:gd name="T6" fmla="*/ 20 w 21"/>
                <a:gd name="T7" fmla="*/ 13 h 13"/>
                <a:gd name="T8" fmla="*/ 21 w 21"/>
                <a:gd name="T9" fmla="*/ 6 h 13"/>
                <a:gd name="T10" fmla="*/ 20 w 21"/>
                <a:gd name="T11" fmla="*/ 0 h 13"/>
              </a:gdLst>
              <a:ahLst/>
              <a:cxnLst>
                <a:cxn ang="0">
                  <a:pos x="T0" y="T1"/>
                </a:cxn>
                <a:cxn ang="0">
                  <a:pos x="T2" y="T3"/>
                </a:cxn>
                <a:cxn ang="0">
                  <a:pos x="T4" y="T5"/>
                </a:cxn>
                <a:cxn ang="0">
                  <a:pos x="T6" y="T7"/>
                </a:cxn>
                <a:cxn ang="0">
                  <a:pos x="T8" y="T9"/>
                </a:cxn>
                <a:cxn ang="0">
                  <a:pos x="T10" y="T11"/>
                </a:cxn>
              </a:cxnLst>
              <a:rect l="0" t="0" r="r" b="b"/>
              <a:pathLst>
                <a:path w="21" h="13">
                  <a:moveTo>
                    <a:pt x="20" y="0"/>
                  </a:moveTo>
                  <a:cubicBezTo>
                    <a:pt x="0" y="0"/>
                    <a:pt x="0" y="0"/>
                    <a:pt x="0" y="0"/>
                  </a:cubicBezTo>
                  <a:cubicBezTo>
                    <a:pt x="0" y="13"/>
                    <a:pt x="0" y="13"/>
                    <a:pt x="0" y="13"/>
                  </a:cubicBezTo>
                  <a:cubicBezTo>
                    <a:pt x="20" y="13"/>
                    <a:pt x="20" y="13"/>
                    <a:pt x="20" y="13"/>
                  </a:cubicBezTo>
                  <a:cubicBezTo>
                    <a:pt x="20" y="11"/>
                    <a:pt x="21" y="9"/>
                    <a:pt x="21" y="6"/>
                  </a:cubicBezTo>
                  <a:cubicBezTo>
                    <a:pt x="21" y="4"/>
                    <a:pt x="20" y="2"/>
                    <a:pt x="20" y="0"/>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200">
                <a:solidFill>
                  <a:schemeClr val="tx1">
                    <a:lumMod val="75000"/>
                    <a:lumOff val="25000"/>
                  </a:schemeClr>
                </a:solidFill>
              </a:endParaRPr>
            </a:p>
          </p:txBody>
        </p:sp>
        <p:sp>
          <p:nvSpPr>
            <p:cNvPr id="50" name="Oval 39"/>
            <p:cNvSpPr>
              <a:spLocks noChangeArrowheads="1"/>
            </p:cNvSpPr>
            <p:nvPr/>
          </p:nvSpPr>
          <p:spPr bwMode="auto">
            <a:xfrm>
              <a:off x="5538196" y="2994469"/>
              <a:ext cx="60912" cy="62363"/>
            </a:xfrm>
            <a:prstGeom prst="ellipse">
              <a:avLst/>
            </a:prstGeom>
            <a:solidFill>
              <a:srgbClr val="E6EAEC"/>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200">
                <a:solidFill>
                  <a:schemeClr val="tx1">
                    <a:lumMod val="75000"/>
                    <a:lumOff val="25000"/>
                  </a:schemeClr>
                </a:solidFill>
              </a:endParaRPr>
            </a:p>
          </p:txBody>
        </p:sp>
        <p:sp>
          <p:nvSpPr>
            <p:cNvPr id="51" name="Oval 40"/>
            <p:cNvSpPr>
              <a:spLocks noChangeArrowheads="1"/>
            </p:cNvSpPr>
            <p:nvPr/>
          </p:nvSpPr>
          <p:spPr bwMode="auto">
            <a:xfrm>
              <a:off x="5874661" y="2997369"/>
              <a:ext cx="62363" cy="59462"/>
            </a:xfrm>
            <a:prstGeom prst="ellipse">
              <a:avLst/>
            </a:prstGeom>
            <a:solidFill>
              <a:srgbClr val="454444"/>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200">
                <a:solidFill>
                  <a:schemeClr val="tx1">
                    <a:lumMod val="75000"/>
                    <a:lumOff val="25000"/>
                  </a:schemeClr>
                </a:solidFill>
              </a:endParaRPr>
            </a:p>
          </p:txBody>
        </p:sp>
        <p:sp>
          <p:nvSpPr>
            <p:cNvPr id="52" name="Freeform 43"/>
            <p:cNvSpPr>
              <a:spLocks noEditPoints="1"/>
            </p:cNvSpPr>
            <p:nvPr/>
          </p:nvSpPr>
          <p:spPr bwMode="auto">
            <a:xfrm>
              <a:off x="4299653" y="2997369"/>
              <a:ext cx="240747" cy="364022"/>
            </a:xfrm>
            <a:custGeom>
              <a:avLst/>
              <a:gdLst>
                <a:gd name="T0" fmla="*/ 63 w 70"/>
                <a:gd name="T1" fmla="*/ 23 h 106"/>
                <a:gd name="T2" fmla="*/ 51 w 70"/>
                <a:gd name="T3" fmla="*/ 38 h 106"/>
                <a:gd name="T4" fmla="*/ 42 w 70"/>
                <a:gd name="T5" fmla="*/ 25 h 106"/>
                <a:gd name="T6" fmla="*/ 42 w 70"/>
                <a:gd name="T7" fmla="*/ 24 h 106"/>
                <a:gd name="T8" fmla="*/ 41 w 70"/>
                <a:gd name="T9" fmla="*/ 25 h 106"/>
                <a:gd name="T10" fmla="*/ 33 w 70"/>
                <a:gd name="T11" fmla="*/ 35 h 106"/>
                <a:gd name="T12" fmla="*/ 34 w 70"/>
                <a:gd name="T13" fmla="*/ 37 h 106"/>
                <a:gd name="T14" fmla="*/ 42 w 70"/>
                <a:gd name="T15" fmla="*/ 28 h 106"/>
                <a:gd name="T16" fmla="*/ 51 w 70"/>
                <a:gd name="T17" fmla="*/ 40 h 106"/>
                <a:gd name="T18" fmla="*/ 51 w 70"/>
                <a:gd name="T19" fmla="*/ 41 h 106"/>
                <a:gd name="T20" fmla="*/ 52 w 70"/>
                <a:gd name="T21" fmla="*/ 41 h 106"/>
                <a:gd name="T22" fmla="*/ 64 w 70"/>
                <a:gd name="T23" fmla="*/ 26 h 106"/>
                <a:gd name="T24" fmla="*/ 63 w 70"/>
                <a:gd name="T25" fmla="*/ 23 h 106"/>
                <a:gd name="T26" fmla="*/ 18 w 70"/>
                <a:gd name="T27" fmla="*/ 13 h 106"/>
                <a:gd name="T28" fmla="*/ 8 w 70"/>
                <a:gd name="T29" fmla="*/ 26 h 106"/>
                <a:gd name="T30" fmla="*/ 13 w 70"/>
                <a:gd name="T31" fmla="*/ 43 h 106"/>
                <a:gd name="T32" fmla="*/ 5 w 70"/>
                <a:gd name="T33" fmla="*/ 52 h 106"/>
                <a:gd name="T34" fmla="*/ 29 w 70"/>
                <a:gd name="T35" fmla="*/ 62 h 106"/>
                <a:gd name="T36" fmla="*/ 29 w 70"/>
                <a:gd name="T37" fmla="*/ 98 h 106"/>
                <a:gd name="T38" fmla="*/ 47 w 70"/>
                <a:gd name="T39" fmla="*/ 78 h 106"/>
                <a:gd name="T40" fmla="*/ 47 w 70"/>
                <a:gd name="T41" fmla="*/ 68 h 106"/>
                <a:gd name="T42" fmla="*/ 44 w 70"/>
                <a:gd name="T43" fmla="*/ 66 h 106"/>
                <a:gd name="T44" fmla="*/ 41 w 70"/>
                <a:gd name="T45" fmla="*/ 67 h 106"/>
                <a:gd name="T46" fmla="*/ 33 w 70"/>
                <a:gd name="T47" fmla="*/ 73 h 106"/>
                <a:gd name="T48" fmla="*/ 24 w 70"/>
                <a:gd name="T49" fmla="*/ 48 h 106"/>
                <a:gd name="T50" fmla="*/ 29 w 70"/>
                <a:gd name="T51" fmla="*/ 35 h 106"/>
                <a:gd name="T52" fmla="*/ 18 w 70"/>
                <a:gd name="T53" fmla="*/ 13 h 106"/>
                <a:gd name="T54" fmla="*/ 28 w 70"/>
                <a:gd name="T55" fmla="*/ 64 h 106"/>
                <a:gd name="T56" fmla="*/ 0 w 70"/>
                <a:gd name="T57" fmla="*/ 52 h 106"/>
                <a:gd name="T58" fmla="*/ 0 w 70"/>
                <a:gd name="T59" fmla="*/ 94 h 106"/>
                <a:gd name="T60" fmla="*/ 3 w 70"/>
                <a:gd name="T61" fmla="*/ 96 h 106"/>
                <a:gd name="T62" fmla="*/ 3 w 70"/>
                <a:gd name="T63" fmla="*/ 59 h 106"/>
                <a:gd name="T64" fmla="*/ 25 w 70"/>
                <a:gd name="T65" fmla="*/ 68 h 106"/>
                <a:gd name="T66" fmla="*/ 25 w 70"/>
                <a:gd name="T67" fmla="*/ 105 h 106"/>
                <a:gd name="T68" fmla="*/ 28 w 70"/>
                <a:gd name="T69" fmla="*/ 106 h 106"/>
                <a:gd name="T70" fmla="*/ 28 w 70"/>
                <a:gd name="T71" fmla="*/ 64 h 106"/>
                <a:gd name="T72" fmla="*/ 70 w 70"/>
                <a:gd name="T73" fmla="*/ 17 h 106"/>
                <a:gd name="T74" fmla="*/ 27 w 70"/>
                <a:gd name="T75" fmla="*/ 0 h 106"/>
                <a:gd name="T76" fmla="*/ 27 w 70"/>
                <a:gd name="T77" fmla="*/ 16 h 106"/>
                <a:gd name="T78" fmla="*/ 30 w 70"/>
                <a:gd name="T79" fmla="*/ 23 h 106"/>
                <a:gd name="T80" fmla="*/ 30 w 70"/>
                <a:gd name="T81" fmla="*/ 6 h 106"/>
                <a:gd name="T82" fmla="*/ 67 w 70"/>
                <a:gd name="T83" fmla="*/ 21 h 106"/>
                <a:gd name="T84" fmla="*/ 67 w 70"/>
                <a:gd name="T85" fmla="*/ 53 h 106"/>
                <a:gd name="T86" fmla="*/ 32 w 70"/>
                <a:gd name="T87" fmla="*/ 39 h 106"/>
                <a:gd name="T88" fmla="*/ 31 w 70"/>
                <a:gd name="T89" fmla="*/ 44 h 106"/>
                <a:gd name="T90" fmla="*/ 47 w 70"/>
                <a:gd name="T91" fmla="*/ 50 h 106"/>
                <a:gd name="T92" fmla="*/ 47 w 70"/>
                <a:gd name="T93" fmla="*/ 54 h 106"/>
                <a:gd name="T94" fmla="*/ 43 w 70"/>
                <a:gd name="T95" fmla="*/ 52 h 106"/>
                <a:gd name="T96" fmla="*/ 43 w 70"/>
                <a:gd name="T97" fmla="*/ 57 h 106"/>
                <a:gd name="T98" fmla="*/ 55 w 70"/>
                <a:gd name="T99" fmla="*/ 63 h 106"/>
                <a:gd name="T100" fmla="*/ 55 w 70"/>
                <a:gd name="T101" fmla="*/ 57 h 106"/>
                <a:gd name="T102" fmla="*/ 50 w 70"/>
                <a:gd name="T103" fmla="*/ 55 h 106"/>
                <a:gd name="T104" fmla="*/ 50 w 70"/>
                <a:gd name="T105" fmla="*/ 52 h 106"/>
                <a:gd name="T106" fmla="*/ 70 w 70"/>
                <a:gd name="T107" fmla="*/ 60 h 106"/>
                <a:gd name="T108" fmla="*/ 70 w 70"/>
                <a:gd name="T109" fmla="*/ 1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0" h="106">
                  <a:moveTo>
                    <a:pt x="63" y="23"/>
                  </a:moveTo>
                  <a:cubicBezTo>
                    <a:pt x="51" y="38"/>
                    <a:pt x="51" y="38"/>
                    <a:pt x="51" y="38"/>
                  </a:cubicBezTo>
                  <a:cubicBezTo>
                    <a:pt x="42" y="25"/>
                    <a:pt x="42" y="25"/>
                    <a:pt x="42" y="25"/>
                  </a:cubicBezTo>
                  <a:cubicBezTo>
                    <a:pt x="42" y="24"/>
                    <a:pt x="42" y="24"/>
                    <a:pt x="42" y="24"/>
                  </a:cubicBezTo>
                  <a:cubicBezTo>
                    <a:pt x="41" y="25"/>
                    <a:pt x="41" y="25"/>
                    <a:pt x="41" y="25"/>
                  </a:cubicBezTo>
                  <a:cubicBezTo>
                    <a:pt x="33" y="35"/>
                    <a:pt x="33" y="35"/>
                    <a:pt x="33" y="35"/>
                  </a:cubicBezTo>
                  <a:cubicBezTo>
                    <a:pt x="34" y="37"/>
                    <a:pt x="34" y="37"/>
                    <a:pt x="34" y="37"/>
                  </a:cubicBezTo>
                  <a:cubicBezTo>
                    <a:pt x="42" y="28"/>
                    <a:pt x="42" y="28"/>
                    <a:pt x="42" y="28"/>
                  </a:cubicBezTo>
                  <a:cubicBezTo>
                    <a:pt x="51" y="40"/>
                    <a:pt x="51" y="40"/>
                    <a:pt x="51" y="40"/>
                  </a:cubicBezTo>
                  <a:cubicBezTo>
                    <a:pt x="51" y="41"/>
                    <a:pt x="51" y="41"/>
                    <a:pt x="51" y="41"/>
                  </a:cubicBezTo>
                  <a:cubicBezTo>
                    <a:pt x="52" y="41"/>
                    <a:pt x="52" y="41"/>
                    <a:pt x="52" y="41"/>
                  </a:cubicBezTo>
                  <a:cubicBezTo>
                    <a:pt x="64" y="26"/>
                    <a:pt x="64" y="26"/>
                    <a:pt x="64" y="26"/>
                  </a:cubicBezTo>
                  <a:lnTo>
                    <a:pt x="63" y="23"/>
                  </a:lnTo>
                  <a:close/>
                  <a:moveTo>
                    <a:pt x="18" y="13"/>
                  </a:moveTo>
                  <a:cubicBezTo>
                    <a:pt x="13" y="10"/>
                    <a:pt x="8" y="16"/>
                    <a:pt x="8" y="26"/>
                  </a:cubicBezTo>
                  <a:cubicBezTo>
                    <a:pt x="8" y="33"/>
                    <a:pt x="10" y="39"/>
                    <a:pt x="13" y="43"/>
                  </a:cubicBezTo>
                  <a:cubicBezTo>
                    <a:pt x="10" y="45"/>
                    <a:pt x="7" y="48"/>
                    <a:pt x="5" y="52"/>
                  </a:cubicBezTo>
                  <a:cubicBezTo>
                    <a:pt x="29" y="62"/>
                    <a:pt x="29" y="62"/>
                    <a:pt x="29" y="62"/>
                  </a:cubicBezTo>
                  <a:cubicBezTo>
                    <a:pt x="29" y="98"/>
                    <a:pt x="29" y="98"/>
                    <a:pt x="29" y="98"/>
                  </a:cubicBezTo>
                  <a:cubicBezTo>
                    <a:pt x="47" y="78"/>
                    <a:pt x="47" y="78"/>
                    <a:pt x="47" y="78"/>
                  </a:cubicBezTo>
                  <a:cubicBezTo>
                    <a:pt x="49" y="76"/>
                    <a:pt x="48" y="72"/>
                    <a:pt x="47" y="68"/>
                  </a:cubicBezTo>
                  <a:cubicBezTo>
                    <a:pt x="46" y="67"/>
                    <a:pt x="45" y="66"/>
                    <a:pt x="44" y="66"/>
                  </a:cubicBezTo>
                  <a:cubicBezTo>
                    <a:pt x="43" y="65"/>
                    <a:pt x="42" y="65"/>
                    <a:pt x="41" y="67"/>
                  </a:cubicBezTo>
                  <a:cubicBezTo>
                    <a:pt x="33" y="73"/>
                    <a:pt x="33" y="73"/>
                    <a:pt x="33" y="73"/>
                  </a:cubicBezTo>
                  <a:cubicBezTo>
                    <a:pt x="32" y="65"/>
                    <a:pt x="29" y="56"/>
                    <a:pt x="24" y="48"/>
                  </a:cubicBezTo>
                  <a:cubicBezTo>
                    <a:pt x="27" y="46"/>
                    <a:pt x="29" y="41"/>
                    <a:pt x="29" y="35"/>
                  </a:cubicBezTo>
                  <a:cubicBezTo>
                    <a:pt x="29" y="25"/>
                    <a:pt x="24" y="15"/>
                    <a:pt x="18" y="13"/>
                  </a:cubicBezTo>
                  <a:close/>
                  <a:moveTo>
                    <a:pt x="28" y="64"/>
                  </a:moveTo>
                  <a:cubicBezTo>
                    <a:pt x="0" y="52"/>
                    <a:pt x="0" y="52"/>
                    <a:pt x="0" y="52"/>
                  </a:cubicBezTo>
                  <a:cubicBezTo>
                    <a:pt x="0" y="94"/>
                    <a:pt x="0" y="94"/>
                    <a:pt x="0" y="94"/>
                  </a:cubicBezTo>
                  <a:cubicBezTo>
                    <a:pt x="3" y="96"/>
                    <a:pt x="3" y="96"/>
                    <a:pt x="3" y="96"/>
                  </a:cubicBezTo>
                  <a:cubicBezTo>
                    <a:pt x="3" y="59"/>
                    <a:pt x="3" y="59"/>
                    <a:pt x="3" y="59"/>
                  </a:cubicBezTo>
                  <a:cubicBezTo>
                    <a:pt x="25" y="68"/>
                    <a:pt x="25" y="68"/>
                    <a:pt x="25" y="68"/>
                  </a:cubicBezTo>
                  <a:cubicBezTo>
                    <a:pt x="25" y="105"/>
                    <a:pt x="25" y="105"/>
                    <a:pt x="25" y="105"/>
                  </a:cubicBezTo>
                  <a:cubicBezTo>
                    <a:pt x="28" y="106"/>
                    <a:pt x="28" y="106"/>
                    <a:pt x="28" y="106"/>
                  </a:cubicBezTo>
                  <a:lnTo>
                    <a:pt x="28" y="64"/>
                  </a:lnTo>
                  <a:close/>
                  <a:moveTo>
                    <a:pt x="70" y="17"/>
                  </a:moveTo>
                  <a:cubicBezTo>
                    <a:pt x="27" y="0"/>
                    <a:pt x="27" y="0"/>
                    <a:pt x="27" y="0"/>
                  </a:cubicBezTo>
                  <a:cubicBezTo>
                    <a:pt x="27" y="16"/>
                    <a:pt x="27" y="16"/>
                    <a:pt x="27" y="16"/>
                  </a:cubicBezTo>
                  <a:cubicBezTo>
                    <a:pt x="28" y="18"/>
                    <a:pt x="29" y="21"/>
                    <a:pt x="30" y="23"/>
                  </a:cubicBezTo>
                  <a:cubicBezTo>
                    <a:pt x="30" y="6"/>
                    <a:pt x="30" y="6"/>
                    <a:pt x="30" y="6"/>
                  </a:cubicBezTo>
                  <a:cubicBezTo>
                    <a:pt x="67" y="21"/>
                    <a:pt x="67" y="21"/>
                    <a:pt x="67" y="21"/>
                  </a:cubicBezTo>
                  <a:cubicBezTo>
                    <a:pt x="67" y="53"/>
                    <a:pt x="67" y="53"/>
                    <a:pt x="67" y="53"/>
                  </a:cubicBezTo>
                  <a:cubicBezTo>
                    <a:pt x="32" y="39"/>
                    <a:pt x="32" y="39"/>
                    <a:pt x="32" y="39"/>
                  </a:cubicBezTo>
                  <a:cubicBezTo>
                    <a:pt x="32" y="40"/>
                    <a:pt x="31" y="42"/>
                    <a:pt x="31" y="44"/>
                  </a:cubicBezTo>
                  <a:cubicBezTo>
                    <a:pt x="47" y="50"/>
                    <a:pt x="47" y="50"/>
                    <a:pt x="47" y="50"/>
                  </a:cubicBezTo>
                  <a:cubicBezTo>
                    <a:pt x="47" y="54"/>
                    <a:pt x="47" y="54"/>
                    <a:pt x="47" y="54"/>
                  </a:cubicBezTo>
                  <a:cubicBezTo>
                    <a:pt x="43" y="52"/>
                    <a:pt x="43" y="52"/>
                    <a:pt x="43" y="52"/>
                  </a:cubicBezTo>
                  <a:cubicBezTo>
                    <a:pt x="43" y="57"/>
                    <a:pt x="43" y="57"/>
                    <a:pt x="43" y="57"/>
                  </a:cubicBezTo>
                  <a:cubicBezTo>
                    <a:pt x="55" y="63"/>
                    <a:pt x="55" y="63"/>
                    <a:pt x="55" y="63"/>
                  </a:cubicBezTo>
                  <a:cubicBezTo>
                    <a:pt x="55" y="57"/>
                    <a:pt x="55" y="57"/>
                    <a:pt x="55" y="57"/>
                  </a:cubicBezTo>
                  <a:cubicBezTo>
                    <a:pt x="50" y="55"/>
                    <a:pt x="50" y="55"/>
                    <a:pt x="50" y="55"/>
                  </a:cubicBezTo>
                  <a:cubicBezTo>
                    <a:pt x="50" y="52"/>
                    <a:pt x="50" y="52"/>
                    <a:pt x="50" y="52"/>
                  </a:cubicBezTo>
                  <a:cubicBezTo>
                    <a:pt x="70" y="60"/>
                    <a:pt x="70" y="60"/>
                    <a:pt x="70" y="60"/>
                  </a:cubicBezTo>
                  <a:lnTo>
                    <a:pt x="70" y="17"/>
                  </a:lnTo>
                  <a:close/>
                </a:path>
              </a:pathLst>
            </a:custGeom>
            <a:solidFill>
              <a:schemeClr val="bg1"/>
            </a:solidFill>
            <a:ln>
              <a:noFill/>
            </a:ln>
          </p:spPr>
          <p:txBody>
            <a:bodyPr vert="horz" wrap="square" lIns="68559" tIns="34279" rIns="68559" bIns="34279" numCol="1" anchor="t" anchorCtr="0" compatLnSpc="1"/>
            <a:lstStyle/>
            <a:p>
              <a:endParaRPr lang="zh-CN" altLang="en-US" sz="1200">
                <a:solidFill>
                  <a:schemeClr val="tx1">
                    <a:lumMod val="75000"/>
                    <a:lumOff val="25000"/>
                  </a:schemeClr>
                </a:solidFill>
              </a:endParaRPr>
            </a:p>
          </p:txBody>
        </p:sp>
        <p:sp>
          <p:nvSpPr>
            <p:cNvPr id="53" name="文本框 131"/>
            <p:cNvSpPr txBox="1"/>
            <p:nvPr/>
          </p:nvSpPr>
          <p:spPr>
            <a:xfrm>
              <a:off x="5586055" y="2658289"/>
              <a:ext cx="404598" cy="376910"/>
            </a:xfrm>
            <a:prstGeom prst="rect">
              <a:avLst/>
            </a:prstGeom>
            <a:noFill/>
          </p:spPr>
          <p:txBody>
            <a:bodyPr wrap="none" lIns="68559" tIns="34279" rIns="68559" bIns="34279" rtlCol="0">
              <a:spAutoFit/>
            </a:bodyPr>
            <a:lstStyle/>
            <a:p>
              <a:r>
                <a:rPr lang="en-US" altLang="zh-CN" sz="2000" dirty="0">
                  <a:solidFill>
                    <a:schemeClr val="tx1">
                      <a:lumMod val="75000"/>
                      <a:lumOff val="25000"/>
                    </a:schemeClr>
                  </a:solidFill>
                  <a:latin typeface="Impact" panose="020B0806030902050204" pitchFamily="34" charset="0"/>
                  <a:cs typeface="Aharoni" panose="02010803020104030203" pitchFamily="2" charset="-79"/>
                </a:rPr>
                <a:t>02</a:t>
              </a:r>
              <a:endParaRPr lang="zh-CN" altLang="en-US" sz="2000" dirty="0">
                <a:solidFill>
                  <a:schemeClr val="tx1">
                    <a:lumMod val="75000"/>
                    <a:lumOff val="25000"/>
                  </a:schemeClr>
                </a:solidFill>
                <a:latin typeface="Impact" panose="020B0806030902050204" pitchFamily="34" charset="0"/>
                <a:cs typeface="Aharoni" panose="02010803020104030203" pitchFamily="2" charset="-79"/>
              </a:endParaRPr>
            </a:p>
          </p:txBody>
        </p:sp>
      </p:grpSp>
      <p:sp>
        <p:nvSpPr>
          <p:cNvPr id="55" name="文本框 8"/>
          <p:cNvSpPr txBox="1"/>
          <p:nvPr/>
        </p:nvSpPr>
        <p:spPr>
          <a:xfrm>
            <a:off x="1282220" y="3624687"/>
            <a:ext cx="2163299" cy="530751"/>
          </a:xfrm>
          <a:prstGeom prst="rect">
            <a:avLst/>
          </a:prstGeom>
          <a:noFill/>
        </p:spPr>
        <p:txBody>
          <a:bodyPr wrap="square" lIns="68559" tIns="34279" rIns="68559" bIns="34279"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请在此输入你的标题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文本框 8"/>
          <p:cNvSpPr txBox="1"/>
          <p:nvPr/>
        </p:nvSpPr>
        <p:spPr>
          <a:xfrm>
            <a:off x="6075586" y="2760857"/>
            <a:ext cx="2163299" cy="530751"/>
          </a:xfrm>
          <a:prstGeom prst="rect">
            <a:avLst/>
          </a:prstGeom>
          <a:noFill/>
        </p:spPr>
        <p:txBody>
          <a:bodyPr wrap="square" lIns="68559" tIns="34279" rIns="68559" bIns="34279"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请在此输入你的标题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文本框 8"/>
          <p:cNvSpPr txBox="1"/>
          <p:nvPr/>
        </p:nvSpPr>
        <p:spPr>
          <a:xfrm>
            <a:off x="1294299" y="1969224"/>
            <a:ext cx="2163299" cy="530751"/>
          </a:xfrm>
          <a:prstGeom prst="rect">
            <a:avLst/>
          </a:prstGeom>
          <a:noFill/>
        </p:spPr>
        <p:txBody>
          <a:bodyPr wrap="square" lIns="68559" tIns="34279" rIns="68559" bIns="34279"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请在此输入你的标题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文本框 8"/>
          <p:cNvSpPr txBox="1"/>
          <p:nvPr/>
        </p:nvSpPr>
        <p:spPr>
          <a:xfrm>
            <a:off x="6079976" y="1275536"/>
            <a:ext cx="2163299" cy="530751"/>
          </a:xfrm>
          <a:prstGeom prst="rect">
            <a:avLst/>
          </a:prstGeom>
          <a:noFill/>
        </p:spPr>
        <p:txBody>
          <a:bodyPr wrap="square" lIns="68559" tIns="34279" rIns="68559" bIns="34279"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请在此输入你的标题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wipe/>
      </p:transition>
    </mc:Choice>
    <mc:Fallback xmlns="">
      <p:transition spd="slow" advClick="0" advTm="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ppt_x"/>
                                          </p:val>
                                        </p:tav>
                                        <p:tav tm="100000">
                                          <p:val>
                                            <p:strVal val="#ppt_x"/>
                                          </p:val>
                                        </p:tav>
                                      </p:tavLst>
                                    </p:anim>
                                    <p:anim calcmode="lin" valueType="num">
                                      <p:cBhvr additive="base">
                                        <p:cTn id="13" dur="500" fill="hold"/>
                                        <p:tgtEl>
                                          <p:spTgt spid="17"/>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ppt_x"/>
                                          </p:val>
                                        </p:tav>
                                        <p:tav tm="100000">
                                          <p:val>
                                            <p:strVal val="#ppt_x"/>
                                          </p:val>
                                        </p:tav>
                                      </p:tavLst>
                                    </p:anim>
                                    <p:anim calcmode="lin" valueType="num">
                                      <p:cBhvr additive="base">
                                        <p:cTn id="23" dur="500" fill="hold"/>
                                        <p:tgtEl>
                                          <p:spTgt spid="3"/>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55"/>
                                        </p:tgtEl>
                                        <p:attrNameLst>
                                          <p:attrName>style.visibility</p:attrName>
                                        </p:attrNameLst>
                                      </p:cBhvr>
                                      <p:to>
                                        <p:strVal val="visible"/>
                                      </p:to>
                                    </p:set>
                                    <p:anim calcmode="lin" valueType="num">
                                      <p:cBhvr additive="base">
                                        <p:cTn id="27" dur="500" fill="hold"/>
                                        <p:tgtEl>
                                          <p:spTgt spid="55"/>
                                        </p:tgtEl>
                                        <p:attrNameLst>
                                          <p:attrName>ppt_x</p:attrName>
                                        </p:attrNameLst>
                                      </p:cBhvr>
                                      <p:tavLst>
                                        <p:tav tm="0">
                                          <p:val>
                                            <p:strVal val="0-#ppt_w/2"/>
                                          </p:val>
                                        </p:tav>
                                        <p:tav tm="100000">
                                          <p:val>
                                            <p:strVal val="#ppt_x"/>
                                          </p:val>
                                        </p:tav>
                                      </p:tavLst>
                                    </p:anim>
                                    <p:anim calcmode="lin" valueType="num">
                                      <p:cBhvr additive="base">
                                        <p:cTn id="28" dur="500" fill="hold"/>
                                        <p:tgtEl>
                                          <p:spTgt spid="55"/>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grpId="0" nodeType="afterEffect">
                                  <p:stCondLst>
                                    <p:cond delay="0"/>
                                  </p:stCondLst>
                                  <p:childTnLst>
                                    <p:set>
                                      <p:cBhvr>
                                        <p:cTn id="31" dur="1" fill="hold">
                                          <p:stCondLst>
                                            <p:cond delay="0"/>
                                          </p:stCondLst>
                                        </p:cTn>
                                        <p:tgtEl>
                                          <p:spTgt spid="56"/>
                                        </p:tgtEl>
                                        <p:attrNameLst>
                                          <p:attrName>style.visibility</p:attrName>
                                        </p:attrNameLst>
                                      </p:cBhvr>
                                      <p:to>
                                        <p:strVal val="visible"/>
                                      </p:to>
                                    </p:set>
                                    <p:anim calcmode="lin" valueType="num">
                                      <p:cBhvr additive="base">
                                        <p:cTn id="32" dur="500" fill="hold"/>
                                        <p:tgtEl>
                                          <p:spTgt spid="56"/>
                                        </p:tgtEl>
                                        <p:attrNameLst>
                                          <p:attrName>ppt_x</p:attrName>
                                        </p:attrNameLst>
                                      </p:cBhvr>
                                      <p:tavLst>
                                        <p:tav tm="0">
                                          <p:val>
                                            <p:strVal val="1+#ppt_w/2"/>
                                          </p:val>
                                        </p:tav>
                                        <p:tav tm="100000">
                                          <p:val>
                                            <p:strVal val="#ppt_x"/>
                                          </p:val>
                                        </p:tav>
                                      </p:tavLst>
                                    </p:anim>
                                    <p:anim calcmode="lin" valueType="num">
                                      <p:cBhvr additive="base">
                                        <p:cTn id="33" dur="500" fill="hold"/>
                                        <p:tgtEl>
                                          <p:spTgt spid="56"/>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grpId="0" nodeType="afterEffect">
                                  <p:stCondLst>
                                    <p:cond delay="0"/>
                                  </p:stCondLst>
                                  <p:childTnLst>
                                    <p:set>
                                      <p:cBhvr>
                                        <p:cTn id="36" dur="1" fill="hold">
                                          <p:stCondLst>
                                            <p:cond delay="0"/>
                                          </p:stCondLst>
                                        </p:cTn>
                                        <p:tgtEl>
                                          <p:spTgt spid="57"/>
                                        </p:tgtEl>
                                        <p:attrNameLst>
                                          <p:attrName>style.visibility</p:attrName>
                                        </p:attrNameLst>
                                      </p:cBhvr>
                                      <p:to>
                                        <p:strVal val="visible"/>
                                      </p:to>
                                    </p:set>
                                    <p:anim calcmode="lin" valueType="num">
                                      <p:cBhvr additive="base">
                                        <p:cTn id="37" dur="500" fill="hold"/>
                                        <p:tgtEl>
                                          <p:spTgt spid="57"/>
                                        </p:tgtEl>
                                        <p:attrNameLst>
                                          <p:attrName>ppt_x</p:attrName>
                                        </p:attrNameLst>
                                      </p:cBhvr>
                                      <p:tavLst>
                                        <p:tav tm="0">
                                          <p:val>
                                            <p:strVal val="0-#ppt_w/2"/>
                                          </p:val>
                                        </p:tav>
                                        <p:tav tm="100000">
                                          <p:val>
                                            <p:strVal val="#ppt_x"/>
                                          </p:val>
                                        </p:tav>
                                      </p:tavLst>
                                    </p:anim>
                                    <p:anim calcmode="lin" valueType="num">
                                      <p:cBhvr additive="base">
                                        <p:cTn id="38" dur="500" fill="hold"/>
                                        <p:tgtEl>
                                          <p:spTgt spid="57"/>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grpId="0" nodeType="afterEffect">
                                  <p:stCondLst>
                                    <p:cond delay="0"/>
                                  </p:stCondLst>
                                  <p:childTnLst>
                                    <p:set>
                                      <p:cBhvr>
                                        <p:cTn id="41" dur="1" fill="hold">
                                          <p:stCondLst>
                                            <p:cond delay="0"/>
                                          </p:stCondLst>
                                        </p:cTn>
                                        <p:tgtEl>
                                          <p:spTgt spid="58"/>
                                        </p:tgtEl>
                                        <p:attrNameLst>
                                          <p:attrName>style.visibility</p:attrName>
                                        </p:attrNameLst>
                                      </p:cBhvr>
                                      <p:to>
                                        <p:strVal val="visible"/>
                                      </p:to>
                                    </p:set>
                                    <p:anim calcmode="lin" valueType="num">
                                      <p:cBhvr additive="base">
                                        <p:cTn id="42" dur="500" fill="hold"/>
                                        <p:tgtEl>
                                          <p:spTgt spid="58"/>
                                        </p:tgtEl>
                                        <p:attrNameLst>
                                          <p:attrName>ppt_x</p:attrName>
                                        </p:attrNameLst>
                                      </p:cBhvr>
                                      <p:tavLst>
                                        <p:tav tm="0">
                                          <p:val>
                                            <p:strVal val="1+#ppt_w/2"/>
                                          </p:val>
                                        </p:tav>
                                        <p:tav tm="100000">
                                          <p:val>
                                            <p:strVal val="#ppt_x"/>
                                          </p:val>
                                        </p:tav>
                                      </p:tavLst>
                                    </p:anim>
                                    <p:anim calcmode="lin" valueType="num">
                                      <p:cBhvr additive="base">
                                        <p:cTn id="43" dur="5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57" grpId="0"/>
      <p:bldP spid="5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798520" y="1673699"/>
            <a:ext cx="6315851" cy="2924611"/>
            <a:chOff x="837802" y="2101340"/>
            <a:chExt cx="8421134" cy="3899481"/>
          </a:xfrm>
        </p:grpSpPr>
        <p:sp>
          <p:nvSpPr>
            <p:cNvPr id="29" name="矩形 28"/>
            <p:cNvSpPr/>
            <p:nvPr/>
          </p:nvSpPr>
          <p:spPr>
            <a:xfrm>
              <a:off x="3172858" y="5009375"/>
              <a:ext cx="2441821" cy="991446"/>
            </a:xfrm>
            <a:prstGeom prst="rect">
              <a:avLst/>
            </a:prstGeom>
            <a:ln w="12700">
              <a:miter lim="400000"/>
            </a:ln>
          </p:spPr>
          <p:txBody>
            <a:bodyPr wrap="square" lIns="0" tIns="0" rIns="0" bIns="0">
              <a:normAutofit/>
            </a:bodyPr>
            <a:lstStyle/>
            <a:p>
              <a:pPr algn="ctr">
                <a:lnSpc>
                  <a:spcPct val="12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900" dirty="0">
                  <a:solidFill>
                    <a:schemeClr val="bg1">
                      <a:lumMod val="50000"/>
                    </a:schemeClr>
                  </a:solidFill>
                  <a:latin typeface="微软雅黑" panose="020B0503020204020204" pitchFamily="34" charset="-122"/>
                  <a:ea typeface="微软雅黑" panose="020B0503020204020204" pitchFamily="34" charset="-122"/>
                </a:rPr>
              </a:br>
              <a:r>
                <a:rPr lang="zh-CN" altLang="en-US" sz="900" dirty="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30" name="矩形 29"/>
            <p:cNvSpPr/>
            <p:nvPr/>
          </p:nvSpPr>
          <p:spPr>
            <a:xfrm>
              <a:off x="3172859" y="4623102"/>
              <a:ext cx="2453724" cy="255001"/>
            </a:xfrm>
            <a:prstGeom prst="rect">
              <a:avLst/>
            </a:prstGeom>
            <a:ln w="12700">
              <a:miter lim="400000"/>
            </a:ln>
          </p:spPr>
          <p:txBody>
            <a:bodyPr wrap="none" lIns="0" tIns="0" rIns="0" bIns="0" anchor="ctr">
              <a:normAutofit/>
            </a:bodyPr>
            <a:lstStyle/>
            <a:p>
              <a:pPr algn="ctr"/>
              <a:r>
                <a:rPr lang="zh-CN" altLang="en-US" sz="9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9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6805211" y="5009375"/>
              <a:ext cx="2441821" cy="991446"/>
            </a:xfrm>
            <a:prstGeom prst="rect">
              <a:avLst/>
            </a:prstGeom>
            <a:ln w="12700">
              <a:miter lim="400000"/>
            </a:ln>
          </p:spPr>
          <p:txBody>
            <a:bodyPr wrap="square" lIns="0" tIns="0" rIns="0" bIns="0">
              <a:normAutofit/>
            </a:bodyPr>
            <a:lstStyle/>
            <a:p>
              <a:pPr algn="ctr">
                <a:lnSpc>
                  <a:spcPct val="120000"/>
                </a:lnSpc>
              </a:pPr>
              <a:r>
                <a:rPr lang="zh-CN" altLang="en-US" sz="9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900">
                  <a:solidFill>
                    <a:schemeClr val="bg1">
                      <a:lumMod val="50000"/>
                    </a:schemeClr>
                  </a:solidFill>
                  <a:latin typeface="微软雅黑" panose="020B0503020204020204" pitchFamily="34" charset="-122"/>
                  <a:ea typeface="微软雅黑" panose="020B0503020204020204" pitchFamily="34" charset="-122"/>
                </a:rPr>
              </a:br>
              <a:r>
                <a:rPr lang="zh-CN" altLang="en-US" sz="9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32" name="矩形 31"/>
            <p:cNvSpPr/>
            <p:nvPr/>
          </p:nvSpPr>
          <p:spPr>
            <a:xfrm>
              <a:off x="6805212" y="4623102"/>
              <a:ext cx="2453724" cy="255001"/>
            </a:xfrm>
            <a:prstGeom prst="rect">
              <a:avLst/>
            </a:prstGeom>
            <a:ln w="12700">
              <a:miter lim="400000"/>
            </a:ln>
          </p:spPr>
          <p:txBody>
            <a:bodyPr wrap="none" lIns="0" tIns="0" rIns="0" bIns="0" anchor="ctr">
              <a:normAutofit/>
            </a:bodyPr>
            <a:lstStyle/>
            <a:p>
              <a:pPr algn="ctr"/>
              <a:r>
                <a:rPr lang="zh-CN" altLang="en-US" sz="9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9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矩形 32"/>
            <p:cNvSpPr/>
            <p:nvPr/>
          </p:nvSpPr>
          <p:spPr>
            <a:xfrm>
              <a:off x="837802" y="2487613"/>
              <a:ext cx="2441821" cy="991446"/>
            </a:xfrm>
            <a:prstGeom prst="rect">
              <a:avLst/>
            </a:prstGeom>
            <a:ln w="12700">
              <a:miter lim="400000"/>
            </a:ln>
          </p:spPr>
          <p:txBody>
            <a:bodyPr wrap="square" lIns="0" tIns="0" rIns="0" bIns="0">
              <a:normAutofit/>
            </a:bodyPr>
            <a:lstStyle/>
            <a:p>
              <a:pPr algn="r">
                <a:lnSpc>
                  <a:spcPct val="12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900" dirty="0">
                  <a:solidFill>
                    <a:schemeClr val="bg1">
                      <a:lumMod val="50000"/>
                    </a:schemeClr>
                  </a:solidFill>
                  <a:latin typeface="微软雅黑" panose="020B0503020204020204" pitchFamily="34" charset="-122"/>
                  <a:ea typeface="微软雅黑" panose="020B0503020204020204" pitchFamily="34" charset="-122"/>
                </a:rPr>
              </a:br>
              <a:r>
                <a:rPr lang="zh-CN" altLang="en-US" sz="900" dirty="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34" name="矩形 33"/>
            <p:cNvSpPr/>
            <p:nvPr/>
          </p:nvSpPr>
          <p:spPr>
            <a:xfrm>
              <a:off x="837803" y="2101340"/>
              <a:ext cx="2453724" cy="255001"/>
            </a:xfrm>
            <a:prstGeom prst="rect">
              <a:avLst/>
            </a:prstGeom>
            <a:ln w="12700">
              <a:miter lim="400000"/>
            </a:ln>
          </p:spPr>
          <p:txBody>
            <a:bodyPr wrap="none" lIns="0" tIns="0" rIns="0" bIns="0" anchor="ctr">
              <a:normAutofit/>
            </a:bodyPr>
            <a:lstStyle/>
            <a:p>
              <a:pPr algn="r"/>
              <a:r>
                <a:rPr lang="zh-CN" altLang="en-US" sz="9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900"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6449415" y="1169036"/>
            <a:ext cx="1841197" cy="918536"/>
            <a:chOff x="8372328" y="1428456"/>
            <a:chExt cx="2454929" cy="1224715"/>
          </a:xfrm>
        </p:grpSpPr>
        <p:sp>
          <p:nvSpPr>
            <p:cNvPr id="27" name="矩形 26"/>
            <p:cNvSpPr/>
            <p:nvPr/>
          </p:nvSpPr>
          <p:spPr>
            <a:xfrm>
              <a:off x="8372328" y="1759375"/>
              <a:ext cx="2454929" cy="893796"/>
            </a:xfrm>
            <a:prstGeom prst="rect">
              <a:avLst/>
            </a:prstGeom>
            <a:ln w="12700">
              <a:miter lim="400000"/>
            </a:ln>
          </p:spPr>
          <p:txBody>
            <a:bodyPr wrap="square" lIns="0" tIns="0" rIns="0" bIns="0">
              <a:normAutofit/>
            </a:bodyPr>
            <a:lstStyle/>
            <a:p>
              <a:pPr>
                <a:lnSpc>
                  <a:spcPct val="12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900" dirty="0">
                  <a:solidFill>
                    <a:schemeClr val="bg1">
                      <a:lumMod val="50000"/>
                    </a:schemeClr>
                  </a:solidFill>
                  <a:latin typeface="微软雅黑" panose="020B0503020204020204" pitchFamily="34" charset="-122"/>
                  <a:ea typeface="微软雅黑" panose="020B0503020204020204" pitchFamily="34" charset="-122"/>
                </a:rPr>
              </a:br>
              <a:r>
                <a:rPr lang="zh-CN" altLang="en-US" sz="900" dirty="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28" name="矩形 27"/>
            <p:cNvSpPr/>
            <p:nvPr/>
          </p:nvSpPr>
          <p:spPr>
            <a:xfrm>
              <a:off x="8373429" y="1428456"/>
              <a:ext cx="2453724" cy="255001"/>
            </a:xfrm>
            <a:prstGeom prst="rect">
              <a:avLst/>
            </a:prstGeom>
            <a:ln w="12700">
              <a:miter lim="400000"/>
            </a:ln>
          </p:spPr>
          <p:txBody>
            <a:bodyPr wrap="none" lIns="0" tIns="0" rIns="0" bIns="0" anchor="ctr">
              <a:normAutofit/>
            </a:bodyPr>
            <a:lstStyle/>
            <a:p>
              <a:r>
                <a:rPr lang="zh-CN" altLang="en-US" sz="9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900"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2724604" y="1184279"/>
            <a:ext cx="4089305" cy="2258386"/>
            <a:chOff x="2724604" y="1184279"/>
            <a:chExt cx="4089305" cy="2258386"/>
          </a:xfrm>
        </p:grpSpPr>
        <p:sp>
          <p:nvSpPr>
            <p:cNvPr id="22" name="任意多边形: 形状 21"/>
            <p:cNvSpPr/>
            <p:nvPr/>
          </p:nvSpPr>
          <p:spPr>
            <a:xfrm>
              <a:off x="3403359" y="1184279"/>
              <a:ext cx="3410550" cy="2258386"/>
            </a:xfrm>
            <a:custGeom>
              <a:avLst/>
              <a:gdLst/>
              <a:ahLst/>
              <a:cxnLst>
                <a:cxn ang="0">
                  <a:pos x="wd2" y="hd2"/>
                </a:cxn>
                <a:cxn ang="5400000">
                  <a:pos x="wd2" y="hd2"/>
                </a:cxn>
                <a:cxn ang="10800000">
                  <a:pos x="wd2" y="hd2"/>
                </a:cxn>
                <a:cxn ang="16200000">
                  <a:pos x="wd2" y="hd2"/>
                </a:cxn>
              </a:cxnLst>
              <a:rect l="0" t="0" r="r" b="b"/>
              <a:pathLst>
                <a:path w="21553" h="21577" extrusionOk="0">
                  <a:moveTo>
                    <a:pt x="16823" y="20092"/>
                  </a:moveTo>
                  <a:cubicBezTo>
                    <a:pt x="14757" y="20092"/>
                    <a:pt x="13076" y="17550"/>
                    <a:pt x="13076" y="14426"/>
                  </a:cubicBezTo>
                  <a:cubicBezTo>
                    <a:pt x="13076" y="12325"/>
                    <a:pt x="13837" y="10488"/>
                    <a:pt x="14964" y="9510"/>
                  </a:cubicBezTo>
                  <a:lnTo>
                    <a:pt x="16456" y="14668"/>
                  </a:lnTo>
                  <a:cubicBezTo>
                    <a:pt x="16521" y="14896"/>
                    <a:pt x="16669" y="15032"/>
                    <a:pt x="16824" y="15032"/>
                  </a:cubicBezTo>
                  <a:cubicBezTo>
                    <a:pt x="16877" y="15032"/>
                    <a:pt x="16931" y="15016"/>
                    <a:pt x="16983" y="14982"/>
                  </a:cubicBezTo>
                  <a:cubicBezTo>
                    <a:pt x="17186" y="14849"/>
                    <a:pt x="17279" y="14492"/>
                    <a:pt x="17191" y="14185"/>
                  </a:cubicBezTo>
                  <a:lnTo>
                    <a:pt x="15705" y="9018"/>
                  </a:lnTo>
                  <a:cubicBezTo>
                    <a:pt x="16059" y="8851"/>
                    <a:pt x="16434" y="8761"/>
                    <a:pt x="16823" y="8761"/>
                  </a:cubicBezTo>
                  <a:cubicBezTo>
                    <a:pt x="18855" y="8761"/>
                    <a:pt x="20571" y="11355"/>
                    <a:pt x="20571" y="14426"/>
                  </a:cubicBezTo>
                  <a:cubicBezTo>
                    <a:pt x="20571" y="17550"/>
                    <a:pt x="18890" y="20092"/>
                    <a:pt x="16823" y="20092"/>
                  </a:cubicBezTo>
                  <a:close/>
                  <a:moveTo>
                    <a:pt x="8861" y="12153"/>
                  </a:moveTo>
                  <a:cubicBezTo>
                    <a:pt x="8592" y="11868"/>
                    <a:pt x="8264" y="11706"/>
                    <a:pt x="7913" y="11717"/>
                  </a:cubicBezTo>
                  <a:cubicBezTo>
                    <a:pt x="7768" y="11721"/>
                    <a:pt x="7625" y="11756"/>
                    <a:pt x="7489" y="11817"/>
                  </a:cubicBezTo>
                  <a:lnTo>
                    <a:pt x="6175" y="8048"/>
                  </a:lnTo>
                  <a:lnTo>
                    <a:pt x="13242" y="5257"/>
                  </a:lnTo>
                  <a:lnTo>
                    <a:pt x="8861" y="12153"/>
                  </a:lnTo>
                  <a:close/>
                  <a:moveTo>
                    <a:pt x="20142" y="9368"/>
                  </a:moveTo>
                  <a:cubicBezTo>
                    <a:pt x="19241" y="8019"/>
                    <a:pt x="18062" y="7276"/>
                    <a:pt x="16823" y="7276"/>
                  </a:cubicBezTo>
                  <a:cubicBezTo>
                    <a:pt x="16295" y="7276"/>
                    <a:pt x="15787" y="7407"/>
                    <a:pt x="15312" y="7650"/>
                  </a:cubicBezTo>
                  <a:lnTo>
                    <a:pt x="14500" y="4826"/>
                  </a:lnTo>
                  <a:lnTo>
                    <a:pt x="14314" y="4178"/>
                  </a:lnTo>
                  <a:lnTo>
                    <a:pt x="14314" y="4178"/>
                  </a:lnTo>
                  <a:lnTo>
                    <a:pt x="13206" y="326"/>
                  </a:lnTo>
                  <a:cubicBezTo>
                    <a:pt x="13145" y="163"/>
                    <a:pt x="13039" y="48"/>
                    <a:pt x="12917" y="12"/>
                  </a:cubicBezTo>
                  <a:cubicBezTo>
                    <a:pt x="12800" y="-23"/>
                    <a:pt x="12678" y="19"/>
                    <a:pt x="12581" y="126"/>
                  </a:cubicBezTo>
                  <a:lnTo>
                    <a:pt x="11220" y="2120"/>
                  </a:lnTo>
                  <a:cubicBezTo>
                    <a:pt x="11151" y="2274"/>
                    <a:pt x="11164" y="2481"/>
                    <a:pt x="11251" y="2613"/>
                  </a:cubicBezTo>
                  <a:cubicBezTo>
                    <a:pt x="11327" y="2727"/>
                    <a:pt x="11442" y="2758"/>
                    <a:pt x="11538" y="2690"/>
                  </a:cubicBezTo>
                  <a:lnTo>
                    <a:pt x="12575" y="1284"/>
                  </a:lnTo>
                  <a:lnTo>
                    <a:pt x="13349" y="3922"/>
                  </a:lnTo>
                  <a:lnTo>
                    <a:pt x="5672" y="6965"/>
                  </a:lnTo>
                  <a:lnTo>
                    <a:pt x="4976" y="5157"/>
                  </a:lnTo>
                  <a:lnTo>
                    <a:pt x="4908" y="5215"/>
                  </a:lnTo>
                  <a:lnTo>
                    <a:pt x="4803" y="5315"/>
                  </a:lnTo>
                  <a:cubicBezTo>
                    <a:pt x="4938" y="5258"/>
                    <a:pt x="5088" y="5195"/>
                    <a:pt x="5256" y="5126"/>
                  </a:cubicBezTo>
                  <a:cubicBezTo>
                    <a:pt x="6623" y="4562"/>
                    <a:pt x="7046" y="4470"/>
                    <a:pt x="7050" y="4174"/>
                  </a:cubicBezTo>
                  <a:cubicBezTo>
                    <a:pt x="7058" y="3670"/>
                    <a:pt x="6851" y="3670"/>
                    <a:pt x="6655" y="3670"/>
                  </a:cubicBezTo>
                  <a:lnTo>
                    <a:pt x="3061" y="3670"/>
                  </a:lnTo>
                  <a:cubicBezTo>
                    <a:pt x="2916" y="3670"/>
                    <a:pt x="2783" y="3788"/>
                    <a:pt x="2712" y="3979"/>
                  </a:cubicBezTo>
                  <a:cubicBezTo>
                    <a:pt x="2641" y="4170"/>
                    <a:pt x="2643" y="4404"/>
                    <a:pt x="2718" y="4591"/>
                  </a:cubicBezTo>
                  <a:lnTo>
                    <a:pt x="3076" y="5519"/>
                  </a:lnTo>
                  <a:cubicBezTo>
                    <a:pt x="3150" y="5704"/>
                    <a:pt x="3281" y="5810"/>
                    <a:pt x="3418" y="5810"/>
                  </a:cubicBezTo>
                  <a:cubicBezTo>
                    <a:pt x="3617" y="5810"/>
                    <a:pt x="3760" y="5760"/>
                    <a:pt x="4162" y="5589"/>
                  </a:cubicBezTo>
                  <a:lnTo>
                    <a:pt x="4345" y="5695"/>
                  </a:lnTo>
                  <a:lnTo>
                    <a:pt x="4278" y="5752"/>
                  </a:lnTo>
                  <a:cubicBezTo>
                    <a:pt x="4278" y="5752"/>
                    <a:pt x="5903" y="10164"/>
                    <a:pt x="5943" y="10288"/>
                  </a:cubicBezTo>
                  <a:cubicBezTo>
                    <a:pt x="6004" y="10477"/>
                    <a:pt x="5987" y="10637"/>
                    <a:pt x="5860" y="10689"/>
                  </a:cubicBezTo>
                  <a:cubicBezTo>
                    <a:pt x="5685" y="10761"/>
                    <a:pt x="294" y="13827"/>
                    <a:pt x="294" y="13827"/>
                  </a:cubicBezTo>
                  <a:cubicBezTo>
                    <a:pt x="76" y="13929"/>
                    <a:pt x="-47" y="14276"/>
                    <a:pt x="17" y="14606"/>
                  </a:cubicBezTo>
                  <a:cubicBezTo>
                    <a:pt x="62" y="14835"/>
                    <a:pt x="191" y="15002"/>
                    <a:pt x="348" y="15032"/>
                  </a:cubicBezTo>
                  <a:lnTo>
                    <a:pt x="6283" y="15032"/>
                  </a:lnTo>
                  <a:cubicBezTo>
                    <a:pt x="6494" y="16092"/>
                    <a:pt x="7145" y="16867"/>
                    <a:pt x="7913" y="16867"/>
                  </a:cubicBezTo>
                  <a:cubicBezTo>
                    <a:pt x="8853" y="16867"/>
                    <a:pt x="9617" y="15712"/>
                    <a:pt x="9617" y="14291"/>
                  </a:cubicBezTo>
                  <a:cubicBezTo>
                    <a:pt x="9617" y="13875"/>
                    <a:pt x="9551" y="13482"/>
                    <a:pt x="9434" y="13133"/>
                  </a:cubicBezTo>
                  <a:lnTo>
                    <a:pt x="14025" y="6261"/>
                  </a:lnTo>
                  <a:lnTo>
                    <a:pt x="14569" y="8142"/>
                  </a:lnTo>
                  <a:cubicBezTo>
                    <a:pt x="13096" y="9355"/>
                    <a:pt x="12094" y="11717"/>
                    <a:pt x="12094" y="14426"/>
                  </a:cubicBezTo>
                  <a:cubicBezTo>
                    <a:pt x="12094" y="18369"/>
                    <a:pt x="14215" y="21577"/>
                    <a:pt x="16823" y="21577"/>
                  </a:cubicBezTo>
                  <a:cubicBezTo>
                    <a:pt x="19431" y="21577"/>
                    <a:pt x="21553" y="18369"/>
                    <a:pt x="21553" y="14426"/>
                  </a:cubicBezTo>
                  <a:cubicBezTo>
                    <a:pt x="21553" y="12526"/>
                    <a:pt x="21052" y="10729"/>
                    <a:pt x="20142" y="9368"/>
                  </a:cubicBezTo>
                  <a:close/>
                </a:path>
              </a:pathLst>
            </a:custGeom>
            <a:solidFill>
              <a:schemeClr val="tx2">
                <a:lumMod val="20000"/>
                <a:lumOff val="80000"/>
              </a:schemeClr>
            </a:solidFill>
            <a:ln w="12700">
              <a:miter lim="400000"/>
            </a:ln>
          </p:spPr>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5" name="组合 4" descr="aQUAAB+LCAAAAAAABAC9klFPwjAQx79L1bdpBhGIexsaDA+KCYs+GB7qerDi2pGuMxiy7267tWOwiePF7KW7/u/u97/eDl3K7w0gD80ZFvKB4pXAbCqBIQdNCfJ4FscOGlNOKF89iiTbpMh731Vp9Zs3KqNXHGegczmVFMflr9fQW9kT5ZRlzMjcG1eF8LYW6rllkBISQ1025RLEV9Whp2PFeS6FajBJBMNSNdy5+RUyV8gbDm7cXCcT2KpCDgpKLMtj8PQAWn3qC23TJ+sslQy43Ce9YDU6UFQtfpt5e3WF0z+ex/Vdy0T6I7fwYCrPI7yBZ1VK85oJ6BBaVOYOYFVfdTiwnTu/8gawPdOhzqh7a3uOk/RFyz28IWjDXrSAV4t4n8SJ+HsRraxxP1suaQhBBAysJqBc+pwoZmK3cCzoKpIc0tQEZh9rCGUtzRtoVZZGqubFZHLbHw19H1l7bt62jbZh12080nd5piKl/k7KbwrSD0M1ZkNeGiriDZ8W/5w9tJgHb1kGT6zgf5vrdTM3xuFnR28L9f0AG4Njv2kFAAA="/>
            <p:cNvGrpSpPr>
              <a:grpSpLocks noChangeAspect="1"/>
            </p:cNvGrpSpPr>
            <p:nvPr/>
          </p:nvGrpSpPr>
          <p:grpSpPr>
            <a:xfrm>
              <a:off x="2724604" y="1954000"/>
              <a:ext cx="1467856" cy="1469136"/>
              <a:chOff x="1089075" y="1943099"/>
              <a:chExt cx="2969202" cy="2971793"/>
            </a:xfrm>
          </p:grpSpPr>
          <p:sp>
            <p:nvSpPr>
              <p:cNvPr id="7" name="椭圆 6"/>
              <p:cNvSpPr/>
              <p:nvPr/>
            </p:nvSpPr>
            <p:spPr>
              <a:xfrm>
                <a:off x="1823753" y="2679078"/>
                <a:ext cx="1499846" cy="1499845"/>
              </a:xfrm>
              <a:prstGeom prst="ellipse">
                <a:avLst/>
              </a:prstGeom>
              <a:solidFill>
                <a:schemeClr val="accent1">
                  <a:lumMod val="90000"/>
                  <a:lumOff val="10000"/>
                  <a:alpha val="80000"/>
                </a:schemeClr>
              </a:solidFill>
              <a:ln>
                <a:noFill/>
              </a:ln>
            </p:spPr>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圆: 空心 7"/>
              <p:cNvSpPr/>
              <p:nvPr/>
            </p:nvSpPr>
            <p:spPr>
              <a:xfrm>
                <a:off x="1089075" y="1944400"/>
                <a:ext cx="2969202" cy="2969204"/>
              </a:xfrm>
              <a:prstGeom prst="donut">
                <a:avLst>
                  <a:gd name="adj" fmla="val 15000"/>
                </a:avLst>
              </a:prstGeom>
              <a:solidFill>
                <a:schemeClr val="tx2">
                  <a:lumMod val="40000"/>
                  <a:lumOff val="60000"/>
                  <a:alpha val="38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空心弧 8"/>
              <p:cNvSpPr/>
              <p:nvPr/>
            </p:nvSpPr>
            <p:spPr>
              <a:xfrm>
                <a:off x="1089075" y="1944400"/>
                <a:ext cx="2969202" cy="2969204"/>
              </a:xfrm>
              <a:prstGeom prst="blockArc">
                <a:avLst>
                  <a:gd name="adj1" fmla="val 16200000"/>
                  <a:gd name="adj2" fmla="val 8640000"/>
                  <a:gd name="adj3" fmla="val 15000"/>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1149368" y="1943099"/>
                <a:ext cx="2848619" cy="2971793"/>
                <a:chOff x="4687315" y="1592322"/>
                <a:chExt cx="2817370" cy="2939200"/>
              </a:xfrm>
            </p:grpSpPr>
            <p:sp>
              <p:nvSpPr>
                <p:cNvPr id="12" name="矩形 11"/>
                <p:cNvSpPr/>
                <p:nvPr/>
              </p:nvSpPr>
              <p:spPr>
                <a:xfrm rot="-4320000">
                  <a:off x="4889455" y="2452319"/>
                  <a:ext cx="45720" cy="45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rot="-2160000">
                  <a:off x="5341582" y="1830019"/>
                  <a:ext cx="45720" cy="45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6073140" y="1592322"/>
                  <a:ext cx="45720" cy="45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rot="2160000">
                  <a:off x="6804698" y="1830019"/>
                  <a:ext cx="45720" cy="45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rot="4320000">
                  <a:off x="7256825" y="2452319"/>
                  <a:ext cx="45720" cy="45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rot="6480000">
                  <a:off x="7256825" y="3221524"/>
                  <a:ext cx="45720" cy="45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rot="8640000">
                  <a:off x="6804698" y="3843825"/>
                  <a:ext cx="45720" cy="45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rot="10800000">
                  <a:off x="6073140" y="4081522"/>
                  <a:ext cx="45720" cy="45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rot="12960000">
                  <a:off x="5341582" y="3843825"/>
                  <a:ext cx="45720" cy="45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rot="15120000">
                  <a:off x="4889455" y="3221524"/>
                  <a:ext cx="45720" cy="45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11" name="矩形 10"/>
              <p:cNvSpPr/>
              <p:nvPr/>
            </p:nvSpPr>
            <p:spPr>
              <a:xfrm>
                <a:off x="2241506" y="3179873"/>
                <a:ext cx="664338" cy="498254"/>
              </a:xfrm>
              <a:prstGeom prst="rect">
                <a:avLst/>
              </a:prstGeom>
            </p:spPr>
            <p:txBody>
              <a:bodyPr wrap="square" anchor="ctr">
                <a:prstTxWarp prst="textPlain">
                  <a:avLst/>
                </a:prstTxWarp>
                <a:normAutofit/>
              </a:bodyPr>
              <a:lstStyle/>
              <a:p>
                <a:pPr lvl="0" algn="ctr"/>
                <a:r>
                  <a:rPr lang="en-US" altLang="zh-CN" sz="100" dirty="0">
                    <a:solidFill>
                      <a:schemeClr val="bg1"/>
                    </a:solidFill>
                    <a:latin typeface="微软雅黑" panose="020B0503020204020204" pitchFamily="34" charset="-122"/>
                    <a:ea typeface="微软雅黑" panose="020B0503020204020204" pitchFamily="34" charset="-122"/>
                  </a:rPr>
                  <a:t>65%</a:t>
                </a:r>
              </a:p>
            </p:txBody>
          </p:sp>
        </p:grpSp>
      </p:grpSp>
      <p:grpSp>
        <p:nvGrpSpPr>
          <p:cNvPr id="36" name="组合 35"/>
          <p:cNvGrpSpPr/>
          <p:nvPr/>
        </p:nvGrpSpPr>
        <p:grpSpPr>
          <a:xfrm>
            <a:off x="1387137" y="2725528"/>
            <a:ext cx="1294597" cy="667548"/>
            <a:chOff x="1387137" y="2725528"/>
            <a:chExt cx="1294597" cy="667548"/>
          </a:xfrm>
        </p:grpSpPr>
        <p:sp>
          <p:nvSpPr>
            <p:cNvPr id="25" name="椭圆 24"/>
            <p:cNvSpPr/>
            <p:nvPr/>
          </p:nvSpPr>
          <p:spPr>
            <a:xfrm>
              <a:off x="1387137" y="2725528"/>
              <a:ext cx="667548" cy="667548"/>
            </a:xfrm>
            <a:prstGeom prst="ellipse">
              <a:avLst/>
            </a:prstGeom>
            <a:solidFill>
              <a:schemeClr val="accent1">
                <a:lumMod val="100000"/>
              </a:schemeClr>
            </a:solidFill>
            <a:ln w="9525">
              <a:solidFill>
                <a:schemeClr val="bg1">
                  <a:lumMod val="85000"/>
                </a:schemeClr>
              </a:solidFill>
              <a:miter lim="400000"/>
            </a:ln>
          </p:spPr>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任意多边形: 形状 25"/>
            <p:cNvSpPr/>
            <p:nvPr/>
          </p:nvSpPr>
          <p:spPr>
            <a:xfrm>
              <a:off x="1598134" y="2850646"/>
              <a:ext cx="245553" cy="418423"/>
            </a:xfrm>
            <a:custGeom>
              <a:avLst/>
              <a:gdLst>
                <a:gd name="connsiteX0" fmla="*/ 99219 w 198438"/>
                <a:gd name="connsiteY0" fmla="*/ 288925 h 338138"/>
                <a:gd name="connsiteX1" fmla="*/ 84137 w 198438"/>
                <a:gd name="connsiteY1" fmla="*/ 302419 h 338138"/>
                <a:gd name="connsiteX2" fmla="*/ 99219 w 198438"/>
                <a:gd name="connsiteY2" fmla="*/ 315913 h 338138"/>
                <a:gd name="connsiteX3" fmla="*/ 114301 w 198438"/>
                <a:gd name="connsiteY3" fmla="*/ 302419 h 338138"/>
                <a:gd name="connsiteX4" fmla="*/ 99219 w 198438"/>
                <a:gd name="connsiteY4" fmla="*/ 288925 h 338138"/>
                <a:gd name="connsiteX5" fmla="*/ 14287 w 198438"/>
                <a:gd name="connsiteY5" fmla="*/ 69850 h 338138"/>
                <a:gd name="connsiteX6" fmla="*/ 14287 w 198438"/>
                <a:gd name="connsiteY6" fmla="*/ 268288 h 338138"/>
                <a:gd name="connsiteX7" fmla="*/ 184150 w 198438"/>
                <a:gd name="connsiteY7" fmla="*/ 268288 h 338138"/>
                <a:gd name="connsiteX8" fmla="*/ 184150 w 198438"/>
                <a:gd name="connsiteY8" fmla="*/ 69850 h 338138"/>
                <a:gd name="connsiteX9" fmla="*/ 63723 w 198438"/>
                <a:gd name="connsiteY9" fmla="*/ 28575 h 338138"/>
                <a:gd name="connsiteX10" fmla="*/ 57150 w 198438"/>
                <a:gd name="connsiteY10" fmla="*/ 36368 h 338138"/>
                <a:gd name="connsiteX11" fmla="*/ 63723 w 198438"/>
                <a:gd name="connsiteY11" fmla="*/ 42863 h 338138"/>
                <a:gd name="connsiteX12" fmla="*/ 134715 w 198438"/>
                <a:gd name="connsiteY12" fmla="*/ 42863 h 338138"/>
                <a:gd name="connsiteX13" fmla="*/ 141288 w 198438"/>
                <a:gd name="connsiteY13" fmla="*/ 36368 h 338138"/>
                <a:gd name="connsiteX14" fmla="*/ 134715 w 198438"/>
                <a:gd name="connsiteY14" fmla="*/ 28575 h 338138"/>
                <a:gd name="connsiteX15" fmla="*/ 63723 w 198438"/>
                <a:gd name="connsiteY15" fmla="*/ 28575 h 338138"/>
                <a:gd name="connsiteX16" fmla="*/ 35719 w 198438"/>
                <a:gd name="connsiteY16" fmla="*/ 0 h 338138"/>
                <a:gd name="connsiteX17" fmla="*/ 162719 w 198438"/>
                <a:gd name="connsiteY17" fmla="*/ 0 h 338138"/>
                <a:gd name="connsiteX18" fmla="*/ 198438 w 198438"/>
                <a:gd name="connsiteY18" fmla="*/ 35663 h 338138"/>
                <a:gd name="connsiteX19" fmla="*/ 198438 w 198438"/>
                <a:gd name="connsiteY19" fmla="*/ 302475 h 338138"/>
                <a:gd name="connsiteX20" fmla="*/ 162719 w 198438"/>
                <a:gd name="connsiteY20" fmla="*/ 338138 h 338138"/>
                <a:gd name="connsiteX21" fmla="*/ 35719 w 198438"/>
                <a:gd name="connsiteY21" fmla="*/ 338138 h 338138"/>
                <a:gd name="connsiteX22" fmla="*/ 0 w 198438"/>
                <a:gd name="connsiteY22" fmla="*/ 302475 h 338138"/>
                <a:gd name="connsiteX23" fmla="*/ 0 w 198438"/>
                <a:gd name="connsiteY23" fmla="*/ 35663 h 338138"/>
                <a:gd name="connsiteX24" fmla="*/ 35719 w 198438"/>
                <a:gd name="connsiteY2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8438" h="338138">
                  <a:moveTo>
                    <a:pt x="99219" y="288925"/>
                  </a:moveTo>
                  <a:cubicBezTo>
                    <a:pt x="90889" y="288925"/>
                    <a:pt x="84137" y="294966"/>
                    <a:pt x="84137" y="302419"/>
                  </a:cubicBezTo>
                  <a:cubicBezTo>
                    <a:pt x="84137" y="309872"/>
                    <a:pt x="90889" y="315913"/>
                    <a:pt x="99219" y="315913"/>
                  </a:cubicBezTo>
                  <a:cubicBezTo>
                    <a:pt x="107549" y="315913"/>
                    <a:pt x="114301" y="309872"/>
                    <a:pt x="114301" y="302419"/>
                  </a:cubicBezTo>
                  <a:cubicBezTo>
                    <a:pt x="114301" y="294966"/>
                    <a:pt x="107549" y="288925"/>
                    <a:pt x="99219" y="288925"/>
                  </a:cubicBezTo>
                  <a:close/>
                  <a:moveTo>
                    <a:pt x="14287" y="69850"/>
                  </a:moveTo>
                  <a:lnTo>
                    <a:pt x="14287" y="268288"/>
                  </a:lnTo>
                  <a:lnTo>
                    <a:pt x="184150" y="268288"/>
                  </a:lnTo>
                  <a:lnTo>
                    <a:pt x="184150" y="69850"/>
                  </a:lnTo>
                  <a:close/>
                  <a:moveTo>
                    <a:pt x="63723" y="28575"/>
                  </a:moveTo>
                  <a:cubicBezTo>
                    <a:pt x="59779" y="28575"/>
                    <a:pt x="57150" y="32472"/>
                    <a:pt x="57150" y="36368"/>
                  </a:cubicBezTo>
                  <a:cubicBezTo>
                    <a:pt x="57150" y="40265"/>
                    <a:pt x="59779" y="42863"/>
                    <a:pt x="63723" y="42863"/>
                  </a:cubicBezTo>
                  <a:cubicBezTo>
                    <a:pt x="63723" y="42863"/>
                    <a:pt x="63723" y="42863"/>
                    <a:pt x="134715" y="42863"/>
                  </a:cubicBezTo>
                  <a:cubicBezTo>
                    <a:pt x="138659" y="42863"/>
                    <a:pt x="141288" y="40265"/>
                    <a:pt x="141288" y="36368"/>
                  </a:cubicBezTo>
                  <a:cubicBezTo>
                    <a:pt x="141288" y="32472"/>
                    <a:pt x="138659" y="28575"/>
                    <a:pt x="134715" y="28575"/>
                  </a:cubicBezTo>
                  <a:cubicBezTo>
                    <a:pt x="134715" y="28575"/>
                    <a:pt x="134715" y="28575"/>
                    <a:pt x="63723" y="28575"/>
                  </a:cubicBezTo>
                  <a:close/>
                  <a:moveTo>
                    <a:pt x="35719" y="0"/>
                  </a:moveTo>
                  <a:cubicBezTo>
                    <a:pt x="35719" y="0"/>
                    <a:pt x="35719" y="0"/>
                    <a:pt x="162719" y="0"/>
                  </a:cubicBezTo>
                  <a:cubicBezTo>
                    <a:pt x="182563" y="0"/>
                    <a:pt x="198438" y="15850"/>
                    <a:pt x="198438" y="35663"/>
                  </a:cubicBezTo>
                  <a:cubicBezTo>
                    <a:pt x="198438" y="35663"/>
                    <a:pt x="198438" y="35663"/>
                    <a:pt x="198438" y="302475"/>
                  </a:cubicBezTo>
                  <a:cubicBezTo>
                    <a:pt x="198438" y="322288"/>
                    <a:pt x="182563" y="338138"/>
                    <a:pt x="162719" y="338138"/>
                  </a:cubicBezTo>
                  <a:cubicBezTo>
                    <a:pt x="162719" y="338138"/>
                    <a:pt x="162719" y="338138"/>
                    <a:pt x="35719" y="338138"/>
                  </a:cubicBezTo>
                  <a:cubicBezTo>
                    <a:pt x="15875" y="338138"/>
                    <a:pt x="0" y="322288"/>
                    <a:pt x="0" y="302475"/>
                  </a:cubicBezTo>
                  <a:cubicBezTo>
                    <a:pt x="0" y="302475"/>
                    <a:pt x="0" y="302475"/>
                    <a:pt x="0" y="35663"/>
                  </a:cubicBezTo>
                  <a:cubicBezTo>
                    <a:pt x="0" y="15850"/>
                    <a:pt x="15875" y="0"/>
                    <a:pt x="35719" y="0"/>
                  </a:cubicBezTo>
                  <a:close/>
                </a:path>
              </a:pathLst>
            </a:custGeom>
            <a:solidFill>
              <a:schemeClr val="bg1"/>
            </a:solidFill>
            <a:ln w="9525">
              <a:noFill/>
              <a:miter lim="400000"/>
            </a:ln>
          </p:spPr>
          <p:txBody>
            <a:bodyPr anchor="ctr"/>
            <a:lstStyle/>
            <a:p>
              <a:pPr algn="ctr"/>
              <a:endParaRPr sz="110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6" name="直接箭头连接符 5"/>
            <p:cNvCxnSpPr>
              <a:stCxn id="25" idx="6"/>
            </p:cNvCxnSpPr>
            <p:nvPr/>
          </p:nvCxnSpPr>
          <p:spPr>
            <a:xfrm>
              <a:off x="2054685" y="3059302"/>
              <a:ext cx="62704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250" advClick="0" advTm="0">
        <p:wipe/>
      </p:transition>
    </mc:Choice>
    <mc:Fallback xmlns="">
      <p:transition spd="slow" advClick="0" advTm="0">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p:cTn id="12" dur="500" fill="hold"/>
                                        <p:tgtEl>
                                          <p:spTgt spid="36"/>
                                        </p:tgtEl>
                                        <p:attrNameLst>
                                          <p:attrName>ppt_w</p:attrName>
                                        </p:attrNameLst>
                                      </p:cBhvr>
                                      <p:tavLst>
                                        <p:tav tm="0">
                                          <p:val>
                                            <p:fltVal val="0"/>
                                          </p:val>
                                        </p:tav>
                                        <p:tav tm="100000">
                                          <p:val>
                                            <p:strVal val="#ppt_w"/>
                                          </p:val>
                                        </p:tav>
                                      </p:tavLst>
                                    </p:anim>
                                    <p:anim calcmode="lin" valueType="num">
                                      <p:cBhvr>
                                        <p:cTn id="13" dur="500" fill="hold"/>
                                        <p:tgtEl>
                                          <p:spTgt spid="36"/>
                                        </p:tgtEl>
                                        <p:attrNameLst>
                                          <p:attrName>ppt_h</p:attrName>
                                        </p:attrNameLst>
                                      </p:cBhvr>
                                      <p:tavLst>
                                        <p:tav tm="0">
                                          <p:val>
                                            <p:fltVal val="0"/>
                                          </p:val>
                                        </p:tav>
                                        <p:tav tm="100000">
                                          <p:val>
                                            <p:strVal val="#ppt_h"/>
                                          </p:val>
                                        </p:tav>
                                      </p:tavLst>
                                    </p:anim>
                                    <p:animEffect transition="in" filter="fade">
                                      <p:cBhvr>
                                        <p:cTn id="14" dur="500"/>
                                        <p:tgtEl>
                                          <p:spTgt spid="36"/>
                                        </p:tgtEl>
                                      </p:cBhvr>
                                    </p:animEffect>
                                  </p:childTnLst>
                                </p:cTn>
                              </p:par>
                            </p:childTnLst>
                          </p:cTn>
                        </p:par>
                        <p:par>
                          <p:cTn id="15" fill="hold">
                            <p:stCondLst>
                              <p:cond delay="1000"/>
                            </p:stCondLst>
                            <p:childTnLst>
                              <p:par>
                                <p:cTn id="16" presetID="2" presetClass="entr" presetSubtype="4" fill="hold" nodeType="after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500" fill="hold"/>
                                        <p:tgtEl>
                                          <p:spTgt spid="23"/>
                                        </p:tgtEl>
                                        <p:attrNameLst>
                                          <p:attrName>ppt_x</p:attrName>
                                        </p:attrNameLst>
                                      </p:cBhvr>
                                      <p:tavLst>
                                        <p:tav tm="0">
                                          <p:val>
                                            <p:strVal val="#ppt_x"/>
                                          </p:val>
                                        </p:tav>
                                        <p:tav tm="100000">
                                          <p:val>
                                            <p:strVal val="#ppt_x"/>
                                          </p:val>
                                        </p:tav>
                                      </p:tavLst>
                                    </p:anim>
                                    <p:anim calcmode="lin" valueType="num">
                                      <p:cBhvr additive="base">
                                        <p:cTn id="19" dur="500" fill="hold"/>
                                        <p:tgtEl>
                                          <p:spTgt spid="23"/>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fill="hold"/>
                                        <p:tgtEl>
                                          <p:spTgt spid="24"/>
                                        </p:tgtEl>
                                        <p:attrNameLst>
                                          <p:attrName>ppt_x</p:attrName>
                                        </p:attrNameLst>
                                      </p:cBhvr>
                                      <p:tavLst>
                                        <p:tav tm="0">
                                          <p:val>
                                            <p:strVal val="#ppt_x"/>
                                          </p:val>
                                        </p:tav>
                                        <p:tav tm="100000">
                                          <p:val>
                                            <p:strVal val="#ppt_x"/>
                                          </p:val>
                                        </p:tav>
                                      </p:tavLst>
                                    </p:anim>
                                    <p:anim calcmode="lin" valueType="num">
                                      <p:cBhvr additive="base">
                                        <p:cTn id="23"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64"/>
          <p:cNvGrpSpPr/>
          <p:nvPr/>
        </p:nvGrpSpPr>
        <p:grpSpPr>
          <a:xfrm>
            <a:off x="1118333" y="1153850"/>
            <a:ext cx="3088515" cy="1368381"/>
            <a:chOff x="1490077" y="1538466"/>
            <a:chExt cx="4120364" cy="1824508"/>
          </a:xfrm>
        </p:grpSpPr>
        <p:sp>
          <p:nvSpPr>
            <p:cNvPr id="66" name="任意多边形 65"/>
            <p:cNvSpPr/>
            <p:nvPr/>
          </p:nvSpPr>
          <p:spPr>
            <a:xfrm>
              <a:off x="1700277" y="1538466"/>
              <a:ext cx="3685604" cy="1716378"/>
            </a:xfrm>
            <a:custGeom>
              <a:avLst/>
              <a:gdLst>
                <a:gd name="connsiteX0" fmla="*/ 702018 w 793458"/>
                <a:gd name="connsiteY0" fmla="*/ 1664080 h 1755520"/>
                <a:gd name="connsiteX1" fmla="*/ 286769 w 793458"/>
                <a:gd name="connsiteY1" fmla="*/ 1664080 h 1755520"/>
                <a:gd name="connsiteX2" fmla="*/ 286769 w 793458"/>
                <a:gd name="connsiteY2" fmla="*/ 771911 h 1755520"/>
                <a:gd name="connsiteX3" fmla="*/ 277518 w 793458"/>
                <a:gd name="connsiteY3" fmla="*/ 539619 h 1755520"/>
                <a:gd name="connsiteX4" fmla="*/ 226640 w 793458"/>
                <a:gd name="connsiteY4" fmla="*/ 480518 h 1755520"/>
                <a:gd name="connsiteX5" fmla="*/ 41114 w 793458"/>
                <a:gd name="connsiteY5" fmla="*/ 460475 h 1755520"/>
                <a:gd name="connsiteX6" fmla="*/ 0 w 793458"/>
                <a:gd name="connsiteY6" fmla="*/ 460475 h 1755520"/>
                <a:gd name="connsiteX7" fmla="*/ 0 w 793458"/>
                <a:gd name="connsiteY7" fmla="*/ 266469 h 1755520"/>
                <a:gd name="connsiteX8" fmla="*/ 457391 w 793458"/>
                <a:gd name="connsiteY8" fmla="*/ 0 h 1755520"/>
                <a:gd name="connsiteX9" fmla="*/ 702018 w 793458"/>
                <a:gd name="connsiteY9" fmla="*/ 0 h 1755520"/>
                <a:gd name="connsiteX10" fmla="*/ 793458 w 793458"/>
                <a:gd name="connsiteY10" fmla="*/ 1755520 h 1755520"/>
                <a:gd name="connsiteX0-1" fmla="*/ 0 w 1958340"/>
                <a:gd name="connsiteY0-2" fmla="*/ 1676780 h 1755520"/>
                <a:gd name="connsiteX1-3" fmla="*/ 1451651 w 1958340"/>
                <a:gd name="connsiteY1-4" fmla="*/ 1664080 h 1755520"/>
                <a:gd name="connsiteX2-5" fmla="*/ 1451651 w 1958340"/>
                <a:gd name="connsiteY2-6" fmla="*/ 771911 h 1755520"/>
                <a:gd name="connsiteX3-7" fmla="*/ 1442400 w 1958340"/>
                <a:gd name="connsiteY3-8" fmla="*/ 539619 h 1755520"/>
                <a:gd name="connsiteX4-9" fmla="*/ 1391522 w 1958340"/>
                <a:gd name="connsiteY4-10" fmla="*/ 480518 h 1755520"/>
                <a:gd name="connsiteX5-11" fmla="*/ 1205996 w 1958340"/>
                <a:gd name="connsiteY5-12" fmla="*/ 460475 h 1755520"/>
                <a:gd name="connsiteX6-13" fmla="*/ 1164882 w 1958340"/>
                <a:gd name="connsiteY6-14" fmla="*/ 460475 h 1755520"/>
                <a:gd name="connsiteX7-15" fmla="*/ 1164882 w 1958340"/>
                <a:gd name="connsiteY7-16" fmla="*/ 266469 h 1755520"/>
                <a:gd name="connsiteX8-17" fmla="*/ 1622273 w 1958340"/>
                <a:gd name="connsiteY8-18" fmla="*/ 0 h 1755520"/>
                <a:gd name="connsiteX9-19" fmla="*/ 1866900 w 1958340"/>
                <a:gd name="connsiteY9-20" fmla="*/ 0 h 1755520"/>
                <a:gd name="connsiteX10-21" fmla="*/ 1958340 w 1958340"/>
                <a:gd name="connsiteY10-22" fmla="*/ 1755520 h 1755520"/>
                <a:gd name="connsiteX0-23" fmla="*/ 0 w 1901190"/>
                <a:gd name="connsiteY0-24" fmla="*/ 1676780 h 1676780"/>
                <a:gd name="connsiteX1-25" fmla="*/ 1451651 w 1901190"/>
                <a:gd name="connsiteY1-26" fmla="*/ 1664080 h 1676780"/>
                <a:gd name="connsiteX2-27" fmla="*/ 1451651 w 1901190"/>
                <a:gd name="connsiteY2-28" fmla="*/ 771911 h 1676780"/>
                <a:gd name="connsiteX3-29" fmla="*/ 1442400 w 1901190"/>
                <a:gd name="connsiteY3-30" fmla="*/ 539619 h 1676780"/>
                <a:gd name="connsiteX4-31" fmla="*/ 1391522 w 1901190"/>
                <a:gd name="connsiteY4-32" fmla="*/ 480518 h 1676780"/>
                <a:gd name="connsiteX5-33" fmla="*/ 1205996 w 1901190"/>
                <a:gd name="connsiteY5-34" fmla="*/ 460475 h 1676780"/>
                <a:gd name="connsiteX6-35" fmla="*/ 1164882 w 1901190"/>
                <a:gd name="connsiteY6-36" fmla="*/ 460475 h 1676780"/>
                <a:gd name="connsiteX7-37" fmla="*/ 1164882 w 1901190"/>
                <a:gd name="connsiteY7-38" fmla="*/ 266469 h 1676780"/>
                <a:gd name="connsiteX8-39" fmla="*/ 1622273 w 1901190"/>
                <a:gd name="connsiteY8-40" fmla="*/ 0 h 1676780"/>
                <a:gd name="connsiteX9-41" fmla="*/ 1866900 w 1901190"/>
                <a:gd name="connsiteY9-42" fmla="*/ 0 h 1676780"/>
                <a:gd name="connsiteX10-43" fmla="*/ 1901190 w 1901190"/>
                <a:gd name="connsiteY10-44" fmla="*/ 1666620 h 1676780"/>
                <a:gd name="connsiteX0-45" fmla="*/ 0 w 1901190"/>
                <a:gd name="connsiteY0-46" fmla="*/ 1676780 h 1687854"/>
                <a:gd name="connsiteX1-47" fmla="*/ 1451651 w 1901190"/>
                <a:gd name="connsiteY1-48" fmla="*/ 1664080 h 1687854"/>
                <a:gd name="connsiteX2-49" fmla="*/ 1451651 w 1901190"/>
                <a:gd name="connsiteY2-50" fmla="*/ 771911 h 1687854"/>
                <a:gd name="connsiteX3-51" fmla="*/ 1442400 w 1901190"/>
                <a:gd name="connsiteY3-52" fmla="*/ 539619 h 1687854"/>
                <a:gd name="connsiteX4-53" fmla="*/ 1391522 w 1901190"/>
                <a:gd name="connsiteY4-54" fmla="*/ 480518 h 1687854"/>
                <a:gd name="connsiteX5-55" fmla="*/ 1205996 w 1901190"/>
                <a:gd name="connsiteY5-56" fmla="*/ 460475 h 1687854"/>
                <a:gd name="connsiteX6-57" fmla="*/ 1164882 w 1901190"/>
                <a:gd name="connsiteY6-58" fmla="*/ 460475 h 1687854"/>
                <a:gd name="connsiteX7-59" fmla="*/ 1164882 w 1901190"/>
                <a:gd name="connsiteY7-60" fmla="*/ 266469 h 1687854"/>
                <a:gd name="connsiteX8-61" fmla="*/ 1622273 w 1901190"/>
                <a:gd name="connsiteY8-62" fmla="*/ 0 h 1687854"/>
                <a:gd name="connsiteX9-63" fmla="*/ 1866900 w 1901190"/>
                <a:gd name="connsiteY9-64" fmla="*/ 0 h 1687854"/>
                <a:gd name="connsiteX10-65" fmla="*/ 1882773 w 1901190"/>
                <a:gd name="connsiteY10-66" fmla="*/ 1519154 h 1687854"/>
                <a:gd name="connsiteX11" fmla="*/ 1901190 w 1901190"/>
                <a:gd name="connsiteY11" fmla="*/ 1666620 h 1687854"/>
                <a:gd name="connsiteX0-67" fmla="*/ 0 w 2517140"/>
                <a:gd name="connsiteY0-68" fmla="*/ 1676780 h 1681863"/>
                <a:gd name="connsiteX1-69" fmla="*/ 1451651 w 2517140"/>
                <a:gd name="connsiteY1-70" fmla="*/ 1664080 h 1681863"/>
                <a:gd name="connsiteX2-71" fmla="*/ 1451651 w 2517140"/>
                <a:gd name="connsiteY2-72" fmla="*/ 771911 h 1681863"/>
                <a:gd name="connsiteX3-73" fmla="*/ 1442400 w 2517140"/>
                <a:gd name="connsiteY3-74" fmla="*/ 539619 h 1681863"/>
                <a:gd name="connsiteX4-75" fmla="*/ 1391522 w 2517140"/>
                <a:gd name="connsiteY4-76" fmla="*/ 480518 h 1681863"/>
                <a:gd name="connsiteX5-77" fmla="*/ 1205996 w 2517140"/>
                <a:gd name="connsiteY5-78" fmla="*/ 460475 h 1681863"/>
                <a:gd name="connsiteX6-79" fmla="*/ 1164882 w 2517140"/>
                <a:gd name="connsiteY6-80" fmla="*/ 460475 h 1681863"/>
                <a:gd name="connsiteX7-81" fmla="*/ 1164882 w 2517140"/>
                <a:gd name="connsiteY7-82" fmla="*/ 266469 h 1681863"/>
                <a:gd name="connsiteX8-83" fmla="*/ 1622273 w 2517140"/>
                <a:gd name="connsiteY8-84" fmla="*/ 0 h 1681863"/>
                <a:gd name="connsiteX9-85" fmla="*/ 1866900 w 2517140"/>
                <a:gd name="connsiteY9-86" fmla="*/ 0 h 1681863"/>
                <a:gd name="connsiteX10-87" fmla="*/ 1882773 w 2517140"/>
                <a:gd name="connsiteY10-88" fmla="*/ 1519154 h 1681863"/>
                <a:gd name="connsiteX11-89" fmla="*/ 2517140 w 2517140"/>
                <a:gd name="connsiteY11-90" fmla="*/ 1653920 h 1681863"/>
                <a:gd name="connsiteX0-91" fmla="*/ 0 w 2517140"/>
                <a:gd name="connsiteY0-92" fmla="*/ 1676780 h 1752086"/>
                <a:gd name="connsiteX1-93" fmla="*/ 1451651 w 2517140"/>
                <a:gd name="connsiteY1-94" fmla="*/ 1664080 h 1752086"/>
                <a:gd name="connsiteX2-95" fmla="*/ 1451651 w 2517140"/>
                <a:gd name="connsiteY2-96" fmla="*/ 771911 h 1752086"/>
                <a:gd name="connsiteX3-97" fmla="*/ 1442400 w 2517140"/>
                <a:gd name="connsiteY3-98" fmla="*/ 539619 h 1752086"/>
                <a:gd name="connsiteX4-99" fmla="*/ 1391522 w 2517140"/>
                <a:gd name="connsiteY4-100" fmla="*/ 480518 h 1752086"/>
                <a:gd name="connsiteX5-101" fmla="*/ 1205996 w 2517140"/>
                <a:gd name="connsiteY5-102" fmla="*/ 460475 h 1752086"/>
                <a:gd name="connsiteX6-103" fmla="*/ 1164882 w 2517140"/>
                <a:gd name="connsiteY6-104" fmla="*/ 460475 h 1752086"/>
                <a:gd name="connsiteX7-105" fmla="*/ 1164882 w 2517140"/>
                <a:gd name="connsiteY7-106" fmla="*/ 266469 h 1752086"/>
                <a:gd name="connsiteX8-107" fmla="*/ 1622273 w 2517140"/>
                <a:gd name="connsiteY8-108" fmla="*/ 0 h 1752086"/>
                <a:gd name="connsiteX9-109" fmla="*/ 1866900 w 2517140"/>
                <a:gd name="connsiteY9-110" fmla="*/ 0 h 1752086"/>
                <a:gd name="connsiteX10-111" fmla="*/ 1882773 w 2517140"/>
                <a:gd name="connsiteY10-112" fmla="*/ 1627104 h 1752086"/>
                <a:gd name="connsiteX11-113" fmla="*/ 2517140 w 2517140"/>
                <a:gd name="connsiteY11-114" fmla="*/ 1653920 h 1752086"/>
                <a:gd name="connsiteX0-115" fmla="*/ 0 w 2517140"/>
                <a:gd name="connsiteY0-116" fmla="*/ 1676780 h 1752086"/>
                <a:gd name="connsiteX1-117" fmla="*/ 1451651 w 2517140"/>
                <a:gd name="connsiteY1-118" fmla="*/ 1664080 h 1752086"/>
                <a:gd name="connsiteX2-119" fmla="*/ 1451651 w 2517140"/>
                <a:gd name="connsiteY2-120" fmla="*/ 771911 h 1752086"/>
                <a:gd name="connsiteX3-121" fmla="*/ 1442400 w 2517140"/>
                <a:gd name="connsiteY3-122" fmla="*/ 539619 h 1752086"/>
                <a:gd name="connsiteX4-123" fmla="*/ 1391522 w 2517140"/>
                <a:gd name="connsiteY4-124" fmla="*/ 480518 h 1752086"/>
                <a:gd name="connsiteX5-125" fmla="*/ 1205996 w 2517140"/>
                <a:gd name="connsiteY5-126" fmla="*/ 460475 h 1752086"/>
                <a:gd name="connsiteX6-127" fmla="*/ 1164882 w 2517140"/>
                <a:gd name="connsiteY6-128" fmla="*/ 460475 h 1752086"/>
                <a:gd name="connsiteX7-129" fmla="*/ 1164882 w 2517140"/>
                <a:gd name="connsiteY7-130" fmla="*/ 266469 h 1752086"/>
                <a:gd name="connsiteX8-131" fmla="*/ 1622273 w 2517140"/>
                <a:gd name="connsiteY8-132" fmla="*/ 0 h 1752086"/>
                <a:gd name="connsiteX9-133" fmla="*/ 1866900 w 2517140"/>
                <a:gd name="connsiteY9-134" fmla="*/ 0 h 1752086"/>
                <a:gd name="connsiteX10-135" fmla="*/ 1882773 w 2517140"/>
                <a:gd name="connsiteY10-136" fmla="*/ 1627104 h 1752086"/>
                <a:gd name="connsiteX11-137" fmla="*/ 2517140 w 2517140"/>
                <a:gd name="connsiteY11-138" fmla="*/ 1653920 h 1752086"/>
                <a:gd name="connsiteX0-139" fmla="*/ 0 w 2517140"/>
                <a:gd name="connsiteY0-140" fmla="*/ 1676780 h 1752086"/>
                <a:gd name="connsiteX1-141" fmla="*/ 1451651 w 2517140"/>
                <a:gd name="connsiteY1-142" fmla="*/ 1664080 h 1752086"/>
                <a:gd name="connsiteX2-143" fmla="*/ 1451651 w 2517140"/>
                <a:gd name="connsiteY2-144" fmla="*/ 771911 h 1752086"/>
                <a:gd name="connsiteX3-145" fmla="*/ 1442400 w 2517140"/>
                <a:gd name="connsiteY3-146" fmla="*/ 539619 h 1752086"/>
                <a:gd name="connsiteX4-147" fmla="*/ 1391522 w 2517140"/>
                <a:gd name="connsiteY4-148" fmla="*/ 480518 h 1752086"/>
                <a:gd name="connsiteX5-149" fmla="*/ 1205996 w 2517140"/>
                <a:gd name="connsiteY5-150" fmla="*/ 460475 h 1752086"/>
                <a:gd name="connsiteX6-151" fmla="*/ 1164882 w 2517140"/>
                <a:gd name="connsiteY6-152" fmla="*/ 460475 h 1752086"/>
                <a:gd name="connsiteX7-153" fmla="*/ 1164882 w 2517140"/>
                <a:gd name="connsiteY7-154" fmla="*/ 266469 h 1752086"/>
                <a:gd name="connsiteX8-155" fmla="*/ 1622273 w 2517140"/>
                <a:gd name="connsiteY8-156" fmla="*/ 0 h 1752086"/>
                <a:gd name="connsiteX9-157" fmla="*/ 1866900 w 2517140"/>
                <a:gd name="connsiteY9-158" fmla="*/ 0 h 1752086"/>
                <a:gd name="connsiteX10-159" fmla="*/ 1882773 w 2517140"/>
                <a:gd name="connsiteY10-160" fmla="*/ 1627104 h 1752086"/>
                <a:gd name="connsiteX11-161" fmla="*/ 2517140 w 2517140"/>
                <a:gd name="connsiteY11-162" fmla="*/ 1653920 h 1752086"/>
                <a:gd name="connsiteX0-163" fmla="*/ 0 w 2929890"/>
                <a:gd name="connsiteY0-164" fmla="*/ 1676780 h 1744818"/>
                <a:gd name="connsiteX1-165" fmla="*/ 1451651 w 2929890"/>
                <a:gd name="connsiteY1-166" fmla="*/ 1664080 h 1744818"/>
                <a:gd name="connsiteX2-167" fmla="*/ 1451651 w 2929890"/>
                <a:gd name="connsiteY2-168" fmla="*/ 771911 h 1744818"/>
                <a:gd name="connsiteX3-169" fmla="*/ 1442400 w 2929890"/>
                <a:gd name="connsiteY3-170" fmla="*/ 539619 h 1744818"/>
                <a:gd name="connsiteX4-171" fmla="*/ 1391522 w 2929890"/>
                <a:gd name="connsiteY4-172" fmla="*/ 480518 h 1744818"/>
                <a:gd name="connsiteX5-173" fmla="*/ 1205996 w 2929890"/>
                <a:gd name="connsiteY5-174" fmla="*/ 460475 h 1744818"/>
                <a:gd name="connsiteX6-175" fmla="*/ 1164882 w 2929890"/>
                <a:gd name="connsiteY6-176" fmla="*/ 460475 h 1744818"/>
                <a:gd name="connsiteX7-177" fmla="*/ 1164882 w 2929890"/>
                <a:gd name="connsiteY7-178" fmla="*/ 266469 h 1744818"/>
                <a:gd name="connsiteX8-179" fmla="*/ 1622273 w 2929890"/>
                <a:gd name="connsiteY8-180" fmla="*/ 0 h 1744818"/>
                <a:gd name="connsiteX9-181" fmla="*/ 1866900 w 2929890"/>
                <a:gd name="connsiteY9-182" fmla="*/ 0 h 1744818"/>
                <a:gd name="connsiteX10-183" fmla="*/ 1882773 w 2929890"/>
                <a:gd name="connsiteY10-184" fmla="*/ 1627104 h 1744818"/>
                <a:gd name="connsiteX11-185" fmla="*/ 2929890 w 2929890"/>
                <a:gd name="connsiteY11-186" fmla="*/ 1634870 h 1744818"/>
                <a:gd name="connsiteX0-187" fmla="*/ 0 w 2929890"/>
                <a:gd name="connsiteY0-188" fmla="*/ 1676780 h 1767931"/>
                <a:gd name="connsiteX1-189" fmla="*/ 1451651 w 2929890"/>
                <a:gd name="connsiteY1-190" fmla="*/ 1664080 h 1767931"/>
                <a:gd name="connsiteX2-191" fmla="*/ 1451651 w 2929890"/>
                <a:gd name="connsiteY2-192" fmla="*/ 771911 h 1767931"/>
                <a:gd name="connsiteX3-193" fmla="*/ 1442400 w 2929890"/>
                <a:gd name="connsiteY3-194" fmla="*/ 539619 h 1767931"/>
                <a:gd name="connsiteX4-195" fmla="*/ 1391522 w 2929890"/>
                <a:gd name="connsiteY4-196" fmla="*/ 480518 h 1767931"/>
                <a:gd name="connsiteX5-197" fmla="*/ 1205996 w 2929890"/>
                <a:gd name="connsiteY5-198" fmla="*/ 460475 h 1767931"/>
                <a:gd name="connsiteX6-199" fmla="*/ 1164882 w 2929890"/>
                <a:gd name="connsiteY6-200" fmla="*/ 460475 h 1767931"/>
                <a:gd name="connsiteX7-201" fmla="*/ 1164882 w 2929890"/>
                <a:gd name="connsiteY7-202" fmla="*/ 266469 h 1767931"/>
                <a:gd name="connsiteX8-203" fmla="*/ 1622273 w 2929890"/>
                <a:gd name="connsiteY8-204" fmla="*/ 0 h 1767931"/>
                <a:gd name="connsiteX9-205" fmla="*/ 1866900 w 2929890"/>
                <a:gd name="connsiteY9-206" fmla="*/ 0 h 1767931"/>
                <a:gd name="connsiteX10-207" fmla="*/ 1882773 w 2929890"/>
                <a:gd name="connsiteY10-208" fmla="*/ 1627104 h 1767931"/>
                <a:gd name="connsiteX11-209" fmla="*/ 2929890 w 2929890"/>
                <a:gd name="connsiteY11-210" fmla="*/ 1634870 h 1767931"/>
                <a:gd name="connsiteX0-211" fmla="*/ 0 w 2929890"/>
                <a:gd name="connsiteY0-212" fmla="*/ 1676780 h 1768155"/>
                <a:gd name="connsiteX1-213" fmla="*/ 1451651 w 2929890"/>
                <a:gd name="connsiteY1-214" fmla="*/ 1664080 h 1768155"/>
                <a:gd name="connsiteX2-215" fmla="*/ 1451651 w 2929890"/>
                <a:gd name="connsiteY2-216" fmla="*/ 771911 h 1768155"/>
                <a:gd name="connsiteX3-217" fmla="*/ 1442400 w 2929890"/>
                <a:gd name="connsiteY3-218" fmla="*/ 539619 h 1768155"/>
                <a:gd name="connsiteX4-219" fmla="*/ 1391522 w 2929890"/>
                <a:gd name="connsiteY4-220" fmla="*/ 480518 h 1768155"/>
                <a:gd name="connsiteX5-221" fmla="*/ 1205996 w 2929890"/>
                <a:gd name="connsiteY5-222" fmla="*/ 460475 h 1768155"/>
                <a:gd name="connsiteX6-223" fmla="*/ 1164882 w 2929890"/>
                <a:gd name="connsiteY6-224" fmla="*/ 460475 h 1768155"/>
                <a:gd name="connsiteX7-225" fmla="*/ 1164882 w 2929890"/>
                <a:gd name="connsiteY7-226" fmla="*/ 266469 h 1768155"/>
                <a:gd name="connsiteX8-227" fmla="*/ 1622273 w 2929890"/>
                <a:gd name="connsiteY8-228" fmla="*/ 0 h 1768155"/>
                <a:gd name="connsiteX9-229" fmla="*/ 1866900 w 2929890"/>
                <a:gd name="connsiteY9-230" fmla="*/ 0 h 1768155"/>
                <a:gd name="connsiteX10-231" fmla="*/ 1882773 w 2929890"/>
                <a:gd name="connsiteY10-232" fmla="*/ 1627104 h 1768155"/>
                <a:gd name="connsiteX11-233" fmla="*/ 2929890 w 2929890"/>
                <a:gd name="connsiteY11-234" fmla="*/ 1634870 h 1768155"/>
                <a:gd name="connsiteX0-235" fmla="*/ 0 w 2929890"/>
                <a:gd name="connsiteY0-236" fmla="*/ 1676780 h 1792399"/>
                <a:gd name="connsiteX1-237" fmla="*/ 1451651 w 2929890"/>
                <a:gd name="connsiteY1-238" fmla="*/ 1664080 h 1792399"/>
                <a:gd name="connsiteX2-239" fmla="*/ 1451651 w 2929890"/>
                <a:gd name="connsiteY2-240" fmla="*/ 771911 h 1792399"/>
                <a:gd name="connsiteX3-241" fmla="*/ 1442400 w 2929890"/>
                <a:gd name="connsiteY3-242" fmla="*/ 539619 h 1792399"/>
                <a:gd name="connsiteX4-243" fmla="*/ 1391522 w 2929890"/>
                <a:gd name="connsiteY4-244" fmla="*/ 480518 h 1792399"/>
                <a:gd name="connsiteX5-245" fmla="*/ 1205996 w 2929890"/>
                <a:gd name="connsiteY5-246" fmla="*/ 460475 h 1792399"/>
                <a:gd name="connsiteX6-247" fmla="*/ 1164882 w 2929890"/>
                <a:gd name="connsiteY6-248" fmla="*/ 460475 h 1792399"/>
                <a:gd name="connsiteX7-249" fmla="*/ 1164882 w 2929890"/>
                <a:gd name="connsiteY7-250" fmla="*/ 266469 h 1792399"/>
                <a:gd name="connsiteX8-251" fmla="*/ 1622273 w 2929890"/>
                <a:gd name="connsiteY8-252" fmla="*/ 0 h 1792399"/>
                <a:gd name="connsiteX9-253" fmla="*/ 1866900 w 2929890"/>
                <a:gd name="connsiteY9-254" fmla="*/ 0 h 1792399"/>
                <a:gd name="connsiteX10-255" fmla="*/ 1895473 w 2929890"/>
                <a:gd name="connsiteY10-256" fmla="*/ 1658854 h 1792399"/>
                <a:gd name="connsiteX11-257" fmla="*/ 2929890 w 2929890"/>
                <a:gd name="connsiteY11-258" fmla="*/ 1634870 h 1792399"/>
                <a:gd name="connsiteX0-259" fmla="*/ 0 w 2929890"/>
                <a:gd name="connsiteY0-260" fmla="*/ 1676780 h 1792399"/>
                <a:gd name="connsiteX1-261" fmla="*/ 1451651 w 2929890"/>
                <a:gd name="connsiteY1-262" fmla="*/ 1664080 h 1792399"/>
                <a:gd name="connsiteX2-263" fmla="*/ 1451651 w 2929890"/>
                <a:gd name="connsiteY2-264" fmla="*/ 771911 h 1792399"/>
                <a:gd name="connsiteX3-265" fmla="*/ 1442400 w 2929890"/>
                <a:gd name="connsiteY3-266" fmla="*/ 539619 h 1792399"/>
                <a:gd name="connsiteX4-267" fmla="*/ 1391522 w 2929890"/>
                <a:gd name="connsiteY4-268" fmla="*/ 480518 h 1792399"/>
                <a:gd name="connsiteX5-269" fmla="*/ 1205996 w 2929890"/>
                <a:gd name="connsiteY5-270" fmla="*/ 460475 h 1792399"/>
                <a:gd name="connsiteX6-271" fmla="*/ 1164882 w 2929890"/>
                <a:gd name="connsiteY6-272" fmla="*/ 460475 h 1792399"/>
                <a:gd name="connsiteX7-273" fmla="*/ 1164882 w 2929890"/>
                <a:gd name="connsiteY7-274" fmla="*/ 266469 h 1792399"/>
                <a:gd name="connsiteX8-275" fmla="*/ 1622273 w 2929890"/>
                <a:gd name="connsiteY8-276" fmla="*/ 0 h 1792399"/>
                <a:gd name="connsiteX9-277" fmla="*/ 1866900 w 2929890"/>
                <a:gd name="connsiteY9-278" fmla="*/ 0 h 1792399"/>
                <a:gd name="connsiteX10-279" fmla="*/ 1895473 w 2929890"/>
                <a:gd name="connsiteY10-280" fmla="*/ 1658854 h 1792399"/>
                <a:gd name="connsiteX11-281" fmla="*/ 2929890 w 2929890"/>
                <a:gd name="connsiteY11-282" fmla="*/ 1634870 h 1792399"/>
                <a:gd name="connsiteX0-283" fmla="*/ 0 w 2929890"/>
                <a:gd name="connsiteY0-284" fmla="*/ 1676780 h 1792399"/>
                <a:gd name="connsiteX1-285" fmla="*/ 1451651 w 2929890"/>
                <a:gd name="connsiteY1-286" fmla="*/ 1664080 h 1792399"/>
                <a:gd name="connsiteX2-287" fmla="*/ 1451651 w 2929890"/>
                <a:gd name="connsiteY2-288" fmla="*/ 771911 h 1792399"/>
                <a:gd name="connsiteX3-289" fmla="*/ 1442400 w 2929890"/>
                <a:gd name="connsiteY3-290" fmla="*/ 539619 h 1792399"/>
                <a:gd name="connsiteX4-291" fmla="*/ 1391522 w 2929890"/>
                <a:gd name="connsiteY4-292" fmla="*/ 480518 h 1792399"/>
                <a:gd name="connsiteX5-293" fmla="*/ 1205996 w 2929890"/>
                <a:gd name="connsiteY5-294" fmla="*/ 460475 h 1792399"/>
                <a:gd name="connsiteX6-295" fmla="*/ 1164882 w 2929890"/>
                <a:gd name="connsiteY6-296" fmla="*/ 460475 h 1792399"/>
                <a:gd name="connsiteX7-297" fmla="*/ 1164882 w 2929890"/>
                <a:gd name="connsiteY7-298" fmla="*/ 266469 h 1792399"/>
                <a:gd name="connsiteX8-299" fmla="*/ 1622273 w 2929890"/>
                <a:gd name="connsiteY8-300" fmla="*/ 0 h 1792399"/>
                <a:gd name="connsiteX9-301" fmla="*/ 1866900 w 2929890"/>
                <a:gd name="connsiteY9-302" fmla="*/ 0 h 1792399"/>
                <a:gd name="connsiteX10-303" fmla="*/ 1895473 w 2929890"/>
                <a:gd name="connsiteY10-304" fmla="*/ 1658854 h 1792399"/>
                <a:gd name="connsiteX11-305" fmla="*/ 2929890 w 2929890"/>
                <a:gd name="connsiteY11-306" fmla="*/ 1634870 h 1792399"/>
                <a:gd name="connsiteX0-307" fmla="*/ 0 w 2929890"/>
                <a:gd name="connsiteY0-308" fmla="*/ 1676780 h 1807315"/>
                <a:gd name="connsiteX1-309" fmla="*/ 1451651 w 2929890"/>
                <a:gd name="connsiteY1-310" fmla="*/ 1664080 h 1807315"/>
                <a:gd name="connsiteX2-311" fmla="*/ 1451651 w 2929890"/>
                <a:gd name="connsiteY2-312" fmla="*/ 771911 h 1807315"/>
                <a:gd name="connsiteX3-313" fmla="*/ 1442400 w 2929890"/>
                <a:gd name="connsiteY3-314" fmla="*/ 539619 h 1807315"/>
                <a:gd name="connsiteX4-315" fmla="*/ 1391522 w 2929890"/>
                <a:gd name="connsiteY4-316" fmla="*/ 480518 h 1807315"/>
                <a:gd name="connsiteX5-317" fmla="*/ 1205996 w 2929890"/>
                <a:gd name="connsiteY5-318" fmla="*/ 460475 h 1807315"/>
                <a:gd name="connsiteX6-319" fmla="*/ 1164882 w 2929890"/>
                <a:gd name="connsiteY6-320" fmla="*/ 460475 h 1807315"/>
                <a:gd name="connsiteX7-321" fmla="*/ 1164882 w 2929890"/>
                <a:gd name="connsiteY7-322" fmla="*/ 266469 h 1807315"/>
                <a:gd name="connsiteX8-323" fmla="*/ 1622273 w 2929890"/>
                <a:gd name="connsiteY8-324" fmla="*/ 0 h 1807315"/>
                <a:gd name="connsiteX9-325" fmla="*/ 1866900 w 2929890"/>
                <a:gd name="connsiteY9-326" fmla="*/ 0 h 1807315"/>
                <a:gd name="connsiteX10-327" fmla="*/ 1876423 w 2929890"/>
                <a:gd name="connsiteY10-328" fmla="*/ 1677904 h 1807315"/>
                <a:gd name="connsiteX11-329" fmla="*/ 2929890 w 2929890"/>
                <a:gd name="connsiteY11-330" fmla="*/ 1634870 h 1807315"/>
                <a:gd name="connsiteX0-331" fmla="*/ 0 w 2929890"/>
                <a:gd name="connsiteY0-332" fmla="*/ 1676780 h 1807316"/>
                <a:gd name="connsiteX1-333" fmla="*/ 1451651 w 2929890"/>
                <a:gd name="connsiteY1-334" fmla="*/ 1664080 h 1807316"/>
                <a:gd name="connsiteX2-335" fmla="*/ 1451651 w 2929890"/>
                <a:gd name="connsiteY2-336" fmla="*/ 771911 h 1807316"/>
                <a:gd name="connsiteX3-337" fmla="*/ 1442400 w 2929890"/>
                <a:gd name="connsiteY3-338" fmla="*/ 539619 h 1807316"/>
                <a:gd name="connsiteX4-339" fmla="*/ 1391522 w 2929890"/>
                <a:gd name="connsiteY4-340" fmla="*/ 480518 h 1807316"/>
                <a:gd name="connsiteX5-341" fmla="*/ 1205996 w 2929890"/>
                <a:gd name="connsiteY5-342" fmla="*/ 460475 h 1807316"/>
                <a:gd name="connsiteX6-343" fmla="*/ 1164882 w 2929890"/>
                <a:gd name="connsiteY6-344" fmla="*/ 460475 h 1807316"/>
                <a:gd name="connsiteX7-345" fmla="*/ 1164882 w 2929890"/>
                <a:gd name="connsiteY7-346" fmla="*/ 266469 h 1807316"/>
                <a:gd name="connsiteX8-347" fmla="*/ 1622273 w 2929890"/>
                <a:gd name="connsiteY8-348" fmla="*/ 0 h 1807316"/>
                <a:gd name="connsiteX9-349" fmla="*/ 1866900 w 2929890"/>
                <a:gd name="connsiteY9-350" fmla="*/ 0 h 1807316"/>
                <a:gd name="connsiteX10-351" fmla="*/ 1876423 w 2929890"/>
                <a:gd name="connsiteY10-352" fmla="*/ 1677904 h 1807316"/>
                <a:gd name="connsiteX11-353" fmla="*/ 2929890 w 2929890"/>
                <a:gd name="connsiteY11-354" fmla="*/ 1634870 h 1807316"/>
                <a:gd name="connsiteX0-355" fmla="*/ 0 w 2929890"/>
                <a:gd name="connsiteY0-356" fmla="*/ 1676780 h 1807316"/>
                <a:gd name="connsiteX1-357" fmla="*/ 1451651 w 2929890"/>
                <a:gd name="connsiteY1-358" fmla="*/ 1664080 h 1807316"/>
                <a:gd name="connsiteX2-359" fmla="*/ 1451651 w 2929890"/>
                <a:gd name="connsiteY2-360" fmla="*/ 771911 h 1807316"/>
                <a:gd name="connsiteX3-361" fmla="*/ 1442400 w 2929890"/>
                <a:gd name="connsiteY3-362" fmla="*/ 539619 h 1807316"/>
                <a:gd name="connsiteX4-363" fmla="*/ 1391522 w 2929890"/>
                <a:gd name="connsiteY4-364" fmla="*/ 480518 h 1807316"/>
                <a:gd name="connsiteX5-365" fmla="*/ 1205996 w 2929890"/>
                <a:gd name="connsiteY5-366" fmla="*/ 460475 h 1807316"/>
                <a:gd name="connsiteX6-367" fmla="*/ 1164882 w 2929890"/>
                <a:gd name="connsiteY6-368" fmla="*/ 460475 h 1807316"/>
                <a:gd name="connsiteX7-369" fmla="*/ 1164882 w 2929890"/>
                <a:gd name="connsiteY7-370" fmla="*/ 266469 h 1807316"/>
                <a:gd name="connsiteX8-371" fmla="*/ 1622273 w 2929890"/>
                <a:gd name="connsiteY8-372" fmla="*/ 0 h 1807316"/>
                <a:gd name="connsiteX9-373" fmla="*/ 1866900 w 2929890"/>
                <a:gd name="connsiteY9-374" fmla="*/ 0 h 1807316"/>
                <a:gd name="connsiteX10-375" fmla="*/ 1876423 w 2929890"/>
                <a:gd name="connsiteY10-376" fmla="*/ 1677904 h 1807316"/>
                <a:gd name="connsiteX11-377" fmla="*/ 2929890 w 2929890"/>
                <a:gd name="connsiteY11-378" fmla="*/ 1634870 h 1807316"/>
                <a:gd name="connsiteX0-379" fmla="*/ 0 w 2929890"/>
                <a:gd name="connsiteY0-380" fmla="*/ 1676780 h 1807316"/>
                <a:gd name="connsiteX1-381" fmla="*/ 1451651 w 2929890"/>
                <a:gd name="connsiteY1-382" fmla="*/ 1664080 h 1807316"/>
                <a:gd name="connsiteX2-383" fmla="*/ 1451651 w 2929890"/>
                <a:gd name="connsiteY2-384" fmla="*/ 771911 h 1807316"/>
                <a:gd name="connsiteX3-385" fmla="*/ 1442400 w 2929890"/>
                <a:gd name="connsiteY3-386" fmla="*/ 539619 h 1807316"/>
                <a:gd name="connsiteX4-387" fmla="*/ 1391522 w 2929890"/>
                <a:gd name="connsiteY4-388" fmla="*/ 480518 h 1807316"/>
                <a:gd name="connsiteX5-389" fmla="*/ 1205996 w 2929890"/>
                <a:gd name="connsiteY5-390" fmla="*/ 460475 h 1807316"/>
                <a:gd name="connsiteX6-391" fmla="*/ 1164882 w 2929890"/>
                <a:gd name="connsiteY6-392" fmla="*/ 460475 h 1807316"/>
                <a:gd name="connsiteX7-393" fmla="*/ 1164882 w 2929890"/>
                <a:gd name="connsiteY7-394" fmla="*/ 266469 h 1807316"/>
                <a:gd name="connsiteX8-395" fmla="*/ 1622273 w 2929890"/>
                <a:gd name="connsiteY8-396" fmla="*/ 0 h 1807316"/>
                <a:gd name="connsiteX9-397" fmla="*/ 1866900 w 2929890"/>
                <a:gd name="connsiteY9-398" fmla="*/ 0 h 1807316"/>
                <a:gd name="connsiteX10-399" fmla="*/ 1876423 w 2929890"/>
                <a:gd name="connsiteY10-400" fmla="*/ 1677904 h 1807316"/>
                <a:gd name="connsiteX11-401" fmla="*/ 2929890 w 2929890"/>
                <a:gd name="connsiteY11-402" fmla="*/ 1634870 h 1807316"/>
                <a:gd name="connsiteX0-403" fmla="*/ 0 w 2929890"/>
                <a:gd name="connsiteY0-404" fmla="*/ 1676780 h 1677904"/>
                <a:gd name="connsiteX1-405" fmla="*/ 1451651 w 2929890"/>
                <a:gd name="connsiteY1-406" fmla="*/ 1664080 h 1677904"/>
                <a:gd name="connsiteX2-407" fmla="*/ 1451651 w 2929890"/>
                <a:gd name="connsiteY2-408" fmla="*/ 771911 h 1677904"/>
                <a:gd name="connsiteX3-409" fmla="*/ 1442400 w 2929890"/>
                <a:gd name="connsiteY3-410" fmla="*/ 539619 h 1677904"/>
                <a:gd name="connsiteX4-411" fmla="*/ 1391522 w 2929890"/>
                <a:gd name="connsiteY4-412" fmla="*/ 480518 h 1677904"/>
                <a:gd name="connsiteX5-413" fmla="*/ 1205996 w 2929890"/>
                <a:gd name="connsiteY5-414" fmla="*/ 460475 h 1677904"/>
                <a:gd name="connsiteX6-415" fmla="*/ 1164882 w 2929890"/>
                <a:gd name="connsiteY6-416" fmla="*/ 460475 h 1677904"/>
                <a:gd name="connsiteX7-417" fmla="*/ 1164882 w 2929890"/>
                <a:gd name="connsiteY7-418" fmla="*/ 266469 h 1677904"/>
                <a:gd name="connsiteX8-419" fmla="*/ 1622273 w 2929890"/>
                <a:gd name="connsiteY8-420" fmla="*/ 0 h 1677904"/>
                <a:gd name="connsiteX9-421" fmla="*/ 1866900 w 2929890"/>
                <a:gd name="connsiteY9-422" fmla="*/ 0 h 1677904"/>
                <a:gd name="connsiteX10-423" fmla="*/ 1876423 w 2929890"/>
                <a:gd name="connsiteY10-424" fmla="*/ 1677904 h 1677904"/>
                <a:gd name="connsiteX11-425" fmla="*/ 2929890 w 2929890"/>
                <a:gd name="connsiteY11-426" fmla="*/ 1634870 h 1677904"/>
                <a:gd name="connsiteX0-427" fmla="*/ 0 w 2942590"/>
                <a:gd name="connsiteY0-428" fmla="*/ 1676780 h 1677904"/>
                <a:gd name="connsiteX1-429" fmla="*/ 1451651 w 2942590"/>
                <a:gd name="connsiteY1-430" fmla="*/ 1664080 h 1677904"/>
                <a:gd name="connsiteX2-431" fmla="*/ 1451651 w 2942590"/>
                <a:gd name="connsiteY2-432" fmla="*/ 771911 h 1677904"/>
                <a:gd name="connsiteX3-433" fmla="*/ 1442400 w 2942590"/>
                <a:gd name="connsiteY3-434" fmla="*/ 539619 h 1677904"/>
                <a:gd name="connsiteX4-435" fmla="*/ 1391522 w 2942590"/>
                <a:gd name="connsiteY4-436" fmla="*/ 480518 h 1677904"/>
                <a:gd name="connsiteX5-437" fmla="*/ 1205996 w 2942590"/>
                <a:gd name="connsiteY5-438" fmla="*/ 460475 h 1677904"/>
                <a:gd name="connsiteX6-439" fmla="*/ 1164882 w 2942590"/>
                <a:gd name="connsiteY6-440" fmla="*/ 460475 h 1677904"/>
                <a:gd name="connsiteX7-441" fmla="*/ 1164882 w 2942590"/>
                <a:gd name="connsiteY7-442" fmla="*/ 266469 h 1677904"/>
                <a:gd name="connsiteX8-443" fmla="*/ 1622273 w 2942590"/>
                <a:gd name="connsiteY8-444" fmla="*/ 0 h 1677904"/>
                <a:gd name="connsiteX9-445" fmla="*/ 1866900 w 2942590"/>
                <a:gd name="connsiteY9-446" fmla="*/ 0 h 1677904"/>
                <a:gd name="connsiteX10-447" fmla="*/ 1876423 w 2942590"/>
                <a:gd name="connsiteY10-448" fmla="*/ 1677904 h 1677904"/>
                <a:gd name="connsiteX11-449" fmla="*/ 2942590 w 2942590"/>
                <a:gd name="connsiteY11-450" fmla="*/ 1653920 h 1677904"/>
                <a:gd name="connsiteX0-451" fmla="*/ 0 w 2580640"/>
                <a:gd name="connsiteY0-452" fmla="*/ 1676780 h 1692020"/>
                <a:gd name="connsiteX1-453" fmla="*/ 1451651 w 2580640"/>
                <a:gd name="connsiteY1-454" fmla="*/ 1664080 h 1692020"/>
                <a:gd name="connsiteX2-455" fmla="*/ 1451651 w 2580640"/>
                <a:gd name="connsiteY2-456" fmla="*/ 771911 h 1692020"/>
                <a:gd name="connsiteX3-457" fmla="*/ 1442400 w 2580640"/>
                <a:gd name="connsiteY3-458" fmla="*/ 539619 h 1692020"/>
                <a:gd name="connsiteX4-459" fmla="*/ 1391522 w 2580640"/>
                <a:gd name="connsiteY4-460" fmla="*/ 480518 h 1692020"/>
                <a:gd name="connsiteX5-461" fmla="*/ 1205996 w 2580640"/>
                <a:gd name="connsiteY5-462" fmla="*/ 460475 h 1692020"/>
                <a:gd name="connsiteX6-463" fmla="*/ 1164882 w 2580640"/>
                <a:gd name="connsiteY6-464" fmla="*/ 460475 h 1692020"/>
                <a:gd name="connsiteX7-465" fmla="*/ 1164882 w 2580640"/>
                <a:gd name="connsiteY7-466" fmla="*/ 266469 h 1692020"/>
                <a:gd name="connsiteX8-467" fmla="*/ 1622273 w 2580640"/>
                <a:gd name="connsiteY8-468" fmla="*/ 0 h 1692020"/>
                <a:gd name="connsiteX9-469" fmla="*/ 1866900 w 2580640"/>
                <a:gd name="connsiteY9-470" fmla="*/ 0 h 1692020"/>
                <a:gd name="connsiteX10-471" fmla="*/ 1876423 w 2580640"/>
                <a:gd name="connsiteY10-472" fmla="*/ 1677904 h 1692020"/>
                <a:gd name="connsiteX11-473" fmla="*/ 2580640 w 2580640"/>
                <a:gd name="connsiteY11-474" fmla="*/ 1692020 h 1692020"/>
                <a:gd name="connsiteX0-475" fmla="*/ 0 w 2574290"/>
                <a:gd name="connsiteY0-476" fmla="*/ 1676780 h 1677904"/>
                <a:gd name="connsiteX1-477" fmla="*/ 1451651 w 2574290"/>
                <a:gd name="connsiteY1-478" fmla="*/ 1664080 h 1677904"/>
                <a:gd name="connsiteX2-479" fmla="*/ 1451651 w 2574290"/>
                <a:gd name="connsiteY2-480" fmla="*/ 771911 h 1677904"/>
                <a:gd name="connsiteX3-481" fmla="*/ 1442400 w 2574290"/>
                <a:gd name="connsiteY3-482" fmla="*/ 539619 h 1677904"/>
                <a:gd name="connsiteX4-483" fmla="*/ 1391522 w 2574290"/>
                <a:gd name="connsiteY4-484" fmla="*/ 480518 h 1677904"/>
                <a:gd name="connsiteX5-485" fmla="*/ 1205996 w 2574290"/>
                <a:gd name="connsiteY5-486" fmla="*/ 460475 h 1677904"/>
                <a:gd name="connsiteX6-487" fmla="*/ 1164882 w 2574290"/>
                <a:gd name="connsiteY6-488" fmla="*/ 460475 h 1677904"/>
                <a:gd name="connsiteX7-489" fmla="*/ 1164882 w 2574290"/>
                <a:gd name="connsiteY7-490" fmla="*/ 266469 h 1677904"/>
                <a:gd name="connsiteX8-491" fmla="*/ 1622273 w 2574290"/>
                <a:gd name="connsiteY8-492" fmla="*/ 0 h 1677904"/>
                <a:gd name="connsiteX9-493" fmla="*/ 1866900 w 2574290"/>
                <a:gd name="connsiteY9-494" fmla="*/ 0 h 1677904"/>
                <a:gd name="connsiteX10-495" fmla="*/ 1876423 w 2574290"/>
                <a:gd name="connsiteY10-496" fmla="*/ 1677904 h 1677904"/>
                <a:gd name="connsiteX11-497" fmla="*/ 2574290 w 2574290"/>
                <a:gd name="connsiteY11-498" fmla="*/ 1672970 h 1677904"/>
                <a:gd name="connsiteX0-499" fmla="*/ 0 w 2580640"/>
                <a:gd name="connsiteY0-500" fmla="*/ 1670430 h 1677904"/>
                <a:gd name="connsiteX1-501" fmla="*/ 1458001 w 2580640"/>
                <a:gd name="connsiteY1-502" fmla="*/ 1664080 h 1677904"/>
                <a:gd name="connsiteX2-503" fmla="*/ 1458001 w 2580640"/>
                <a:gd name="connsiteY2-504" fmla="*/ 771911 h 1677904"/>
                <a:gd name="connsiteX3-505" fmla="*/ 1448750 w 2580640"/>
                <a:gd name="connsiteY3-506" fmla="*/ 539619 h 1677904"/>
                <a:gd name="connsiteX4-507" fmla="*/ 1397872 w 2580640"/>
                <a:gd name="connsiteY4-508" fmla="*/ 480518 h 1677904"/>
                <a:gd name="connsiteX5-509" fmla="*/ 1212346 w 2580640"/>
                <a:gd name="connsiteY5-510" fmla="*/ 460475 h 1677904"/>
                <a:gd name="connsiteX6-511" fmla="*/ 1171232 w 2580640"/>
                <a:gd name="connsiteY6-512" fmla="*/ 460475 h 1677904"/>
                <a:gd name="connsiteX7-513" fmla="*/ 1171232 w 2580640"/>
                <a:gd name="connsiteY7-514" fmla="*/ 266469 h 1677904"/>
                <a:gd name="connsiteX8-515" fmla="*/ 1628623 w 2580640"/>
                <a:gd name="connsiteY8-516" fmla="*/ 0 h 1677904"/>
                <a:gd name="connsiteX9-517" fmla="*/ 1873250 w 2580640"/>
                <a:gd name="connsiteY9-518" fmla="*/ 0 h 1677904"/>
                <a:gd name="connsiteX10-519" fmla="*/ 1882773 w 2580640"/>
                <a:gd name="connsiteY10-520" fmla="*/ 1677904 h 1677904"/>
                <a:gd name="connsiteX11-521" fmla="*/ 2580640 w 2580640"/>
                <a:gd name="connsiteY11-522" fmla="*/ 1672970 h 1677904"/>
                <a:gd name="connsiteX0-523" fmla="*/ 0 w 3602990"/>
                <a:gd name="connsiteY0-524" fmla="*/ 1683130 h 1683130"/>
                <a:gd name="connsiteX1-525" fmla="*/ 2480351 w 3602990"/>
                <a:gd name="connsiteY1-526" fmla="*/ 1664080 h 1683130"/>
                <a:gd name="connsiteX2-527" fmla="*/ 2480351 w 3602990"/>
                <a:gd name="connsiteY2-528" fmla="*/ 771911 h 1683130"/>
                <a:gd name="connsiteX3-529" fmla="*/ 2471100 w 3602990"/>
                <a:gd name="connsiteY3-530" fmla="*/ 539619 h 1683130"/>
                <a:gd name="connsiteX4-531" fmla="*/ 2420222 w 3602990"/>
                <a:gd name="connsiteY4-532" fmla="*/ 480518 h 1683130"/>
                <a:gd name="connsiteX5-533" fmla="*/ 2234696 w 3602990"/>
                <a:gd name="connsiteY5-534" fmla="*/ 460475 h 1683130"/>
                <a:gd name="connsiteX6-535" fmla="*/ 2193582 w 3602990"/>
                <a:gd name="connsiteY6-536" fmla="*/ 460475 h 1683130"/>
                <a:gd name="connsiteX7-537" fmla="*/ 2193582 w 3602990"/>
                <a:gd name="connsiteY7-538" fmla="*/ 266469 h 1683130"/>
                <a:gd name="connsiteX8-539" fmla="*/ 2650973 w 3602990"/>
                <a:gd name="connsiteY8-540" fmla="*/ 0 h 1683130"/>
                <a:gd name="connsiteX9-541" fmla="*/ 2895600 w 3602990"/>
                <a:gd name="connsiteY9-542" fmla="*/ 0 h 1683130"/>
                <a:gd name="connsiteX10-543" fmla="*/ 2905123 w 3602990"/>
                <a:gd name="connsiteY10-544" fmla="*/ 1677904 h 1683130"/>
                <a:gd name="connsiteX11-545" fmla="*/ 3602990 w 3602990"/>
                <a:gd name="connsiteY11-546" fmla="*/ 1672970 h 1683130"/>
                <a:gd name="connsiteX0-547" fmla="*/ 0 w 3602990"/>
                <a:gd name="connsiteY0-548" fmla="*/ 1676780 h 1677904"/>
                <a:gd name="connsiteX1-549" fmla="*/ 2480351 w 3602990"/>
                <a:gd name="connsiteY1-550" fmla="*/ 1664080 h 1677904"/>
                <a:gd name="connsiteX2-551" fmla="*/ 2480351 w 3602990"/>
                <a:gd name="connsiteY2-552" fmla="*/ 771911 h 1677904"/>
                <a:gd name="connsiteX3-553" fmla="*/ 2471100 w 3602990"/>
                <a:gd name="connsiteY3-554" fmla="*/ 539619 h 1677904"/>
                <a:gd name="connsiteX4-555" fmla="*/ 2420222 w 3602990"/>
                <a:gd name="connsiteY4-556" fmla="*/ 480518 h 1677904"/>
                <a:gd name="connsiteX5-557" fmla="*/ 2234696 w 3602990"/>
                <a:gd name="connsiteY5-558" fmla="*/ 460475 h 1677904"/>
                <a:gd name="connsiteX6-559" fmla="*/ 2193582 w 3602990"/>
                <a:gd name="connsiteY6-560" fmla="*/ 460475 h 1677904"/>
                <a:gd name="connsiteX7-561" fmla="*/ 2193582 w 3602990"/>
                <a:gd name="connsiteY7-562" fmla="*/ 266469 h 1677904"/>
                <a:gd name="connsiteX8-563" fmla="*/ 2650973 w 3602990"/>
                <a:gd name="connsiteY8-564" fmla="*/ 0 h 1677904"/>
                <a:gd name="connsiteX9-565" fmla="*/ 2895600 w 3602990"/>
                <a:gd name="connsiteY9-566" fmla="*/ 0 h 1677904"/>
                <a:gd name="connsiteX10-567" fmla="*/ 2905123 w 3602990"/>
                <a:gd name="connsiteY10-568" fmla="*/ 1677904 h 1677904"/>
                <a:gd name="connsiteX11-569" fmla="*/ 3602990 w 3602990"/>
                <a:gd name="connsiteY11-570" fmla="*/ 1672970 h 167790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89" y="connsiteY11-90"/>
                </a:cxn>
              </a:cxnLst>
              <a:rect l="l" t="t" r="r" b="b"/>
              <a:pathLst>
                <a:path w="3602990" h="1677904">
                  <a:moveTo>
                    <a:pt x="0" y="1676780"/>
                  </a:moveTo>
                  <a:lnTo>
                    <a:pt x="2480351" y="1664080"/>
                  </a:lnTo>
                  <a:lnTo>
                    <a:pt x="2480351" y="771911"/>
                  </a:lnTo>
                  <a:cubicBezTo>
                    <a:pt x="2480351" y="643088"/>
                    <a:pt x="2477267" y="565657"/>
                    <a:pt x="2471100" y="539619"/>
                  </a:cubicBezTo>
                  <a:cubicBezTo>
                    <a:pt x="2464933" y="513580"/>
                    <a:pt x="2447974" y="493880"/>
                    <a:pt x="2420222" y="480518"/>
                  </a:cubicBezTo>
                  <a:cubicBezTo>
                    <a:pt x="2392470" y="467156"/>
                    <a:pt x="2330628" y="460475"/>
                    <a:pt x="2234696" y="460475"/>
                  </a:cubicBezTo>
                  <a:lnTo>
                    <a:pt x="2193582" y="460475"/>
                  </a:lnTo>
                  <a:lnTo>
                    <a:pt x="2193582" y="266469"/>
                  </a:lnTo>
                  <a:cubicBezTo>
                    <a:pt x="2394355" y="223257"/>
                    <a:pt x="2546818" y="134434"/>
                    <a:pt x="2650973" y="0"/>
                  </a:cubicBezTo>
                  <a:lnTo>
                    <a:pt x="2895600" y="0"/>
                  </a:lnTo>
                  <a:cubicBezTo>
                    <a:pt x="2907267" y="614084"/>
                    <a:pt x="2905758" y="859326"/>
                    <a:pt x="2905123" y="1677904"/>
                  </a:cubicBezTo>
                  <a:lnTo>
                    <a:pt x="3602990" y="1672970"/>
                  </a:lnTo>
                </a:path>
              </a:pathLst>
            </a:custGeom>
            <a:noFill/>
            <a:ln w="3810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n>
                  <a:solidFill>
                    <a:schemeClr val="accent1"/>
                  </a:solidFill>
                </a:ln>
                <a:noFill/>
              </a:endParaRPr>
            </a:p>
          </p:txBody>
        </p:sp>
        <p:grpSp>
          <p:nvGrpSpPr>
            <p:cNvPr id="5" name="组合 66"/>
            <p:cNvGrpSpPr/>
            <p:nvPr/>
          </p:nvGrpSpPr>
          <p:grpSpPr>
            <a:xfrm>
              <a:off x="1490077" y="3146713"/>
              <a:ext cx="216261" cy="216261"/>
              <a:chOff x="2218721" y="3717673"/>
              <a:chExt cx="248226" cy="248226"/>
            </a:xfrm>
          </p:grpSpPr>
          <p:sp>
            <p:nvSpPr>
              <p:cNvPr id="71" name="椭圆 70"/>
              <p:cNvSpPr/>
              <p:nvPr/>
            </p:nvSpPr>
            <p:spPr>
              <a:xfrm>
                <a:off x="2218721" y="3717673"/>
                <a:ext cx="248226" cy="248226"/>
              </a:xfrm>
              <a:prstGeom prst="ellipse">
                <a:avLst/>
              </a:prstGeom>
              <a:solidFill>
                <a:schemeClr val="bg1"/>
              </a:solid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72" name="椭圆 71"/>
              <p:cNvSpPr/>
              <p:nvPr/>
            </p:nvSpPr>
            <p:spPr>
              <a:xfrm>
                <a:off x="2262420" y="3763753"/>
                <a:ext cx="156066" cy="156066"/>
              </a:xfrm>
              <a:prstGeom prst="ellipse">
                <a:avLst/>
              </a:prstGeom>
              <a:solidFill>
                <a:schemeClr val="accent1"/>
              </a:solid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grpSp>
          <p:nvGrpSpPr>
            <p:cNvPr id="6" name="组合 67"/>
            <p:cNvGrpSpPr/>
            <p:nvPr/>
          </p:nvGrpSpPr>
          <p:grpSpPr>
            <a:xfrm>
              <a:off x="5394180" y="3146713"/>
              <a:ext cx="216261" cy="216261"/>
              <a:chOff x="2218721" y="3717673"/>
              <a:chExt cx="248226" cy="248226"/>
            </a:xfrm>
          </p:grpSpPr>
          <p:sp>
            <p:nvSpPr>
              <p:cNvPr id="69" name="椭圆 68"/>
              <p:cNvSpPr/>
              <p:nvPr/>
            </p:nvSpPr>
            <p:spPr>
              <a:xfrm>
                <a:off x="2218721" y="3717673"/>
                <a:ext cx="248226" cy="248226"/>
              </a:xfrm>
              <a:prstGeom prst="ellipse">
                <a:avLst/>
              </a:prstGeom>
              <a:solidFill>
                <a:schemeClr val="bg1"/>
              </a:solid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70" name="椭圆 69"/>
              <p:cNvSpPr/>
              <p:nvPr/>
            </p:nvSpPr>
            <p:spPr>
              <a:xfrm>
                <a:off x="2262420" y="3763753"/>
                <a:ext cx="156066" cy="156066"/>
              </a:xfrm>
              <a:prstGeom prst="ellipse">
                <a:avLst/>
              </a:prstGeom>
              <a:solidFill>
                <a:schemeClr val="accent1"/>
              </a:solid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grpSp>
      <p:sp>
        <p:nvSpPr>
          <p:cNvPr id="73" name="文本框 23"/>
          <p:cNvSpPr txBox="1"/>
          <p:nvPr/>
        </p:nvSpPr>
        <p:spPr>
          <a:xfrm>
            <a:off x="1294905" y="1748593"/>
            <a:ext cx="1585429" cy="484588"/>
          </a:xfrm>
          <a:prstGeom prst="rect">
            <a:avLst/>
          </a:prstGeom>
          <a:noFill/>
        </p:spPr>
        <p:txBody>
          <a:bodyPr wrap="square" lIns="68550" tIns="34274" rIns="68550" bIns="34274"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在此添加详细的文字信息介绍。在此添加详细的文字。</a:t>
            </a:r>
          </a:p>
          <a:p>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7" name="组合 73"/>
          <p:cNvGrpSpPr/>
          <p:nvPr/>
        </p:nvGrpSpPr>
        <p:grpSpPr>
          <a:xfrm>
            <a:off x="1357896" y="1237974"/>
            <a:ext cx="1081112" cy="491861"/>
            <a:chOff x="4806096" y="2627316"/>
            <a:chExt cx="1442304" cy="655815"/>
          </a:xfrm>
          <a:solidFill>
            <a:schemeClr val="accent1"/>
          </a:solidFill>
        </p:grpSpPr>
        <p:sp>
          <p:nvSpPr>
            <p:cNvPr id="75" name="矩形 74"/>
            <p:cNvSpPr/>
            <p:nvPr/>
          </p:nvSpPr>
          <p:spPr>
            <a:xfrm>
              <a:off x="4806316" y="2705100"/>
              <a:ext cx="1442084" cy="4953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solidFill>
                  <a:schemeClr val="bg1">
                    <a:lumMod val="95000"/>
                  </a:schemeClr>
                </a:solidFill>
                <a:latin typeface="微软雅黑" panose="020B0503020204020204" pitchFamily="34" charset="-122"/>
                <a:ea typeface="微软雅黑" panose="020B0503020204020204" pitchFamily="34" charset="-122"/>
              </a:endParaRPr>
            </a:p>
          </p:txBody>
        </p:sp>
        <p:pic>
          <p:nvPicPr>
            <p:cNvPr id="76" name="图片 75"/>
            <p:cNvPicPr>
              <a:picLocks noChangeAspect="1"/>
            </p:cNvPicPr>
            <p:nvPr/>
          </p:nvPicPr>
          <p:blipFill rotWithShape="1">
            <a:blip r:embed="rId3" cstate="print">
              <a:extLst>
                <a:ext uri="{BEBA8EAE-BF5A-486C-A8C5-ECC9F3942E4B}">
                  <a14:imgProps xmlns:a14="http://schemas.microsoft.com/office/drawing/2010/main">
                    <a14:imgLayer r:embed="rId4">
                      <a14:imgEffect>
                        <a14:saturation sat="66000"/>
                      </a14:imgEffect>
                    </a14:imgLayer>
                  </a14:imgProps>
                </a:ext>
              </a:extLst>
            </a:blip>
            <a:srcRect t="76775"/>
            <a:stretch>
              <a:fillRect/>
            </a:stretch>
          </p:blipFill>
          <p:spPr>
            <a:xfrm rot="16200000" flipH="1">
              <a:off x="4505604" y="2927808"/>
              <a:ext cx="655815" cy="54832"/>
            </a:xfrm>
            <a:prstGeom prst="rect">
              <a:avLst/>
            </a:prstGeom>
            <a:grpFill/>
          </p:spPr>
        </p:pic>
        <p:sp>
          <p:nvSpPr>
            <p:cNvPr id="77" name="文本框 32"/>
            <p:cNvSpPr txBox="1"/>
            <p:nvPr/>
          </p:nvSpPr>
          <p:spPr>
            <a:xfrm>
              <a:off x="4901581" y="2768085"/>
              <a:ext cx="1240097" cy="369218"/>
            </a:xfrm>
            <a:prstGeom prst="rect">
              <a:avLst/>
            </a:prstGeom>
            <a:grpFill/>
          </p:spPr>
          <p:txBody>
            <a:bodyPr wrap="square" rtlCol="0">
              <a:spAutoFit/>
            </a:bodyPr>
            <a:lstStyle/>
            <a:p>
              <a:pPr algn="ctr"/>
              <a:r>
                <a:rPr lang="zh-CN" altLang="en-US" sz="1200" dirty="0">
                  <a:solidFill>
                    <a:schemeClr val="bg1">
                      <a:lumMod val="9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8" name="组合 77"/>
          <p:cNvGrpSpPr/>
          <p:nvPr/>
        </p:nvGrpSpPr>
        <p:grpSpPr>
          <a:xfrm>
            <a:off x="4665220" y="1109274"/>
            <a:ext cx="3326872" cy="1409889"/>
            <a:chOff x="6221950" y="1479032"/>
            <a:chExt cx="4438354" cy="1879852"/>
          </a:xfrm>
        </p:grpSpPr>
        <p:sp>
          <p:nvSpPr>
            <p:cNvPr id="79" name="任意多边形 78"/>
            <p:cNvSpPr/>
            <p:nvPr/>
          </p:nvSpPr>
          <p:spPr>
            <a:xfrm>
              <a:off x="6330080" y="1479032"/>
              <a:ext cx="4239939" cy="1771721"/>
            </a:xfrm>
            <a:custGeom>
              <a:avLst/>
              <a:gdLst>
                <a:gd name="connsiteX0" fmla="*/ 1095678 w 1187118"/>
                <a:gd name="connsiteY0" fmla="*/ 2033597 h 2125037"/>
                <a:gd name="connsiteX1" fmla="*/ 0 w 1187118"/>
                <a:gd name="connsiteY1" fmla="*/ 2033597 h 2125037"/>
                <a:gd name="connsiteX2" fmla="*/ 308 w 1187118"/>
                <a:gd name="connsiteY2" fmla="*/ 1748894 h 2125037"/>
                <a:gd name="connsiteX3" fmla="*/ 578959 w 1187118"/>
                <a:gd name="connsiteY3" fmla="*/ 763524 h 2125037"/>
                <a:gd name="connsiteX4" fmla="*/ 670779 w 1187118"/>
                <a:gd name="connsiteY4" fmla="*/ 468344 h 2125037"/>
                <a:gd name="connsiteX5" fmla="*/ 643010 w 1187118"/>
                <a:gd name="connsiteY5" fmla="*/ 346944 h 2125037"/>
                <a:gd name="connsiteX6" fmla="*/ 558469 w 1187118"/>
                <a:gd name="connsiteY6" fmla="*/ 306889 h 2125037"/>
                <a:gd name="connsiteX7" fmla="*/ 473928 w 1187118"/>
                <a:gd name="connsiteY7" fmla="*/ 351258 h 2125037"/>
                <a:gd name="connsiteX8" fmla="*/ 446159 w 1187118"/>
                <a:gd name="connsiteY8" fmla="*/ 527503 h 2125037"/>
                <a:gd name="connsiteX9" fmla="*/ 446159 w 1187118"/>
                <a:gd name="connsiteY9" fmla="*/ 717305 h 2125037"/>
                <a:gd name="connsiteX10" fmla="*/ 0 w 1187118"/>
                <a:gd name="connsiteY10" fmla="*/ 717305 h 2125037"/>
                <a:gd name="connsiteX11" fmla="*/ 0 w 1187118"/>
                <a:gd name="connsiteY11" fmla="*/ 644589 h 2125037"/>
                <a:gd name="connsiteX12" fmla="*/ 17255 w 1187118"/>
                <a:gd name="connsiteY12" fmla="*/ 380221 h 2125037"/>
                <a:gd name="connsiteX13" fmla="*/ 102296 w 1187118"/>
                <a:gd name="connsiteY13" fmla="*/ 189803 h 2125037"/>
                <a:gd name="connsiteX14" fmla="*/ 278541 w 1187118"/>
                <a:gd name="connsiteY14" fmla="*/ 48067 h 2125037"/>
                <a:gd name="connsiteX15" fmla="*/ 538595 w 1187118"/>
                <a:gd name="connsiteY15" fmla="*/ 0 h 2125037"/>
                <a:gd name="connsiteX16" fmla="*/ 987835 w 1187118"/>
                <a:gd name="connsiteY16" fmla="*/ 147282 h 2125037"/>
                <a:gd name="connsiteX17" fmla="*/ 1140047 w 1187118"/>
                <a:gd name="connsiteY17" fmla="*/ 520108 h 2125037"/>
                <a:gd name="connsiteX18" fmla="*/ 1054380 w 1187118"/>
                <a:gd name="connsiteY18" fmla="*/ 882458 h 2125037"/>
                <a:gd name="connsiteX19" fmla="*/ 549649 w 1187118"/>
                <a:gd name="connsiteY19" fmla="*/ 1693432 h 2125037"/>
                <a:gd name="connsiteX20" fmla="*/ 1095678 w 1187118"/>
                <a:gd name="connsiteY20" fmla="*/ 1693432 h 2125037"/>
                <a:gd name="connsiteX21" fmla="*/ 1187118 w 1187118"/>
                <a:gd name="connsiteY21" fmla="*/ 2125037 h 2125037"/>
                <a:gd name="connsiteX0-1" fmla="*/ 0 w 3901440"/>
                <a:gd name="connsiteY0-2" fmla="*/ 2033597 h 2125037"/>
                <a:gd name="connsiteX1-3" fmla="*/ 2714322 w 3901440"/>
                <a:gd name="connsiteY1-4" fmla="*/ 2033597 h 2125037"/>
                <a:gd name="connsiteX2-5" fmla="*/ 2714630 w 3901440"/>
                <a:gd name="connsiteY2-6" fmla="*/ 1748894 h 2125037"/>
                <a:gd name="connsiteX3-7" fmla="*/ 3293281 w 3901440"/>
                <a:gd name="connsiteY3-8" fmla="*/ 763524 h 2125037"/>
                <a:gd name="connsiteX4-9" fmla="*/ 3385101 w 3901440"/>
                <a:gd name="connsiteY4-10" fmla="*/ 468344 h 2125037"/>
                <a:gd name="connsiteX5-11" fmla="*/ 3357332 w 3901440"/>
                <a:gd name="connsiteY5-12" fmla="*/ 346944 h 2125037"/>
                <a:gd name="connsiteX6-13" fmla="*/ 3272791 w 3901440"/>
                <a:gd name="connsiteY6-14" fmla="*/ 306889 h 2125037"/>
                <a:gd name="connsiteX7-15" fmla="*/ 3188250 w 3901440"/>
                <a:gd name="connsiteY7-16" fmla="*/ 351258 h 2125037"/>
                <a:gd name="connsiteX8-17" fmla="*/ 3160481 w 3901440"/>
                <a:gd name="connsiteY8-18" fmla="*/ 527503 h 2125037"/>
                <a:gd name="connsiteX9-19" fmla="*/ 3160481 w 3901440"/>
                <a:gd name="connsiteY9-20" fmla="*/ 717305 h 2125037"/>
                <a:gd name="connsiteX10-21" fmla="*/ 2714322 w 3901440"/>
                <a:gd name="connsiteY10-22" fmla="*/ 717305 h 2125037"/>
                <a:gd name="connsiteX11-23" fmla="*/ 2714322 w 3901440"/>
                <a:gd name="connsiteY11-24" fmla="*/ 644589 h 2125037"/>
                <a:gd name="connsiteX12-25" fmla="*/ 2731577 w 3901440"/>
                <a:gd name="connsiteY12-26" fmla="*/ 380221 h 2125037"/>
                <a:gd name="connsiteX13-27" fmla="*/ 2816618 w 3901440"/>
                <a:gd name="connsiteY13-28" fmla="*/ 189803 h 2125037"/>
                <a:gd name="connsiteX14-29" fmla="*/ 2992863 w 3901440"/>
                <a:gd name="connsiteY14-30" fmla="*/ 48067 h 2125037"/>
                <a:gd name="connsiteX15-31" fmla="*/ 3252917 w 3901440"/>
                <a:gd name="connsiteY15-32" fmla="*/ 0 h 2125037"/>
                <a:gd name="connsiteX16-33" fmla="*/ 3702157 w 3901440"/>
                <a:gd name="connsiteY16-34" fmla="*/ 147282 h 2125037"/>
                <a:gd name="connsiteX17-35" fmla="*/ 3854369 w 3901440"/>
                <a:gd name="connsiteY17-36" fmla="*/ 520108 h 2125037"/>
                <a:gd name="connsiteX18-37" fmla="*/ 3768702 w 3901440"/>
                <a:gd name="connsiteY18-38" fmla="*/ 882458 h 2125037"/>
                <a:gd name="connsiteX19-39" fmla="*/ 3263971 w 3901440"/>
                <a:gd name="connsiteY19-40" fmla="*/ 1693432 h 2125037"/>
                <a:gd name="connsiteX20-41" fmla="*/ 3810000 w 3901440"/>
                <a:gd name="connsiteY20-42" fmla="*/ 1693432 h 2125037"/>
                <a:gd name="connsiteX21-43" fmla="*/ 3901440 w 3901440"/>
                <a:gd name="connsiteY21-44" fmla="*/ 2125037 h 2125037"/>
                <a:gd name="connsiteX0-45" fmla="*/ 0 w 4148183"/>
                <a:gd name="connsiteY0-46" fmla="*/ 2033597 h 2125037"/>
                <a:gd name="connsiteX1-47" fmla="*/ 2961065 w 4148183"/>
                <a:gd name="connsiteY1-48" fmla="*/ 2033597 h 2125037"/>
                <a:gd name="connsiteX2-49" fmla="*/ 2961373 w 4148183"/>
                <a:gd name="connsiteY2-50" fmla="*/ 1748894 h 2125037"/>
                <a:gd name="connsiteX3-51" fmla="*/ 3540024 w 4148183"/>
                <a:gd name="connsiteY3-52" fmla="*/ 763524 h 2125037"/>
                <a:gd name="connsiteX4-53" fmla="*/ 3631844 w 4148183"/>
                <a:gd name="connsiteY4-54" fmla="*/ 468344 h 2125037"/>
                <a:gd name="connsiteX5-55" fmla="*/ 3604075 w 4148183"/>
                <a:gd name="connsiteY5-56" fmla="*/ 346944 h 2125037"/>
                <a:gd name="connsiteX6-57" fmla="*/ 3519534 w 4148183"/>
                <a:gd name="connsiteY6-58" fmla="*/ 306889 h 2125037"/>
                <a:gd name="connsiteX7-59" fmla="*/ 3434993 w 4148183"/>
                <a:gd name="connsiteY7-60" fmla="*/ 351258 h 2125037"/>
                <a:gd name="connsiteX8-61" fmla="*/ 3407224 w 4148183"/>
                <a:gd name="connsiteY8-62" fmla="*/ 527503 h 2125037"/>
                <a:gd name="connsiteX9-63" fmla="*/ 3407224 w 4148183"/>
                <a:gd name="connsiteY9-64" fmla="*/ 717305 h 2125037"/>
                <a:gd name="connsiteX10-65" fmla="*/ 2961065 w 4148183"/>
                <a:gd name="connsiteY10-66" fmla="*/ 717305 h 2125037"/>
                <a:gd name="connsiteX11-67" fmla="*/ 2961065 w 4148183"/>
                <a:gd name="connsiteY11-68" fmla="*/ 644589 h 2125037"/>
                <a:gd name="connsiteX12-69" fmla="*/ 2978320 w 4148183"/>
                <a:gd name="connsiteY12-70" fmla="*/ 380221 h 2125037"/>
                <a:gd name="connsiteX13-71" fmla="*/ 3063361 w 4148183"/>
                <a:gd name="connsiteY13-72" fmla="*/ 189803 h 2125037"/>
                <a:gd name="connsiteX14-73" fmla="*/ 3239606 w 4148183"/>
                <a:gd name="connsiteY14-74" fmla="*/ 48067 h 2125037"/>
                <a:gd name="connsiteX15-75" fmla="*/ 3499660 w 4148183"/>
                <a:gd name="connsiteY15-76" fmla="*/ 0 h 2125037"/>
                <a:gd name="connsiteX16-77" fmla="*/ 3948900 w 4148183"/>
                <a:gd name="connsiteY16-78" fmla="*/ 147282 h 2125037"/>
                <a:gd name="connsiteX17-79" fmla="*/ 4101112 w 4148183"/>
                <a:gd name="connsiteY17-80" fmla="*/ 520108 h 2125037"/>
                <a:gd name="connsiteX18-81" fmla="*/ 4015445 w 4148183"/>
                <a:gd name="connsiteY18-82" fmla="*/ 882458 h 2125037"/>
                <a:gd name="connsiteX19-83" fmla="*/ 3510714 w 4148183"/>
                <a:gd name="connsiteY19-84" fmla="*/ 1693432 h 2125037"/>
                <a:gd name="connsiteX20-85" fmla="*/ 4056743 w 4148183"/>
                <a:gd name="connsiteY20-86" fmla="*/ 1693432 h 2125037"/>
                <a:gd name="connsiteX21-87" fmla="*/ 4148183 w 4148183"/>
                <a:gd name="connsiteY21-88" fmla="*/ 2125037 h 2125037"/>
                <a:gd name="connsiteX0-89" fmla="*/ 0 w 4003040"/>
                <a:gd name="connsiteY0-90" fmla="*/ 2033597 h 2125037"/>
                <a:gd name="connsiteX1-91" fmla="*/ 2815922 w 4003040"/>
                <a:gd name="connsiteY1-92" fmla="*/ 2033597 h 2125037"/>
                <a:gd name="connsiteX2-93" fmla="*/ 2816230 w 4003040"/>
                <a:gd name="connsiteY2-94" fmla="*/ 1748894 h 2125037"/>
                <a:gd name="connsiteX3-95" fmla="*/ 3394881 w 4003040"/>
                <a:gd name="connsiteY3-96" fmla="*/ 763524 h 2125037"/>
                <a:gd name="connsiteX4-97" fmla="*/ 3486701 w 4003040"/>
                <a:gd name="connsiteY4-98" fmla="*/ 468344 h 2125037"/>
                <a:gd name="connsiteX5-99" fmla="*/ 3458932 w 4003040"/>
                <a:gd name="connsiteY5-100" fmla="*/ 346944 h 2125037"/>
                <a:gd name="connsiteX6-101" fmla="*/ 3374391 w 4003040"/>
                <a:gd name="connsiteY6-102" fmla="*/ 306889 h 2125037"/>
                <a:gd name="connsiteX7-103" fmla="*/ 3289850 w 4003040"/>
                <a:gd name="connsiteY7-104" fmla="*/ 351258 h 2125037"/>
                <a:gd name="connsiteX8-105" fmla="*/ 3262081 w 4003040"/>
                <a:gd name="connsiteY8-106" fmla="*/ 527503 h 2125037"/>
                <a:gd name="connsiteX9-107" fmla="*/ 3262081 w 4003040"/>
                <a:gd name="connsiteY9-108" fmla="*/ 717305 h 2125037"/>
                <a:gd name="connsiteX10-109" fmla="*/ 2815922 w 4003040"/>
                <a:gd name="connsiteY10-110" fmla="*/ 717305 h 2125037"/>
                <a:gd name="connsiteX11-111" fmla="*/ 2815922 w 4003040"/>
                <a:gd name="connsiteY11-112" fmla="*/ 644589 h 2125037"/>
                <a:gd name="connsiteX12-113" fmla="*/ 2833177 w 4003040"/>
                <a:gd name="connsiteY12-114" fmla="*/ 380221 h 2125037"/>
                <a:gd name="connsiteX13-115" fmla="*/ 2918218 w 4003040"/>
                <a:gd name="connsiteY13-116" fmla="*/ 189803 h 2125037"/>
                <a:gd name="connsiteX14-117" fmla="*/ 3094463 w 4003040"/>
                <a:gd name="connsiteY14-118" fmla="*/ 48067 h 2125037"/>
                <a:gd name="connsiteX15-119" fmla="*/ 3354517 w 4003040"/>
                <a:gd name="connsiteY15-120" fmla="*/ 0 h 2125037"/>
                <a:gd name="connsiteX16-121" fmla="*/ 3803757 w 4003040"/>
                <a:gd name="connsiteY16-122" fmla="*/ 147282 h 2125037"/>
                <a:gd name="connsiteX17-123" fmla="*/ 3955969 w 4003040"/>
                <a:gd name="connsiteY17-124" fmla="*/ 520108 h 2125037"/>
                <a:gd name="connsiteX18-125" fmla="*/ 3870302 w 4003040"/>
                <a:gd name="connsiteY18-126" fmla="*/ 882458 h 2125037"/>
                <a:gd name="connsiteX19-127" fmla="*/ 3365571 w 4003040"/>
                <a:gd name="connsiteY19-128" fmla="*/ 1693432 h 2125037"/>
                <a:gd name="connsiteX20-129" fmla="*/ 3911600 w 4003040"/>
                <a:gd name="connsiteY20-130" fmla="*/ 1693432 h 2125037"/>
                <a:gd name="connsiteX21-131" fmla="*/ 4003040 w 4003040"/>
                <a:gd name="connsiteY21-132" fmla="*/ 2125037 h 2125037"/>
                <a:gd name="connsiteX0-133" fmla="*/ 0 w 4003040"/>
                <a:gd name="connsiteY0-134" fmla="*/ 2033597 h 2125037"/>
                <a:gd name="connsiteX1-135" fmla="*/ 2815922 w 4003040"/>
                <a:gd name="connsiteY1-136" fmla="*/ 2033597 h 2125037"/>
                <a:gd name="connsiteX2-137" fmla="*/ 2816230 w 4003040"/>
                <a:gd name="connsiteY2-138" fmla="*/ 1748894 h 2125037"/>
                <a:gd name="connsiteX3-139" fmla="*/ 3394881 w 4003040"/>
                <a:gd name="connsiteY3-140" fmla="*/ 763524 h 2125037"/>
                <a:gd name="connsiteX4-141" fmla="*/ 3486701 w 4003040"/>
                <a:gd name="connsiteY4-142" fmla="*/ 468344 h 2125037"/>
                <a:gd name="connsiteX5-143" fmla="*/ 3458932 w 4003040"/>
                <a:gd name="connsiteY5-144" fmla="*/ 346944 h 2125037"/>
                <a:gd name="connsiteX6-145" fmla="*/ 3374391 w 4003040"/>
                <a:gd name="connsiteY6-146" fmla="*/ 306889 h 2125037"/>
                <a:gd name="connsiteX7-147" fmla="*/ 3289850 w 4003040"/>
                <a:gd name="connsiteY7-148" fmla="*/ 351258 h 2125037"/>
                <a:gd name="connsiteX8-149" fmla="*/ 3262081 w 4003040"/>
                <a:gd name="connsiteY8-150" fmla="*/ 527503 h 2125037"/>
                <a:gd name="connsiteX9-151" fmla="*/ 3262081 w 4003040"/>
                <a:gd name="connsiteY9-152" fmla="*/ 717305 h 2125037"/>
                <a:gd name="connsiteX10-153" fmla="*/ 2815922 w 4003040"/>
                <a:gd name="connsiteY10-154" fmla="*/ 717305 h 2125037"/>
                <a:gd name="connsiteX11-155" fmla="*/ 2815922 w 4003040"/>
                <a:gd name="connsiteY11-156" fmla="*/ 644589 h 2125037"/>
                <a:gd name="connsiteX12-157" fmla="*/ 2833177 w 4003040"/>
                <a:gd name="connsiteY12-158" fmla="*/ 380221 h 2125037"/>
                <a:gd name="connsiteX13-159" fmla="*/ 2918218 w 4003040"/>
                <a:gd name="connsiteY13-160" fmla="*/ 189803 h 2125037"/>
                <a:gd name="connsiteX14-161" fmla="*/ 3094463 w 4003040"/>
                <a:gd name="connsiteY14-162" fmla="*/ 48067 h 2125037"/>
                <a:gd name="connsiteX15-163" fmla="*/ 3354517 w 4003040"/>
                <a:gd name="connsiteY15-164" fmla="*/ 0 h 2125037"/>
                <a:gd name="connsiteX16-165" fmla="*/ 3803757 w 4003040"/>
                <a:gd name="connsiteY16-166" fmla="*/ 147282 h 2125037"/>
                <a:gd name="connsiteX17-167" fmla="*/ 3955969 w 4003040"/>
                <a:gd name="connsiteY17-168" fmla="*/ 520108 h 2125037"/>
                <a:gd name="connsiteX18-169" fmla="*/ 3870302 w 4003040"/>
                <a:gd name="connsiteY18-170" fmla="*/ 882458 h 2125037"/>
                <a:gd name="connsiteX19-171" fmla="*/ 3365571 w 4003040"/>
                <a:gd name="connsiteY19-172" fmla="*/ 1693432 h 2125037"/>
                <a:gd name="connsiteX20-173" fmla="*/ 3911600 w 4003040"/>
                <a:gd name="connsiteY20-174" fmla="*/ 1693432 h 2125037"/>
                <a:gd name="connsiteX21-175" fmla="*/ 3956897 w 4003040"/>
                <a:gd name="connsiteY21-176" fmla="*/ 1974406 h 2125037"/>
                <a:gd name="connsiteX22" fmla="*/ 4003040 w 4003040"/>
                <a:gd name="connsiteY22" fmla="*/ 2125037 h 2125037"/>
                <a:gd name="connsiteX0-177" fmla="*/ 0 w 4923790"/>
                <a:gd name="connsiteY0-178" fmla="*/ 2033597 h 2033597"/>
                <a:gd name="connsiteX1-179" fmla="*/ 2815922 w 4923790"/>
                <a:gd name="connsiteY1-180" fmla="*/ 2033597 h 2033597"/>
                <a:gd name="connsiteX2-181" fmla="*/ 2816230 w 4923790"/>
                <a:gd name="connsiteY2-182" fmla="*/ 1748894 h 2033597"/>
                <a:gd name="connsiteX3-183" fmla="*/ 3394881 w 4923790"/>
                <a:gd name="connsiteY3-184" fmla="*/ 763524 h 2033597"/>
                <a:gd name="connsiteX4-185" fmla="*/ 3486701 w 4923790"/>
                <a:gd name="connsiteY4-186" fmla="*/ 468344 h 2033597"/>
                <a:gd name="connsiteX5-187" fmla="*/ 3458932 w 4923790"/>
                <a:gd name="connsiteY5-188" fmla="*/ 346944 h 2033597"/>
                <a:gd name="connsiteX6-189" fmla="*/ 3374391 w 4923790"/>
                <a:gd name="connsiteY6-190" fmla="*/ 306889 h 2033597"/>
                <a:gd name="connsiteX7-191" fmla="*/ 3289850 w 4923790"/>
                <a:gd name="connsiteY7-192" fmla="*/ 351258 h 2033597"/>
                <a:gd name="connsiteX8-193" fmla="*/ 3262081 w 4923790"/>
                <a:gd name="connsiteY8-194" fmla="*/ 527503 h 2033597"/>
                <a:gd name="connsiteX9-195" fmla="*/ 3262081 w 4923790"/>
                <a:gd name="connsiteY9-196" fmla="*/ 717305 h 2033597"/>
                <a:gd name="connsiteX10-197" fmla="*/ 2815922 w 4923790"/>
                <a:gd name="connsiteY10-198" fmla="*/ 717305 h 2033597"/>
                <a:gd name="connsiteX11-199" fmla="*/ 2815922 w 4923790"/>
                <a:gd name="connsiteY11-200" fmla="*/ 644589 h 2033597"/>
                <a:gd name="connsiteX12-201" fmla="*/ 2833177 w 4923790"/>
                <a:gd name="connsiteY12-202" fmla="*/ 380221 h 2033597"/>
                <a:gd name="connsiteX13-203" fmla="*/ 2918218 w 4923790"/>
                <a:gd name="connsiteY13-204" fmla="*/ 189803 h 2033597"/>
                <a:gd name="connsiteX14-205" fmla="*/ 3094463 w 4923790"/>
                <a:gd name="connsiteY14-206" fmla="*/ 48067 h 2033597"/>
                <a:gd name="connsiteX15-207" fmla="*/ 3354517 w 4923790"/>
                <a:gd name="connsiteY15-208" fmla="*/ 0 h 2033597"/>
                <a:gd name="connsiteX16-209" fmla="*/ 3803757 w 4923790"/>
                <a:gd name="connsiteY16-210" fmla="*/ 147282 h 2033597"/>
                <a:gd name="connsiteX17-211" fmla="*/ 3955969 w 4923790"/>
                <a:gd name="connsiteY17-212" fmla="*/ 520108 h 2033597"/>
                <a:gd name="connsiteX18-213" fmla="*/ 3870302 w 4923790"/>
                <a:gd name="connsiteY18-214" fmla="*/ 882458 h 2033597"/>
                <a:gd name="connsiteX19-215" fmla="*/ 3365571 w 4923790"/>
                <a:gd name="connsiteY19-216" fmla="*/ 1693432 h 2033597"/>
                <a:gd name="connsiteX20-217" fmla="*/ 3911600 w 4923790"/>
                <a:gd name="connsiteY20-218" fmla="*/ 1693432 h 2033597"/>
                <a:gd name="connsiteX21-219" fmla="*/ 3956897 w 4923790"/>
                <a:gd name="connsiteY21-220" fmla="*/ 1974406 h 2033597"/>
                <a:gd name="connsiteX22-221" fmla="*/ 4923790 w 4923790"/>
                <a:gd name="connsiteY22-222" fmla="*/ 1998037 h 2033597"/>
                <a:gd name="connsiteX0-223" fmla="*/ 0 w 4923790"/>
                <a:gd name="connsiteY0-224" fmla="*/ 2033597 h 2042452"/>
                <a:gd name="connsiteX1-225" fmla="*/ 2815922 w 4923790"/>
                <a:gd name="connsiteY1-226" fmla="*/ 2033597 h 2042452"/>
                <a:gd name="connsiteX2-227" fmla="*/ 2816230 w 4923790"/>
                <a:gd name="connsiteY2-228" fmla="*/ 1748894 h 2042452"/>
                <a:gd name="connsiteX3-229" fmla="*/ 3394881 w 4923790"/>
                <a:gd name="connsiteY3-230" fmla="*/ 763524 h 2042452"/>
                <a:gd name="connsiteX4-231" fmla="*/ 3486701 w 4923790"/>
                <a:gd name="connsiteY4-232" fmla="*/ 468344 h 2042452"/>
                <a:gd name="connsiteX5-233" fmla="*/ 3458932 w 4923790"/>
                <a:gd name="connsiteY5-234" fmla="*/ 346944 h 2042452"/>
                <a:gd name="connsiteX6-235" fmla="*/ 3374391 w 4923790"/>
                <a:gd name="connsiteY6-236" fmla="*/ 306889 h 2042452"/>
                <a:gd name="connsiteX7-237" fmla="*/ 3289850 w 4923790"/>
                <a:gd name="connsiteY7-238" fmla="*/ 351258 h 2042452"/>
                <a:gd name="connsiteX8-239" fmla="*/ 3262081 w 4923790"/>
                <a:gd name="connsiteY8-240" fmla="*/ 527503 h 2042452"/>
                <a:gd name="connsiteX9-241" fmla="*/ 3262081 w 4923790"/>
                <a:gd name="connsiteY9-242" fmla="*/ 717305 h 2042452"/>
                <a:gd name="connsiteX10-243" fmla="*/ 2815922 w 4923790"/>
                <a:gd name="connsiteY10-244" fmla="*/ 717305 h 2042452"/>
                <a:gd name="connsiteX11-245" fmla="*/ 2815922 w 4923790"/>
                <a:gd name="connsiteY11-246" fmla="*/ 644589 h 2042452"/>
                <a:gd name="connsiteX12-247" fmla="*/ 2833177 w 4923790"/>
                <a:gd name="connsiteY12-248" fmla="*/ 380221 h 2042452"/>
                <a:gd name="connsiteX13-249" fmla="*/ 2918218 w 4923790"/>
                <a:gd name="connsiteY13-250" fmla="*/ 189803 h 2042452"/>
                <a:gd name="connsiteX14-251" fmla="*/ 3094463 w 4923790"/>
                <a:gd name="connsiteY14-252" fmla="*/ 48067 h 2042452"/>
                <a:gd name="connsiteX15-253" fmla="*/ 3354517 w 4923790"/>
                <a:gd name="connsiteY15-254" fmla="*/ 0 h 2042452"/>
                <a:gd name="connsiteX16-255" fmla="*/ 3803757 w 4923790"/>
                <a:gd name="connsiteY16-256" fmla="*/ 147282 h 2042452"/>
                <a:gd name="connsiteX17-257" fmla="*/ 3955969 w 4923790"/>
                <a:gd name="connsiteY17-258" fmla="*/ 520108 h 2042452"/>
                <a:gd name="connsiteX18-259" fmla="*/ 3870302 w 4923790"/>
                <a:gd name="connsiteY18-260" fmla="*/ 882458 h 2042452"/>
                <a:gd name="connsiteX19-261" fmla="*/ 3365571 w 4923790"/>
                <a:gd name="connsiteY19-262" fmla="*/ 1693432 h 2042452"/>
                <a:gd name="connsiteX20-263" fmla="*/ 3911600 w 4923790"/>
                <a:gd name="connsiteY20-264" fmla="*/ 1693432 h 2042452"/>
                <a:gd name="connsiteX21-265" fmla="*/ 3944197 w 4923790"/>
                <a:gd name="connsiteY21-266" fmla="*/ 2018856 h 2042452"/>
                <a:gd name="connsiteX22-267" fmla="*/ 4923790 w 4923790"/>
                <a:gd name="connsiteY22-268" fmla="*/ 1998037 h 2042452"/>
                <a:gd name="connsiteX0-269" fmla="*/ 0 w 4923790"/>
                <a:gd name="connsiteY0-270" fmla="*/ 2033597 h 2042452"/>
                <a:gd name="connsiteX1-271" fmla="*/ 2815922 w 4923790"/>
                <a:gd name="connsiteY1-272" fmla="*/ 2033597 h 2042452"/>
                <a:gd name="connsiteX2-273" fmla="*/ 2816230 w 4923790"/>
                <a:gd name="connsiteY2-274" fmla="*/ 1748894 h 2042452"/>
                <a:gd name="connsiteX3-275" fmla="*/ 3394881 w 4923790"/>
                <a:gd name="connsiteY3-276" fmla="*/ 763524 h 2042452"/>
                <a:gd name="connsiteX4-277" fmla="*/ 3486701 w 4923790"/>
                <a:gd name="connsiteY4-278" fmla="*/ 468344 h 2042452"/>
                <a:gd name="connsiteX5-279" fmla="*/ 3458932 w 4923790"/>
                <a:gd name="connsiteY5-280" fmla="*/ 346944 h 2042452"/>
                <a:gd name="connsiteX6-281" fmla="*/ 3374391 w 4923790"/>
                <a:gd name="connsiteY6-282" fmla="*/ 306889 h 2042452"/>
                <a:gd name="connsiteX7-283" fmla="*/ 3289850 w 4923790"/>
                <a:gd name="connsiteY7-284" fmla="*/ 351258 h 2042452"/>
                <a:gd name="connsiteX8-285" fmla="*/ 3262081 w 4923790"/>
                <a:gd name="connsiteY8-286" fmla="*/ 527503 h 2042452"/>
                <a:gd name="connsiteX9-287" fmla="*/ 3262081 w 4923790"/>
                <a:gd name="connsiteY9-288" fmla="*/ 717305 h 2042452"/>
                <a:gd name="connsiteX10-289" fmla="*/ 2815922 w 4923790"/>
                <a:gd name="connsiteY10-290" fmla="*/ 717305 h 2042452"/>
                <a:gd name="connsiteX11-291" fmla="*/ 2815922 w 4923790"/>
                <a:gd name="connsiteY11-292" fmla="*/ 644589 h 2042452"/>
                <a:gd name="connsiteX12-293" fmla="*/ 2833177 w 4923790"/>
                <a:gd name="connsiteY12-294" fmla="*/ 380221 h 2042452"/>
                <a:gd name="connsiteX13-295" fmla="*/ 2918218 w 4923790"/>
                <a:gd name="connsiteY13-296" fmla="*/ 189803 h 2042452"/>
                <a:gd name="connsiteX14-297" fmla="*/ 3094463 w 4923790"/>
                <a:gd name="connsiteY14-298" fmla="*/ 48067 h 2042452"/>
                <a:gd name="connsiteX15-299" fmla="*/ 3354517 w 4923790"/>
                <a:gd name="connsiteY15-300" fmla="*/ 0 h 2042452"/>
                <a:gd name="connsiteX16-301" fmla="*/ 3803757 w 4923790"/>
                <a:gd name="connsiteY16-302" fmla="*/ 147282 h 2042452"/>
                <a:gd name="connsiteX17-303" fmla="*/ 3955969 w 4923790"/>
                <a:gd name="connsiteY17-304" fmla="*/ 520108 h 2042452"/>
                <a:gd name="connsiteX18-305" fmla="*/ 3870302 w 4923790"/>
                <a:gd name="connsiteY18-306" fmla="*/ 882458 h 2042452"/>
                <a:gd name="connsiteX19-307" fmla="*/ 3365571 w 4923790"/>
                <a:gd name="connsiteY19-308" fmla="*/ 1693432 h 2042452"/>
                <a:gd name="connsiteX20-309" fmla="*/ 3911600 w 4923790"/>
                <a:gd name="connsiteY20-310" fmla="*/ 1693432 h 2042452"/>
                <a:gd name="connsiteX21-311" fmla="*/ 3944197 w 4923790"/>
                <a:gd name="connsiteY21-312" fmla="*/ 2018856 h 2042452"/>
                <a:gd name="connsiteX22-313" fmla="*/ 4923790 w 4923790"/>
                <a:gd name="connsiteY22-314" fmla="*/ 1998037 h 2042452"/>
                <a:gd name="connsiteX0-315" fmla="*/ 0 w 4923790"/>
                <a:gd name="connsiteY0-316" fmla="*/ 2033597 h 2042452"/>
                <a:gd name="connsiteX1-317" fmla="*/ 2815922 w 4923790"/>
                <a:gd name="connsiteY1-318" fmla="*/ 2033597 h 2042452"/>
                <a:gd name="connsiteX2-319" fmla="*/ 2816230 w 4923790"/>
                <a:gd name="connsiteY2-320" fmla="*/ 1748894 h 2042452"/>
                <a:gd name="connsiteX3-321" fmla="*/ 3394881 w 4923790"/>
                <a:gd name="connsiteY3-322" fmla="*/ 763524 h 2042452"/>
                <a:gd name="connsiteX4-323" fmla="*/ 3486701 w 4923790"/>
                <a:gd name="connsiteY4-324" fmla="*/ 468344 h 2042452"/>
                <a:gd name="connsiteX5-325" fmla="*/ 3458932 w 4923790"/>
                <a:gd name="connsiteY5-326" fmla="*/ 346944 h 2042452"/>
                <a:gd name="connsiteX6-327" fmla="*/ 3374391 w 4923790"/>
                <a:gd name="connsiteY6-328" fmla="*/ 306889 h 2042452"/>
                <a:gd name="connsiteX7-329" fmla="*/ 3289850 w 4923790"/>
                <a:gd name="connsiteY7-330" fmla="*/ 351258 h 2042452"/>
                <a:gd name="connsiteX8-331" fmla="*/ 3262081 w 4923790"/>
                <a:gd name="connsiteY8-332" fmla="*/ 527503 h 2042452"/>
                <a:gd name="connsiteX9-333" fmla="*/ 3262081 w 4923790"/>
                <a:gd name="connsiteY9-334" fmla="*/ 717305 h 2042452"/>
                <a:gd name="connsiteX10-335" fmla="*/ 2815922 w 4923790"/>
                <a:gd name="connsiteY10-336" fmla="*/ 717305 h 2042452"/>
                <a:gd name="connsiteX11-337" fmla="*/ 2815922 w 4923790"/>
                <a:gd name="connsiteY11-338" fmla="*/ 644589 h 2042452"/>
                <a:gd name="connsiteX12-339" fmla="*/ 2833177 w 4923790"/>
                <a:gd name="connsiteY12-340" fmla="*/ 380221 h 2042452"/>
                <a:gd name="connsiteX13-341" fmla="*/ 2918218 w 4923790"/>
                <a:gd name="connsiteY13-342" fmla="*/ 189803 h 2042452"/>
                <a:gd name="connsiteX14-343" fmla="*/ 3094463 w 4923790"/>
                <a:gd name="connsiteY14-344" fmla="*/ 48067 h 2042452"/>
                <a:gd name="connsiteX15-345" fmla="*/ 3354517 w 4923790"/>
                <a:gd name="connsiteY15-346" fmla="*/ 0 h 2042452"/>
                <a:gd name="connsiteX16-347" fmla="*/ 3803757 w 4923790"/>
                <a:gd name="connsiteY16-348" fmla="*/ 147282 h 2042452"/>
                <a:gd name="connsiteX17-349" fmla="*/ 3955969 w 4923790"/>
                <a:gd name="connsiteY17-350" fmla="*/ 520108 h 2042452"/>
                <a:gd name="connsiteX18-351" fmla="*/ 3870302 w 4923790"/>
                <a:gd name="connsiteY18-352" fmla="*/ 882458 h 2042452"/>
                <a:gd name="connsiteX19-353" fmla="*/ 3365571 w 4923790"/>
                <a:gd name="connsiteY19-354" fmla="*/ 1693432 h 2042452"/>
                <a:gd name="connsiteX20-355" fmla="*/ 3911600 w 4923790"/>
                <a:gd name="connsiteY20-356" fmla="*/ 1693432 h 2042452"/>
                <a:gd name="connsiteX21-357" fmla="*/ 3944197 w 4923790"/>
                <a:gd name="connsiteY21-358" fmla="*/ 2018856 h 2042452"/>
                <a:gd name="connsiteX22-359" fmla="*/ 4923790 w 4923790"/>
                <a:gd name="connsiteY22-360" fmla="*/ 1998037 h 2042452"/>
                <a:gd name="connsiteX0-361" fmla="*/ 0 w 4923790"/>
                <a:gd name="connsiteY0-362" fmla="*/ 2033597 h 2034670"/>
                <a:gd name="connsiteX1-363" fmla="*/ 2815922 w 4923790"/>
                <a:gd name="connsiteY1-364" fmla="*/ 2033597 h 2034670"/>
                <a:gd name="connsiteX2-365" fmla="*/ 2816230 w 4923790"/>
                <a:gd name="connsiteY2-366" fmla="*/ 1748894 h 2034670"/>
                <a:gd name="connsiteX3-367" fmla="*/ 3394881 w 4923790"/>
                <a:gd name="connsiteY3-368" fmla="*/ 763524 h 2034670"/>
                <a:gd name="connsiteX4-369" fmla="*/ 3486701 w 4923790"/>
                <a:gd name="connsiteY4-370" fmla="*/ 468344 h 2034670"/>
                <a:gd name="connsiteX5-371" fmla="*/ 3458932 w 4923790"/>
                <a:gd name="connsiteY5-372" fmla="*/ 346944 h 2034670"/>
                <a:gd name="connsiteX6-373" fmla="*/ 3374391 w 4923790"/>
                <a:gd name="connsiteY6-374" fmla="*/ 306889 h 2034670"/>
                <a:gd name="connsiteX7-375" fmla="*/ 3289850 w 4923790"/>
                <a:gd name="connsiteY7-376" fmla="*/ 351258 h 2034670"/>
                <a:gd name="connsiteX8-377" fmla="*/ 3262081 w 4923790"/>
                <a:gd name="connsiteY8-378" fmla="*/ 527503 h 2034670"/>
                <a:gd name="connsiteX9-379" fmla="*/ 3262081 w 4923790"/>
                <a:gd name="connsiteY9-380" fmla="*/ 717305 h 2034670"/>
                <a:gd name="connsiteX10-381" fmla="*/ 2815922 w 4923790"/>
                <a:gd name="connsiteY10-382" fmla="*/ 717305 h 2034670"/>
                <a:gd name="connsiteX11-383" fmla="*/ 2815922 w 4923790"/>
                <a:gd name="connsiteY11-384" fmla="*/ 644589 h 2034670"/>
                <a:gd name="connsiteX12-385" fmla="*/ 2833177 w 4923790"/>
                <a:gd name="connsiteY12-386" fmla="*/ 380221 h 2034670"/>
                <a:gd name="connsiteX13-387" fmla="*/ 2918218 w 4923790"/>
                <a:gd name="connsiteY13-388" fmla="*/ 189803 h 2034670"/>
                <a:gd name="connsiteX14-389" fmla="*/ 3094463 w 4923790"/>
                <a:gd name="connsiteY14-390" fmla="*/ 48067 h 2034670"/>
                <a:gd name="connsiteX15-391" fmla="*/ 3354517 w 4923790"/>
                <a:gd name="connsiteY15-392" fmla="*/ 0 h 2034670"/>
                <a:gd name="connsiteX16-393" fmla="*/ 3803757 w 4923790"/>
                <a:gd name="connsiteY16-394" fmla="*/ 147282 h 2034670"/>
                <a:gd name="connsiteX17-395" fmla="*/ 3955969 w 4923790"/>
                <a:gd name="connsiteY17-396" fmla="*/ 520108 h 2034670"/>
                <a:gd name="connsiteX18-397" fmla="*/ 3870302 w 4923790"/>
                <a:gd name="connsiteY18-398" fmla="*/ 882458 h 2034670"/>
                <a:gd name="connsiteX19-399" fmla="*/ 3365571 w 4923790"/>
                <a:gd name="connsiteY19-400" fmla="*/ 1693432 h 2034670"/>
                <a:gd name="connsiteX20-401" fmla="*/ 3911600 w 4923790"/>
                <a:gd name="connsiteY20-402" fmla="*/ 1693432 h 2034670"/>
                <a:gd name="connsiteX21-403" fmla="*/ 3944197 w 4923790"/>
                <a:gd name="connsiteY21-404" fmla="*/ 2018856 h 2034670"/>
                <a:gd name="connsiteX22-405" fmla="*/ 4923790 w 4923790"/>
                <a:gd name="connsiteY22-406" fmla="*/ 1998037 h 2034670"/>
                <a:gd name="connsiteX0-407" fmla="*/ 0 w 4923790"/>
                <a:gd name="connsiteY0-408" fmla="*/ 2033597 h 2034670"/>
                <a:gd name="connsiteX1-409" fmla="*/ 2815922 w 4923790"/>
                <a:gd name="connsiteY1-410" fmla="*/ 2033597 h 2034670"/>
                <a:gd name="connsiteX2-411" fmla="*/ 2816230 w 4923790"/>
                <a:gd name="connsiteY2-412" fmla="*/ 1748894 h 2034670"/>
                <a:gd name="connsiteX3-413" fmla="*/ 3394881 w 4923790"/>
                <a:gd name="connsiteY3-414" fmla="*/ 763524 h 2034670"/>
                <a:gd name="connsiteX4-415" fmla="*/ 3486701 w 4923790"/>
                <a:gd name="connsiteY4-416" fmla="*/ 468344 h 2034670"/>
                <a:gd name="connsiteX5-417" fmla="*/ 3458932 w 4923790"/>
                <a:gd name="connsiteY5-418" fmla="*/ 346944 h 2034670"/>
                <a:gd name="connsiteX6-419" fmla="*/ 3374391 w 4923790"/>
                <a:gd name="connsiteY6-420" fmla="*/ 306889 h 2034670"/>
                <a:gd name="connsiteX7-421" fmla="*/ 3289850 w 4923790"/>
                <a:gd name="connsiteY7-422" fmla="*/ 351258 h 2034670"/>
                <a:gd name="connsiteX8-423" fmla="*/ 3262081 w 4923790"/>
                <a:gd name="connsiteY8-424" fmla="*/ 527503 h 2034670"/>
                <a:gd name="connsiteX9-425" fmla="*/ 3262081 w 4923790"/>
                <a:gd name="connsiteY9-426" fmla="*/ 717305 h 2034670"/>
                <a:gd name="connsiteX10-427" fmla="*/ 2815922 w 4923790"/>
                <a:gd name="connsiteY10-428" fmla="*/ 717305 h 2034670"/>
                <a:gd name="connsiteX11-429" fmla="*/ 2815922 w 4923790"/>
                <a:gd name="connsiteY11-430" fmla="*/ 644589 h 2034670"/>
                <a:gd name="connsiteX12-431" fmla="*/ 2833177 w 4923790"/>
                <a:gd name="connsiteY12-432" fmla="*/ 380221 h 2034670"/>
                <a:gd name="connsiteX13-433" fmla="*/ 2918218 w 4923790"/>
                <a:gd name="connsiteY13-434" fmla="*/ 189803 h 2034670"/>
                <a:gd name="connsiteX14-435" fmla="*/ 3094463 w 4923790"/>
                <a:gd name="connsiteY14-436" fmla="*/ 48067 h 2034670"/>
                <a:gd name="connsiteX15-437" fmla="*/ 3354517 w 4923790"/>
                <a:gd name="connsiteY15-438" fmla="*/ 0 h 2034670"/>
                <a:gd name="connsiteX16-439" fmla="*/ 3803757 w 4923790"/>
                <a:gd name="connsiteY16-440" fmla="*/ 147282 h 2034670"/>
                <a:gd name="connsiteX17-441" fmla="*/ 3955969 w 4923790"/>
                <a:gd name="connsiteY17-442" fmla="*/ 520108 h 2034670"/>
                <a:gd name="connsiteX18-443" fmla="*/ 3870302 w 4923790"/>
                <a:gd name="connsiteY18-444" fmla="*/ 882458 h 2034670"/>
                <a:gd name="connsiteX19-445" fmla="*/ 3365571 w 4923790"/>
                <a:gd name="connsiteY19-446" fmla="*/ 1693432 h 2034670"/>
                <a:gd name="connsiteX20-447" fmla="*/ 3911600 w 4923790"/>
                <a:gd name="connsiteY20-448" fmla="*/ 1693432 h 2034670"/>
                <a:gd name="connsiteX21-449" fmla="*/ 3944197 w 4923790"/>
                <a:gd name="connsiteY21-450" fmla="*/ 2018856 h 2034670"/>
                <a:gd name="connsiteX22-451" fmla="*/ 4923790 w 4923790"/>
                <a:gd name="connsiteY22-452" fmla="*/ 1998037 h 2034670"/>
                <a:gd name="connsiteX0-453" fmla="*/ 0 w 4923790"/>
                <a:gd name="connsiteY0-454" fmla="*/ 2033597 h 2034670"/>
                <a:gd name="connsiteX1-455" fmla="*/ 2815922 w 4923790"/>
                <a:gd name="connsiteY1-456" fmla="*/ 2033597 h 2034670"/>
                <a:gd name="connsiteX2-457" fmla="*/ 2816230 w 4923790"/>
                <a:gd name="connsiteY2-458" fmla="*/ 1748894 h 2034670"/>
                <a:gd name="connsiteX3-459" fmla="*/ 3394881 w 4923790"/>
                <a:gd name="connsiteY3-460" fmla="*/ 763524 h 2034670"/>
                <a:gd name="connsiteX4-461" fmla="*/ 3486701 w 4923790"/>
                <a:gd name="connsiteY4-462" fmla="*/ 468344 h 2034670"/>
                <a:gd name="connsiteX5-463" fmla="*/ 3458932 w 4923790"/>
                <a:gd name="connsiteY5-464" fmla="*/ 346944 h 2034670"/>
                <a:gd name="connsiteX6-465" fmla="*/ 3374391 w 4923790"/>
                <a:gd name="connsiteY6-466" fmla="*/ 306889 h 2034670"/>
                <a:gd name="connsiteX7-467" fmla="*/ 3289850 w 4923790"/>
                <a:gd name="connsiteY7-468" fmla="*/ 351258 h 2034670"/>
                <a:gd name="connsiteX8-469" fmla="*/ 3262081 w 4923790"/>
                <a:gd name="connsiteY8-470" fmla="*/ 527503 h 2034670"/>
                <a:gd name="connsiteX9-471" fmla="*/ 3262081 w 4923790"/>
                <a:gd name="connsiteY9-472" fmla="*/ 717305 h 2034670"/>
                <a:gd name="connsiteX10-473" fmla="*/ 2815922 w 4923790"/>
                <a:gd name="connsiteY10-474" fmla="*/ 717305 h 2034670"/>
                <a:gd name="connsiteX11-475" fmla="*/ 2815922 w 4923790"/>
                <a:gd name="connsiteY11-476" fmla="*/ 644589 h 2034670"/>
                <a:gd name="connsiteX12-477" fmla="*/ 2833177 w 4923790"/>
                <a:gd name="connsiteY12-478" fmla="*/ 380221 h 2034670"/>
                <a:gd name="connsiteX13-479" fmla="*/ 2918218 w 4923790"/>
                <a:gd name="connsiteY13-480" fmla="*/ 189803 h 2034670"/>
                <a:gd name="connsiteX14-481" fmla="*/ 3094463 w 4923790"/>
                <a:gd name="connsiteY14-482" fmla="*/ 48067 h 2034670"/>
                <a:gd name="connsiteX15-483" fmla="*/ 3354517 w 4923790"/>
                <a:gd name="connsiteY15-484" fmla="*/ 0 h 2034670"/>
                <a:gd name="connsiteX16-485" fmla="*/ 3803757 w 4923790"/>
                <a:gd name="connsiteY16-486" fmla="*/ 147282 h 2034670"/>
                <a:gd name="connsiteX17-487" fmla="*/ 3955969 w 4923790"/>
                <a:gd name="connsiteY17-488" fmla="*/ 520108 h 2034670"/>
                <a:gd name="connsiteX18-489" fmla="*/ 3870302 w 4923790"/>
                <a:gd name="connsiteY18-490" fmla="*/ 882458 h 2034670"/>
                <a:gd name="connsiteX19-491" fmla="*/ 3365571 w 4923790"/>
                <a:gd name="connsiteY19-492" fmla="*/ 1693432 h 2034670"/>
                <a:gd name="connsiteX20-493" fmla="*/ 3911600 w 4923790"/>
                <a:gd name="connsiteY20-494" fmla="*/ 1693432 h 2034670"/>
                <a:gd name="connsiteX21-495" fmla="*/ 3912447 w 4923790"/>
                <a:gd name="connsiteY21-496" fmla="*/ 2018856 h 2034670"/>
                <a:gd name="connsiteX22-497" fmla="*/ 4923790 w 4923790"/>
                <a:gd name="connsiteY22-498" fmla="*/ 1998037 h 2034670"/>
                <a:gd name="connsiteX0-499" fmla="*/ 0 w 4923790"/>
                <a:gd name="connsiteY0-500" fmla="*/ 2033597 h 2034670"/>
                <a:gd name="connsiteX1-501" fmla="*/ 2815922 w 4923790"/>
                <a:gd name="connsiteY1-502" fmla="*/ 2033597 h 2034670"/>
                <a:gd name="connsiteX2-503" fmla="*/ 2816230 w 4923790"/>
                <a:gd name="connsiteY2-504" fmla="*/ 1748894 h 2034670"/>
                <a:gd name="connsiteX3-505" fmla="*/ 3394881 w 4923790"/>
                <a:gd name="connsiteY3-506" fmla="*/ 763524 h 2034670"/>
                <a:gd name="connsiteX4-507" fmla="*/ 3486701 w 4923790"/>
                <a:gd name="connsiteY4-508" fmla="*/ 468344 h 2034670"/>
                <a:gd name="connsiteX5-509" fmla="*/ 3458932 w 4923790"/>
                <a:gd name="connsiteY5-510" fmla="*/ 346944 h 2034670"/>
                <a:gd name="connsiteX6-511" fmla="*/ 3374391 w 4923790"/>
                <a:gd name="connsiteY6-512" fmla="*/ 306889 h 2034670"/>
                <a:gd name="connsiteX7-513" fmla="*/ 3289850 w 4923790"/>
                <a:gd name="connsiteY7-514" fmla="*/ 351258 h 2034670"/>
                <a:gd name="connsiteX8-515" fmla="*/ 3262081 w 4923790"/>
                <a:gd name="connsiteY8-516" fmla="*/ 527503 h 2034670"/>
                <a:gd name="connsiteX9-517" fmla="*/ 3262081 w 4923790"/>
                <a:gd name="connsiteY9-518" fmla="*/ 717305 h 2034670"/>
                <a:gd name="connsiteX10-519" fmla="*/ 2815922 w 4923790"/>
                <a:gd name="connsiteY10-520" fmla="*/ 717305 h 2034670"/>
                <a:gd name="connsiteX11-521" fmla="*/ 2815922 w 4923790"/>
                <a:gd name="connsiteY11-522" fmla="*/ 644589 h 2034670"/>
                <a:gd name="connsiteX12-523" fmla="*/ 2833177 w 4923790"/>
                <a:gd name="connsiteY12-524" fmla="*/ 380221 h 2034670"/>
                <a:gd name="connsiteX13-525" fmla="*/ 2918218 w 4923790"/>
                <a:gd name="connsiteY13-526" fmla="*/ 189803 h 2034670"/>
                <a:gd name="connsiteX14-527" fmla="*/ 3094463 w 4923790"/>
                <a:gd name="connsiteY14-528" fmla="*/ 48067 h 2034670"/>
                <a:gd name="connsiteX15-529" fmla="*/ 3354517 w 4923790"/>
                <a:gd name="connsiteY15-530" fmla="*/ 0 h 2034670"/>
                <a:gd name="connsiteX16-531" fmla="*/ 3803757 w 4923790"/>
                <a:gd name="connsiteY16-532" fmla="*/ 147282 h 2034670"/>
                <a:gd name="connsiteX17-533" fmla="*/ 3955969 w 4923790"/>
                <a:gd name="connsiteY17-534" fmla="*/ 520108 h 2034670"/>
                <a:gd name="connsiteX18-535" fmla="*/ 3870302 w 4923790"/>
                <a:gd name="connsiteY18-536" fmla="*/ 882458 h 2034670"/>
                <a:gd name="connsiteX19-537" fmla="*/ 3365571 w 4923790"/>
                <a:gd name="connsiteY19-538" fmla="*/ 1693432 h 2034670"/>
                <a:gd name="connsiteX20-539" fmla="*/ 3911600 w 4923790"/>
                <a:gd name="connsiteY20-540" fmla="*/ 1693432 h 2034670"/>
                <a:gd name="connsiteX21-541" fmla="*/ 3912447 w 4923790"/>
                <a:gd name="connsiteY21-542" fmla="*/ 2018856 h 2034670"/>
                <a:gd name="connsiteX22-543" fmla="*/ 4923790 w 4923790"/>
                <a:gd name="connsiteY22-544" fmla="*/ 1998037 h 2034670"/>
                <a:gd name="connsiteX0-545" fmla="*/ 0 w 4923790"/>
                <a:gd name="connsiteY0-546" fmla="*/ 2033597 h 2034670"/>
                <a:gd name="connsiteX1-547" fmla="*/ 2815922 w 4923790"/>
                <a:gd name="connsiteY1-548" fmla="*/ 2033597 h 2034670"/>
                <a:gd name="connsiteX2-549" fmla="*/ 2816230 w 4923790"/>
                <a:gd name="connsiteY2-550" fmla="*/ 1748894 h 2034670"/>
                <a:gd name="connsiteX3-551" fmla="*/ 3394881 w 4923790"/>
                <a:gd name="connsiteY3-552" fmla="*/ 763524 h 2034670"/>
                <a:gd name="connsiteX4-553" fmla="*/ 3486701 w 4923790"/>
                <a:gd name="connsiteY4-554" fmla="*/ 468344 h 2034670"/>
                <a:gd name="connsiteX5-555" fmla="*/ 3458932 w 4923790"/>
                <a:gd name="connsiteY5-556" fmla="*/ 346944 h 2034670"/>
                <a:gd name="connsiteX6-557" fmla="*/ 3374391 w 4923790"/>
                <a:gd name="connsiteY6-558" fmla="*/ 306889 h 2034670"/>
                <a:gd name="connsiteX7-559" fmla="*/ 3289850 w 4923790"/>
                <a:gd name="connsiteY7-560" fmla="*/ 351258 h 2034670"/>
                <a:gd name="connsiteX8-561" fmla="*/ 3262081 w 4923790"/>
                <a:gd name="connsiteY8-562" fmla="*/ 527503 h 2034670"/>
                <a:gd name="connsiteX9-563" fmla="*/ 3262081 w 4923790"/>
                <a:gd name="connsiteY9-564" fmla="*/ 717305 h 2034670"/>
                <a:gd name="connsiteX10-565" fmla="*/ 2815922 w 4923790"/>
                <a:gd name="connsiteY10-566" fmla="*/ 717305 h 2034670"/>
                <a:gd name="connsiteX11-567" fmla="*/ 2815922 w 4923790"/>
                <a:gd name="connsiteY11-568" fmla="*/ 644589 h 2034670"/>
                <a:gd name="connsiteX12-569" fmla="*/ 2833177 w 4923790"/>
                <a:gd name="connsiteY12-570" fmla="*/ 380221 h 2034670"/>
                <a:gd name="connsiteX13-571" fmla="*/ 2918218 w 4923790"/>
                <a:gd name="connsiteY13-572" fmla="*/ 189803 h 2034670"/>
                <a:gd name="connsiteX14-573" fmla="*/ 3094463 w 4923790"/>
                <a:gd name="connsiteY14-574" fmla="*/ 48067 h 2034670"/>
                <a:gd name="connsiteX15-575" fmla="*/ 3354517 w 4923790"/>
                <a:gd name="connsiteY15-576" fmla="*/ 0 h 2034670"/>
                <a:gd name="connsiteX16-577" fmla="*/ 3803757 w 4923790"/>
                <a:gd name="connsiteY16-578" fmla="*/ 147282 h 2034670"/>
                <a:gd name="connsiteX17-579" fmla="*/ 3955969 w 4923790"/>
                <a:gd name="connsiteY17-580" fmla="*/ 520108 h 2034670"/>
                <a:gd name="connsiteX18-581" fmla="*/ 3870302 w 4923790"/>
                <a:gd name="connsiteY18-582" fmla="*/ 882458 h 2034670"/>
                <a:gd name="connsiteX19-583" fmla="*/ 3365571 w 4923790"/>
                <a:gd name="connsiteY19-584" fmla="*/ 1693432 h 2034670"/>
                <a:gd name="connsiteX20-585" fmla="*/ 3911600 w 4923790"/>
                <a:gd name="connsiteY20-586" fmla="*/ 1693432 h 2034670"/>
                <a:gd name="connsiteX21-587" fmla="*/ 3912447 w 4923790"/>
                <a:gd name="connsiteY21-588" fmla="*/ 2018856 h 2034670"/>
                <a:gd name="connsiteX22-589" fmla="*/ 4923790 w 4923790"/>
                <a:gd name="connsiteY22-590" fmla="*/ 1998037 h 2034670"/>
                <a:gd name="connsiteX0-591" fmla="*/ 0 w 4923790"/>
                <a:gd name="connsiteY0-592" fmla="*/ 2033597 h 2034670"/>
                <a:gd name="connsiteX1-593" fmla="*/ 2815922 w 4923790"/>
                <a:gd name="connsiteY1-594" fmla="*/ 2033597 h 2034670"/>
                <a:gd name="connsiteX2-595" fmla="*/ 2816230 w 4923790"/>
                <a:gd name="connsiteY2-596" fmla="*/ 1748894 h 2034670"/>
                <a:gd name="connsiteX3-597" fmla="*/ 3394881 w 4923790"/>
                <a:gd name="connsiteY3-598" fmla="*/ 763524 h 2034670"/>
                <a:gd name="connsiteX4-599" fmla="*/ 3486701 w 4923790"/>
                <a:gd name="connsiteY4-600" fmla="*/ 468344 h 2034670"/>
                <a:gd name="connsiteX5-601" fmla="*/ 3458932 w 4923790"/>
                <a:gd name="connsiteY5-602" fmla="*/ 346944 h 2034670"/>
                <a:gd name="connsiteX6-603" fmla="*/ 3374391 w 4923790"/>
                <a:gd name="connsiteY6-604" fmla="*/ 306889 h 2034670"/>
                <a:gd name="connsiteX7-605" fmla="*/ 3289850 w 4923790"/>
                <a:gd name="connsiteY7-606" fmla="*/ 351258 h 2034670"/>
                <a:gd name="connsiteX8-607" fmla="*/ 3262081 w 4923790"/>
                <a:gd name="connsiteY8-608" fmla="*/ 527503 h 2034670"/>
                <a:gd name="connsiteX9-609" fmla="*/ 3262081 w 4923790"/>
                <a:gd name="connsiteY9-610" fmla="*/ 717305 h 2034670"/>
                <a:gd name="connsiteX10-611" fmla="*/ 2815922 w 4923790"/>
                <a:gd name="connsiteY10-612" fmla="*/ 717305 h 2034670"/>
                <a:gd name="connsiteX11-613" fmla="*/ 2815922 w 4923790"/>
                <a:gd name="connsiteY11-614" fmla="*/ 644589 h 2034670"/>
                <a:gd name="connsiteX12-615" fmla="*/ 2833177 w 4923790"/>
                <a:gd name="connsiteY12-616" fmla="*/ 380221 h 2034670"/>
                <a:gd name="connsiteX13-617" fmla="*/ 2918218 w 4923790"/>
                <a:gd name="connsiteY13-618" fmla="*/ 189803 h 2034670"/>
                <a:gd name="connsiteX14-619" fmla="*/ 3094463 w 4923790"/>
                <a:gd name="connsiteY14-620" fmla="*/ 48067 h 2034670"/>
                <a:gd name="connsiteX15-621" fmla="*/ 3354517 w 4923790"/>
                <a:gd name="connsiteY15-622" fmla="*/ 0 h 2034670"/>
                <a:gd name="connsiteX16-623" fmla="*/ 3803757 w 4923790"/>
                <a:gd name="connsiteY16-624" fmla="*/ 147282 h 2034670"/>
                <a:gd name="connsiteX17-625" fmla="*/ 3955969 w 4923790"/>
                <a:gd name="connsiteY17-626" fmla="*/ 520108 h 2034670"/>
                <a:gd name="connsiteX18-627" fmla="*/ 3870302 w 4923790"/>
                <a:gd name="connsiteY18-628" fmla="*/ 882458 h 2034670"/>
                <a:gd name="connsiteX19-629" fmla="*/ 3365571 w 4923790"/>
                <a:gd name="connsiteY19-630" fmla="*/ 1693432 h 2034670"/>
                <a:gd name="connsiteX20-631" fmla="*/ 3911600 w 4923790"/>
                <a:gd name="connsiteY20-632" fmla="*/ 1693432 h 2034670"/>
                <a:gd name="connsiteX21-633" fmla="*/ 3912447 w 4923790"/>
                <a:gd name="connsiteY21-634" fmla="*/ 2018856 h 2034670"/>
                <a:gd name="connsiteX22-635" fmla="*/ 4923790 w 4923790"/>
                <a:gd name="connsiteY22-636" fmla="*/ 1998037 h 2034670"/>
                <a:gd name="connsiteX0-637" fmla="*/ 0 w 4923790"/>
                <a:gd name="connsiteY0-638" fmla="*/ 2033597 h 2045972"/>
                <a:gd name="connsiteX1-639" fmla="*/ 2815922 w 4923790"/>
                <a:gd name="connsiteY1-640" fmla="*/ 2033597 h 2045972"/>
                <a:gd name="connsiteX2-641" fmla="*/ 2816230 w 4923790"/>
                <a:gd name="connsiteY2-642" fmla="*/ 1748894 h 2045972"/>
                <a:gd name="connsiteX3-643" fmla="*/ 3394881 w 4923790"/>
                <a:gd name="connsiteY3-644" fmla="*/ 763524 h 2045972"/>
                <a:gd name="connsiteX4-645" fmla="*/ 3486701 w 4923790"/>
                <a:gd name="connsiteY4-646" fmla="*/ 468344 h 2045972"/>
                <a:gd name="connsiteX5-647" fmla="*/ 3458932 w 4923790"/>
                <a:gd name="connsiteY5-648" fmla="*/ 346944 h 2045972"/>
                <a:gd name="connsiteX6-649" fmla="*/ 3374391 w 4923790"/>
                <a:gd name="connsiteY6-650" fmla="*/ 306889 h 2045972"/>
                <a:gd name="connsiteX7-651" fmla="*/ 3289850 w 4923790"/>
                <a:gd name="connsiteY7-652" fmla="*/ 351258 h 2045972"/>
                <a:gd name="connsiteX8-653" fmla="*/ 3262081 w 4923790"/>
                <a:gd name="connsiteY8-654" fmla="*/ 527503 h 2045972"/>
                <a:gd name="connsiteX9-655" fmla="*/ 3262081 w 4923790"/>
                <a:gd name="connsiteY9-656" fmla="*/ 717305 h 2045972"/>
                <a:gd name="connsiteX10-657" fmla="*/ 2815922 w 4923790"/>
                <a:gd name="connsiteY10-658" fmla="*/ 717305 h 2045972"/>
                <a:gd name="connsiteX11-659" fmla="*/ 2815922 w 4923790"/>
                <a:gd name="connsiteY11-660" fmla="*/ 644589 h 2045972"/>
                <a:gd name="connsiteX12-661" fmla="*/ 2833177 w 4923790"/>
                <a:gd name="connsiteY12-662" fmla="*/ 380221 h 2045972"/>
                <a:gd name="connsiteX13-663" fmla="*/ 2918218 w 4923790"/>
                <a:gd name="connsiteY13-664" fmla="*/ 189803 h 2045972"/>
                <a:gd name="connsiteX14-665" fmla="*/ 3094463 w 4923790"/>
                <a:gd name="connsiteY14-666" fmla="*/ 48067 h 2045972"/>
                <a:gd name="connsiteX15-667" fmla="*/ 3354517 w 4923790"/>
                <a:gd name="connsiteY15-668" fmla="*/ 0 h 2045972"/>
                <a:gd name="connsiteX16-669" fmla="*/ 3803757 w 4923790"/>
                <a:gd name="connsiteY16-670" fmla="*/ 147282 h 2045972"/>
                <a:gd name="connsiteX17-671" fmla="*/ 3955969 w 4923790"/>
                <a:gd name="connsiteY17-672" fmla="*/ 520108 h 2045972"/>
                <a:gd name="connsiteX18-673" fmla="*/ 3870302 w 4923790"/>
                <a:gd name="connsiteY18-674" fmla="*/ 882458 h 2045972"/>
                <a:gd name="connsiteX19-675" fmla="*/ 3365571 w 4923790"/>
                <a:gd name="connsiteY19-676" fmla="*/ 1693432 h 2045972"/>
                <a:gd name="connsiteX20-677" fmla="*/ 3911600 w 4923790"/>
                <a:gd name="connsiteY20-678" fmla="*/ 1693432 h 2045972"/>
                <a:gd name="connsiteX21-679" fmla="*/ 3906097 w 4923790"/>
                <a:gd name="connsiteY21-680" fmla="*/ 2031556 h 2045972"/>
                <a:gd name="connsiteX22-681" fmla="*/ 4923790 w 4923790"/>
                <a:gd name="connsiteY22-682" fmla="*/ 1998037 h 2045972"/>
                <a:gd name="connsiteX0-683" fmla="*/ 0 w 4923790"/>
                <a:gd name="connsiteY0-684" fmla="*/ 2033597 h 2045972"/>
                <a:gd name="connsiteX1-685" fmla="*/ 2815922 w 4923790"/>
                <a:gd name="connsiteY1-686" fmla="*/ 2033597 h 2045972"/>
                <a:gd name="connsiteX2-687" fmla="*/ 2816230 w 4923790"/>
                <a:gd name="connsiteY2-688" fmla="*/ 1748894 h 2045972"/>
                <a:gd name="connsiteX3-689" fmla="*/ 3394881 w 4923790"/>
                <a:gd name="connsiteY3-690" fmla="*/ 763524 h 2045972"/>
                <a:gd name="connsiteX4-691" fmla="*/ 3486701 w 4923790"/>
                <a:gd name="connsiteY4-692" fmla="*/ 468344 h 2045972"/>
                <a:gd name="connsiteX5-693" fmla="*/ 3458932 w 4923790"/>
                <a:gd name="connsiteY5-694" fmla="*/ 346944 h 2045972"/>
                <a:gd name="connsiteX6-695" fmla="*/ 3374391 w 4923790"/>
                <a:gd name="connsiteY6-696" fmla="*/ 306889 h 2045972"/>
                <a:gd name="connsiteX7-697" fmla="*/ 3289850 w 4923790"/>
                <a:gd name="connsiteY7-698" fmla="*/ 351258 h 2045972"/>
                <a:gd name="connsiteX8-699" fmla="*/ 3262081 w 4923790"/>
                <a:gd name="connsiteY8-700" fmla="*/ 527503 h 2045972"/>
                <a:gd name="connsiteX9-701" fmla="*/ 3262081 w 4923790"/>
                <a:gd name="connsiteY9-702" fmla="*/ 717305 h 2045972"/>
                <a:gd name="connsiteX10-703" fmla="*/ 2815922 w 4923790"/>
                <a:gd name="connsiteY10-704" fmla="*/ 717305 h 2045972"/>
                <a:gd name="connsiteX11-705" fmla="*/ 2815922 w 4923790"/>
                <a:gd name="connsiteY11-706" fmla="*/ 644589 h 2045972"/>
                <a:gd name="connsiteX12-707" fmla="*/ 2833177 w 4923790"/>
                <a:gd name="connsiteY12-708" fmla="*/ 380221 h 2045972"/>
                <a:gd name="connsiteX13-709" fmla="*/ 2918218 w 4923790"/>
                <a:gd name="connsiteY13-710" fmla="*/ 189803 h 2045972"/>
                <a:gd name="connsiteX14-711" fmla="*/ 3094463 w 4923790"/>
                <a:gd name="connsiteY14-712" fmla="*/ 48067 h 2045972"/>
                <a:gd name="connsiteX15-713" fmla="*/ 3354517 w 4923790"/>
                <a:gd name="connsiteY15-714" fmla="*/ 0 h 2045972"/>
                <a:gd name="connsiteX16-715" fmla="*/ 3803757 w 4923790"/>
                <a:gd name="connsiteY16-716" fmla="*/ 147282 h 2045972"/>
                <a:gd name="connsiteX17-717" fmla="*/ 3955969 w 4923790"/>
                <a:gd name="connsiteY17-718" fmla="*/ 520108 h 2045972"/>
                <a:gd name="connsiteX18-719" fmla="*/ 3870302 w 4923790"/>
                <a:gd name="connsiteY18-720" fmla="*/ 882458 h 2045972"/>
                <a:gd name="connsiteX19-721" fmla="*/ 3365571 w 4923790"/>
                <a:gd name="connsiteY19-722" fmla="*/ 1693432 h 2045972"/>
                <a:gd name="connsiteX20-723" fmla="*/ 3911600 w 4923790"/>
                <a:gd name="connsiteY20-724" fmla="*/ 1693432 h 2045972"/>
                <a:gd name="connsiteX21-725" fmla="*/ 3906097 w 4923790"/>
                <a:gd name="connsiteY21-726" fmla="*/ 2031556 h 2045972"/>
                <a:gd name="connsiteX22-727" fmla="*/ 4923790 w 4923790"/>
                <a:gd name="connsiteY22-728" fmla="*/ 1998037 h 2045972"/>
                <a:gd name="connsiteX0-729" fmla="*/ 0 w 4923790"/>
                <a:gd name="connsiteY0-730" fmla="*/ 2033597 h 2033597"/>
                <a:gd name="connsiteX1-731" fmla="*/ 2815922 w 4923790"/>
                <a:gd name="connsiteY1-732" fmla="*/ 2033597 h 2033597"/>
                <a:gd name="connsiteX2-733" fmla="*/ 2816230 w 4923790"/>
                <a:gd name="connsiteY2-734" fmla="*/ 1748894 h 2033597"/>
                <a:gd name="connsiteX3-735" fmla="*/ 3394881 w 4923790"/>
                <a:gd name="connsiteY3-736" fmla="*/ 763524 h 2033597"/>
                <a:gd name="connsiteX4-737" fmla="*/ 3486701 w 4923790"/>
                <a:gd name="connsiteY4-738" fmla="*/ 468344 h 2033597"/>
                <a:gd name="connsiteX5-739" fmla="*/ 3458932 w 4923790"/>
                <a:gd name="connsiteY5-740" fmla="*/ 346944 h 2033597"/>
                <a:gd name="connsiteX6-741" fmla="*/ 3374391 w 4923790"/>
                <a:gd name="connsiteY6-742" fmla="*/ 306889 h 2033597"/>
                <a:gd name="connsiteX7-743" fmla="*/ 3289850 w 4923790"/>
                <a:gd name="connsiteY7-744" fmla="*/ 351258 h 2033597"/>
                <a:gd name="connsiteX8-745" fmla="*/ 3262081 w 4923790"/>
                <a:gd name="connsiteY8-746" fmla="*/ 527503 h 2033597"/>
                <a:gd name="connsiteX9-747" fmla="*/ 3262081 w 4923790"/>
                <a:gd name="connsiteY9-748" fmla="*/ 717305 h 2033597"/>
                <a:gd name="connsiteX10-749" fmla="*/ 2815922 w 4923790"/>
                <a:gd name="connsiteY10-750" fmla="*/ 717305 h 2033597"/>
                <a:gd name="connsiteX11-751" fmla="*/ 2815922 w 4923790"/>
                <a:gd name="connsiteY11-752" fmla="*/ 644589 h 2033597"/>
                <a:gd name="connsiteX12-753" fmla="*/ 2833177 w 4923790"/>
                <a:gd name="connsiteY12-754" fmla="*/ 380221 h 2033597"/>
                <a:gd name="connsiteX13-755" fmla="*/ 2918218 w 4923790"/>
                <a:gd name="connsiteY13-756" fmla="*/ 189803 h 2033597"/>
                <a:gd name="connsiteX14-757" fmla="*/ 3094463 w 4923790"/>
                <a:gd name="connsiteY14-758" fmla="*/ 48067 h 2033597"/>
                <a:gd name="connsiteX15-759" fmla="*/ 3354517 w 4923790"/>
                <a:gd name="connsiteY15-760" fmla="*/ 0 h 2033597"/>
                <a:gd name="connsiteX16-761" fmla="*/ 3803757 w 4923790"/>
                <a:gd name="connsiteY16-762" fmla="*/ 147282 h 2033597"/>
                <a:gd name="connsiteX17-763" fmla="*/ 3955969 w 4923790"/>
                <a:gd name="connsiteY17-764" fmla="*/ 520108 h 2033597"/>
                <a:gd name="connsiteX18-765" fmla="*/ 3870302 w 4923790"/>
                <a:gd name="connsiteY18-766" fmla="*/ 882458 h 2033597"/>
                <a:gd name="connsiteX19-767" fmla="*/ 3365571 w 4923790"/>
                <a:gd name="connsiteY19-768" fmla="*/ 1693432 h 2033597"/>
                <a:gd name="connsiteX20-769" fmla="*/ 3911600 w 4923790"/>
                <a:gd name="connsiteY20-770" fmla="*/ 1693432 h 2033597"/>
                <a:gd name="connsiteX21-771" fmla="*/ 3906097 w 4923790"/>
                <a:gd name="connsiteY21-772" fmla="*/ 2031556 h 2033597"/>
                <a:gd name="connsiteX22-773" fmla="*/ 4923790 w 4923790"/>
                <a:gd name="connsiteY22-774" fmla="*/ 1998037 h 2033597"/>
                <a:gd name="connsiteX0-775" fmla="*/ 0 w 4968240"/>
                <a:gd name="connsiteY0-776" fmla="*/ 2033597 h 2036137"/>
                <a:gd name="connsiteX1-777" fmla="*/ 2815922 w 4968240"/>
                <a:gd name="connsiteY1-778" fmla="*/ 2033597 h 2036137"/>
                <a:gd name="connsiteX2-779" fmla="*/ 2816230 w 4968240"/>
                <a:gd name="connsiteY2-780" fmla="*/ 1748894 h 2036137"/>
                <a:gd name="connsiteX3-781" fmla="*/ 3394881 w 4968240"/>
                <a:gd name="connsiteY3-782" fmla="*/ 763524 h 2036137"/>
                <a:gd name="connsiteX4-783" fmla="*/ 3486701 w 4968240"/>
                <a:gd name="connsiteY4-784" fmla="*/ 468344 h 2036137"/>
                <a:gd name="connsiteX5-785" fmla="*/ 3458932 w 4968240"/>
                <a:gd name="connsiteY5-786" fmla="*/ 346944 h 2036137"/>
                <a:gd name="connsiteX6-787" fmla="*/ 3374391 w 4968240"/>
                <a:gd name="connsiteY6-788" fmla="*/ 306889 h 2036137"/>
                <a:gd name="connsiteX7-789" fmla="*/ 3289850 w 4968240"/>
                <a:gd name="connsiteY7-790" fmla="*/ 351258 h 2036137"/>
                <a:gd name="connsiteX8-791" fmla="*/ 3262081 w 4968240"/>
                <a:gd name="connsiteY8-792" fmla="*/ 527503 h 2036137"/>
                <a:gd name="connsiteX9-793" fmla="*/ 3262081 w 4968240"/>
                <a:gd name="connsiteY9-794" fmla="*/ 717305 h 2036137"/>
                <a:gd name="connsiteX10-795" fmla="*/ 2815922 w 4968240"/>
                <a:gd name="connsiteY10-796" fmla="*/ 717305 h 2036137"/>
                <a:gd name="connsiteX11-797" fmla="*/ 2815922 w 4968240"/>
                <a:gd name="connsiteY11-798" fmla="*/ 644589 h 2036137"/>
                <a:gd name="connsiteX12-799" fmla="*/ 2833177 w 4968240"/>
                <a:gd name="connsiteY12-800" fmla="*/ 380221 h 2036137"/>
                <a:gd name="connsiteX13-801" fmla="*/ 2918218 w 4968240"/>
                <a:gd name="connsiteY13-802" fmla="*/ 189803 h 2036137"/>
                <a:gd name="connsiteX14-803" fmla="*/ 3094463 w 4968240"/>
                <a:gd name="connsiteY14-804" fmla="*/ 48067 h 2036137"/>
                <a:gd name="connsiteX15-805" fmla="*/ 3354517 w 4968240"/>
                <a:gd name="connsiteY15-806" fmla="*/ 0 h 2036137"/>
                <a:gd name="connsiteX16-807" fmla="*/ 3803757 w 4968240"/>
                <a:gd name="connsiteY16-808" fmla="*/ 147282 h 2036137"/>
                <a:gd name="connsiteX17-809" fmla="*/ 3955969 w 4968240"/>
                <a:gd name="connsiteY17-810" fmla="*/ 520108 h 2036137"/>
                <a:gd name="connsiteX18-811" fmla="*/ 3870302 w 4968240"/>
                <a:gd name="connsiteY18-812" fmla="*/ 882458 h 2036137"/>
                <a:gd name="connsiteX19-813" fmla="*/ 3365571 w 4968240"/>
                <a:gd name="connsiteY19-814" fmla="*/ 1693432 h 2036137"/>
                <a:gd name="connsiteX20-815" fmla="*/ 3911600 w 4968240"/>
                <a:gd name="connsiteY20-816" fmla="*/ 1693432 h 2036137"/>
                <a:gd name="connsiteX21-817" fmla="*/ 3906097 w 4968240"/>
                <a:gd name="connsiteY21-818" fmla="*/ 2031556 h 2036137"/>
                <a:gd name="connsiteX22-819" fmla="*/ 4968240 w 4968240"/>
                <a:gd name="connsiteY22-820" fmla="*/ 2036137 h 2036137"/>
                <a:gd name="connsiteX0-821" fmla="*/ 0 w 4968240"/>
                <a:gd name="connsiteY0-822" fmla="*/ 2033597 h 2041886"/>
                <a:gd name="connsiteX1-823" fmla="*/ 2815922 w 4968240"/>
                <a:gd name="connsiteY1-824" fmla="*/ 2033597 h 2041886"/>
                <a:gd name="connsiteX2-825" fmla="*/ 2816230 w 4968240"/>
                <a:gd name="connsiteY2-826" fmla="*/ 1748894 h 2041886"/>
                <a:gd name="connsiteX3-827" fmla="*/ 3394881 w 4968240"/>
                <a:gd name="connsiteY3-828" fmla="*/ 763524 h 2041886"/>
                <a:gd name="connsiteX4-829" fmla="*/ 3486701 w 4968240"/>
                <a:gd name="connsiteY4-830" fmla="*/ 468344 h 2041886"/>
                <a:gd name="connsiteX5-831" fmla="*/ 3458932 w 4968240"/>
                <a:gd name="connsiteY5-832" fmla="*/ 346944 h 2041886"/>
                <a:gd name="connsiteX6-833" fmla="*/ 3374391 w 4968240"/>
                <a:gd name="connsiteY6-834" fmla="*/ 306889 h 2041886"/>
                <a:gd name="connsiteX7-835" fmla="*/ 3289850 w 4968240"/>
                <a:gd name="connsiteY7-836" fmla="*/ 351258 h 2041886"/>
                <a:gd name="connsiteX8-837" fmla="*/ 3262081 w 4968240"/>
                <a:gd name="connsiteY8-838" fmla="*/ 527503 h 2041886"/>
                <a:gd name="connsiteX9-839" fmla="*/ 3262081 w 4968240"/>
                <a:gd name="connsiteY9-840" fmla="*/ 717305 h 2041886"/>
                <a:gd name="connsiteX10-841" fmla="*/ 2815922 w 4968240"/>
                <a:gd name="connsiteY10-842" fmla="*/ 717305 h 2041886"/>
                <a:gd name="connsiteX11-843" fmla="*/ 2815922 w 4968240"/>
                <a:gd name="connsiteY11-844" fmla="*/ 644589 h 2041886"/>
                <a:gd name="connsiteX12-845" fmla="*/ 2833177 w 4968240"/>
                <a:gd name="connsiteY12-846" fmla="*/ 380221 h 2041886"/>
                <a:gd name="connsiteX13-847" fmla="*/ 2918218 w 4968240"/>
                <a:gd name="connsiteY13-848" fmla="*/ 189803 h 2041886"/>
                <a:gd name="connsiteX14-849" fmla="*/ 3094463 w 4968240"/>
                <a:gd name="connsiteY14-850" fmla="*/ 48067 h 2041886"/>
                <a:gd name="connsiteX15-851" fmla="*/ 3354517 w 4968240"/>
                <a:gd name="connsiteY15-852" fmla="*/ 0 h 2041886"/>
                <a:gd name="connsiteX16-853" fmla="*/ 3803757 w 4968240"/>
                <a:gd name="connsiteY16-854" fmla="*/ 147282 h 2041886"/>
                <a:gd name="connsiteX17-855" fmla="*/ 3955969 w 4968240"/>
                <a:gd name="connsiteY17-856" fmla="*/ 520108 h 2041886"/>
                <a:gd name="connsiteX18-857" fmla="*/ 3870302 w 4968240"/>
                <a:gd name="connsiteY18-858" fmla="*/ 882458 h 2041886"/>
                <a:gd name="connsiteX19-859" fmla="*/ 3365571 w 4968240"/>
                <a:gd name="connsiteY19-860" fmla="*/ 1693432 h 2041886"/>
                <a:gd name="connsiteX20-861" fmla="*/ 3911600 w 4968240"/>
                <a:gd name="connsiteY20-862" fmla="*/ 1693432 h 2041886"/>
                <a:gd name="connsiteX21-863" fmla="*/ 3906097 w 4968240"/>
                <a:gd name="connsiteY21-864" fmla="*/ 2031556 h 2041886"/>
                <a:gd name="connsiteX22-865" fmla="*/ 4968240 w 4968240"/>
                <a:gd name="connsiteY22-866" fmla="*/ 2036137 h 2041886"/>
                <a:gd name="connsiteX0-867" fmla="*/ 0 w 4866640"/>
                <a:gd name="connsiteY0-868" fmla="*/ 2033597 h 2039247"/>
                <a:gd name="connsiteX1-869" fmla="*/ 2815922 w 4866640"/>
                <a:gd name="connsiteY1-870" fmla="*/ 2033597 h 2039247"/>
                <a:gd name="connsiteX2-871" fmla="*/ 2816230 w 4866640"/>
                <a:gd name="connsiteY2-872" fmla="*/ 1748894 h 2039247"/>
                <a:gd name="connsiteX3-873" fmla="*/ 3394881 w 4866640"/>
                <a:gd name="connsiteY3-874" fmla="*/ 763524 h 2039247"/>
                <a:gd name="connsiteX4-875" fmla="*/ 3486701 w 4866640"/>
                <a:gd name="connsiteY4-876" fmla="*/ 468344 h 2039247"/>
                <a:gd name="connsiteX5-877" fmla="*/ 3458932 w 4866640"/>
                <a:gd name="connsiteY5-878" fmla="*/ 346944 h 2039247"/>
                <a:gd name="connsiteX6-879" fmla="*/ 3374391 w 4866640"/>
                <a:gd name="connsiteY6-880" fmla="*/ 306889 h 2039247"/>
                <a:gd name="connsiteX7-881" fmla="*/ 3289850 w 4866640"/>
                <a:gd name="connsiteY7-882" fmla="*/ 351258 h 2039247"/>
                <a:gd name="connsiteX8-883" fmla="*/ 3262081 w 4866640"/>
                <a:gd name="connsiteY8-884" fmla="*/ 527503 h 2039247"/>
                <a:gd name="connsiteX9-885" fmla="*/ 3262081 w 4866640"/>
                <a:gd name="connsiteY9-886" fmla="*/ 717305 h 2039247"/>
                <a:gd name="connsiteX10-887" fmla="*/ 2815922 w 4866640"/>
                <a:gd name="connsiteY10-888" fmla="*/ 717305 h 2039247"/>
                <a:gd name="connsiteX11-889" fmla="*/ 2815922 w 4866640"/>
                <a:gd name="connsiteY11-890" fmla="*/ 644589 h 2039247"/>
                <a:gd name="connsiteX12-891" fmla="*/ 2833177 w 4866640"/>
                <a:gd name="connsiteY12-892" fmla="*/ 380221 h 2039247"/>
                <a:gd name="connsiteX13-893" fmla="*/ 2918218 w 4866640"/>
                <a:gd name="connsiteY13-894" fmla="*/ 189803 h 2039247"/>
                <a:gd name="connsiteX14-895" fmla="*/ 3094463 w 4866640"/>
                <a:gd name="connsiteY14-896" fmla="*/ 48067 h 2039247"/>
                <a:gd name="connsiteX15-897" fmla="*/ 3354517 w 4866640"/>
                <a:gd name="connsiteY15-898" fmla="*/ 0 h 2039247"/>
                <a:gd name="connsiteX16-899" fmla="*/ 3803757 w 4866640"/>
                <a:gd name="connsiteY16-900" fmla="*/ 147282 h 2039247"/>
                <a:gd name="connsiteX17-901" fmla="*/ 3955969 w 4866640"/>
                <a:gd name="connsiteY17-902" fmla="*/ 520108 h 2039247"/>
                <a:gd name="connsiteX18-903" fmla="*/ 3870302 w 4866640"/>
                <a:gd name="connsiteY18-904" fmla="*/ 882458 h 2039247"/>
                <a:gd name="connsiteX19-905" fmla="*/ 3365571 w 4866640"/>
                <a:gd name="connsiteY19-906" fmla="*/ 1693432 h 2039247"/>
                <a:gd name="connsiteX20-907" fmla="*/ 3911600 w 4866640"/>
                <a:gd name="connsiteY20-908" fmla="*/ 1693432 h 2039247"/>
                <a:gd name="connsiteX21-909" fmla="*/ 3906097 w 4866640"/>
                <a:gd name="connsiteY21-910" fmla="*/ 2031556 h 2039247"/>
                <a:gd name="connsiteX22-911" fmla="*/ 4866640 w 4866640"/>
                <a:gd name="connsiteY22-912" fmla="*/ 2029787 h 2039247"/>
                <a:gd name="connsiteX0-913" fmla="*/ 0 w 4866640"/>
                <a:gd name="connsiteY0-914" fmla="*/ 2033597 h 2037756"/>
                <a:gd name="connsiteX1-915" fmla="*/ 2815922 w 4866640"/>
                <a:gd name="connsiteY1-916" fmla="*/ 2033597 h 2037756"/>
                <a:gd name="connsiteX2-917" fmla="*/ 2816230 w 4866640"/>
                <a:gd name="connsiteY2-918" fmla="*/ 1748894 h 2037756"/>
                <a:gd name="connsiteX3-919" fmla="*/ 3394881 w 4866640"/>
                <a:gd name="connsiteY3-920" fmla="*/ 763524 h 2037756"/>
                <a:gd name="connsiteX4-921" fmla="*/ 3486701 w 4866640"/>
                <a:gd name="connsiteY4-922" fmla="*/ 468344 h 2037756"/>
                <a:gd name="connsiteX5-923" fmla="*/ 3458932 w 4866640"/>
                <a:gd name="connsiteY5-924" fmla="*/ 346944 h 2037756"/>
                <a:gd name="connsiteX6-925" fmla="*/ 3374391 w 4866640"/>
                <a:gd name="connsiteY6-926" fmla="*/ 306889 h 2037756"/>
                <a:gd name="connsiteX7-927" fmla="*/ 3289850 w 4866640"/>
                <a:gd name="connsiteY7-928" fmla="*/ 351258 h 2037756"/>
                <a:gd name="connsiteX8-929" fmla="*/ 3262081 w 4866640"/>
                <a:gd name="connsiteY8-930" fmla="*/ 527503 h 2037756"/>
                <a:gd name="connsiteX9-931" fmla="*/ 3262081 w 4866640"/>
                <a:gd name="connsiteY9-932" fmla="*/ 717305 h 2037756"/>
                <a:gd name="connsiteX10-933" fmla="*/ 2815922 w 4866640"/>
                <a:gd name="connsiteY10-934" fmla="*/ 717305 h 2037756"/>
                <a:gd name="connsiteX11-935" fmla="*/ 2815922 w 4866640"/>
                <a:gd name="connsiteY11-936" fmla="*/ 644589 h 2037756"/>
                <a:gd name="connsiteX12-937" fmla="*/ 2833177 w 4866640"/>
                <a:gd name="connsiteY12-938" fmla="*/ 380221 h 2037756"/>
                <a:gd name="connsiteX13-939" fmla="*/ 2918218 w 4866640"/>
                <a:gd name="connsiteY13-940" fmla="*/ 189803 h 2037756"/>
                <a:gd name="connsiteX14-941" fmla="*/ 3094463 w 4866640"/>
                <a:gd name="connsiteY14-942" fmla="*/ 48067 h 2037756"/>
                <a:gd name="connsiteX15-943" fmla="*/ 3354517 w 4866640"/>
                <a:gd name="connsiteY15-944" fmla="*/ 0 h 2037756"/>
                <a:gd name="connsiteX16-945" fmla="*/ 3803757 w 4866640"/>
                <a:gd name="connsiteY16-946" fmla="*/ 147282 h 2037756"/>
                <a:gd name="connsiteX17-947" fmla="*/ 3955969 w 4866640"/>
                <a:gd name="connsiteY17-948" fmla="*/ 520108 h 2037756"/>
                <a:gd name="connsiteX18-949" fmla="*/ 3870302 w 4866640"/>
                <a:gd name="connsiteY18-950" fmla="*/ 882458 h 2037756"/>
                <a:gd name="connsiteX19-951" fmla="*/ 3365571 w 4866640"/>
                <a:gd name="connsiteY19-952" fmla="*/ 1693432 h 2037756"/>
                <a:gd name="connsiteX20-953" fmla="*/ 3911600 w 4866640"/>
                <a:gd name="connsiteY20-954" fmla="*/ 1693432 h 2037756"/>
                <a:gd name="connsiteX21-955" fmla="*/ 3906097 w 4866640"/>
                <a:gd name="connsiteY21-956" fmla="*/ 2031556 h 2037756"/>
                <a:gd name="connsiteX22-957" fmla="*/ 4866640 w 4866640"/>
                <a:gd name="connsiteY22-958" fmla="*/ 2029787 h 2037756"/>
                <a:gd name="connsiteX0-959" fmla="*/ 0 w 4866640"/>
                <a:gd name="connsiteY0-960" fmla="*/ 2033597 h 2033597"/>
                <a:gd name="connsiteX1-961" fmla="*/ 2815922 w 4866640"/>
                <a:gd name="connsiteY1-962" fmla="*/ 2033597 h 2033597"/>
                <a:gd name="connsiteX2-963" fmla="*/ 2816230 w 4866640"/>
                <a:gd name="connsiteY2-964" fmla="*/ 1748894 h 2033597"/>
                <a:gd name="connsiteX3-965" fmla="*/ 3394881 w 4866640"/>
                <a:gd name="connsiteY3-966" fmla="*/ 763524 h 2033597"/>
                <a:gd name="connsiteX4-967" fmla="*/ 3486701 w 4866640"/>
                <a:gd name="connsiteY4-968" fmla="*/ 468344 h 2033597"/>
                <a:gd name="connsiteX5-969" fmla="*/ 3458932 w 4866640"/>
                <a:gd name="connsiteY5-970" fmla="*/ 346944 h 2033597"/>
                <a:gd name="connsiteX6-971" fmla="*/ 3374391 w 4866640"/>
                <a:gd name="connsiteY6-972" fmla="*/ 306889 h 2033597"/>
                <a:gd name="connsiteX7-973" fmla="*/ 3289850 w 4866640"/>
                <a:gd name="connsiteY7-974" fmla="*/ 351258 h 2033597"/>
                <a:gd name="connsiteX8-975" fmla="*/ 3262081 w 4866640"/>
                <a:gd name="connsiteY8-976" fmla="*/ 527503 h 2033597"/>
                <a:gd name="connsiteX9-977" fmla="*/ 3262081 w 4866640"/>
                <a:gd name="connsiteY9-978" fmla="*/ 717305 h 2033597"/>
                <a:gd name="connsiteX10-979" fmla="*/ 2815922 w 4866640"/>
                <a:gd name="connsiteY10-980" fmla="*/ 717305 h 2033597"/>
                <a:gd name="connsiteX11-981" fmla="*/ 2815922 w 4866640"/>
                <a:gd name="connsiteY11-982" fmla="*/ 644589 h 2033597"/>
                <a:gd name="connsiteX12-983" fmla="*/ 2833177 w 4866640"/>
                <a:gd name="connsiteY12-984" fmla="*/ 380221 h 2033597"/>
                <a:gd name="connsiteX13-985" fmla="*/ 2918218 w 4866640"/>
                <a:gd name="connsiteY13-986" fmla="*/ 189803 h 2033597"/>
                <a:gd name="connsiteX14-987" fmla="*/ 3094463 w 4866640"/>
                <a:gd name="connsiteY14-988" fmla="*/ 48067 h 2033597"/>
                <a:gd name="connsiteX15-989" fmla="*/ 3354517 w 4866640"/>
                <a:gd name="connsiteY15-990" fmla="*/ 0 h 2033597"/>
                <a:gd name="connsiteX16-991" fmla="*/ 3803757 w 4866640"/>
                <a:gd name="connsiteY16-992" fmla="*/ 147282 h 2033597"/>
                <a:gd name="connsiteX17-993" fmla="*/ 3955969 w 4866640"/>
                <a:gd name="connsiteY17-994" fmla="*/ 520108 h 2033597"/>
                <a:gd name="connsiteX18-995" fmla="*/ 3870302 w 4866640"/>
                <a:gd name="connsiteY18-996" fmla="*/ 882458 h 2033597"/>
                <a:gd name="connsiteX19-997" fmla="*/ 3365571 w 4866640"/>
                <a:gd name="connsiteY19-998" fmla="*/ 1693432 h 2033597"/>
                <a:gd name="connsiteX20-999" fmla="*/ 3911600 w 4866640"/>
                <a:gd name="connsiteY20-1000" fmla="*/ 1693432 h 2033597"/>
                <a:gd name="connsiteX21-1001" fmla="*/ 3906097 w 4866640"/>
                <a:gd name="connsiteY21-1002" fmla="*/ 2031556 h 2033597"/>
                <a:gd name="connsiteX22-1003" fmla="*/ 4866640 w 4866640"/>
                <a:gd name="connsiteY22-1004" fmla="*/ 2029787 h 203359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221" y="connsiteY22-222"/>
                </a:cxn>
              </a:cxnLst>
              <a:rect l="l" t="t" r="r" b="b"/>
              <a:pathLst>
                <a:path w="4866640" h="2033597">
                  <a:moveTo>
                    <a:pt x="0" y="2033597"/>
                  </a:moveTo>
                  <a:lnTo>
                    <a:pt x="2815922" y="2033597"/>
                  </a:lnTo>
                  <a:cubicBezTo>
                    <a:pt x="2816025" y="1938696"/>
                    <a:pt x="2816127" y="1843795"/>
                    <a:pt x="2816230" y="1748894"/>
                  </a:cubicBezTo>
                  <a:cubicBezTo>
                    <a:pt x="3140784" y="1218104"/>
                    <a:pt x="3333668" y="889648"/>
                    <a:pt x="3394881" y="763524"/>
                  </a:cubicBezTo>
                  <a:cubicBezTo>
                    <a:pt x="3456094" y="637399"/>
                    <a:pt x="3486701" y="539006"/>
                    <a:pt x="3486701" y="468344"/>
                  </a:cubicBezTo>
                  <a:cubicBezTo>
                    <a:pt x="3486701" y="414115"/>
                    <a:pt x="3477445" y="373648"/>
                    <a:pt x="3458932" y="346944"/>
                  </a:cubicBezTo>
                  <a:cubicBezTo>
                    <a:pt x="3440419" y="320241"/>
                    <a:pt x="3412239" y="306889"/>
                    <a:pt x="3374391" y="306889"/>
                  </a:cubicBezTo>
                  <a:cubicBezTo>
                    <a:pt x="3336544" y="306889"/>
                    <a:pt x="3308363" y="321678"/>
                    <a:pt x="3289850" y="351258"/>
                  </a:cubicBezTo>
                  <a:cubicBezTo>
                    <a:pt x="3271338" y="380838"/>
                    <a:pt x="3262081" y="439586"/>
                    <a:pt x="3262081" y="527503"/>
                  </a:cubicBezTo>
                  <a:lnTo>
                    <a:pt x="3262081" y="717305"/>
                  </a:lnTo>
                  <a:lnTo>
                    <a:pt x="2815922" y="717305"/>
                  </a:lnTo>
                  <a:lnTo>
                    <a:pt x="2815922" y="644589"/>
                  </a:lnTo>
                  <a:cubicBezTo>
                    <a:pt x="2815922" y="532844"/>
                    <a:pt x="2821674" y="444721"/>
                    <a:pt x="2833177" y="380221"/>
                  </a:cubicBezTo>
                  <a:cubicBezTo>
                    <a:pt x="2844680" y="315721"/>
                    <a:pt x="2873027" y="252248"/>
                    <a:pt x="2918218" y="189803"/>
                  </a:cubicBezTo>
                  <a:cubicBezTo>
                    <a:pt x="2963409" y="127357"/>
                    <a:pt x="3022158" y="80112"/>
                    <a:pt x="3094463" y="48067"/>
                  </a:cubicBezTo>
                  <a:cubicBezTo>
                    <a:pt x="3166769" y="16023"/>
                    <a:pt x="3253454" y="0"/>
                    <a:pt x="3354517" y="0"/>
                  </a:cubicBezTo>
                  <a:cubicBezTo>
                    <a:pt x="3552536" y="0"/>
                    <a:pt x="3702283" y="49094"/>
                    <a:pt x="3803757" y="147282"/>
                  </a:cubicBezTo>
                  <a:cubicBezTo>
                    <a:pt x="3905232" y="245470"/>
                    <a:pt x="3955969" y="369745"/>
                    <a:pt x="3955969" y="520108"/>
                  </a:cubicBezTo>
                  <a:cubicBezTo>
                    <a:pt x="3955969" y="634318"/>
                    <a:pt x="3927413" y="755102"/>
                    <a:pt x="3870302" y="882458"/>
                  </a:cubicBezTo>
                  <a:cubicBezTo>
                    <a:pt x="3813190" y="1009815"/>
                    <a:pt x="3644947" y="1280139"/>
                    <a:pt x="3365571" y="1693432"/>
                  </a:cubicBezTo>
                  <a:lnTo>
                    <a:pt x="3911600" y="1693432"/>
                  </a:lnTo>
                  <a:cubicBezTo>
                    <a:pt x="3912788" y="1861969"/>
                    <a:pt x="3907263" y="1910192"/>
                    <a:pt x="3906097" y="2031556"/>
                  </a:cubicBezTo>
                  <a:lnTo>
                    <a:pt x="4866640" y="2029787"/>
                  </a:lnTo>
                </a:path>
              </a:pathLst>
            </a:custGeom>
            <a:noFill/>
            <a:ln w="381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nvGrpSpPr>
            <p:cNvPr id="9" name="组合 79"/>
            <p:cNvGrpSpPr/>
            <p:nvPr/>
          </p:nvGrpSpPr>
          <p:grpSpPr>
            <a:xfrm>
              <a:off x="6221950" y="3142623"/>
              <a:ext cx="216261" cy="216261"/>
              <a:chOff x="2218721" y="3717673"/>
              <a:chExt cx="248226" cy="248226"/>
            </a:xfrm>
          </p:grpSpPr>
          <p:sp>
            <p:nvSpPr>
              <p:cNvPr id="84" name="椭圆 83"/>
              <p:cNvSpPr/>
              <p:nvPr/>
            </p:nvSpPr>
            <p:spPr>
              <a:xfrm>
                <a:off x="2218721" y="3717673"/>
                <a:ext cx="248226" cy="248226"/>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5" name="椭圆 84"/>
              <p:cNvSpPr/>
              <p:nvPr/>
            </p:nvSpPr>
            <p:spPr>
              <a:xfrm>
                <a:off x="2262420" y="3763753"/>
                <a:ext cx="156066" cy="156066"/>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grpSp>
          <p:nvGrpSpPr>
            <p:cNvPr id="10" name="组合 80"/>
            <p:cNvGrpSpPr/>
            <p:nvPr/>
          </p:nvGrpSpPr>
          <p:grpSpPr>
            <a:xfrm>
              <a:off x="10444043" y="3142623"/>
              <a:ext cx="216261" cy="216261"/>
              <a:chOff x="2218721" y="3717673"/>
              <a:chExt cx="248226" cy="248226"/>
            </a:xfrm>
          </p:grpSpPr>
          <p:sp>
            <p:nvSpPr>
              <p:cNvPr id="82" name="椭圆 81"/>
              <p:cNvSpPr/>
              <p:nvPr/>
            </p:nvSpPr>
            <p:spPr>
              <a:xfrm>
                <a:off x="2218721" y="3717673"/>
                <a:ext cx="248226" cy="248226"/>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3" name="椭圆 82"/>
              <p:cNvSpPr/>
              <p:nvPr/>
            </p:nvSpPr>
            <p:spPr>
              <a:xfrm>
                <a:off x="2262420" y="3763753"/>
                <a:ext cx="156066" cy="156066"/>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grpSp>
      <p:sp>
        <p:nvSpPr>
          <p:cNvPr id="86" name="文本框 46"/>
          <p:cNvSpPr txBox="1"/>
          <p:nvPr/>
        </p:nvSpPr>
        <p:spPr>
          <a:xfrm>
            <a:off x="4862636" y="1761660"/>
            <a:ext cx="1585429" cy="484588"/>
          </a:xfrm>
          <a:prstGeom prst="rect">
            <a:avLst/>
          </a:prstGeom>
          <a:noFill/>
        </p:spPr>
        <p:txBody>
          <a:bodyPr wrap="square" lIns="68550" tIns="34274" rIns="68550" bIns="34274"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在此添加详细的文字信息介绍。在此添加详细的文字。</a:t>
            </a:r>
          </a:p>
          <a:p>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2" name="组合 86"/>
          <p:cNvGrpSpPr/>
          <p:nvPr/>
        </p:nvGrpSpPr>
        <p:grpSpPr>
          <a:xfrm>
            <a:off x="4925628" y="1237974"/>
            <a:ext cx="1081112" cy="491861"/>
            <a:chOff x="4806096" y="2627316"/>
            <a:chExt cx="1442304" cy="655815"/>
          </a:xfrm>
          <a:solidFill>
            <a:schemeClr val="accent2"/>
          </a:solidFill>
        </p:grpSpPr>
        <p:sp>
          <p:nvSpPr>
            <p:cNvPr id="88" name="矩形 87"/>
            <p:cNvSpPr/>
            <p:nvPr/>
          </p:nvSpPr>
          <p:spPr>
            <a:xfrm>
              <a:off x="4806316" y="2705100"/>
              <a:ext cx="1442084" cy="4953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solidFill>
                  <a:schemeClr val="bg1">
                    <a:lumMod val="95000"/>
                  </a:schemeClr>
                </a:solidFill>
                <a:latin typeface="微软雅黑" panose="020B0503020204020204" pitchFamily="34" charset="-122"/>
                <a:ea typeface="微软雅黑" panose="020B0503020204020204" pitchFamily="34" charset="-122"/>
              </a:endParaRPr>
            </a:p>
          </p:txBody>
        </p:sp>
        <p:pic>
          <p:nvPicPr>
            <p:cNvPr id="89" name="图片 88"/>
            <p:cNvPicPr>
              <a:picLocks noChangeAspect="1"/>
            </p:cNvPicPr>
            <p:nvPr/>
          </p:nvPicPr>
          <p:blipFill rotWithShape="1">
            <a:blip r:embed="rId3" cstate="print">
              <a:extLst>
                <a:ext uri="{BEBA8EAE-BF5A-486C-A8C5-ECC9F3942E4B}">
                  <a14:imgProps xmlns:a14="http://schemas.microsoft.com/office/drawing/2010/main">
                    <a14:imgLayer r:embed="rId4">
                      <a14:imgEffect>
                        <a14:saturation sat="66000"/>
                      </a14:imgEffect>
                    </a14:imgLayer>
                  </a14:imgProps>
                </a:ext>
              </a:extLst>
            </a:blip>
            <a:srcRect t="76775"/>
            <a:stretch>
              <a:fillRect/>
            </a:stretch>
          </p:blipFill>
          <p:spPr>
            <a:xfrm rot="16200000" flipH="1">
              <a:off x="4505604" y="2927808"/>
              <a:ext cx="655815" cy="54832"/>
            </a:xfrm>
            <a:prstGeom prst="rect">
              <a:avLst/>
            </a:prstGeom>
            <a:grpFill/>
          </p:spPr>
        </p:pic>
        <p:sp>
          <p:nvSpPr>
            <p:cNvPr id="90" name="文本框 50"/>
            <p:cNvSpPr txBox="1"/>
            <p:nvPr/>
          </p:nvSpPr>
          <p:spPr>
            <a:xfrm>
              <a:off x="4901582" y="2768085"/>
              <a:ext cx="1232941" cy="369218"/>
            </a:xfrm>
            <a:prstGeom prst="rect">
              <a:avLst/>
            </a:prstGeom>
            <a:grpFill/>
          </p:spPr>
          <p:txBody>
            <a:bodyPr wrap="square" rtlCol="0">
              <a:spAutoFit/>
            </a:bodyPr>
            <a:lstStyle/>
            <a:p>
              <a:pPr algn="ctr"/>
              <a:r>
                <a:rPr lang="zh-CN" altLang="en-US" sz="1200" dirty="0">
                  <a:solidFill>
                    <a:schemeClr val="bg1">
                      <a:lumMod val="9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13" name="组合 90"/>
          <p:cNvGrpSpPr/>
          <p:nvPr/>
        </p:nvGrpSpPr>
        <p:grpSpPr>
          <a:xfrm>
            <a:off x="1118333" y="3132280"/>
            <a:ext cx="3088515" cy="1318520"/>
            <a:chOff x="1490077" y="4176372"/>
            <a:chExt cx="4120364" cy="1758026"/>
          </a:xfrm>
        </p:grpSpPr>
        <p:sp>
          <p:nvSpPr>
            <p:cNvPr id="92" name="文本框 52"/>
            <p:cNvSpPr txBox="1"/>
            <p:nvPr/>
          </p:nvSpPr>
          <p:spPr>
            <a:xfrm>
              <a:off x="1646866" y="4176372"/>
              <a:ext cx="3795077" cy="1656090"/>
            </a:xfrm>
            <a:custGeom>
              <a:avLst/>
              <a:gdLst>
                <a:gd name="connsiteX0" fmla="*/ 564803 w 1121369"/>
                <a:gd name="connsiteY0" fmla="*/ 1980340 h 2086095"/>
                <a:gd name="connsiteX1" fmla="*/ 210037 w 1121369"/>
                <a:gd name="connsiteY1" fmla="*/ 1904444 h 2086095"/>
                <a:gd name="connsiteX2" fmla="*/ 40595 w 1121369"/>
                <a:gd name="connsiteY2" fmla="*/ 1718530 h 2086095"/>
                <a:gd name="connsiteX3" fmla="*/ 0 w 1121369"/>
                <a:gd name="connsiteY3" fmla="*/ 1336700 h 2086095"/>
                <a:gd name="connsiteX4" fmla="*/ 0 w 1121369"/>
                <a:gd name="connsiteY4" fmla="*/ 1186086 h 2086095"/>
                <a:gd name="connsiteX5" fmla="*/ 475376 w 1121369"/>
                <a:gd name="connsiteY5" fmla="*/ 1186086 h 2086095"/>
                <a:gd name="connsiteX6" fmla="*/ 475376 w 1121369"/>
                <a:gd name="connsiteY6" fmla="*/ 1495551 h 2086095"/>
                <a:gd name="connsiteX7" fmla="*/ 490085 w 1121369"/>
                <a:gd name="connsiteY7" fmla="*/ 1652636 h 2086095"/>
                <a:gd name="connsiteX8" fmla="*/ 555390 w 1121369"/>
                <a:gd name="connsiteY8" fmla="*/ 1686172 h 2086095"/>
                <a:gd name="connsiteX9" fmla="*/ 628344 w 1121369"/>
                <a:gd name="connsiteY9" fmla="*/ 1643811 h 2086095"/>
                <a:gd name="connsiteX10" fmla="*/ 645994 w 1121369"/>
                <a:gd name="connsiteY10" fmla="*/ 1422597 h 2086095"/>
                <a:gd name="connsiteX11" fmla="*/ 645994 w 1121369"/>
                <a:gd name="connsiteY11" fmla="*/ 1290810 h 2086095"/>
                <a:gd name="connsiteX12" fmla="*/ 621284 w 1121369"/>
                <a:gd name="connsiteY12" fmla="*/ 1130782 h 2086095"/>
                <a:gd name="connsiteX13" fmla="*/ 548330 w 1121369"/>
                <a:gd name="connsiteY13" fmla="*/ 1064300 h 2086095"/>
                <a:gd name="connsiteX14" fmla="*/ 361239 w 1121369"/>
                <a:gd name="connsiteY14" fmla="*/ 1046062 h 2086095"/>
                <a:gd name="connsiteX15" fmla="*/ 361239 w 1121369"/>
                <a:gd name="connsiteY15" fmla="*/ 769544 h 2086095"/>
                <a:gd name="connsiteX16" fmla="*/ 570687 w 1121369"/>
                <a:gd name="connsiteY16" fmla="*/ 756600 h 2086095"/>
                <a:gd name="connsiteX17" fmla="*/ 628344 w 1121369"/>
                <a:gd name="connsiteY17" fmla="*/ 700120 h 2086095"/>
                <a:gd name="connsiteX18" fmla="*/ 645994 w 1121369"/>
                <a:gd name="connsiteY18" fmla="*/ 563626 h 2086095"/>
                <a:gd name="connsiteX19" fmla="*/ 645994 w 1121369"/>
                <a:gd name="connsiteY19" fmla="*/ 457726 h 2086095"/>
                <a:gd name="connsiteX20" fmla="*/ 625402 w 1121369"/>
                <a:gd name="connsiteY20" fmla="*/ 325938 h 2086095"/>
                <a:gd name="connsiteX21" fmla="*/ 561273 w 1121369"/>
                <a:gd name="connsiteY21" fmla="*/ 294168 h 2086095"/>
                <a:gd name="connsiteX22" fmla="*/ 493615 w 1121369"/>
                <a:gd name="connsiteY22" fmla="*/ 327703 h 2086095"/>
                <a:gd name="connsiteX23" fmla="*/ 475376 w 1121369"/>
                <a:gd name="connsiteY23" fmla="*/ 470669 h 2086095"/>
                <a:gd name="connsiteX24" fmla="*/ 475376 w 1121369"/>
                <a:gd name="connsiteY24" fmla="*/ 627167 h 2086095"/>
                <a:gd name="connsiteX25" fmla="*/ 0 w 1121369"/>
                <a:gd name="connsiteY25" fmla="*/ 627167 h 2086095"/>
                <a:gd name="connsiteX26" fmla="*/ 0 w 1121369"/>
                <a:gd name="connsiteY26" fmla="*/ 464786 h 2086095"/>
                <a:gd name="connsiteX27" fmla="*/ 124728 w 1121369"/>
                <a:gd name="connsiteY27" fmla="*/ 95899 h 2086095"/>
                <a:gd name="connsiteX28" fmla="*/ 521266 w 1121369"/>
                <a:gd name="connsiteY28" fmla="*/ 0 h 2086095"/>
                <a:gd name="connsiteX29" fmla="*/ 982522 w 1121369"/>
                <a:gd name="connsiteY29" fmla="*/ 132872 h 2086095"/>
                <a:gd name="connsiteX30" fmla="*/ 1103719 w 1121369"/>
                <a:gd name="connsiteY30" fmla="*/ 502090 h 2086095"/>
                <a:gd name="connsiteX31" fmla="*/ 1060182 w 1121369"/>
                <a:gd name="connsiteY31" fmla="*/ 733150 h 2086095"/>
                <a:gd name="connsiteX32" fmla="*/ 907215 w 1121369"/>
                <a:gd name="connsiteY32" fmla="*/ 863089 h 2086095"/>
                <a:gd name="connsiteX33" fmla="*/ 1068419 w 1121369"/>
                <a:gd name="connsiteY33" fmla="*/ 982586 h 2086095"/>
                <a:gd name="connsiteX34" fmla="*/ 1121369 w 1121369"/>
                <a:gd name="connsiteY34" fmla="*/ 1371687 h 2086095"/>
                <a:gd name="connsiteX35" fmla="*/ 1069596 w 1121369"/>
                <a:gd name="connsiteY35" fmla="*/ 1724276 h 2086095"/>
                <a:gd name="connsiteX36" fmla="*/ 890742 w 1121369"/>
                <a:gd name="connsiteY36" fmla="*/ 1914998 h 2086095"/>
                <a:gd name="connsiteX37" fmla="*/ 670558 w 1121369"/>
                <a:gd name="connsiteY37" fmla="*/ 2086095 h 2086095"/>
                <a:gd name="connsiteX0-1" fmla="*/ 564803 w 1121369"/>
                <a:gd name="connsiteY0-2" fmla="*/ 1980340 h 2086095"/>
                <a:gd name="connsiteX1-3" fmla="*/ 210037 w 1121369"/>
                <a:gd name="connsiteY1-4" fmla="*/ 1904444 h 2086095"/>
                <a:gd name="connsiteX2-5" fmla="*/ 40595 w 1121369"/>
                <a:gd name="connsiteY2-6" fmla="*/ 1718530 h 2086095"/>
                <a:gd name="connsiteX3-7" fmla="*/ 0 w 1121369"/>
                <a:gd name="connsiteY3-8" fmla="*/ 1336700 h 2086095"/>
                <a:gd name="connsiteX4-9" fmla="*/ 0 w 1121369"/>
                <a:gd name="connsiteY4-10" fmla="*/ 1186086 h 2086095"/>
                <a:gd name="connsiteX5-11" fmla="*/ 475376 w 1121369"/>
                <a:gd name="connsiteY5-12" fmla="*/ 1186086 h 2086095"/>
                <a:gd name="connsiteX6-13" fmla="*/ 475376 w 1121369"/>
                <a:gd name="connsiteY6-14" fmla="*/ 1495551 h 2086095"/>
                <a:gd name="connsiteX7-15" fmla="*/ 490085 w 1121369"/>
                <a:gd name="connsiteY7-16" fmla="*/ 1652636 h 2086095"/>
                <a:gd name="connsiteX8-17" fmla="*/ 555390 w 1121369"/>
                <a:gd name="connsiteY8-18" fmla="*/ 1686172 h 2086095"/>
                <a:gd name="connsiteX9-19" fmla="*/ 628344 w 1121369"/>
                <a:gd name="connsiteY9-20" fmla="*/ 1643811 h 2086095"/>
                <a:gd name="connsiteX10-21" fmla="*/ 645994 w 1121369"/>
                <a:gd name="connsiteY10-22" fmla="*/ 1422597 h 2086095"/>
                <a:gd name="connsiteX11-23" fmla="*/ 645994 w 1121369"/>
                <a:gd name="connsiteY11-24" fmla="*/ 1290810 h 2086095"/>
                <a:gd name="connsiteX12-25" fmla="*/ 621284 w 1121369"/>
                <a:gd name="connsiteY12-26" fmla="*/ 1130782 h 2086095"/>
                <a:gd name="connsiteX13-27" fmla="*/ 548330 w 1121369"/>
                <a:gd name="connsiteY13-28" fmla="*/ 1064300 h 2086095"/>
                <a:gd name="connsiteX14-29" fmla="*/ 361239 w 1121369"/>
                <a:gd name="connsiteY14-30" fmla="*/ 1046062 h 2086095"/>
                <a:gd name="connsiteX15-31" fmla="*/ 361239 w 1121369"/>
                <a:gd name="connsiteY15-32" fmla="*/ 769544 h 2086095"/>
                <a:gd name="connsiteX16-33" fmla="*/ 570687 w 1121369"/>
                <a:gd name="connsiteY16-34" fmla="*/ 756600 h 2086095"/>
                <a:gd name="connsiteX17-35" fmla="*/ 628344 w 1121369"/>
                <a:gd name="connsiteY17-36" fmla="*/ 700120 h 2086095"/>
                <a:gd name="connsiteX18-37" fmla="*/ 645994 w 1121369"/>
                <a:gd name="connsiteY18-38" fmla="*/ 563626 h 2086095"/>
                <a:gd name="connsiteX19-39" fmla="*/ 645994 w 1121369"/>
                <a:gd name="connsiteY19-40" fmla="*/ 457726 h 2086095"/>
                <a:gd name="connsiteX20-41" fmla="*/ 625402 w 1121369"/>
                <a:gd name="connsiteY20-42" fmla="*/ 325938 h 2086095"/>
                <a:gd name="connsiteX21-43" fmla="*/ 561273 w 1121369"/>
                <a:gd name="connsiteY21-44" fmla="*/ 294168 h 2086095"/>
                <a:gd name="connsiteX22-45" fmla="*/ 493615 w 1121369"/>
                <a:gd name="connsiteY22-46" fmla="*/ 327703 h 2086095"/>
                <a:gd name="connsiteX23-47" fmla="*/ 475376 w 1121369"/>
                <a:gd name="connsiteY23-48" fmla="*/ 470669 h 2086095"/>
                <a:gd name="connsiteX24-49" fmla="*/ 475376 w 1121369"/>
                <a:gd name="connsiteY24-50" fmla="*/ 627167 h 2086095"/>
                <a:gd name="connsiteX25-51" fmla="*/ 0 w 1121369"/>
                <a:gd name="connsiteY25-52" fmla="*/ 627167 h 2086095"/>
                <a:gd name="connsiteX26-53" fmla="*/ 0 w 1121369"/>
                <a:gd name="connsiteY26-54" fmla="*/ 464786 h 2086095"/>
                <a:gd name="connsiteX27-55" fmla="*/ 124728 w 1121369"/>
                <a:gd name="connsiteY27-56" fmla="*/ 95899 h 2086095"/>
                <a:gd name="connsiteX28-57" fmla="*/ 521266 w 1121369"/>
                <a:gd name="connsiteY28-58" fmla="*/ 0 h 2086095"/>
                <a:gd name="connsiteX29-59" fmla="*/ 982522 w 1121369"/>
                <a:gd name="connsiteY29-60" fmla="*/ 132872 h 2086095"/>
                <a:gd name="connsiteX30-61" fmla="*/ 1103719 w 1121369"/>
                <a:gd name="connsiteY30-62" fmla="*/ 502090 h 2086095"/>
                <a:gd name="connsiteX31-63" fmla="*/ 1060182 w 1121369"/>
                <a:gd name="connsiteY31-64" fmla="*/ 733150 h 2086095"/>
                <a:gd name="connsiteX32-65" fmla="*/ 907215 w 1121369"/>
                <a:gd name="connsiteY32-66" fmla="*/ 863089 h 2086095"/>
                <a:gd name="connsiteX33-67" fmla="*/ 1068419 w 1121369"/>
                <a:gd name="connsiteY33-68" fmla="*/ 982586 h 2086095"/>
                <a:gd name="connsiteX34-69" fmla="*/ 1121369 w 1121369"/>
                <a:gd name="connsiteY34-70" fmla="*/ 1371687 h 2086095"/>
                <a:gd name="connsiteX35-71" fmla="*/ 1069596 w 1121369"/>
                <a:gd name="connsiteY35-72" fmla="*/ 1724276 h 2086095"/>
                <a:gd name="connsiteX36-73" fmla="*/ 890742 w 1121369"/>
                <a:gd name="connsiteY36-74" fmla="*/ 1914998 h 2086095"/>
                <a:gd name="connsiteX37-75" fmla="*/ 670558 w 1121369"/>
                <a:gd name="connsiteY37-76" fmla="*/ 2086095 h 2086095"/>
                <a:gd name="connsiteX0-77" fmla="*/ 564803 w 1121369"/>
                <a:gd name="connsiteY0-78" fmla="*/ 1980340 h 2086095"/>
                <a:gd name="connsiteX1-79" fmla="*/ 210037 w 1121369"/>
                <a:gd name="connsiteY1-80" fmla="*/ 1904444 h 2086095"/>
                <a:gd name="connsiteX2-81" fmla="*/ 40595 w 1121369"/>
                <a:gd name="connsiteY2-82" fmla="*/ 1718530 h 2086095"/>
                <a:gd name="connsiteX3-83" fmla="*/ 0 w 1121369"/>
                <a:gd name="connsiteY3-84" fmla="*/ 1336700 h 2086095"/>
                <a:gd name="connsiteX4-85" fmla="*/ 0 w 1121369"/>
                <a:gd name="connsiteY4-86" fmla="*/ 1186086 h 2086095"/>
                <a:gd name="connsiteX5-87" fmla="*/ 475376 w 1121369"/>
                <a:gd name="connsiteY5-88" fmla="*/ 1186086 h 2086095"/>
                <a:gd name="connsiteX6-89" fmla="*/ 475376 w 1121369"/>
                <a:gd name="connsiteY6-90" fmla="*/ 1495551 h 2086095"/>
                <a:gd name="connsiteX7-91" fmla="*/ 490085 w 1121369"/>
                <a:gd name="connsiteY7-92" fmla="*/ 1652636 h 2086095"/>
                <a:gd name="connsiteX8-93" fmla="*/ 555390 w 1121369"/>
                <a:gd name="connsiteY8-94" fmla="*/ 1686172 h 2086095"/>
                <a:gd name="connsiteX9-95" fmla="*/ 628344 w 1121369"/>
                <a:gd name="connsiteY9-96" fmla="*/ 1643811 h 2086095"/>
                <a:gd name="connsiteX10-97" fmla="*/ 645994 w 1121369"/>
                <a:gd name="connsiteY10-98" fmla="*/ 1422597 h 2086095"/>
                <a:gd name="connsiteX11-99" fmla="*/ 645994 w 1121369"/>
                <a:gd name="connsiteY11-100" fmla="*/ 1290810 h 2086095"/>
                <a:gd name="connsiteX12-101" fmla="*/ 621284 w 1121369"/>
                <a:gd name="connsiteY12-102" fmla="*/ 1130782 h 2086095"/>
                <a:gd name="connsiteX13-103" fmla="*/ 548330 w 1121369"/>
                <a:gd name="connsiteY13-104" fmla="*/ 1064300 h 2086095"/>
                <a:gd name="connsiteX14-105" fmla="*/ 361239 w 1121369"/>
                <a:gd name="connsiteY14-106" fmla="*/ 1046062 h 2086095"/>
                <a:gd name="connsiteX15-107" fmla="*/ 361239 w 1121369"/>
                <a:gd name="connsiteY15-108" fmla="*/ 769544 h 2086095"/>
                <a:gd name="connsiteX16-109" fmla="*/ 570687 w 1121369"/>
                <a:gd name="connsiteY16-110" fmla="*/ 756600 h 2086095"/>
                <a:gd name="connsiteX17-111" fmla="*/ 628344 w 1121369"/>
                <a:gd name="connsiteY17-112" fmla="*/ 700120 h 2086095"/>
                <a:gd name="connsiteX18-113" fmla="*/ 645994 w 1121369"/>
                <a:gd name="connsiteY18-114" fmla="*/ 563626 h 2086095"/>
                <a:gd name="connsiteX19-115" fmla="*/ 645994 w 1121369"/>
                <a:gd name="connsiteY19-116" fmla="*/ 457726 h 2086095"/>
                <a:gd name="connsiteX20-117" fmla="*/ 625402 w 1121369"/>
                <a:gd name="connsiteY20-118" fmla="*/ 325938 h 2086095"/>
                <a:gd name="connsiteX21-119" fmla="*/ 561273 w 1121369"/>
                <a:gd name="connsiteY21-120" fmla="*/ 294168 h 2086095"/>
                <a:gd name="connsiteX22-121" fmla="*/ 493615 w 1121369"/>
                <a:gd name="connsiteY22-122" fmla="*/ 327703 h 2086095"/>
                <a:gd name="connsiteX23-123" fmla="*/ 475376 w 1121369"/>
                <a:gd name="connsiteY23-124" fmla="*/ 470669 h 2086095"/>
                <a:gd name="connsiteX24-125" fmla="*/ 475376 w 1121369"/>
                <a:gd name="connsiteY24-126" fmla="*/ 627167 h 2086095"/>
                <a:gd name="connsiteX25-127" fmla="*/ 0 w 1121369"/>
                <a:gd name="connsiteY25-128" fmla="*/ 627167 h 2086095"/>
                <a:gd name="connsiteX26-129" fmla="*/ 0 w 1121369"/>
                <a:gd name="connsiteY26-130" fmla="*/ 464786 h 2086095"/>
                <a:gd name="connsiteX27-131" fmla="*/ 124728 w 1121369"/>
                <a:gd name="connsiteY27-132" fmla="*/ 95899 h 2086095"/>
                <a:gd name="connsiteX28-133" fmla="*/ 521266 w 1121369"/>
                <a:gd name="connsiteY28-134" fmla="*/ 0 h 2086095"/>
                <a:gd name="connsiteX29-135" fmla="*/ 982522 w 1121369"/>
                <a:gd name="connsiteY29-136" fmla="*/ 132872 h 2086095"/>
                <a:gd name="connsiteX30-137" fmla="*/ 1103719 w 1121369"/>
                <a:gd name="connsiteY30-138" fmla="*/ 502090 h 2086095"/>
                <a:gd name="connsiteX31-139" fmla="*/ 1060182 w 1121369"/>
                <a:gd name="connsiteY31-140" fmla="*/ 733150 h 2086095"/>
                <a:gd name="connsiteX32-141" fmla="*/ 907215 w 1121369"/>
                <a:gd name="connsiteY32-142" fmla="*/ 863089 h 2086095"/>
                <a:gd name="connsiteX33-143" fmla="*/ 1068419 w 1121369"/>
                <a:gd name="connsiteY33-144" fmla="*/ 982586 h 2086095"/>
                <a:gd name="connsiteX34-145" fmla="*/ 1121369 w 1121369"/>
                <a:gd name="connsiteY34-146" fmla="*/ 1371687 h 2086095"/>
                <a:gd name="connsiteX35-147" fmla="*/ 1069596 w 1121369"/>
                <a:gd name="connsiteY35-148" fmla="*/ 1724276 h 2086095"/>
                <a:gd name="connsiteX36-149" fmla="*/ 890742 w 1121369"/>
                <a:gd name="connsiteY36-150" fmla="*/ 1914998 h 2086095"/>
                <a:gd name="connsiteX37-151" fmla="*/ 670558 w 1121369"/>
                <a:gd name="connsiteY37-152" fmla="*/ 2086095 h 2086095"/>
                <a:gd name="connsiteX0-153" fmla="*/ 564803 w 1618734"/>
                <a:gd name="connsiteY0-154" fmla="*/ 1980340 h 1986950"/>
                <a:gd name="connsiteX1-155" fmla="*/ 210037 w 1618734"/>
                <a:gd name="connsiteY1-156" fmla="*/ 1904444 h 1986950"/>
                <a:gd name="connsiteX2-157" fmla="*/ 40595 w 1618734"/>
                <a:gd name="connsiteY2-158" fmla="*/ 1718530 h 1986950"/>
                <a:gd name="connsiteX3-159" fmla="*/ 0 w 1618734"/>
                <a:gd name="connsiteY3-160" fmla="*/ 1336700 h 1986950"/>
                <a:gd name="connsiteX4-161" fmla="*/ 0 w 1618734"/>
                <a:gd name="connsiteY4-162" fmla="*/ 1186086 h 1986950"/>
                <a:gd name="connsiteX5-163" fmla="*/ 475376 w 1618734"/>
                <a:gd name="connsiteY5-164" fmla="*/ 1186086 h 1986950"/>
                <a:gd name="connsiteX6-165" fmla="*/ 475376 w 1618734"/>
                <a:gd name="connsiteY6-166" fmla="*/ 1495551 h 1986950"/>
                <a:gd name="connsiteX7-167" fmla="*/ 490085 w 1618734"/>
                <a:gd name="connsiteY7-168" fmla="*/ 1652636 h 1986950"/>
                <a:gd name="connsiteX8-169" fmla="*/ 555390 w 1618734"/>
                <a:gd name="connsiteY8-170" fmla="*/ 1686172 h 1986950"/>
                <a:gd name="connsiteX9-171" fmla="*/ 628344 w 1618734"/>
                <a:gd name="connsiteY9-172" fmla="*/ 1643811 h 1986950"/>
                <a:gd name="connsiteX10-173" fmla="*/ 645994 w 1618734"/>
                <a:gd name="connsiteY10-174" fmla="*/ 1422597 h 1986950"/>
                <a:gd name="connsiteX11-175" fmla="*/ 645994 w 1618734"/>
                <a:gd name="connsiteY11-176" fmla="*/ 1290810 h 1986950"/>
                <a:gd name="connsiteX12-177" fmla="*/ 621284 w 1618734"/>
                <a:gd name="connsiteY12-178" fmla="*/ 1130782 h 1986950"/>
                <a:gd name="connsiteX13-179" fmla="*/ 548330 w 1618734"/>
                <a:gd name="connsiteY13-180" fmla="*/ 1064300 h 1986950"/>
                <a:gd name="connsiteX14-181" fmla="*/ 361239 w 1618734"/>
                <a:gd name="connsiteY14-182" fmla="*/ 1046062 h 1986950"/>
                <a:gd name="connsiteX15-183" fmla="*/ 361239 w 1618734"/>
                <a:gd name="connsiteY15-184" fmla="*/ 769544 h 1986950"/>
                <a:gd name="connsiteX16-185" fmla="*/ 570687 w 1618734"/>
                <a:gd name="connsiteY16-186" fmla="*/ 756600 h 1986950"/>
                <a:gd name="connsiteX17-187" fmla="*/ 628344 w 1618734"/>
                <a:gd name="connsiteY17-188" fmla="*/ 700120 h 1986950"/>
                <a:gd name="connsiteX18-189" fmla="*/ 645994 w 1618734"/>
                <a:gd name="connsiteY18-190" fmla="*/ 563626 h 1986950"/>
                <a:gd name="connsiteX19-191" fmla="*/ 645994 w 1618734"/>
                <a:gd name="connsiteY19-192" fmla="*/ 457726 h 1986950"/>
                <a:gd name="connsiteX20-193" fmla="*/ 625402 w 1618734"/>
                <a:gd name="connsiteY20-194" fmla="*/ 325938 h 1986950"/>
                <a:gd name="connsiteX21-195" fmla="*/ 561273 w 1618734"/>
                <a:gd name="connsiteY21-196" fmla="*/ 294168 h 1986950"/>
                <a:gd name="connsiteX22-197" fmla="*/ 493615 w 1618734"/>
                <a:gd name="connsiteY22-198" fmla="*/ 327703 h 1986950"/>
                <a:gd name="connsiteX23-199" fmla="*/ 475376 w 1618734"/>
                <a:gd name="connsiteY23-200" fmla="*/ 470669 h 1986950"/>
                <a:gd name="connsiteX24-201" fmla="*/ 475376 w 1618734"/>
                <a:gd name="connsiteY24-202" fmla="*/ 627167 h 1986950"/>
                <a:gd name="connsiteX25-203" fmla="*/ 0 w 1618734"/>
                <a:gd name="connsiteY25-204" fmla="*/ 627167 h 1986950"/>
                <a:gd name="connsiteX26-205" fmla="*/ 0 w 1618734"/>
                <a:gd name="connsiteY26-206" fmla="*/ 464786 h 1986950"/>
                <a:gd name="connsiteX27-207" fmla="*/ 124728 w 1618734"/>
                <a:gd name="connsiteY27-208" fmla="*/ 95899 h 1986950"/>
                <a:gd name="connsiteX28-209" fmla="*/ 521266 w 1618734"/>
                <a:gd name="connsiteY28-210" fmla="*/ 0 h 1986950"/>
                <a:gd name="connsiteX29-211" fmla="*/ 982522 w 1618734"/>
                <a:gd name="connsiteY29-212" fmla="*/ 132872 h 1986950"/>
                <a:gd name="connsiteX30-213" fmla="*/ 1103719 w 1618734"/>
                <a:gd name="connsiteY30-214" fmla="*/ 502090 h 1986950"/>
                <a:gd name="connsiteX31-215" fmla="*/ 1060182 w 1618734"/>
                <a:gd name="connsiteY31-216" fmla="*/ 733150 h 1986950"/>
                <a:gd name="connsiteX32-217" fmla="*/ 907215 w 1618734"/>
                <a:gd name="connsiteY32-218" fmla="*/ 863089 h 1986950"/>
                <a:gd name="connsiteX33-219" fmla="*/ 1068419 w 1618734"/>
                <a:gd name="connsiteY33-220" fmla="*/ 982586 h 1986950"/>
                <a:gd name="connsiteX34-221" fmla="*/ 1121369 w 1618734"/>
                <a:gd name="connsiteY34-222" fmla="*/ 1371687 h 1986950"/>
                <a:gd name="connsiteX35-223" fmla="*/ 1069596 w 1618734"/>
                <a:gd name="connsiteY35-224" fmla="*/ 1724276 h 1986950"/>
                <a:gd name="connsiteX36-225" fmla="*/ 890742 w 1618734"/>
                <a:gd name="connsiteY36-226" fmla="*/ 1914998 h 1986950"/>
                <a:gd name="connsiteX37-227" fmla="*/ 1617943 w 1618734"/>
                <a:gd name="connsiteY37-228" fmla="*/ 1986950 h 1986950"/>
                <a:gd name="connsiteX0-229" fmla="*/ 564803 w 1617943"/>
                <a:gd name="connsiteY0-230" fmla="*/ 1980340 h 1986950"/>
                <a:gd name="connsiteX1-231" fmla="*/ 210037 w 1617943"/>
                <a:gd name="connsiteY1-232" fmla="*/ 1904444 h 1986950"/>
                <a:gd name="connsiteX2-233" fmla="*/ 40595 w 1617943"/>
                <a:gd name="connsiteY2-234" fmla="*/ 1718530 h 1986950"/>
                <a:gd name="connsiteX3-235" fmla="*/ 0 w 1617943"/>
                <a:gd name="connsiteY3-236" fmla="*/ 1336700 h 1986950"/>
                <a:gd name="connsiteX4-237" fmla="*/ 0 w 1617943"/>
                <a:gd name="connsiteY4-238" fmla="*/ 1186086 h 1986950"/>
                <a:gd name="connsiteX5-239" fmla="*/ 475376 w 1617943"/>
                <a:gd name="connsiteY5-240" fmla="*/ 1186086 h 1986950"/>
                <a:gd name="connsiteX6-241" fmla="*/ 475376 w 1617943"/>
                <a:gd name="connsiteY6-242" fmla="*/ 1495551 h 1986950"/>
                <a:gd name="connsiteX7-243" fmla="*/ 490085 w 1617943"/>
                <a:gd name="connsiteY7-244" fmla="*/ 1652636 h 1986950"/>
                <a:gd name="connsiteX8-245" fmla="*/ 555390 w 1617943"/>
                <a:gd name="connsiteY8-246" fmla="*/ 1686172 h 1986950"/>
                <a:gd name="connsiteX9-247" fmla="*/ 628344 w 1617943"/>
                <a:gd name="connsiteY9-248" fmla="*/ 1643811 h 1986950"/>
                <a:gd name="connsiteX10-249" fmla="*/ 645994 w 1617943"/>
                <a:gd name="connsiteY10-250" fmla="*/ 1422597 h 1986950"/>
                <a:gd name="connsiteX11-251" fmla="*/ 645994 w 1617943"/>
                <a:gd name="connsiteY11-252" fmla="*/ 1290810 h 1986950"/>
                <a:gd name="connsiteX12-253" fmla="*/ 621284 w 1617943"/>
                <a:gd name="connsiteY12-254" fmla="*/ 1130782 h 1986950"/>
                <a:gd name="connsiteX13-255" fmla="*/ 548330 w 1617943"/>
                <a:gd name="connsiteY13-256" fmla="*/ 1064300 h 1986950"/>
                <a:gd name="connsiteX14-257" fmla="*/ 361239 w 1617943"/>
                <a:gd name="connsiteY14-258" fmla="*/ 1046062 h 1986950"/>
                <a:gd name="connsiteX15-259" fmla="*/ 361239 w 1617943"/>
                <a:gd name="connsiteY15-260" fmla="*/ 769544 h 1986950"/>
                <a:gd name="connsiteX16-261" fmla="*/ 570687 w 1617943"/>
                <a:gd name="connsiteY16-262" fmla="*/ 756600 h 1986950"/>
                <a:gd name="connsiteX17-263" fmla="*/ 628344 w 1617943"/>
                <a:gd name="connsiteY17-264" fmla="*/ 700120 h 1986950"/>
                <a:gd name="connsiteX18-265" fmla="*/ 645994 w 1617943"/>
                <a:gd name="connsiteY18-266" fmla="*/ 563626 h 1986950"/>
                <a:gd name="connsiteX19-267" fmla="*/ 645994 w 1617943"/>
                <a:gd name="connsiteY19-268" fmla="*/ 457726 h 1986950"/>
                <a:gd name="connsiteX20-269" fmla="*/ 625402 w 1617943"/>
                <a:gd name="connsiteY20-270" fmla="*/ 325938 h 1986950"/>
                <a:gd name="connsiteX21-271" fmla="*/ 561273 w 1617943"/>
                <a:gd name="connsiteY21-272" fmla="*/ 294168 h 1986950"/>
                <a:gd name="connsiteX22-273" fmla="*/ 493615 w 1617943"/>
                <a:gd name="connsiteY22-274" fmla="*/ 327703 h 1986950"/>
                <a:gd name="connsiteX23-275" fmla="*/ 475376 w 1617943"/>
                <a:gd name="connsiteY23-276" fmla="*/ 470669 h 1986950"/>
                <a:gd name="connsiteX24-277" fmla="*/ 475376 w 1617943"/>
                <a:gd name="connsiteY24-278" fmla="*/ 627167 h 1986950"/>
                <a:gd name="connsiteX25-279" fmla="*/ 0 w 1617943"/>
                <a:gd name="connsiteY25-280" fmla="*/ 627167 h 1986950"/>
                <a:gd name="connsiteX26-281" fmla="*/ 0 w 1617943"/>
                <a:gd name="connsiteY26-282" fmla="*/ 464786 h 1986950"/>
                <a:gd name="connsiteX27-283" fmla="*/ 124728 w 1617943"/>
                <a:gd name="connsiteY27-284" fmla="*/ 95899 h 1986950"/>
                <a:gd name="connsiteX28-285" fmla="*/ 521266 w 1617943"/>
                <a:gd name="connsiteY28-286" fmla="*/ 0 h 1986950"/>
                <a:gd name="connsiteX29-287" fmla="*/ 982522 w 1617943"/>
                <a:gd name="connsiteY29-288" fmla="*/ 132872 h 1986950"/>
                <a:gd name="connsiteX30-289" fmla="*/ 1103719 w 1617943"/>
                <a:gd name="connsiteY30-290" fmla="*/ 502090 h 1986950"/>
                <a:gd name="connsiteX31-291" fmla="*/ 1060182 w 1617943"/>
                <a:gd name="connsiteY31-292" fmla="*/ 733150 h 1986950"/>
                <a:gd name="connsiteX32-293" fmla="*/ 907215 w 1617943"/>
                <a:gd name="connsiteY32-294" fmla="*/ 863089 h 1986950"/>
                <a:gd name="connsiteX33-295" fmla="*/ 1068419 w 1617943"/>
                <a:gd name="connsiteY33-296" fmla="*/ 982586 h 1986950"/>
                <a:gd name="connsiteX34-297" fmla="*/ 1121369 w 1617943"/>
                <a:gd name="connsiteY34-298" fmla="*/ 1371687 h 1986950"/>
                <a:gd name="connsiteX35-299" fmla="*/ 1069596 w 1617943"/>
                <a:gd name="connsiteY35-300" fmla="*/ 1724276 h 1986950"/>
                <a:gd name="connsiteX36-301" fmla="*/ 890742 w 1617943"/>
                <a:gd name="connsiteY36-302" fmla="*/ 1914998 h 1986950"/>
                <a:gd name="connsiteX37-303" fmla="*/ 1617943 w 1617943"/>
                <a:gd name="connsiteY37-304" fmla="*/ 1986950 h 1986950"/>
                <a:gd name="connsiteX0-305" fmla="*/ 564803 w 1656500"/>
                <a:gd name="connsiteY0-306" fmla="*/ 1980340 h 1980340"/>
                <a:gd name="connsiteX1-307" fmla="*/ 210037 w 1656500"/>
                <a:gd name="connsiteY1-308" fmla="*/ 1904444 h 1980340"/>
                <a:gd name="connsiteX2-309" fmla="*/ 40595 w 1656500"/>
                <a:gd name="connsiteY2-310" fmla="*/ 1718530 h 1980340"/>
                <a:gd name="connsiteX3-311" fmla="*/ 0 w 1656500"/>
                <a:gd name="connsiteY3-312" fmla="*/ 1336700 h 1980340"/>
                <a:gd name="connsiteX4-313" fmla="*/ 0 w 1656500"/>
                <a:gd name="connsiteY4-314" fmla="*/ 1186086 h 1980340"/>
                <a:gd name="connsiteX5-315" fmla="*/ 475376 w 1656500"/>
                <a:gd name="connsiteY5-316" fmla="*/ 1186086 h 1980340"/>
                <a:gd name="connsiteX6-317" fmla="*/ 475376 w 1656500"/>
                <a:gd name="connsiteY6-318" fmla="*/ 1495551 h 1980340"/>
                <a:gd name="connsiteX7-319" fmla="*/ 490085 w 1656500"/>
                <a:gd name="connsiteY7-320" fmla="*/ 1652636 h 1980340"/>
                <a:gd name="connsiteX8-321" fmla="*/ 555390 w 1656500"/>
                <a:gd name="connsiteY8-322" fmla="*/ 1686172 h 1980340"/>
                <a:gd name="connsiteX9-323" fmla="*/ 628344 w 1656500"/>
                <a:gd name="connsiteY9-324" fmla="*/ 1643811 h 1980340"/>
                <a:gd name="connsiteX10-325" fmla="*/ 645994 w 1656500"/>
                <a:gd name="connsiteY10-326" fmla="*/ 1422597 h 1980340"/>
                <a:gd name="connsiteX11-327" fmla="*/ 645994 w 1656500"/>
                <a:gd name="connsiteY11-328" fmla="*/ 1290810 h 1980340"/>
                <a:gd name="connsiteX12-329" fmla="*/ 621284 w 1656500"/>
                <a:gd name="connsiteY12-330" fmla="*/ 1130782 h 1980340"/>
                <a:gd name="connsiteX13-331" fmla="*/ 548330 w 1656500"/>
                <a:gd name="connsiteY13-332" fmla="*/ 1064300 h 1980340"/>
                <a:gd name="connsiteX14-333" fmla="*/ 361239 w 1656500"/>
                <a:gd name="connsiteY14-334" fmla="*/ 1046062 h 1980340"/>
                <a:gd name="connsiteX15-335" fmla="*/ 361239 w 1656500"/>
                <a:gd name="connsiteY15-336" fmla="*/ 769544 h 1980340"/>
                <a:gd name="connsiteX16-337" fmla="*/ 570687 w 1656500"/>
                <a:gd name="connsiteY16-338" fmla="*/ 756600 h 1980340"/>
                <a:gd name="connsiteX17-339" fmla="*/ 628344 w 1656500"/>
                <a:gd name="connsiteY17-340" fmla="*/ 700120 h 1980340"/>
                <a:gd name="connsiteX18-341" fmla="*/ 645994 w 1656500"/>
                <a:gd name="connsiteY18-342" fmla="*/ 563626 h 1980340"/>
                <a:gd name="connsiteX19-343" fmla="*/ 645994 w 1656500"/>
                <a:gd name="connsiteY19-344" fmla="*/ 457726 h 1980340"/>
                <a:gd name="connsiteX20-345" fmla="*/ 625402 w 1656500"/>
                <a:gd name="connsiteY20-346" fmla="*/ 325938 h 1980340"/>
                <a:gd name="connsiteX21-347" fmla="*/ 561273 w 1656500"/>
                <a:gd name="connsiteY21-348" fmla="*/ 294168 h 1980340"/>
                <a:gd name="connsiteX22-349" fmla="*/ 493615 w 1656500"/>
                <a:gd name="connsiteY22-350" fmla="*/ 327703 h 1980340"/>
                <a:gd name="connsiteX23-351" fmla="*/ 475376 w 1656500"/>
                <a:gd name="connsiteY23-352" fmla="*/ 470669 h 1980340"/>
                <a:gd name="connsiteX24-353" fmla="*/ 475376 w 1656500"/>
                <a:gd name="connsiteY24-354" fmla="*/ 627167 h 1980340"/>
                <a:gd name="connsiteX25-355" fmla="*/ 0 w 1656500"/>
                <a:gd name="connsiteY25-356" fmla="*/ 627167 h 1980340"/>
                <a:gd name="connsiteX26-357" fmla="*/ 0 w 1656500"/>
                <a:gd name="connsiteY26-358" fmla="*/ 464786 h 1980340"/>
                <a:gd name="connsiteX27-359" fmla="*/ 124728 w 1656500"/>
                <a:gd name="connsiteY27-360" fmla="*/ 95899 h 1980340"/>
                <a:gd name="connsiteX28-361" fmla="*/ 521266 w 1656500"/>
                <a:gd name="connsiteY28-362" fmla="*/ 0 h 1980340"/>
                <a:gd name="connsiteX29-363" fmla="*/ 982522 w 1656500"/>
                <a:gd name="connsiteY29-364" fmla="*/ 132872 h 1980340"/>
                <a:gd name="connsiteX30-365" fmla="*/ 1103719 w 1656500"/>
                <a:gd name="connsiteY30-366" fmla="*/ 502090 h 1980340"/>
                <a:gd name="connsiteX31-367" fmla="*/ 1060182 w 1656500"/>
                <a:gd name="connsiteY31-368" fmla="*/ 733150 h 1980340"/>
                <a:gd name="connsiteX32-369" fmla="*/ 907215 w 1656500"/>
                <a:gd name="connsiteY32-370" fmla="*/ 863089 h 1980340"/>
                <a:gd name="connsiteX33-371" fmla="*/ 1068419 w 1656500"/>
                <a:gd name="connsiteY33-372" fmla="*/ 982586 h 1980340"/>
                <a:gd name="connsiteX34-373" fmla="*/ 1121369 w 1656500"/>
                <a:gd name="connsiteY34-374" fmla="*/ 1371687 h 1980340"/>
                <a:gd name="connsiteX35-375" fmla="*/ 1069596 w 1656500"/>
                <a:gd name="connsiteY35-376" fmla="*/ 1724276 h 1980340"/>
                <a:gd name="connsiteX36-377" fmla="*/ 890742 w 1656500"/>
                <a:gd name="connsiteY36-378" fmla="*/ 1914998 h 1980340"/>
                <a:gd name="connsiteX37-379" fmla="*/ 1656500 w 1656500"/>
                <a:gd name="connsiteY37-380" fmla="*/ 1926362 h 1980340"/>
                <a:gd name="connsiteX0-381" fmla="*/ 564803 w 1656500"/>
                <a:gd name="connsiteY0-382" fmla="*/ 1980340 h 1980340"/>
                <a:gd name="connsiteX1-383" fmla="*/ 210037 w 1656500"/>
                <a:gd name="connsiteY1-384" fmla="*/ 1904444 h 1980340"/>
                <a:gd name="connsiteX2-385" fmla="*/ 40595 w 1656500"/>
                <a:gd name="connsiteY2-386" fmla="*/ 1718530 h 1980340"/>
                <a:gd name="connsiteX3-387" fmla="*/ 0 w 1656500"/>
                <a:gd name="connsiteY3-388" fmla="*/ 1336700 h 1980340"/>
                <a:gd name="connsiteX4-389" fmla="*/ 0 w 1656500"/>
                <a:gd name="connsiteY4-390" fmla="*/ 1186086 h 1980340"/>
                <a:gd name="connsiteX5-391" fmla="*/ 475376 w 1656500"/>
                <a:gd name="connsiteY5-392" fmla="*/ 1186086 h 1980340"/>
                <a:gd name="connsiteX6-393" fmla="*/ 475376 w 1656500"/>
                <a:gd name="connsiteY6-394" fmla="*/ 1495551 h 1980340"/>
                <a:gd name="connsiteX7-395" fmla="*/ 490085 w 1656500"/>
                <a:gd name="connsiteY7-396" fmla="*/ 1652636 h 1980340"/>
                <a:gd name="connsiteX8-397" fmla="*/ 555390 w 1656500"/>
                <a:gd name="connsiteY8-398" fmla="*/ 1686172 h 1980340"/>
                <a:gd name="connsiteX9-399" fmla="*/ 628344 w 1656500"/>
                <a:gd name="connsiteY9-400" fmla="*/ 1643811 h 1980340"/>
                <a:gd name="connsiteX10-401" fmla="*/ 645994 w 1656500"/>
                <a:gd name="connsiteY10-402" fmla="*/ 1422597 h 1980340"/>
                <a:gd name="connsiteX11-403" fmla="*/ 645994 w 1656500"/>
                <a:gd name="connsiteY11-404" fmla="*/ 1290810 h 1980340"/>
                <a:gd name="connsiteX12-405" fmla="*/ 621284 w 1656500"/>
                <a:gd name="connsiteY12-406" fmla="*/ 1130782 h 1980340"/>
                <a:gd name="connsiteX13-407" fmla="*/ 548330 w 1656500"/>
                <a:gd name="connsiteY13-408" fmla="*/ 1064300 h 1980340"/>
                <a:gd name="connsiteX14-409" fmla="*/ 361239 w 1656500"/>
                <a:gd name="connsiteY14-410" fmla="*/ 1046062 h 1980340"/>
                <a:gd name="connsiteX15-411" fmla="*/ 361239 w 1656500"/>
                <a:gd name="connsiteY15-412" fmla="*/ 769544 h 1980340"/>
                <a:gd name="connsiteX16-413" fmla="*/ 570687 w 1656500"/>
                <a:gd name="connsiteY16-414" fmla="*/ 756600 h 1980340"/>
                <a:gd name="connsiteX17-415" fmla="*/ 628344 w 1656500"/>
                <a:gd name="connsiteY17-416" fmla="*/ 700120 h 1980340"/>
                <a:gd name="connsiteX18-417" fmla="*/ 645994 w 1656500"/>
                <a:gd name="connsiteY18-418" fmla="*/ 563626 h 1980340"/>
                <a:gd name="connsiteX19-419" fmla="*/ 645994 w 1656500"/>
                <a:gd name="connsiteY19-420" fmla="*/ 457726 h 1980340"/>
                <a:gd name="connsiteX20-421" fmla="*/ 625402 w 1656500"/>
                <a:gd name="connsiteY20-422" fmla="*/ 325938 h 1980340"/>
                <a:gd name="connsiteX21-423" fmla="*/ 561273 w 1656500"/>
                <a:gd name="connsiteY21-424" fmla="*/ 294168 h 1980340"/>
                <a:gd name="connsiteX22-425" fmla="*/ 493615 w 1656500"/>
                <a:gd name="connsiteY22-426" fmla="*/ 327703 h 1980340"/>
                <a:gd name="connsiteX23-427" fmla="*/ 475376 w 1656500"/>
                <a:gd name="connsiteY23-428" fmla="*/ 470669 h 1980340"/>
                <a:gd name="connsiteX24-429" fmla="*/ 475376 w 1656500"/>
                <a:gd name="connsiteY24-430" fmla="*/ 627167 h 1980340"/>
                <a:gd name="connsiteX25-431" fmla="*/ 0 w 1656500"/>
                <a:gd name="connsiteY25-432" fmla="*/ 627167 h 1980340"/>
                <a:gd name="connsiteX26-433" fmla="*/ 0 w 1656500"/>
                <a:gd name="connsiteY26-434" fmla="*/ 464786 h 1980340"/>
                <a:gd name="connsiteX27-435" fmla="*/ 124728 w 1656500"/>
                <a:gd name="connsiteY27-436" fmla="*/ 95899 h 1980340"/>
                <a:gd name="connsiteX28-437" fmla="*/ 521266 w 1656500"/>
                <a:gd name="connsiteY28-438" fmla="*/ 0 h 1980340"/>
                <a:gd name="connsiteX29-439" fmla="*/ 982522 w 1656500"/>
                <a:gd name="connsiteY29-440" fmla="*/ 132872 h 1980340"/>
                <a:gd name="connsiteX30-441" fmla="*/ 1103719 w 1656500"/>
                <a:gd name="connsiteY30-442" fmla="*/ 502090 h 1980340"/>
                <a:gd name="connsiteX31-443" fmla="*/ 1060182 w 1656500"/>
                <a:gd name="connsiteY31-444" fmla="*/ 733150 h 1980340"/>
                <a:gd name="connsiteX32-445" fmla="*/ 907215 w 1656500"/>
                <a:gd name="connsiteY32-446" fmla="*/ 863089 h 1980340"/>
                <a:gd name="connsiteX33-447" fmla="*/ 1068419 w 1656500"/>
                <a:gd name="connsiteY33-448" fmla="*/ 982586 h 1980340"/>
                <a:gd name="connsiteX34-449" fmla="*/ 1121369 w 1656500"/>
                <a:gd name="connsiteY34-450" fmla="*/ 1371687 h 1980340"/>
                <a:gd name="connsiteX35-451" fmla="*/ 1069596 w 1656500"/>
                <a:gd name="connsiteY35-452" fmla="*/ 1724276 h 1980340"/>
                <a:gd name="connsiteX36-453" fmla="*/ 890742 w 1656500"/>
                <a:gd name="connsiteY36-454" fmla="*/ 1914998 h 1980340"/>
                <a:gd name="connsiteX37-455" fmla="*/ 1656500 w 1656500"/>
                <a:gd name="connsiteY37-456" fmla="*/ 1926362 h 1980340"/>
                <a:gd name="connsiteX0-457" fmla="*/ 564803 w 1684040"/>
                <a:gd name="connsiteY0-458" fmla="*/ 1980340 h 1980340"/>
                <a:gd name="connsiteX1-459" fmla="*/ 210037 w 1684040"/>
                <a:gd name="connsiteY1-460" fmla="*/ 1904444 h 1980340"/>
                <a:gd name="connsiteX2-461" fmla="*/ 40595 w 1684040"/>
                <a:gd name="connsiteY2-462" fmla="*/ 1718530 h 1980340"/>
                <a:gd name="connsiteX3-463" fmla="*/ 0 w 1684040"/>
                <a:gd name="connsiteY3-464" fmla="*/ 1336700 h 1980340"/>
                <a:gd name="connsiteX4-465" fmla="*/ 0 w 1684040"/>
                <a:gd name="connsiteY4-466" fmla="*/ 1186086 h 1980340"/>
                <a:gd name="connsiteX5-467" fmla="*/ 475376 w 1684040"/>
                <a:gd name="connsiteY5-468" fmla="*/ 1186086 h 1980340"/>
                <a:gd name="connsiteX6-469" fmla="*/ 475376 w 1684040"/>
                <a:gd name="connsiteY6-470" fmla="*/ 1495551 h 1980340"/>
                <a:gd name="connsiteX7-471" fmla="*/ 490085 w 1684040"/>
                <a:gd name="connsiteY7-472" fmla="*/ 1652636 h 1980340"/>
                <a:gd name="connsiteX8-473" fmla="*/ 555390 w 1684040"/>
                <a:gd name="connsiteY8-474" fmla="*/ 1686172 h 1980340"/>
                <a:gd name="connsiteX9-475" fmla="*/ 628344 w 1684040"/>
                <a:gd name="connsiteY9-476" fmla="*/ 1643811 h 1980340"/>
                <a:gd name="connsiteX10-477" fmla="*/ 645994 w 1684040"/>
                <a:gd name="connsiteY10-478" fmla="*/ 1422597 h 1980340"/>
                <a:gd name="connsiteX11-479" fmla="*/ 645994 w 1684040"/>
                <a:gd name="connsiteY11-480" fmla="*/ 1290810 h 1980340"/>
                <a:gd name="connsiteX12-481" fmla="*/ 621284 w 1684040"/>
                <a:gd name="connsiteY12-482" fmla="*/ 1130782 h 1980340"/>
                <a:gd name="connsiteX13-483" fmla="*/ 548330 w 1684040"/>
                <a:gd name="connsiteY13-484" fmla="*/ 1064300 h 1980340"/>
                <a:gd name="connsiteX14-485" fmla="*/ 361239 w 1684040"/>
                <a:gd name="connsiteY14-486" fmla="*/ 1046062 h 1980340"/>
                <a:gd name="connsiteX15-487" fmla="*/ 361239 w 1684040"/>
                <a:gd name="connsiteY15-488" fmla="*/ 769544 h 1980340"/>
                <a:gd name="connsiteX16-489" fmla="*/ 570687 w 1684040"/>
                <a:gd name="connsiteY16-490" fmla="*/ 756600 h 1980340"/>
                <a:gd name="connsiteX17-491" fmla="*/ 628344 w 1684040"/>
                <a:gd name="connsiteY17-492" fmla="*/ 700120 h 1980340"/>
                <a:gd name="connsiteX18-493" fmla="*/ 645994 w 1684040"/>
                <a:gd name="connsiteY18-494" fmla="*/ 563626 h 1980340"/>
                <a:gd name="connsiteX19-495" fmla="*/ 645994 w 1684040"/>
                <a:gd name="connsiteY19-496" fmla="*/ 457726 h 1980340"/>
                <a:gd name="connsiteX20-497" fmla="*/ 625402 w 1684040"/>
                <a:gd name="connsiteY20-498" fmla="*/ 325938 h 1980340"/>
                <a:gd name="connsiteX21-499" fmla="*/ 561273 w 1684040"/>
                <a:gd name="connsiteY21-500" fmla="*/ 294168 h 1980340"/>
                <a:gd name="connsiteX22-501" fmla="*/ 493615 w 1684040"/>
                <a:gd name="connsiteY22-502" fmla="*/ 327703 h 1980340"/>
                <a:gd name="connsiteX23-503" fmla="*/ 475376 w 1684040"/>
                <a:gd name="connsiteY23-504" fmla="*/ 470669 h 1980340"/>
                <a:gd name="connsiteX24-505" fmla="*/ 475376 w 1684040"/>
                <a:gd name="connsiteY24-506" fmla="*/ 627167 h 1980340"/>
                <a:gd name="connsiteX25-507" fmla="*/ 0 w 1684040"/>
                <a:gd name="connsiteY25-508" fmla="*/ 627167 h 1980340"/>
                <a:gd name="connsiteX26-509" fmla="*/ 0 w 1684040"/>
                <a:gd name="connsiteY26-510" fmla="*/ 464786 h 1980340"/>
                <a:gd name="connsiteX27-511" fmla="*/ 124728 w 1684040"/>
                <a:gd name="connsiteY27-512" fmla="*/ 95899 h 1980340"/>
                <a:gd name="connsiteX28-513" fmla="*/ 521266 w 1684040"/>
                <a:gd name="connsiteY28-514" fmla="*/ 0 h 1980340"/>
                <a:gd name="connsiteX29-515" fmla="*/ 982522 w 1684040"/>
                <a:gd name="connsiteY29-516" fmla="*/ 132872 h 1980340"/>
                <a:gd name="connsiteX30-517" fmla="*/ 1103719 w 1684040"/>
                <a:gd name="connsiteY30-518" fmla="*/ 502090 h 1980340"/>
                <a:gd name="connsiteX31-519" fmla="*/ 1060182 w 1684040"/>
                <a:gd name="connsiteY31-520" fmla="*/ 733150 h 1980340"/>
                <a:gd name="connsiteX32-521" fmla="*/ 907215 w 1684040"/>
                <a:gd name="connsiteY32-522" fmla="*/ 863089 h 1980340"/>
                <a:gd name="connsiteX33-523" fmla="*/ 1068419 w 1684040"/>
                <a:gd name="connsiteY33-524" fmla="*/ 982586 h 1980340"/>
                <a:gd name="connsiteX34-525" fmla="*/ 1121369 w 1684040"/>
                <a:gd name="connsiteY34-526" fmla="*/ 1371687 h 1980340"/>
                <a:gd name="connsiteX35-527" fmla="*/ 1069596 w 1684040"/>
                <a:gd name="connsiteY35-528" fmla="*/ 1724276 h 1980340"/>
                <a:gd name="connsiteX36-529" fmla="*/ 890742 w 1684040"/>
                <a:gd name="connsiteY36-530" fmla="*/ 1914998 h 1980340"/>
                <a:gd name="connsiteX37-531" fmla="*/ 1684040 w 1684040"/>
                <a:gd name="connsiteY37-532" fmla="*/ 1948394 h 1980340"/>
                <a:gd name="connsiteX0-533" fmla="*/ 21144 w 2440282"/>
                <a:gd name="connsiteY0-534" fmla="*/ 1952799 h 1952799"/>
                <a:gd name="connsiteX1-535" fmla="*/ 966279 w 2440282"/>
                <a:gd name="connsiteY1-536" fmla="*/ 1904444 h 1952799"/>
                <a:gd name="connsiteX2-537" fmla="*/ 796837 w 2440282"/>
                <a:gd name="connsiteY2-538" fmla="*/ 1718530 h 1952799"/>
                <a:gd name="connsiteX3-539" fmla="*/ 756242 w 2440282"/>
                <a:gd name="connsiteY3-540" fmla="*/ 1336700 h 1952799"/>
                <a:gd name="connsiteX4-541" fmla="*/ 756242 w 2440282"/>
                <a:gd name="connsiteY4-542" fmla="*/ 1186086 h 1952799"/>
                <a:gd name="connsiteX5-543" fmla="*/ 1231618 w 2440282"/>
                <a:gd name="connsiteY5-544" fmla="*/ 1186086 h 1952799"/>
                <a:gd name="connsiteX6-545" fmla="*/ 1231618 w 2440282"/>
                <a:gd name="connsiteY6-546" fmla="*/ 1495551 h 1952799"/>
                <a:gd name="connsiteX7-547" fmla="*/ 1246327 w 2440282"/>
                <a:gd name="connsiteY7-548" fmla="*/ 1652636 h 1952799"/>
                <a:gd name="connsiteX8-549" fmla="*/ 1311632 w 2440282"/>
                <a:gd name="connsiteY8-550" fmla="*/ 1686172 h 1952799"/>
                <a:gd name="connsiteX9-551" fmla="*/ 1384586 w 2440282"/>
                <a:gd name="connsiteY9-552" fmla="*/ 1643811 h 1952799"/>
                <a:gd name="connsiteX10-553" fmla="*/ 1402236 w 2440282"/>
                <a:gd name="connsiteY10-554" fmla="*/ 1422597 h 1952799"/>
                <a:gd name="connsiteX11-555" fmla="*/ 1402236 w 2440282"/>
                <a:gd name="connsiteY11-556" fmla="*/ 1290810 h 1952799"/>
                <a:gd name="connsiteX12-557" fmla="*/ 1377526 w 2440282"/>
                <a:gd name="connsiteY12-558" fmla="*/ 1130782 h 1952799"/>
                <a:gd name="connsiteX13-559" fmla="*/ 1304572 w 2440282"/>
                <a:gd name="connsiteY13-560" fmla="*/ 1064300 h 1952799"/>
                <a:gd name="connsiteX14-561" fmla="*/ 1117481 w 2440282"/>
                <a:gd name="connsiteY14-562" fmla="*/ 1046062 h 1952799"/>
                <a:gd name="connsiteX15-563" fmla="*/ 1117481 w 2440282"/>
                <a:gd name="connsiteY15-564" fmla="*/ 769544 h 1952799"/>
                <a:gd name="connsiteX16-565" fmla="*/ 1326929 w 2440282"/>
                <a:gd name="connsiteY16-566" fmla="*/ 756600 h 1952799"/>
                <a:gd name="connsiteX17-567" fmla="*/ 1384586 w 2440282"/>
                <a:gd name="connsiteY17-568" fmla="*/ 700120 h 1952799"/>
                <a:gd name="connsiteX18-569" fmla="*/ 1402236 w 2440282"/>
                <a:gd name="connsiteY18-570" fmla="*/ 563626 h 1952799"/>
                <a:gd name="connsiteX19-571" fmla="*/ 1402236 w 2440282"/>
                <a:gd name="connsiteY19-572" fmla="*/ 457726 h 1952799"/>
                <a:gd name="connsiteX20-573" fmla="*/ 1381644 w 2440282"/>
                <a:gd name="connsiteY20-574" fmla="*/ 325938 h 1952799"/>
                <a:gd name="connsiteX21-575" fmla="*/ 1317515 w 2440282"/>
                <a:gd name="connsiteY21-576" fmla="*/ 294168 h 1952799"/>
                <a:gd name="connsiteX22-577" fmla="*/ 1249857 w 2440282"/>
                <a:gd name="connsiteY22-578" fmla="*/ 327703 h 1952799"/>
                <a:gd name="connsiteX23-579" fmla="*/ 1231618 w 2440282"/>
                <a:gd name="connsiteY23-580" fmla="*/ 470669 h 1952799"/>
                <a:gd name="connsiteX24-581" fmla="*/ 1231618 w 2440282"/>
                <a:gd name="connsiteY24-582" fmla="*/ 627167 h 1952799"/>
                <a:gd name="connsiteX25-583" fmla="*/ 756242 w 2440282"/>
                <a:gd name="connsiteY25-584" fmla="*/ 627167 h 1952799"/>
                <a:gd name="connsiteX26-585" fmla="*/ 756242 w 2440282"/>
                <a:gd name="connsiteY26-586" fmla="*/ 464786 h 1952799"/>
                <a:gd name="connsiteX27-587" fmla="*/ 880970 w 2440282"/>
                <a:gd name="connsiteY27-588" fmla="*/ 95899 h 1952799"/>
                <a:gd name="connsiteX28-589" fmla="*/ 1277508 w 2440282"/>
                <a:gd name="connsiteY28-590" fmla="*/ 0 h 1952799"/>
                <a:gd name="connsiteX29-591" fmla="*/ 1738764 w 2440282"/>
                <a:gd name="connsiteY29-592" fmla="*/ 132872 h 1952799"/>
                <a:gd name="connsiteX30-593" fmla="*/ 1859961 w 2440282"/>
                <a:gd name="connsiteY30-594" fmla="*/ 502090 h 1952799"/>
                <a:gd name="connsiteX31-595" fmla="*/ 1816424 w 2440282"/>
                <a:gd name="connsiteY31-596" fmla="*/ 733150 h 1952799"/>
                <a:gd name="connsiteX32-597" fmla="*/ 1663457 w 2440282"/>
                <a:gd name="connsiteY32-598" fmla="*/ 863089 h 1952799"/>
                <a:gd name="connsiteX33-599" fmla="*/ 1824661 w 2440282"/>
                <a:gd name="connsiteY33-600" fmla="*/ 982586 h 1952799"/>
                <a:gd name="connsiteX34-601" fmla="*/ 1877611 w 2440282"/>
                <a:gd name="connsiteY34-602" fmla="*/ 1371687 h 1952799"/>
                <a:gd name="connsiteX35-603" fmla="*/ 1825838 w 2440282"/>
                <a:gd name="connsiteY35-604" fmla="*/ 1724276 h 1952799"/>
                <a:gd name="connsiteX36-605" fmla="*/ 1646984 w 2440282"/>
                <a:gd name="connsiteY36-606" fmla="*/ 1914998 h 1952799"/>
                <a:gd name="connsiteX37-607" fmla="*/ 2440282 w 2440282"/>
                <a:gd name="connsiteY37-608" fmla="*/ 1948394 h 1952799"/>
                <a:gd name="connsiteX0-609" fmla="*/ 0 w 2419138"/>
                <a:gd name="connsiteY0-610" fmla="*/ 1952799 h 1952799"/>
                <a:gd name="connsiteX1-611" fmla="*/ 945135 w 2419138"/>
                <a:gd name="connsiteY1-612" fmla="*/ 1904444 h 1952799"/>
                <a:gd name="connsiteX2-613" fmla="*/ 775693 w 2419138"/>
                <a:gd name="connsiteY2-614" fmla="*/ 1718530 h 1952799"/>
                <a:gd name="connsiteX3-615" fmla="*/ 735098 w 2419138"/>
                <a:gd name="connsiteY3-616" fmla="*/ 1336700 h 1952799"/>
                <a:gd name="connsiteX4-617" fmla="*/ 735098 w 2419138"/>
                <a:gd name="connsiteY4-618" fmla="*/ 1186086 h 1952799"/>
                <a:gd name="connsiteX5-619" fmla="*/ 1210474 w 2419138"/>
                <a:gd name="connsiteY5-620" fmla="*/ 1186086 h 1952799"/>
                <a:gd name="connsiteX6-621" fmla="*/ 1210474 w 2419138"/>
                <a:gd name="connsiteY6-622" fmla="*/ 1495551 h 1952799"/>
                <a:gd name="connsiteX7-623" fmla="*/ 1225183 w 2419138"/>
                <a:gd name="connsiteY7-624" fmla="*/ 1652636 h 1952799"/>
                <a:gd name="connsiteX8-625" fmla="*/ 1290488 w 2419138"/>
                <a:gd name="connsiteY8-626" fmla="*/ 1686172 h 1952799"/>
                <a:gd name="connsiteX9-627" fmla="*/ 1363442 w 2419138"/>
                <a:gd name="connsiteY9-628" fmla="*/ 1643811 h 1952799"/>
                <a:gd name="connsiteX10-629" fmla="*/ 1381092 w 2419138"/>
                <a:gd name="connsiteY10-630" fmla="*/ 1422597 h 1952799"/>
                <a:gd name="connsiteX11-631" fmla="*/ 1381092 w 2419138"/>
                <a:gd name="connsiteY11-632" fmla="*/ 1290810 h 1952799"/>
                <a:gd name="connsiteX12-633" fmla="*/ 1356382 w 2419138"/>
                <a:gd name="connsiteY12-634" fmla="*/ 1130782 h 1952799"/>
                <a:gd name="connsiteX13-635" fmla="*/ 1283428 w 2419138"/>
                <a:gd name="connsiteY13-636" fmla="*/ 1064300 h 1952799"/>
                <a:gd name="connsiteX14-637" fmla="*/ 1096337 w 2419138"/>
                <a:gd name="connsiteY14-638" fmla="*/ 1046062 h 1952799"/>
                <a:gd name="connsiteX15-639" fmla="*/ 1096337 w 2419138"/>
                <a:gd name="connsiteY15-640" fmla="*/ 769544 h 1952799"/>
                <a:gd name="connsiteX16-641" fmla="*/ 1305785 w 2419138"/>
                <a:gd name="connsiteY16-642" fmla="*/ 756600 h 1952799"/>
                <a:gd name="connsiteX17-643" fmla="*/ 1363442 w 2419138"/>
                <a:gd name="connsiteY17-644" fmla="*/ 700120 h 1952799"/>
                <a:gd name="connsiteX18-645" fmla="*/ 1381092 w 2419138"/>
                <a:gd name="connsiteY18-646" fmla="*/ 563626 h 1952799"/>
                <a:gd name="connsiteX19-647" fmla="*/ 1381092 w 2419138"/>
                <a:gd name="connsiteY19-648" fmla="*/ 457726 h 1952799"/>
                <a:gd name="connsiteX20-649" fmla="*/ 1360500 w 2419138"/>
                <a:gd name="connsiteY20-650" fmla="*/ 325938 h 1952799"/>
                <a:gd name="connsiteX21-651" fmla="*/ 1296371 w 2419138"/>
                <a:gd name="connsiteY21-652" fmla="*/ 294168 h 1952799"/>
                <a:gd name="connsiteX22-653" fmla="*/ 1228713 w 2419138"/>
                <a:gd name="connsiteY22-654" fmla="*/ 327703 h 1952799"/>
                <a:gd name="connsiteX23-655" fmla="*/ 1210474 w 2419138"/>
                <a:gd name="connsiteY23-656" fmla="*/ 470669 h 1952799"/>
                <a:gd name="connsiteX24-657" fmla="*/ 1210474 w 2419138"/>
                <a:gd name="connsiteY24-658" fmla="*/ 627167 h 1952799"/>
                <a:gd name="connsiteX25-659" fmla="*/ 735098 w 2419138"/>
                <a:gd name="connsiteY25-660" fmla="*/ 627167 h 1952799"/>
                <a:gd name="connsiteX26-661" fmla="*/ 735098 w 2419138"/>
                <a:gd name="connsiteY26-662" fmla="*/ 464786 h 1952799"/>
                <a:gd name="connsiteX27-663" fmla="*/ 859826 w 2419138"/>
                <a:gd name="connsiteY27-664" fmla="*/ 95899 h 1952799"/>
                <a:gd name="connsiteX28-665" fmla="*/ 1256364 w 2419138"/>
                <a:gd name="connsiteY28-666" fmla="*/ 0 h 1952799"/>
                <a:gd name="connsiteX29-667" fmla="*/ 1717620 w 2419138"/>
                <a:gd name="connsiteY29-668" fmla="*/ 132872 h 1952799"/>
                <a:gd name="connsiteX30-669" fmla="*/ 1838817 w 2419138"/>
                <a:gd name="connsiteY30-670" fmla="*/ 502090 h 1952799"/>
                <a:gd name="connsiteX31-671" fmla="*/ 1795280 w 2419138"/>
                <a:gd name="connsiteY31-672" fmla="*/ 733150 h 1952799"/>
                <a:gd name="connsiteX32-673" fmla="*/ 1642313 w 2419138"/>
                <a:gd name="connsiteY32-674" fmla="*/ 863089 h 1952799"/>
                <a:gd name="connsiteX33-675" fmla="*/ 1803517 w 2419138"/>
                <a:gd name="connsiteY33-676" fmla="*/ 982586 h 1952799"/>
                <a:gd name="connsiteX34-677" fmla="*/ 1856467 w 2419138"/>
                <a:gd name="connsiteY34-678" fmla="*/ 1371687 h 1952799"/>
                <a:gd name="connsiteX35-679" fmla="*/ 1804694 w 2419138"/>
                <a:gd name="connsiteY35-680" fmla="*/ 1724276 h 1952799"/>
                <a:gd name="connsiteX36-681" fmla="*/ 1625840 w 2419138"/>
                <a:gd name="connsiteY36-682" fmla="*/ 1914998 h 1952799"/>
                <a:gd name="connsiteX37-683" fmla="*/ 2419138 w 2419138"/>
                <a:gd name="connsiteY37-684" fmla="*/ 1948394 h 1952799"/>
                <a:gd name="connsiteX0-685" fmla="*/ 0 w 2446678"/>
                <a:gd name="connsiteY0-686" fmla="*/ 1919751 h 1948394"/>
                <a:gd name="connsiteX1-687" fmla="*/ 972675 w 2446678"/>
                <a:gd name="connsiteY1-688" fmla="*/ 1904444 h 1948394"/>
                <a:gd name="connsiteX2-689" fmla="*/ 803233 w 2446678"/>
                <a:gd name="connsiteY2-690" fmla="*/ 1718530 h 1948394"/>
                <a:gd name="connsiteX3-691" fmla="*/ 762638 w 2446678"/>
                <a:gd name="connsiteY3-692" fmla="*/ 1336700 h 1948394"/>
                <a:gd name="connsiteX4-693" fmla="*/ 762638 w 2446678"/>
                <a:gd name="connsiteY4-694" fmla="*/ 1186086 h 1948394"/>
                <a:gd name="connsiteX5-695" fmla="*/ 1238014 w 2446678"/>
                <a:gd name="connsiteY5-696" fmla="*/ 1186086 h 1948394"/>
                <a:gd name="connsiteX6-697" fmla="*/ 1238014 w 2446678"/>
                <a:gd name="connsiteY6-698" fmla="*/ 1495551 h 1948394"/>
                <a:gd name="connsiteX7-699" fmla="*/ 1252723 w 2446678"/>
                <a:gd name="connsiteY7-700" fmla="*/ 1652636 h 1948394"/>
                <a:gd name="connsiteX8-701" fmla="*/ 1318028 w 2446678"/>
                <a:gd name="connsiteY8-702" fmla="*/ 1686172 h 1948394"/>
                <a:gd name="connsiteX9-703" fmla="*/ 1390982 w 2446678"/>
                <a:gd name="connsiteY9-704" fmla="*/ 1643811 h 1948394"/>
                <a:gd name="connsiteX10-705" fmla="*/ 1408632 w 2446678"/>
                <a:gd name="connsiteY10-706" fmla="*/ 1422597 h 1948394"/>
                <a:gd name="connsiteX11-707" fmla="*/ 1408632 w 2446678"/>
                <a:gd name="connsiteY11-708" fmla="*/ 1290810 h 1948394"/>
                <a:gd name="connsiteX12-709" fmla="*/ 1383922 w 2446678"/>
                <a:gd name="connsiteY12-710" fmla="*/ 1130782 h 1948394"/>
                <a:gd name="connsiteX13-711" fmla="*/ 1310968 w 2446678"/>
                <a:gd name="connsiteY13-712" fmla="*/ 1064300 h 1948394"/>
                <a:gd name="connsiteX14-713" fmla="*/ 1123877 w 2446678"/>
                <a:gd name="connsiteY14-714" fmla="*/ 1046062 h 1948394"/>
                <a:gd name="connsiteX15-715" fmla="*/ 1123877 w 2446678"/>
                <a:gd name="connsiteY15-716" fmla="*/ 769544 h 1948394"/>
                <a:gd name="connsiteX16-717" fmla="*/ 1333325 w 2446678"/>
                <a:gd name="connsiteY16-718" fmla="*/ 756600 h 1948394"/>
                <a:gd name="connsiteX17-719" fmla="*/ 1390982 w 2446678"/>
                <a:gd name="connsiteY17-720" fmla="*/ 700120 h 1948394"/>
                <a:gd name="connsiteX18-721" fmla="*/ 1408632 w 2446678"/>
                <a:gd name="connsiteY18-722" fmla="*/ 563626 h 1948394"/>
                <a:gd name="connsiteX19-723" fmla="*/ 1408632 w 2446678"/>
                <a:gd name="connsiteY19-724" fmla="*/ 457726 h 1948394"/>
                <a:gd name="connsiteX20-725" fmla="*/ 1388040 w 2446678"/>
                <a:gd name="connsiteY20-726" fmla="*/ 325938 h 1948394"/>
                <a:gd name="connsiteX21-727" fmla="*/ 1323911 w 2446678"/>
                <a:gd name="connsiteY21-728" fmla="*/ 294168 h 1948394"/>
                <a:gd name="connsiteX22-729" fmla="*/ 1256253 w 2446678"/>
                <a:gd name="connsiteY22-730" fmla="*/ 327703 h 1948394"/>
                <a:gd name="connsiteX23-731" fmla="*/ 1238014 w 2446678"/>
                <a:gd name="connsiteY23-732" fmla="*/ 470669 h 1948394"/>
                <a:gd name="connsiteX24-733" fmla="*/ 1238014 w 2446678"/>
                <a:gd name="connsiteY24-734" fmla="*/ 627167 h 1948394"/>
                <a:gd name="connsiteX25-735" fmla="*/ 762638 w 2446678"/>
                <a:gd name="connsiteY25-736" fmla="*/ 627167 h 1948394"/>
                <a:gd name="connsiteX26-737" fmla="*/ 762638 w 2446678"/>
                <a:gd name="connsiteY26-738" fmla="*/ 464786 h 1948394"/>
                <a:gd name="connsiteX27-739" fmla="*/ 887366 w 2446678"/>
                <a:gd name="connsiteY27-740" fmla="*/ 95899 h 1948394"/>
                <a:gd name="connsiteX28-741" fmla="*/ 1283904 w 2446678"/>
                <a:gd name="connsiteY28-742" fmla="*/ 0 h 1948394"/>
                <a:gd name="connsiteX29-743" fmla="*/ 1745160 w 2446678"/>
                <a:gd name="connsiteY29-744" fmla="*/ 132872 h 1948394"/>
                <a:gd name="connsiteX30-745" fmla="*/ 1866357 w 2446678"/>
                <a:gd name="connsiteY30-746" fmla="*/ 502090 h 1948394"/>
                <a:gd name="connsiteX31-747" fmla="*/ 1822820 w 2446678"/>
                <a:gd name="connsiteY31-748" fmla="*/ 733150 h 1948394"/>
                <a:gd name="connsiteX32-749" fmla="*/ 1669853 w 2446678"/>
                <a:gd name="connsiteY32-750" fmla="*/ 863089 h 1948394"/>
                <a:gd name="connsiteX33-751" fmla="*/ 1831057 w 2446678"/>
                <a:gd name="connsiteY33-752" fmla="*/ 982586 h 1948394"/>
                <a:gd name="connsiteX34-753" fmla="*/ 1884007 w 2446678"/>
                <a:gd name="connsiteY34-754" fmla="*/ 1371687 h 1948394"/>
                <a:gd name="connsiteX35-755" fmla="*/ 1832234 w 2446678"/>
                <a:gd name="connsiteY35-756" fmla="*/ 1724276 h 1948394"/>
                <a:gd name="connsiteX36-757" fmla="*/ 1653380 w 2446678"/>
                <a:gd name="connsiteY36-758" fmla="*/ 1914998 h 1948394"/>
                <a:gd name="connsiteX37-759" fmla="*/ 2446678 w 2446678"/>
                <a:gd name="connsiteY37-760" fmla="*/ 1948394 h 1948394"/>
                <a:gd name="connsiteX0-761" fmla="*/ 0 w 2516447"/>
                <a:gd name="connsiteY0-762" fmla="*/ 1908735 h 1948394"/>
                <a:gd name="connsiteX1-763" fmla="*/ 1042444 w 2516447"/>
                <a:gd name="connsiteY1-764" fmla="*/ 1904444 h 1948394"/>
                <a:gd name="connsiteX2-765" fmla="*/ 873002 w 2516447"/>
                <a:gd name="connsiteY2-766" fmla="*/ 1718530 h 1948394"/>
                <a:gd name="connsiteX3-767" fmla="*/ 832407 w 2516447"/>
                <a:gd name="connsiteY3-768" fmla="*/ 1336700 h 1948394"/>
                <a:gd name="connsiteX4-769" fmla="*/ 832407 w 2516447"/>
                <a:gd name="connsiteY4-770" fmla="*/ 1186086 h 1948394"/>
                <a:gd name="connsiteX5-771" fmla="*/ 1307783 w 2516447"/>
                <a:gd name="connsiteY5-772" fmla="*/ 1186086 h 1948394"/>
                <a:gd name="connsiteX6-773" fmla="*/ 1307783 w 2516447"/>
                <a:gd name="connsiteY6-774" fmla="*/ 1495551 h 1948394"/>
                <a:gd name="connsiteX7-775" fmla="*/ 1322492 w 2516447"/>
                <a:gd name="connsiteY7-776" fmla="*/ 1652636 h 1948394"/>
                <a:gd name="connsiteX8-777" fmla="*/ 1387797 w 2516447"/>
                <a:gd name="connsiteY8-778" fmla="*/ 1686172 h 1948394"/>
                <a:gd name="connsiteX9-779" fmla="*/ 1460751 w 2516447"/>
                <a:gd name="connsiteY9-780" fmla="*/ 1643811 h 1948394"/>
                <a:gd name="connsiteX10-781" fmla="*/ 1478401 w 2516447"/>
                <a:gd name="connsiteY10-782" fmla="*/ 1422597 h 1948394"/>
                <a:gd name="connsiteX11-783" fmla="*/ 1478401 w 2516447"/>
                <a:gd name="connsiteY11-784" fmla="*/ 1290810 h 1948394"/>
                <a:gd name="connsiteX12-785" fmla="*/ 1453691 w 2516447"/>
                <a:gd name="connsiteY12-786" fmla="*/ 1130782 h 1948394"/>
                <a:gd name="connsiteX13-787" fmla="*/ 1380737 w 2516447"/>
                <a:gd name="connsiteY13-788" fmla="*/ 1064300 h 1948394"/>
                <a:gd name="connsiteX14-789" fmla="*/ 1193646 w 2516447"/>
                <a:gd name="connsiteY14-790" fmla="*/ 1046062 h 1948394"/>
                <a:gd name="connsiteX15-791" fmla="*/ 1193646 w 2516447"/>
                <a:gd name="connsiteY15-792" fmla="*/ 769544 h 1948394"/>
                <a:gd name="connsiteX16-793" fmla="*/ 1403094 w 2516447"/>
                <a:gd name="connsiteY16-794" fmla="*/ 756600 h 1948394"/>
                <a:gd name="connsiteX17-795" fmla="*/ 1460751 w 2516447"/>
                <a:gd name="connsiteY17-796" fmla="*/ 700120 h 1948394"/>
                <a:gd name="connsiteX18-797" fmla="*/ 1478401 w 2516447"/>
                <a:gd name="connsiteY18-798" fmla="*/ 563626 h 1948394"/>
                <a:gd name="connsiteX19-799" fmla="*/ 1478401 w 2516447"/>
                <a:gd name="connsiteY19-800" fmla="*/ 457726 h 1948394"/>
                <a:gd name="connsiteX20-801" fmla="*/ 1457809 w 2516447"/>
                <a:gd name="connsiteY20-802" fmla="*/ 325938 h 1948394"/>
                <a:gd name="connsiteX21-803" fmla="*/ 1393680 w 2516447"/>
                <a:gd name="connsiteY21-804" fmla="*/ 294168 h 1948394"/>
                <a:gd name="connsiteX22-805" fmla="*/ 1326022 w 2516447"/>
                <a:gd name="connsiteY22-806" fmla="*/ 327703 h 1948394"/>
                <a:gd name="connsiteX23-807" fmla="*/ 1307783 w 2516447"/>
                <a:gd name="connsiteY23-808" fmla="*/ 470669 h 1948394"/>
                <a:gd name="connsiteX24-809" fmla="*/ 1307783 w 2516447"/>
                <a:gd name="connsiteY24-810" fmla="*/ 627167 h 1948394"/>
                <a:gd name="connsiteX25-811" fmla="*/ 832407 w 2516447"/>
                <a:gd name="connsiteY25-812" fmla="*/ 627167 h 1948394"/>
                <a:gd name="connsiteX26-813" fmla="*/ 832407 w 2516447"/>
                <a:gd name="connsiteY26-814" fmla="*/ 464786 h 1948394"/>
                <a:gd name="connsiteX27-815" fmla="*/ 957135 w 2516447"/>
                <a:gd name="connsiteY27-816" fmla="*/ 95899 h 1948394"/>
                <a:gd name="connsiteX28-817" fmla="*/ 1353673 w 2516447"/>
                <a:gd name="connsiteY28-818" fmla="*/ 0 h 1948394"/>
                <a:gd name="connsiteX29-819" fmla="*/ 1814929 w 2516447"/>
                <a:gd name="connsiteY29-820" fmla="*/ 132872 h 1948394"/>
                <a:gd name="connsiteX30-821" fmla="*/ 1936126 w 2516447"/>
                <a:gd name="connsiteY30-822" fmla="*/ 502090 h 1948394"/>
                <a:gd name="connsiteX31-823" fmla="*/ 1892589 w 2516447"/>
                <a:gd name="connsiteY31-824" fmla="*/ 733150 h 1948394"/>
                <a:gd name="connsiteX32-825" fmla="*/ 1739622 w 2516447"/>
                <a:gd name="connsiteY32-826" fmla="*/ 863089 h 1948394"/>
                <a:gd name="connsiteX33-827" fmla="*/ 1900826 w 2516447"/>
                <a:gd name="connsiteY33-828" fmla="*/ 982586 h 1948394"/>
                <a:gd name="connsiteX34-829" fmla="*/ 1953776 w 2516447"/>
                <a:gd name="connsiteY34-830" fmla="*/ 1371687 h 1948394"/>
                <a:gd name="connsiteX35-831" fmla="*/ 1902003 w 2516447"/>
                <a:gd name="connsiteY35-832" fmla="*/ 1724276 h 1948394"/>
                <a:gd name="connsiteX36-833" fmla="*/ 1723149 w 2516447"/>
                <a:gd name="connsiteY36-834" fmla="*/ 1914998 h 1948394"/>
                <a:gd name="connsiteX37-835" fmla="*/ 2516447 w 2516447"/>
                <a:gd name="connsiteY37-836" fmla="*/ 1948394 h 1948394"/>
                <a:gd name="connsiteX0-837" fmla="*/ 0 w 2516447"/>
                <a:gd name="connsiteY0-838" fmla="*/ 1908735 h 1948394"/>
                <a:gd name="connsiteX1-839" fmla="*/ 1042444 w 2516447"/>
                <a:gd name="connsiteY1-840" fmla="*/ 1904444 h 1948394"/>
                <a:gd name="connsiteX2-841" fmla="*/ 873002 w 2516447"/>
                <a:gd name="connsiteY2-842" fmla="*/ 1718530 h 1948394"/>
                <a:gd name="connsiteX3-843" fmla="*/ 832407 w 2516447"/>
                <a:gd name="connsiteY3-844" fmla="*/ 1336700 h 1948394"/>
                <a:gd name="connsiteX4-845" fmla="*/ 832407 w 2516447"/>
                <a:gd name="connsiteY4-846" fmla="*/ 1186086 h 1948394"/>
                <a:gd name="connsiteX5-847" fmla="*/ 1307783 w 2516447"/>
                <a:gd name="connsiteY5-848" fmla="*/ 1186086 h 1948394"/>
                <a:gd name="connsiteX6-849" fmla="*/ 1307783 w 2516447"/>
                <a:gd name="connsiteY6-850" fmla="*/ 1495551 h 1948394"/>
                <a:gd name="connsiteX7-851" fmla="*/ 1322492 w 2516447"/>
                <a:gd name="connsiteY7-852" fmla="*/ 1652636 h 1948394"/>
                <a:gd name="connsiteX8-853" fmla="*/ 1387797 w 2516447"/>
                <a:gd name="connsiteY8-854" fmla="*/ 1686172 h 1948394"/>
                <a:gd name="connsiteX9-855" fmla="*/ 1460751 w 2516447"/>
                <a:gd name="connsiteY9-856" fmla="*/ 1643811 h 1948394"/>
                <a:gd name="connsiteX10-857" fmla="*/ 1478401 w 2516447"/>
                <a:gd name="connsiteY10-858" fmla="*/ 1422597 h 1948394"/>
                <a:gd name="connsiteX11-859" fmla="*/ 1478401 w 2516447"/>
                <a:gd name="connsiteY11-860" fmla="*/ 1290810 h 1948394"/>
                <a:gd name="connsiteX12-861" fmla="*/ 1453691 w 2516447"/>
                <a:gd name="connsiteY12-862" fmla="*/ 1130782 h 1948394"/>
                <a:gd name="connsiteX13-863" fmla="*/ 1380737 w 2516447"/>
                <a:gd name="connsiteY13-864" fmla="*/ 1064300 h 1948394"/>
                <a:gd name="connsiteX14-865" fmla="*/ 1193646 w 2516447"/>
                <a:gd name="connsiteY14-866" fmla="*/ 1046062 h 1948394"/>
                <a:gd name="connsiteX15-867" fmla="*/ 1193646 w 2516447"/>
                <a:gd name="connsiteY15-868" fmla="*/ 769544 h 1948394"/>
                <a:gd name="connsiteX16-869" fmla="*/ 1403094 w 2516447"/>
                <a:gd name="connsiteY16-870" fmla="*/ 756600 h 1948394"/>
                <a:gd name="connsiteX17-871" fmla="*/ 1460751 w 2516447"/>
                <a:gd name="connsiteY17-872" fmla="*/ 700120 h 1948394"/>
                <a:gd name="connsiteX18-873" fmla="*/ 1478401 w 2516447"/>
                <a:gd name="connsiteY18-874" fmla="*/ 563626 h 1948394"/>
                <a:gd name="connsiteX19-875" fmla="*/ 1478401 w 2516447"/>
                <a:gd name="connsiteY19-876" fmla="*/ 457726 h 1948394"/>
                <a:gd name="connsiteX20-877" fmla="*/ 1457809 w 2516447"/>
                <a:gd name="connsiteY20-878" fmla="*/ 325938 h 1948394"/>
                <a:gd name="connsiteX21-879" fmla="*/ 1393680 w 2516447"/>
                <a:gd name="connsiteY21-880" fmla="*/ 294168 h 1948394"/>
                <a:gd name="connsiteX22-881" fmla="*/ 1326022 w 2516447"/>
                <a:gd name="connsiteY22-882" fmla="*/ 327703 h 1948394"/>
                <a:gd name="connsiteX23-883" fmla="*/ 1307783 w 2516447"/>
                <a:gd name="connsiteY23-884" fmla="*/ 470669 h 1948394"/>
                <a:gd name="connsiteX24-885" fmla="*/ 1307783 w 2516447"/>
                <a:gd name="connsiteY24-886" fmla="*/ 627167 h 1948394"/>
                <a:gd name="connsiteX25-887" fmla="*/ 832407 w 2516447"/>
                <a:gd name="connsiteY25-888" fmla="*/ 627167 h 1948394"/>
                <a:gd name="connsiteX26-889" fmla="*/ 832407 w 2516447"/>
                <a:gd name="connsiteY26-890" fmla="*/ 464786 h 1948394"/>
                <a:gd name="connsiteX27-891" fmla="*/ 957135 w 2516447"/>
                <a:gd name="connsiteY27-892" fmla="*/ 95899 h 1948394"/>
                <a:gd name="connsiteX28-893" fmla="*/ 1353673 w 2516447"/>
                <a:gd name="connsiteY28-894" fmla="*/ 0 h 1948394"/>
                <a:gd name="connsiteX29-895" fmla="*/ 1814929 w 2516447"/>
                <a:gd name="connsiteY29-896" fmla="*/ 132872 h 1948394"/>
                <a:gd name="connsiteX30-897" fmla="*/ 1936126 w 2516447"/>
                <a:gd name="connsiteY30-898" fmla="*/ 502090 h 1948394"/>
                <a:gd name="connsiteX31-899" fmla="*/ 1892589 w 2516447"/>
                <a:gd name="connsiteY31-900" fmla="*/ 733150 h 1948394"/>
                <a:gd name="connsiteX32-901" fmla="*/ 1739622 w 2516447"/>
                <a:gd name="connsiteY32-902" fmla="*/ 863089 h 1948394"/>
                <a:gd name="connsiteX33-903" fmla="*/ 1900826 w 2516447"/>
                <a:gd name="connsiteY33-904" fmla="*/ 982586 h 1948394"/>
                <a:gd name="connsiteX34-905" fmla="*/ 1953776 w 2516447"/>
                <a:gd name="connsiteY34-906" fmla="*/ 1371687 h 1948394"/>
                <a:gd name="connsiteX35-907" fmla="*/ 1902003 w 2516447"/>
                <a:gd name="connsiteY35-908" fmla="*/ 1724276 h 1948394"/>
                <a:gd name="connsiteX36-909" fmla="*/ 1723149 w 2516447"/>
                <a:gd name="connsiteY36-910" fmla="*/ 1914998 h 1948394"/>
                <a:gd name="connsiteX37-911" fmla="*/ 2516447 w 2516447"/>
                <a:gd name="connsiteY37-912" fmla="*/ 1948394 h 1948394"/>
                <a:gd name="connsiteX0-913" fmla="*/ 0 w 2516447"/>
                <a:gd name="connsiteY0-914" fmla="*/ 1908735 h 1948394"/>
                <a:gd name="connsiteX1-915" fmla="*/ 1042444 w 2516447"/>
                <a:gd name="connsiteY1-916" fmla="*/ 1904444 h 1948394"/>
                <a:gd name="connsiteX2-917" fmla="*/ 873002 w 2516447"/>
                <a:gd name="connsiteY2-918" fmla="*/ 1718530 h 1948394"/>
                <a:gd name="connsiteX3-919" fmla="*/ 832407 w 2516447"/>
                <a:gd name="connsiteY3-920" fmla="*/ 1336700 h 1948394"/>
                <a:gd name="connsiteX4-921" fmla="*/ 832407 w 2516447"/>
                <a:gd name="connsiteY4-922" fmla="*/ 1186086 h 1948394"/>
                <a:gd name="connsiteX5-923" fmla="*/ 1307783 w 2516447"/>
                <a:gd name="connsiteY5-924" fmla="*/ 1186086 h 1948394"/>
                <a:gd name="connsiteX6-925" fmla="*/ 1307783 w 2516447"/>
                <a:gd name="connsiteY6-926" fmla="*/ 1495551 h 1948394"/>
                <a:gd name="connsiteX7-927" fmla="*/ 1322492 w 2516447"/>
                <a:gd name="connsiteY7-928" fmla="*/ 1652636 h 1948394"/>
                <a:gd name="connsiteX8-929" fmla="*/ 1387797 w 2516447"/>
                <a:gd name="connsiteY8-930" fmla="*/ 1686172 h 1948394"/>
                <a:gd name="connsiteX9-931" fmla="*/ 1460751 w 2516447"/>
                <a:gd name="connsiteY9-932" fmla="*/ 1643811 h 1948394"/>
                <a:gd name="connsiteX10-933" fmla="*/ 1478401 w 2516447"/>
                <a:gd name="connsiteY10-934" fmla="*/ 1422597 h 1948394"/>
                <a:gd name="connsiteX11-935" fmla="*/ 1478401 w 2516447"/>
                <a:gd name="connsiteY11-936" fmla="*/ 1290810 h 1948394"/>
                <a:gd name="connsiteX12-937" fmla="*/ 1453691 w 2516447"/>
                <a:gd name="connsiteY12-938" fmla="*/ 1130782 h 1948394"/>
                <a:gd name="connsiteX13-939" fmla="*/ 1380737 w 2516447"/>
                <a:gd name="connsiteY13-940" fmla="*/ 1064300 h 1948394"/>
                <a:gd name="connsiteX14-941" fmla="*/ 1193646 w 2516447"/>
                <a:gd name="connsiteY14-942" fmla="*/ 1046062 h 1948394"/>
                <a:gd name="connsiteX15-943" fmla="*/ 1193646 w 2516447"/>
                <a:gd name="connsiteY15-944" fmla="*/ 769544 h 1948394"/>
                <a:gd name="connsiteX16-945" fmla="*/ 1403094 w 2516447"/>
                <a:gd name="connsiteY16-946" fmla="*/ 756600 h 1948394"/>
                <a:gd name="connsiteX17-947" fmla="*/ 1460751 w 2516447"/>
                <a:gd name="connsiteY17-948" fmla="*/ 700120 h 1948394"/>
                <a:gd name="connsiteX18-949" fmla="*/ 1478401 w 2516447"/>
                <a:gd name="connsiteY18-950" fmla="*/ 563626 h 1948394"/>
                <a:gd name="connsiteX19-951" fmla="*/ 1478401 w 2516447"/>
                <a:gd name="connsiteY19-952" fmla="*/ 457726 h 1948394"/>
                <a:gd name="connsiteX20-953" fmla="*/ 1457809 w 2516447"/>
                <a:gd name="connsiteY20-954" fmla="*/ 325938 h 1948394"/>
                <a:gd name="connsiteX21-955" fmla="*/ 1393680 w 2516447"/>
                <a:gd name="connsiteY21-956" fmla="*/ 294168 h 1948394"/>
                <a:gd name="connsiteX22-957" fmla="*/ 1326022 w 2516447"/>
                <a:gd name="connsiteY22-958" fmla="*/ 327703 h 1948394"/>
                <a:gd name="connsiteX23-959" fmla="*/ 1307783 w 2516447"/>
                <a:gd name="connsiteY23-960" fmla="*/ 470669 h 1948394"/>
                <a:gd name="connsiteX24-961" fmla="*/ 1307783 w 2516447"/>
                <a:gd name="connsiteY24-962" fmla="*/ 627167 h 1948394"/>
                <a:gd name="connsiteX25-963" fmla="*/ 832407 w 2516447"/>
                <a:gd name="connsiteY25-964" fmla="*/ 627167 h 1948394"/>
                <a:gd name="connsiteX26-965" fmla="*/ 832407 w 2516447"/>
                <a:gd name="connsiteY26-966" fmla="*/ 464786 h 1948394"/>
                <a:gd name="connsiteX27-967" fmla="*/ 957135 w 2516447"/>
                <a:gd name="connsiteY27-968" fmla="*/ 95899 h 1948394"/>
                <a:gd name="connsiteX28-969" fmla="*/ 1353673 w 2516447"/>
                <a:gd name="connsiteY28-970" fmla="*/ 0 h 1948394"/>
                <a:gd name="connsiteX29-971" fmla="*/ 1814929 w 2516447"/>
                <a:gd name="connsiteY29-972" fmla="*/ 132872 h 1948394"/>
                <a:gd name="connsiteX30-973" fmla="*/ 1936126 w 2516447"/>
                <a:gd name="connsiteY30-974" fmla="*/ 502090 h 1948394"/>
                <a:gd name="connsiteX31-975" fmla="*/ 1892589 w 2516447"/>
                <a:gd name="connsiteY31-976" fmla="*/ 733150 h 1948394"/>
                <a:gd name="connsiteX32-977" fmla="*/ 1739622 w 2516447"/>
                <a:gd name="connsiteY32-978" fmla="*/ 863089 h 1948394"/>
                <a:gd name="connsiteX33-979" fmla="*/ 1900826 w 2516447"/>
                <a:gd name="connsiteY33-980" fmla="*/ 982586 h 1948394"/>
                <a:gd name="connsiteX34-981" fmla="*/ 1953776 w 2516447"/>
                <a:gd name="connsiteY34-982" fmla="*/ 1371687 h 1948394"/>
                <a:gd name="connsiteX35-983" fmla="*/ 1902003 w 2516447"/>
                <a:gd name="connsiteY35-984" fmla="*/ 1724276 h 1948394"/>
                <a:gd name="connsiteX36-985" fmla="*/ 1723149 w 2516447"/>
                <a:gd name="connsiteY36-986" fmla="*/ 1914998 h 1948394"/>
                <a:gd name="connsiteX37-987" fmla="*/ 2516447 w 2516447"/>
                <a:gd name="connsiteY37-988" fmla="*/ 1948394 h 1948394"/>
                <a:gd name="connsiteX0-989" fmla="*/ 0 w 2516447"/>
                <a:gd name="connsiteY0-990" fmla="*/ 1908735 h 1948394"/>
                <a:gd name="connsiteX1-991" fmla="*/ 1042444 w 2516447"/>
                <a:gd name="connsiteY1-992" fmla="*/ 1904444 h 1948394"/>
                <a:gd name="connsiteX2-993" fmla="*/ 873002 w 2516447"/>
                <a:gd name="connsiteY2-994" fmla="*/ 1718530 h 1948394"/>
                <a:gd name="connsiteX3-995" fmla="*/ 832407 w 2516447"/>
                <a:gd name="connsiteY3-996" fmla="*/ 1336700 h 1948394"/>
                <a:gd name="connsiteX4-997" fmla="*/ 832407 w 2516447"/>
                <a:gd name="connsiteY4-998" fmla="*/ 1186086 h 1948394"/>
                <a:gd name="connsiteX5-999" fmla="*/ 1307783 w 2516447"/>
                <a:gd name="connsiteY5-1000" fmla="*/ 1186086 h 1948394"/>
                <a:gd name="connsiteX6-1001" fmla="*/ 1307783 w 2516447"/>
                <a:gd name="connsiteY6-1002" fmla="*/ 1495551 h 1948394"/>
                <a:gd name="connsiteX7-1003" fmla="*/ 1322492 w 2516447"/>
                <a:gd name="connsiteY7-1004" fmla="*/ 1652636 h 1948394"/>
                <a:gd name="connsiteX8-1005" fmla="*/ 1387797 w 2516447"/>
                <a:gd name="connsiteY8-1006" fmla="*/ 1686172 h 1948394"/>
                <a:gd name="connsiteX9-1007" fmla="*/ 1460751 w 2516447"/>
                <a:gd name="connsiteY9-1008" fmla="*/ 1643811 h 1948394"/>
                <a:gd name="connsiteX10-1009" fmla="*/ 1478401 w 2516447"/>
                <a:gd name="connsiteY10-1010" fmla="*/ 1422597 h 1948394"/>
                <a:gd name="connsiteX11-1011" fmla="*/ 1478401 w 2516447"/>
                <a:gd name="connsiteY11-1012" fmla="*/ 1290810 h 1948394"/>
                <a:gd name="connsiteX12-1013" fmla="*/ 1453691 w 2516447"/>
                <a:gd name="connsiteY12-1014" fmla="*/ 1130782 h 1948394"/>
                <a:gd name="connsiteX13-1015" fmla="*/ 1380737 w 2516447"/>
                <a:gd name="connsiteY13-1016" fmla="*/ 1064300 h 1948394"/>
                <a:gd name="connsiteX14-1017" fmla="*/ 1193646 w 2516447"/>
                <a:gd name="connsiteY14-1018" fmla="*/ 1046062 h 1948394"/>
                <a:gd name="connsiteX15-1019" fmla="*/ 1193646 w 2516447"/>
                <a:gd name="connsiteY15-1020" fmla="*/ 769544 h 1948394"/>
                <a:gd name="connsiteX16-1021" fmla="*/ 1403094 w 2516447"/>
                <a:gd name="connsiteY16-1022" fmla="*/ 756600 h 1948394"/>
                <a:gd name="connsiteX17-1023" fmla="*/ 1460751 w 2516447"/>
                <a:gd name="connsiteY17-1024" fmla="*/ 700120 h 1948394"/>
                <a:gd name="connsiteX18-1025" fmla="*/ 1478401 w 2516447"/>
                <a:gd name="connsiteY18-1026" fmla="*/ 563626 h 1948394"/>
                <a:gd name="connsiteX19-1027" fmla="*/ 1478401 w 2516447"/>
                <a:gd name="connsiteY19-1028" fmla="*/ 457726 h 1948394"/>
                <a:gd name="connsiteX20-1029" fmla="*/ 1457809 w 2516447"/>
                <a:gd name="connsiteY20-1030" fmla="*/ 325938 h 1948394"/>
                <a:gd name="connsiteX21-1031" fmla="*/ 1393680 w 2516447"/>
                <a:gd name="connsiteY21-1032" fmla="*/ 294168 h 1948394"/>
                <a:gd name="connsiteX22-1033" fmla="*/ 1326022 w 2516447"/>
                <a:gd name="connsiteY22-1034" fmla="*/ 327703 h 1948394"/>
                <a:gd name="connsiteX23-1035" fmla="*/ 1307783 w 2516447"/>
                <a:gd name="connsiteY23-1036" fmla="*/ 470669 h 1948394"/>
                <a:gd name="connsiteX24-1037" fmla="*/ 1307783 w 2516447"/>
                <a:gd name="connsiteY24-1038" fmla="*/ 627167 h 1948394"/>
                <a:gd name="connsiteX25-1039" fmla="*/ 832407 w 2516447"/>
                <a:gd name="connsiteY25-1040" fmla="*/ 627167 h 1948394"/>
                <a:gd name="connsiteX26-1041" fmla="*/ 832407 w 2516447"/>
                <a:gd name="connsiteY26-1042" fmla="*/ 464786 h 1948394"/>
                <a:gd name="connsiteX27-1043" fmla="*/ 957135 w 2516447"/>
                <a:gd name="connsiteY27-1044" fmla="*/ 95899 h 1948394"/>
                <a:gd name="connsiteX28-1045" fmla="*/ 1353673 w 2516447"/>
                <a:gd name="connsiteY28-1046" fmla="*/ 0 h 1948394"/>
                <a:gd name="connsiteX29-1047" fmla="*/ 1814929 w 2516447"/>
                <a:gd name="connsiteY29-1048" fmla="*/ 132872 h 1948394"/>
                <a:gd name="connsiteX30-1049" fmla="*/ 1936126 w 2516447"/>
                <a:gd name="connsiteY30-1050" fmla="*/ 502090 h 1948394"/>
                <a:gd name="connsiteX31-1051" fmla="*/ 1892589 w 2516447"/>
                <a:gd name="connsiteY31-1052" fmla="*/ 733150 h 1948394"/>
                <a:gd name="connsiteX32-1053" fmla="*/ 1739622 w 2516447"/>
                <a:gd name="connsiteY32-1054" fmla="*/ 863089 h 1948394"/>
                <a:gd name="connsiteX33-1055" fmla="*/ 1900826 w 2516447"/>
                <a:gd name="connsiteY33-1056" fmla="*/ 982586 h 1948394"/>
                <a:gd name="connsiteX34-1057" fmla="*/ 1953776 w 2516447"/>
                <a:gd name="connsiteY34-1058" fmla="*/ 1371687 h 1948394"/>
                <a:gd name="connsiteX35-1059" fmla="*/ 1902003 w 2516447"/>
                <a:gd name="connsiteY35-1060" fmla="*/ 1724276 h 1948394"/>
                <a:gd name="connsiteX36-1061" fmla="*/ 1723149 w 2516447"/>
                <a:gd name="connsiteY36-1062" fmla="*/ 1914998 h 1948394"/>
                <a:gd name="connsiteX37-1063" fmla="*/ 2516447 w 2516447"/>
                <a:gd name="connsiteY37-1064" fmla="*/ 1948394 h 1948394"/>
                <a:gd name="connsiteX0-1065" fmla="*/ 0 w 2523791"/>
                <a:gd name="connsiteY0-1066" fmla="*/ 1905063 h 1948394"/>
                <a:gd name="connsiteX1-1067" fmla="*/ 1049788 w 2523791"/>
                <a:gd name="connsiteY1-1068" fmla="*/ 1904444 h 1948394"/>
                <a:gd name="connsiteX2-1069" fmla="*/ 880346 w 2523791"/>
                <a:gd name="connsiteY2-1070" fmla="*/ 1718530 h 1948394"/>
                <a:gd name="connsiteX3-1071" fmla="*/ 839751 w 2523791"/>
                <a:gd name="connsiteY3-1072" fmla="*/ 1336700 h 1948394"/>
                <a:gd name="connsiteX4-1073" fmla="*/ 839751 w 2523791"/>
                <a:gd name="connsiteY4-1074" fmla="*/ 1186086 h 1948394"/>
                <a:gd name="connsiteX5-1075" fmla="*/ 1315127 w 2523791"/>
                <a:gd name="connsiteY5-1076" fmla="*/ 1186086 h 1948394"/>
                <a:gd name="connsiteX6-1077" fmla="*/ 1315127 w 2523791"/>
                <a:gd name="connsiteY6-1078" fmla="*/ 1495551 h 1948394"/>
                <a:gd name="connsiteX7-1079" fmla="*/ 1329836 w 2523791"/>
                <a:gd name="connsiteY7-1080" fmla="*/ 1652636 h 1948394"/>
                <a:gd name="connsiteX8-1081" fmla="*/ 1395141 w 2523791"/>
                <a:gd name="connsiteY8-1082" fmla="*/ 1686172 h 1948394"/>
                <a:gd name="connsiteX9-1083" fmla="*/ 1468095 w 2523791"/>
                <a:gd name="connsiteY9-1084" fmla="*/ 1643811 h 1948394"/>
                <a:gd name="connsiteX10-1085" fmla="*/ 1485745 w 2523791"/>
                <a:gd name="connsiteY10-1086" fmla="*/ 1422597 h 1948394"/>
                <a:gd name="connsiteX11-1087" fmla="*/ 1485745 w 2523791"/>
                <a:gd name="connsiteY11-1088" fmla="*/ 1290810 h 1948394"/>
                <a:gd name="connsiteX12-1089" fmla="*/ 1461035 w 2523791"/>
                <a:gd name="connsiteY12-1090" fmla="*/ 1130782 h 1948394"/>
                <a:gd name="connsiteX13-1091" fmla="*/ 1388081 w 2523791"/>
                <a:gd name="connsiteY13-1092" fmla="*/ 1064300 h 1948394"/>
                <a:gd name="connsiteX14-1093" fmla="*/ 1200990 w 2523791"/>
                <a:gd name="connsiteY14-1094" fmla="*/ 1046062 h 1948394"/>
                <a:gd name="connsiteX15-1095" fmla="*/ 1200990 w 2523791"/>
                <a:gd name="connsiteY15-1096" fmla="*/ 769544 h 1948394"/>
                <a:gd name="connsiteX16-1097" fmla="*/ 1410438 w 2523791"/>
                <a:gd name="connsiteY16-1098" fmla="*/ 756600 h 1948394"/>
                <a:gd name="connsiteX17-1099" fmla="*/ 1468095 w 2523791"/>
                <a:gd name="connsiteY17-1100" fmla="*/ 700120 h 1948394"/>
                <a:gd name="connsiteX18-1101" fmla="*/ 1485745 w 2523791"/>
                <a:gd name="connsiteY18-1102" fmla="*/ 563626 h 1948394"/>
                <a:gd name="connsiteX19-1103" fmla="*/ 1485745 w 2523791"/>
                <a:gd name="connsiteY19-1104" fmla="*/ 457726 h 1948394"/>
                <a:gd name="connsiteX20-1105" fmla="*/ 1465153 w 2523791"/>
                <a:gd name="connsiteY20-1106" fmla="*/ 325938 h 1948394"/>
                <a:gd name="connsiteX21-1107" fmla="*/ 1401024 w 2523791"/>
                <a:gd name="connsiteY21-1108" fmla="*/ 294168 h 1948394"/>
                <a:gd name="connsiteX22-1109" fmla="*/ 1333366 w 2523791"/>
                <a:gd name="connsiteY22-1110" fmla="*/ 327703 h 1948394"/>
                <a:gd name="connsiteX23-1111" fmla="*/ 1315127 w 2523791"/>
                <a:gd name="connsiteY23-1112" fmla="*/ 470669 h 1948394"/>
                <a:gd name="connsiteX24-1113" fmla="*/ 1315127 w 2523791"/>
                <a:gd name="connsiteY24-1114" fmla="*/ 627167 h 1948394"/>
                <a:gd name="connsiteX25-1115" fmla="*/ 839751 w 2523791"/>
                <a:gd name="connsiteY25-1116" fmla="*/ 627167 h 1948394"/>
                <a:gd name="connsiteX26-1117" fmla="*/ 839751 w 2523791"/>
                <a:gd name="connsiteY26-1118" fmla="*/ 464786 h 1948394"/>
                <a:gd name="connsiteX27-1119" fmla="*/ 964479 w 2523791"/>
                <a:gd name="connsiteY27-1120" fmla="*/ 95899 h 1948394"/>
                <a:gd name="connsiteX28-1121" fmla="*/ 1361017 w 2523791"/>
                <a:gd name="connsiteY28-1122" fmla="*/ 0 h 1948394"/>
                <a:gd name="connsiteX29-1123" fmla="*/ 1822273 w 2523791"/>
                <a:gd name="connsiteY29-1124" fmla="*/ 132872 h 1948394"/>
                <a:gd name="connsiteX30-1125" fmla="*/ 1943470 w 2523791"/>
                <a:gd name="connsiteY30-1126" fmla="*/ 502090 h 1948394"/>
                <a:gd name="connsiteX31-1127" fmla="*/ 1899933 w 2523791"/>
                <a:gd name="connsiteY31-1128" fmla="*/ 733150 h 1948394"/>
                <a:gd name="connsiteX32-1129" fmla="*/ 1746966 w 2523791"/>
                <a:gd name="connsiteY32-1130" fmla="*/ 863089 h 1948394"/>
                <a:gd name="connsiteX33-1131" fmla="*/ 1908170 w 2523791"/>
                <a:gd name="connsiteY33-1132" fmla="*/ 982586 h 1948394"/>
                <a:gd name="connsiteX34-1133" fmla="*/ 1961120 w 2523791"/>
                <a:gd name="connsiteY34-1134" fmla="*/ 1371687 h 1948394"/>
                <a:gd name="connsiteX35-1135" fmla="*/ 1909347 w 2523791"/>
                <a:gd name="connsiteY35-1136" fmla="*/ 1724276 h 1948394"/>
                <a:gd name="connsiteX36-1137" fmla="*/ 1730493 w 2523791"/>
                <a:gd name="connsiteY36-1138" fmla="*/ 1914998 h 1948394"/>
                <a:gd name="connsiteX37-1139" fmla="*/ 2523791 w 2523791"/>
                <a:gd name="connsiteY37-1140" fmla="*/ 1948394 h 1948394"/>
                <a:gd name="connsiteX0-1141" fmla="*/ 0 w 2523791"/>
                <a:gd name="connsiteY0-1142" fmla="*/ 1905063 h 1948394"/>
                <a:gd name="connsiteX1-1143" fmla="*/ 1049788 w 2523791"/>
                <a:gd name="connsiteY1-1144" fmla="*/ 1904444 h 1948394"/>
                <a:gd name="connsiteX2-1145" fmla="*/ 880346 w 2523791"/>
                <a:gd name="connsiteY2-1146" fmla="*/ 1718530 h 1948394"/>
                <a:gd name="connsiteX3-1147" fmla="*/ 839751 w 2523791"/>
                <a:gd name="connsiteY3-1148" fmla="*/ 1336700 h 1948394"/>
                <a:gd name="connsiteX4-1149" fmla="*/ 839751 w 2523791"/>
                <a:gd name="connsiteY4-1150" fmla="*/ 1186086 h 1948394"/>
                <a:gd name="connsiteX5-1151" fmla="*/ 1315127 w 2523791"/>
                <a:gd name="connsiteY5-1152" fmla="*/ 1186086 h 1948394"/>
                <a:gd name="connsiteX6-1153" fmla="*/ 1315127 w 2523791"/>
                <a:gd name="connsiteY6-1154" fmla="*/ 1495551 h 1948394"/>
                <a:gd name="connsiteX7-1155" fmla="*/ 1329836 w 2523791"/>
                <a:gd name="connsiteY7-1156" fmla="*/ 1652636 h 1948394"/>
                <a:gd name="connsiteX8-1157" fmla="*/ 1395141 w 2523791"/>
                <a:gd name="connsiteY8-1158" fmla="*/ 1686172 h 1948394"/>
                <a:gd name="connsiteX9-1159" fmla="*/ 1468095 w 2523791"/>
                <a:gd name="connsiteY9-1160" fmla="*/ 1643811 h 1948394"/>
                <a:gd name="connsiteX10-1161" fmla="*/ 1485745 w 2523791"/>
                <a:gd name="connsiteY10-1162" fmla="*/ 1422597 h 1948394"/>
                <a:gd name="connsiteX11-1163" fmla="*/ 1485745 w 2523791"/>
                <a:gd name="connsiteY11-1164" fmla="*/ 1290810 h 1948394"/>
                <a:gd name="connsiteX12-1165" fmla="*/ 1461035 w 2523791"/>
                <a:gd name="connsiteY12-1166" fmla="*/ 1130782 h 1948394"/>
                <a:gd name="connsiteX13-1167" fmla="*/ 1388081 w 2523791"/>
                <a:gd name="connsiteY13-1168" fmla="*/ 1064300 h 1948394"/>
                <a:gd name="connsiteX14-1169" fmla="*/ 1200990 w 2523791"/>
                <a:gd name="connsiteY14-1170" fmla="*/ 1046062 h 1948394"/>
                <a:gd name="connsiteX15-1171" fmla="*/ 1200990 w 2523791"/>
                <a:gd name="connsiteY15-1172" fmla="*/ 769544 h 1948394"/>
                <a:gd name="connsiteX16-1173" fmla="*/ 1410438 w 2523791"/>
                <a:gd name="connsiteY16-1174" fmla="*/ 756600 h 1948394"/>
                <a:gd name="connsiteX17-1175" fmla="*/ 1468095 w 2523791"/>
                <a:gd name="connsiteY17-1176" fmla="*/ 700120 h 1948394"/>
                <a:gd name="connsiteX18-1177" fmla="*/ 1485745 w 2523791"/>
                <a:gd name="connsiteY18-1178" fmla="*/ 563626 h 1948394"/>
                <a:gd name="connsiteX19-1179" fmla="*/ 1485745 w 2523791"/>
                <a:gd name="connsiteY19-1180" fmla="*/ 457726 h 1948394"/>
                <a:gd name="connsiteX20-1181" fmla="*/ 1465153 w 2523791"/>
                <a:gd name="connsiteY20-1182" fmla="*/ 325938 h 1948394"/>
                <a:gd name="connsiteX21-1183" fmla="*/ 1401024 w 2523791"/>
                <a:gd name="connsiteY21-1184" fmla="*/ 294168 h 1948394"/>
                <a:gd name="connsiteX22-1185" fmla="*/ 1333366 w 2523791"/>
                <a:gd name="connsiteY22-1186" fmla="*/ 327703 h 1948394"/>
                <a:gd name="connsiteX23-1187" fmla="*/ 1315127 w 2523791"/>
                <a:gd name="connsiteY23-1188" fmla="*/ 470669 h 1948394"/>
                <a:gd name="connsiteX24-1189" fmla="*/ 1315127 w 2523791"/>
                <a:gd name="connsiteY24-1190" fmla="*/ 627167 h 1948394"/>
                <a:gd name="connsiteX25-1191" fmla="*/ 839751 w 2523791"/>
                <a:gd name="connsiteY25-1192" fmla="*/ 627167 h 1948394"/>
                <a:gd name="connsiteX26-1193" fmla="*/ 839751 w 2523791"/>
                <a:gd name="connsiteY26-1194" fmla="*/ 464786 h 1948394"/>
                <a:gd name="connsiteX27-1195" fmla="*/ 964479 w 2523791"/>
                <a:gd name="connsiteY27-1196" fmla="*/ 95899 h 1948394"/>
                <a:gd name="connsiteX28-1197" fmla="*/ 1361017 w 2523791"/>
                <a:gd name="connsiteY28-1198" fmla="*/ 0 h 1948394"/>
                <a:gd name="connsiteX29-1199" fmla="*/ 1822273 w 2523791"/>
                <a:gd name="connsiteY29-1200" fmla="*/ 132872 h 1948394"/>
                <a:gd name="connsiteX30-1201" fmla="*/ 1943470 w 2523791"/>
                <a:gd name="connsiteY30-1202" fmla="*/ 502090 h 1948394"/>
                <a:gd name="connsiteX31-1203" fmla="*/ 1899933 w 2523791"/>
                <a:gd name="connsiteY31-1204" fmla="*/ 733150 h 1948394"/>
                <a:gd name="connsiteX32-1205" fmla="*/ 1746966 w 2523791"/>
                <a:gd name="connsiteY32-1206" fmla="*/ 863089 h 1948394"/>
                <a:gd name="connsiteX33-1207" fmla="*/ 1908170 w 2523791"/>
                <a:gd name="connsiteY33-1208" fmla="*/ 982586 h 1948394"/>
                <a:gd name="connsiteX34-1209" fmla="*/ 1961120 w 2523791"/>
                <a:gd name="connsiteY34-1210" fmla="*/ 1371687 h 1948394"/>
                <a:gd name="connsiteX35-1211" fmla="*/ 1909347 w 2523791"/>
                <a:gd name="connsiteY35-1212" fmla="*/ 1724276 h 1948394"/>
                <a:gd name="connsiteX36-1213" fmla="*/ 1730493 w 2523791"/>
                <a:gd name="connsiteY36-1214" fmla="*/ 1914998 h 1948394"/>
                <a:gd name="connsiteX37-1215" fmla="*/ 2523791 w 2523791"/>
                <a:gd name="connsiteY37-1216" fmla="*/ 1948394 h 1948394"/>
                <a:gd name="connsiteX0-1217" fmla="*/ 0 w 2523791"/>
                <a:gd name="connsiteY0-1218" fmla="*/ 1905063 h 1948394"/>
                <a:gd name="connsiteX1-1219" fmla="*/ 1049788 w 2523791"/>
                <a:gd name="connsiteY1-1220" fmla="*/ 1904444 h 1948394"/>
                <a:gd name="connsiteX2-1221" fmla="*/ 880346 w 2523791"/>
                <a:gd name="connsiteY2-1222" fmla="*/ 1718530 h 1948394"/>
                <a:gd name="connsiteX3-1223" fmla="*/ 839751 w 2523791"/>
                <a:gd name="connsiteY3-1224" fmla="*/ 1336700 h 1948394"/>
                <a:gd name="connsiteX4-1225" fmla="*/ 839751 w 2523791"/>
                <a:gd name="connsiteY4-1226" fmla="*/ 1186086 h 1948394"/>
                <a:gd name="connsiteX5-1227" fmla="*/ 1315127 w 2523791"/>
                <a:gd name="connsiteY5-1228" fmla="*/ 1186086 h 1948394"/>
                <a:gd name="connsiteX6-1229" fmla="*/ 1315127 w 2523791"/>
                <a:gd name="connsiteY6-1230" fmla="*/ 1495551 h 1948394"/>
                <a:gd name="connsiteX7-1231" fmla="*/ 1329836 w 2523791"/>
                <a:gd name="connsiteY7-1232" fmla="*/ 1652636 h 1948394"/>
                <a:gd name="connsiteX8-1233" fmla="*/ 1395141 w 2523791"/>
                <a:gd name="connsiteY8-1234" fmla="*/ 1686172 h 1948394"/>
                <a:gd name="connsiteX9-1235" fmla="*/ 1468095 w 2523791"/>
                <a:gd name="connsiteY9-1236" fmla="*/ 1643811 h 1948394"/>
                <a:gd name="connsiteX10-1237" fmla="*/ 1485745 w 2523791"/>
                <a:gd name="connsiteY10-1238" fmla="*/ 1422597 h 1948394"/>
                <a:gd name="connsiteX11-1239" fmla="*/ 1485745 w 2523791"/>
                <a:gd name="connsiteY11-1240" fmla="*/ 1290810 h 1948394"/>
                <a:gd name="connsiteX12-1241" fmla="*/ 1461035 w 2523791"/>
                <a:gd name="connsiteY12-1242" fmla="*/ 1130782 h 1948394"/>
                <a:gd name="connsiteX13-1243" fmla="*/ 1388081 w 2523791"/>
                <a:gd name="connsiteY13-1244" fmla="*/ 1064300 h 1948394"/>
                <a:gd name="connsiteX14-1245" fmla="*/ 1200990 w 2523791"/>
                <a:gd name="connsiteY14-1246" fmla="*/ 1046062 h 1948394"/>
                <a:gd name="connsiteX15-1247" fmla="*/ 1200990 w 2523791"/>
                <a:gd name="connsiteY15-1248" fmla="*/ 769544 h 1948394"/>
                <a:gd name="connsiteX16-1249" fmla="*/ 1410438 w 2523791"/>
                <a:gd name="connsiteY16-1250" fmla="*/ 756600 h 1948394"/>
                <a:gd name="connsiteX17-1251" fmla="*/ 1468095 w 2523791"/>
                <a:gd name="connsiteY17-1252" fmla="*/ 700120 h 1948394"/>
                <a:gd name="connsiteX18-1253" fmla="*/ 1485745 w 2523791"/>
                <a:gd name="connsiteY18-1254" fmla="*/ 563626 h 1948394"/>
                <a:gd name="connsiteX19-1255" fmla="*/ 1485745 w 2523791"/>
                <a:gd name="connsiteY19-1256" fmla="*/ 457726 h 1948394"/>
                <a:gd name="connsiteX20-1257" fmla="*/ 1465153 w 2523791"/>
                <a:gd name="connsiteY20-1258" fmla="*/ 325938 h 1948394"/>
                <a:gd name="connsiteX21-1259" fmla="*/ 1401024 w 2523791"/>
                <a:gd name="connsiteY21-1260" fmla="*/ 294168 h 1948394"/>
                <a:gd name="connsiteX22-1261" fmla="*/ 1333366 w 2523791"/>
                <a:gd name="connsiteY22-1262" fmla="*/ 327703 h 1948394"/>
                <a:gd name="connsiteX23-1263" fmla="*/ 1315127 w 2523791"/>
                <a:gd name="connsiteY23-1264" fmla="*/ 470669 h 1948394"/>
                <a:gd name="connsiteX24-1265" fmla="*/ 1315127 w 2523791"/>
                <a:gd name="connsiteY24-1266" fmla="*/ 627167 h 1948394"/>
                <a:gd name="connsiteX25-1267" fmla="*/ 839751 w 2523791"/>
                <a:gd name="connsiteY25-1268" fmla="*/ 627167 h 1948394"/>
                <a:gd name="connsiteX26-1269" fmla="*/ 839751 w 2523791"/>
                <a:gd name="connsiteY26-1270" fmla="*/ 464786 h 1948394"/>
                <a:gd name="connsiteX27-1271" fmla="*/ 964479 w 2523791"/>
                <a:gd name="connsiteY27-1272" fmla="*/ 95899 h 1948394"/>
                <a:gd name="connsiteX28-1273" fmla="*/ 1361017 w 2523791"/>
                <a:gd name="connsiteY28-1274" fmla="*/ 0 h 1948394"/>
                <a:gd name="connsiteX29-1275" fmla="*/ 1822273 w 2523791"/>
                <a:gd name="connsiteY29-1276" fmla="*/ 132872 h 1948394"/>
                <a:gd name="connsiteX30-1277" fmla="*/ 1943470 w 2523791"/>
                <a:gd name="connsiteY30-1278" fmla="*/ 502090 h 1948394"/>
                <a:gd name="connsiteX31-1279" fmla="*/ 1899933 w 2523791"/>
                <a:gd name="connsiteY31-1280" fmla="*/ 733150 h 1948394"/>
                <a:gd name="connsiteX32-1281" fmla="*/ 1746966 w 2523791"/>
                <a:gd name="connsiteY32-1282" fmla="*/ 863089 h 1948394"/>
                <a:gd name="connsiteX33-1283" fmla="*/ 1908170 w 2523791"/>
                <a:gd name="connsiteY33-1284" fmla="*/ 982586 h 1948394"/>
                <a:gd name="connsiteX34-1285" fmla="*/ 1961120 w 2523791"/>
                <a:gd name="connsiteY34-1286" fmla="*/ 1371687 h 1948394"/>
                <a:gd name="connsiteX35-1287" fmla="*/ 1909347 w 2523791"/>
                <a:gd name="connsiteY35-1288" fmla="*/ 1724276 h 1948394"/>
                <a:gd name="connsiteX36-1289" fmla="*/ 1730493 w 2523791"/>
                <a:gd name="connsiteY36-1290" fmla="*/ 1914998 h 1948394"/>
                <a:gd name="connsiteX37-1291" fmla="*/ 2523791 w 2523791"/>
                <a:gd name="connsiteY37-1292" fmla="*/ 1948394 h 1948394"/>
                <a:gd name="connsiteX0-1293" fmla="*/ 0 w 2523791"/>
                <a:gd name="connsiteY0-1294" fmla="*/ 1905063 h 1948394"/>
                <a:gd name="connsiteX1-1295" fmla="*/ 1049788 w 2523791"/>
                <a:gd name="connsiteY1-1296" fmla="*/ 1904444 h 1948394"/>
                <a:gd name="connsiteX2-1297" fmla="*/ 880346 w 2523791"/>
                <a:gd name="connsiteY2-1298" fmla="*/ 1718530 h 1948394"/>
                <a:gd name="connsiteX3-1299" fmla="*/ 839751 w 2523791"/>
                <a:gd name="connsiteY3-1300" fmla="*/ 1336700 h 1948394"/>
                <a:gd name="connsiteX4-1301" fmla="*/ 839751 w 2523791"/>
                <a:gd name="connsiteY4-1302" fmla="*/ 1186086 h 1948394"/>
                <a:gd name="connsiteX5-1303" fmla="*/ 1315127 w 2523791"/>
                <a:gd name="connsiteY5-1304" fmla="*/ 1186086 h 1948394"/>
                <a:gd name="connsiteX6-1305" fmla="*/ 1315127 w 2523791"/>
                <a:gd name="connsiteY6-1306" fmla="*/ 1495551 h 1948394"/>
                <a:gd name="connsiteX7-1307" fmla="*/ 1329836 w 2523791"/>
                <a:gd name="connsiteY7-1308" fmla="*/ 1652636 h 1948394"/>
                <a:gd name="connsiteX8-1309" fmla="*/ 1395141 w 2523791"/>
                <a:gd name="connsiteY8-1310" fmla="*/ 1686172 h 1948394"/>
                <a:gd name="connsiteX9-1311" fmla="*/ 1468095 w 2523791"/>
                <a:gd name="connsiteY9-1312" fmla="*/ 1643811 h 1948394"/>
                <a:gd name="connsiteX10-1313" fmla="*/ 1485745 w 2523791"/>
                <a:gd name="connsiteY10-1314" fmla="*/ 1422597 h 1948394"/>
                <a:gd name="connsiteX11-1315" fmla="*/ 1485745 w 2523791"/>
                <a:gd name="connsiteY11-1316" fmla="*/ 1290810 h 1948394"/>
                <a:gd name="connsiteX12-1317" fmla="*/ 1461035 w 2523791"/>
                <a:gd name="connsiteY12-1318" fmla="*/ 1130782 h 1948394"/>
                <a:gd name="connsiteX13-1319" fmla="*/ 1388081 w 2523791"/>
                <a:gd name="connsiteY13-1320" fmla="*/ 1064300 h 1948394"/>
                <a:gd name="connsiteX14-1321" fmla="*/ 1200990 w 2523791"/>
                <a:gd name="connsiteY14-1322" fmla="*/ 1046062 h 1948394"/>
                <a:gd name="connsiteX15-1323" fmla="*/ 1200990 w 2523791"/>
                <a:gd name="connsiteY15-1324" fmla="*/ 769544 h 1948394"/>
                <a:gd name="connsiteX16-1325" fmla="*/ 1410438 w 2523791"/>
                <a:gd name="connsiteY16-1326" fmla="*/ 756600 h 1948394"/>
                <a:gd name="connsiteX17-1327" fmla="*/ 1468095 w 2523791"/>
                <a:gd name="connsiteY17-1328" fmla="*/ 700120 h 1948394"/>
                <a:gd name="connsiteX18-1329" fmla="*/ 1485745 w 2523791"/>
                <a:gd name="connsiteY18-1330" fmla="*/ 563626 h 1948394"/>
                <a:gd name="connsiteX19-1331" fmla="*/ 1485745 w 2523791"/>
                <a:gd name="connsiteY19-1332" fmla="*/ 457726 h 1948394"/>
                <a:gd name="connsiteX20-1333" fmla="*/ 1465153 w 2523791"/>
                <a:gd name="connsiteY20-1334" fmla="*/ 325938 h 1948394"/>
                <a:gd name="connsiteX21-1335" fmla="*/ 1401024 w 2523791"/>
                <a:gd name="connsiteY21-1336" fmla="*/ 294168 h 1948394"/>
                <a:gd name="connsiteX22-1337" fmla="*/ 1333366 w 2523791"/>
                <a:gd name="connsiteY22-1338" fmla="*/ 327703 h 1948394"/>
                <a:gd name="connsiteX23-1339" fmla="*/ 1315127 w 2523791"/>
                <a:gd name="connsiteY23-1340" fmla="*/ 470669 h 1948394"/>
                <a:gd name="connsiteX24-1341" fmla="*/ 1315127 w 2523791"/>
                <a:gd name="connsiteY24-1342" fmla="*/ 627167 h 1948394"/>
                <a:gd name="connsiteX25-1343" fmla="*/ 839751 w 2523791"/>
                <a:gd name="connsiteY25-1344" fmla="*/ 627167 h 1948394"/>
                <a:gd name="connsiteX26-1345" fmla="*/ 839751 w 2523791"/>
                <a:gd name="connsiteY26-1346" fmla="*/ 464786 h 1948394"/>
                <a:gd name="connsiteX27-1347" fmla="*/ 964479 w 2523791"/>
                <a:gd name="connsiteY27-1348" fmla="*/ 95899 h 1948394"/>
                <a:gd name="connsiteX28-1349" fmla="*/ 1361017 w 2523791"/>
                <a:gd name="connsiteY28-1350" fmla="*/ 0 h 1948394"/>
                <a:gd name="connsiteX29-1351" fmla="*/ 1822273 w 2523791"/>
                <a:gd name="connsiteY29-1352" fmla="*/ 132872 h 1948394"/>
                <a:gd name="connsiteX30-1353" fmla="*/ 1943470 w 2523791"/>
                <a:gd name="connsiteY30-1354" fmla="*/ 502090 h 1948394"/>
                <a:gd name="connsiteX31-1355" fmla="*/ 1899933 w 2523791"/>
                <a:gd name="connsiteY31-1356" fmla="*/ 733150 h 1948394"/>
                <a:gd name="connsiteX32-1357" fmla="*/ 1746966 w 2523791"/>
                <a:gd name="connsiteY32-1358" fmla="*/ 863089 h 1948394"/>
                <a:gd name="connsiteX33-1359" fmla="*/ 1908170 w 2523791"/>
                <a:gd name="connsiteY33-1360" fmla="*/ 982586 h 1948394"/>
                <a:gd name="connsiteX34-1361" fmla="*/ 1961120 w 2523791"/>
                <a:gd name="connsiteY34-1362" fmla="*/ 1371687 h 1948394"/>
                <a:gd name="connsiteX35-1363" fmla="*/ 1909347 w 2523791"/>
                <a:gd name="connsiteY35-1364" fmla="*/ 1724276 h 1948394"/>
                <a:gd name="connsiteX36-1365" fmla="*/ 1730493 w 2523791"/>
                <a:gd name="connsiteY36-1366" fmla="*/ 1914998 h 1948394"/>
                <a:gd name="connsiteX37-1367" fmla="*/ 2523791 w 2523791"/>
                <a:gd name="connsiteY37-1368" fmla="*/ 1948394 h 1948394"/>
                <a:gd name="connsiteX0-1369" fmla="*/ 0 w 2542151"/>
                <a:gd name="connsiteY0-1370" fmla="*/ 1905063 h 1914998"/>
                <a:gd name="connsiteX1-1371" fmla="*/ 1049788 w 2542151"/>
                <a:gd name="connsiteY1-1372" fmla="*/ 1904444 h 1914998"/>
                <a:gd name="connsiteX2-1373" fmla="*/ 880346 w 2542151"/>
                <a:gd name="connsiteY2-1374" fmla="*/ 1718530 h 1914998"/>
                <a:gd name="connsiteX3-1375" fmla="*/ 839751 w 2542151"/>
                <a:gd name="connsiteY3-1376" fmla="*/ 1336700 h 1914998"/>
                <a:gd name="connsiteX4-1377" fmla="*/ 839751 w 2542151"/>
                <a:gd name="connsiteY4-1378" fmla="*/ 1186086 h 1914998"/>
                <a:gd name="connsiteX5-1379" fmla="*/ 1315127 w 2542151"/>
                <a:gd name="connsiteY5-1380" fmla="*/ 1186086 h 1914998"/>
                <a:gd name="connsiteX6-1381" fmla="*/ 1315127 w 2542151"/>
                <a:gd name="connsiteY6-1382" fmla="*/ 1495551 h 1914998"/>
                <a:gd name="connsiteX7-1383" fmla="*/ 1329836 w 2542151"/>
                <a:gd name="connsiteY7-1384" fmla="*/ 1652636 h 1914998"/>
                <a:gd name="connsiteX8-1385" fmla="*/ 1395141 w 2542151"/>
                <a:gd name="connsiteY8-1386" fmla="*/ 1686172 h 1914998"/>
                <a:gd name="connsiteX9-1387" fmla="*/ 1468095 w 2542151"/>
                <a:gd name="connsiteY9-1388" fmla="*/ 1643811 h 1914998"/>
                <a:gd name="connsiteX10-1389" fmla="*/ 1485745 w 2542151"/>
                <a:gd name="connsiteY10-1390" fmla="*/ 1422597 h 1914998"/>
                <a:gd name="connsiteX11-1391" fmla="*/ 1485745 w 2542151"/>
                <a:gd name="connsiteY11-1392" fmla="*/ 1290810 h 1914998"/>
                <a:gd name="connsiteX12-1393" fmla="*/ 1461035 w 2542151"/>
                <a:gd name="connsiteY12-1394" fmla="*/ 1130782 h 1914998"/>
                <a:gd name="connsiteX13-1395" fmla="*/ 1388081 w 2542151"/>
                <a:gd name="connsiteY13-1396" fmla="*/ 1064300 h 1914998"/>
                <a:gd name="connsiteX14-1397" fmla="*/ 1200990 w 2542151"/>
                <a:gd name="connsiteY14-1398" fmla="*/ 1046062 h 1914998"/>
                <a:gd name="connsiteX15-1399" fmla="*/ 1200990 w 2542151"/>
                <a:gd name="connsiteY15-1400" fmla="*/ 769544 h 1914998"/>
                <a:gd name="connsiteX16-1401" fmla="*/ 1410438 w 2542151"/>
                <a:gd name="connsiteY16-1402" fmla="*/ 756600 h 1914998"/>
                <a:gd name="connsiteX17-1403" fmla="*/ 1468095 w 2542151"/>
                <a:gd name="connsiteY17-1404" fmla="*/ 700120 h 1914998"/>
                <a:gd name="connsiteX18-1405" fmla="*/ 1485745 w 2542151"/>
                <a:gd name="connsiteY18-1406" fmla="*/ 563626 h 1914998"/>
                <a:gd name="connsiteX19-1407" fmla="*/ 1485745 w 2542151"/>
                <a:gd name="connsiteY19-1408" fmla="*/ 457726 h 1914998"/>
                <a:gd name="connsiteX20-1409" fmla="*/ 1465153 w 2542151"/>
                <a:gd name="connsiteY20-1410" fmla="*/ 325938 h 1914998"/>
                <a:gd name="connsiteX21-1411" fmla="*/ 1401024 w 2542151"/>
                <a:gd name="connsiteY21-1412" fmla="*/ 294168 h 1914998"/>
                <a:gd name="connsiteX22-1413" fmla="*/ 1333366 w 2542151"/>
                <a:gd name="connsiteY22-1414" fmla="*/ 327703 h 1914998"/>
                <a:gd name="connsiteX23-1415" fmla="*/ 1315127 w 2542151"/>
                <a:gd name="connsiteY23-1416" fmla="*/ 470669 h 1914998"/>
                <a:gd name="connsiteX24-1417" fmla="*/ 1315127 w 2542151"/>
                <a:gd name="connsiteY24-1418" fmla="*/ 627167 h 1914998"/>
                <a:gd name="connsiteX25-1419" fmla="*/ 839751 w 2542151"/>
                <a:gd name="connsiteY25-1420" fmla="*/ 627167 h 1914998"/>
                <a:gd name="connsiteX26-1421" fmla="*/ 839751 w 2542151"/>
                <a:gd name="connsiteY26-1422" fmla="*/ 464786 h 1914998"/>
                <a:gd name="connsiteX27-1423" fmla="*/ 964479 w 2542151"/>
                <a:gd name="connsiteY27-1424" fmla="*/ 95899 h 1914998"/>
                <a:gd name="connsiteX28-1425" fmla="*/ 1361017 w 2542151"/>
                <a:gd name="connsiteY28-1426" fmla="*/ 0 h 1914998"/>
                <a:gd name="connsiteX29-1427" fmla="*/ 1822273 w 2542151"/>
                <a:gd name="connsiteY29-1428" fmla="*/ 132872 h 1914998"/>
                <a:gd name="connsiteX30-1429" fmla="*/ 1943470 w 2542151"/>
                <a:gd name="connsiteY30-1430" fmla="*/ 502090 h 1914998"/>
                <a:gd name="connsiteX31-1431" fmla="*/ 1899933 w 2542151"/>
                <a:gd name="connsiteY31-1432" fmla="*/ 733150 h 1914998"/>
                <a:gd name="connsiteX32-1433" fmla="*/ 1746966 w 2542151"/>
                <a:gd name="connsiteY32-1434" fmla="*/ 863089 h 1914998"/>
                <a:gd name="connsiteX33-1435" fmla="*/ 1908170 w 2542151"/>
                <a:gd name="connsiteY33-1436" fmla="*/ 982586 h 1914998"/>
                <a:gd name="connsiteX34-1437" fmla="*/ 1961120 w 2542151"/>
                <a:gd name="connsiteY34-1438" fmla="*/ 1371687 h 1914998"/>
                <a:gd name="connsiteX35-1439" fmla="*/ 1909347 w 2542151"/>
                <a:gd name="connsiteY35-1440" fmla="*/ 1724276 h 1914998"/>
                <a:gd name="connsiteX36-1441" fmla="*/ 1730493 w 2542151"/>
                <a:gd name="connsiteY36-1442" fmla="*/ 1914998 h 1914998"/>
                <a:gd name="connsiteX37-1443" fmla="*/ 2542151 w 2542151"/>
                <a:gd name="connsiteY37-1444" fmla="*/ 1911674 h 1914998"/>
                <a:gd name="connsiteX0-1445" fmla="*/ 0 w 2542151"/>
                <a:gd name="connsiteY0-1446" fmla="*/ 1905063 h 1914998"/>
                <a:gd name="connsiteX1-1447" fmla="*/ 1049788 w 2542151"/>
                <a:gd name="connsiteY1-1448" fmla="*/ 1904444 h 1914998"/>
                <a:gd name="connsiteX2-1449" fmla="*/ 880346 w 2542151"/>
                <a:gd name="connsiteY2-1450" fmla="*/ 1718530 h 1914998"/>
                <a:gd name="connsiteX3-1451" fmla="*/ 839751 w 2542151"/>
                <a:gd name="connsiteY3-1452" fmla="*/ 1336700 h 1914998"/>
                <a:gd name="connsiteX4-1453" fmla="*/ 839751 w 2542151"/>
                <a:gd name="connsiteY4-1454" fmla="*/ 1186086 h 1914998"/>
                <a:gd name="connsiteX5-1455" fmla="*/ 1315127 w 2542151"/>
                <a:gd name="connsiteY5-1456" fmla="*/ 1186086 h 1914998"/>
                <a:gd name="connsiteX6-1457" fmla="*/ 1315127 w 2542151"/>
                <a:gd name="connsiteY6-1458" fmla="*/ 1495551 h 1914998"/>
                <a:gd name="connsiteX7-1459" fmla="*/ 1329836 w 2542151"/>
                <a:gd name="connsiteY7-1460" fmla="*/ 1652636 h 1914998"/>
                <a:gd name="connsiteX8-1461" fmla="*/ 1395141 w 2542151"/>
                <a:gd name="connsiteY8-1462" fmla="*/ 1686172 h 1914998"/>
                <a:gd name="connsiteX9-1463" fmla="*/ 1468095 w 2542151"/>
                <a:gd name="connsiteY9-1464" fmla="*/ 1643811 h 1914998"/>
                <a:gd name="connsiteX10-1465" fmla="*/ 1485745 w 2542151"/>
                <a:gd name="connsiteY10-1466" fmla="*/ 1422597 h 1914998"/>
                <a:gd name="connsiteX11-1467" fmla="*/ 1485745 w 2542151"/>
                <a:gd name="connsiteY11-1468" fmla="*/ 1290810 h 1914998"/>
                <a:gd name="connsiteX12-1469" fmla="*/ 1461035 w 2542151"/>
                <a:gd name="connsiteY12-1470" fmla="*/ 1130782 h 1914998"/>
                <a:gd name="connsiteX13-1471" fmla="*/ 1388081 w 2542151"/>
                <a:gd name="connsiteY13-1472" fmla="*/ 1064300 h 1914998"/>
                <a:gd name="connsiteX14-1473" fmla="*/ 1200990 w 2542151"/>
                <a:gd name="connsiteY14-1474" fmla="*/ 1046062 h 1914998"/>
                <a:gd name="connsiteX15-1475" fmla="*/ 1200990 w 2542151"/>
                <a:gd name="connsiteY15-1476" fmla="*/ 769544 h 1914998"/>
                <a:gd name="connsiteX16-1477" fmla="*/ 1410438 w 2542151"/>
                <a:gd name="connsiteY16-1478" fmla="*/ 756600 h 1914998"/>
                <a:gd name="connsiteX17-1479" fmla="*/ 1468095 w 2542151"/>
                <a:gd name="connsiteY17-1480" fmla="*/ 700120 h 1914998"/>
                <a:gd name="connsiteX18-1481" fmla="*/ 1485745 w 2542151"/>
                <a:gd name="connsiteY18-1482" fmla="*/ 563626 h 1914998"/>
                <a:gd name="connsiteX19-1483" fmla="*/ 1485745 w 2542151"/>
                <a:gd name="connsiteY19-1484" fmla="*/ 457726 h 1914998"/>
                <a:gd name="connsiteX20-1485" fmla="*/ 1465153 w 2542151"/>
                <a:gd name="connsiteY20-1486" fmla="*/ 325938 h 1914998"/>
                <a:gd name="connsiteX21-1487" fmla="*/ 1401024 w 2542151"/>
                <a:gd name="connsiteY21-1488" fmla="*/ 294168 h 1914998"/>
                <a:gd name="connsiteX22-1489" fmla="*/ 1333366 w 2542151"/>
                <a:gd name="connsiteY22-1490" fmla="*/ 327703 h 1914998"/>
                <a:gd name="connsiteX23-1491" fmla="*/ 1315127 w 2542151"/>
                <a:gd name="connsiteY23-1492" fmla="*/ 470669 h 1914998"/>
                <a:gd name="connsiteX24-1493" fmla="*/ 1315127 w 2542151"/>
                <a:gd name="connsiteY24-1494" fmla="*/ 627167 h 1914998"/>
                <a:gd name="connsiteX25-1495" fmla="*/ 839751 w 2542151"/>
                <a:gd name="connsiteY25-1496" fmla="*/ 627167 h 1914998"/>
                <a:gd name="connsiteX26-1497" fmla="*/ 839751 w 2542151"/>
                <a:gd name="connsiteY26-1498" fmla="*/ 464786 h 1914998"/>
                <a:gd name="connsiteX27-1499" fmla="*/ 964479 w 2542151"/>
                <a:gd name="connsiteY27-1500" fmla="*/ 95899 h 1914998"/>
                <a:gd name="connsiteX28-1501" fmla="*/ 1361017 w 2542151"/>
                <a:gd name="connsiteY28-1502" fmla="*/ 0 h 1914998"/>
                <a:gd name="connsiteX29-1503" fmla="*/ 1822273 w 2542151"/>
                <a:gd name="connsiteY29-1504" fmla="*/ 132872 h 1914998"/>
                <a:gd name="connsiteX30-1505" fmla="*/ 1943470 w 2542151"/>
                <a:gd name="connsiteY30-1506" fmla="*/ 502090 h 1914998"/>
                <a:gd name="connsiteX31-1507" fmla="*/ 1899933 w 2542151"/>
                <a:gd name="connsiteY31-1508" fmla="*/ 733150 h 1914998"/>
                <a:gd name="connsiteX32-1509" fmla="*/ 1746966 w 2542151"/>
                <a:gd name="connsiteY32-1510" fmla="*/ 863089 h 1914998"/>
                <a:gd name="connsiteX33-1511" fmla="*/ 1908170 w 2542151"/>
                <a:gd name="connsiteY33-1512" fmla="*/ 982586 h 1914998"/>
                <a:gd name="connsiteX34-1513" fmla="*/ 1961120 w 2542151"/>
                <a:gd name="connsiteY34-1514" fmla="*/ 1371687 h 1914998"/>
                <a:gd name="connsiteX35-1515" fmla="*/ 1909347 w 2542151"/>
                <a:gd name="connsiteY35-1516" fmla="*/ 1724276 h 1914998"/>
                <a:gd name="connsiteX36-1517" fmla="*/ 1730493 w 2542151"/>
                <a:gd name="connsiteY36-1518" fmla="*/ 1914998 h 1914998"/>
                <a:gd name="connsiteX37-1519" fmla="*/ 2542151 w 2542151"/>
                <a:gd name="connsiteY37-1520" fmla="*/ 1911674 h 1914998"/>
                <a:gd name="connsiteX0-1521" fmla="*/ 0 w 2542151"/>
                <a:gd name="connsiteY0-1522" fmla="*/ 1905063 h 1915032"/>
                <a:gd name="connsiteX1-1523" fmla="*/ 1049788 w 2542151"/>
                <a:gd name="connsiteY1-1524" fmla="*/ 1904444 h 1915032"/>
                <a:gd name="connsiteX2-1525" fmla="*/ 880346 w 2542151"/>
                <a:gd name="connsiteY2-1526" fmla="*/ 1718530 h 1915032"/>
                <a:gd name="connsiteX3-1527" fmla="*/ 839751 w 2542151"/>
                <a:gd name="connsiteY3-1528" fmla="*/ 1336700 h 1915032"/>
                <a:gd name="connsiteX4-1529" fmla="*/ 839751 w 2542151"/>
                <a:gd name="connsiteY4-1530" fmla="*/ 1186086 h 1915032"/>
                <a:gd name="connsiteX5-1531" fmla="*/ 1315127 w 2542151"/>
                <a:gd name="connsiteY5-1532" fmla="*/ 1186086 h 1915032"/>
                <a:gd name="connsiteX6-1533" fmla="*/ 1315127 w 2542151"/>
                <a:gd name="connsiteY6-1534" fmla="*/ 1495551 h 1915032"/>
                <a:gd name="connsiteX7-1535" fmla="*/ 1329836 w 2542151"/>
                <a:gd name="connsiteY7-1536" fmla="*/ 1652636 h 1915032"/>
                <a:gd name="connsiteX8-1537" fmla="*/ 1395141 w 2542151"/>
                <a:gd name="connsiteY8-1538" fmla="*/ 1686172 h 1915032"/>
                <a:gd name="connsiteX9-1539" fmla="*/ 1468095 w 2542151"/>
                <a:gd name="connsiteY9-1540" fmla="*/ 1643811 h 1915032"/>
                <a:gd name="connsiteX10-1541" fmla="*/ 1485745 w 2542151"/>
                <a:gd name="connsiteY10-1542" fmla="*/ 1422597 h 1915032"/>
                <a:gd name="connsiteX11-1543" fmla="*/ 1485745 w 2542151"/>
                <a:gd name="connsiteY11-1544" fmla="*/ 1290810 h 1915032"/>
                <a:gd name="connsiteX12-1545" fmla="*/ 1461035 w 2542151"/>
                <a:gd name="connsiteY12-1546" fmla="*/ 1130782 h 1915032"/>
                <a:gd name="connsiteX13-1547" fmla="*/ 1388081 w 2542151"/>
                <a:gd name="connsiteY13-1548" fmla="*/ 1064300 h 1915032"/>
                <a:gd name="connsiteX14-1549" fmla="*/ 1200990 w 2542151"/>
                <a:gd name="connsiteY14-1550" fmla="*/ 1046062 h 1915032"/>
                <a:gd name="connsiteX15-1551" fmla="*/ 1200990 w 2542151"/>
                <a:gd name="connsiteY15-1552" fmla="*/ 769544 h 1915032"/>
                <a:gd name="connsiteX16-1553" fmla="*/ 1410438 w 2542151"/>
                <a:gd name="connsiteY16-1554" fmla="*/ 756600 h 1915032"/>
                <a:gd name="connsiteX17-1555" fmla="*/ 1468095 w 2542151"/>
                <a:gd name="connsiteY17-1556" fmla="*/ 700120 h 1915032"/>
                <a:gd name="connsiteX18-1557" fmla="*/ 1485745 w 2542151"/>
                <a:gd name="connsiteY18-1558" fmla="*/ 563626 h 1915032"/>
                <a:gd name="connsiteX19-1559" fmla="*/ 1485745 w 2542151"/>
                <a:gd name="connsiteY19-1560" fmla="*/ 457726 h 1915032"/>
                <a:gd name="connsiteX20-1561" fmla="*/ 1465153 w 2542151"/>
                <a:gd name="connsiteY20-1562" fmla="*/ 325938 h 1915032"/>
                <a:gd name="connsiteX21-1563" fmla="*/ 1401024 w 2542151"/>
                <a:gd name="connsiteY21-1564" fmla="*/ 294168 h 1915032"/>
                <a:gd name="connsiteX22-1565" fmla="*/ 1333366 w 2542151"/>
                <a:gd name="connsiteY22-1566" fmla="*/ 327703 h 1915032"/>
                <a:gd name="connsiteX23-1567" fmla="*/ 1315127 w 2542151"/>
                <a:gd name="connsiteY23-1568" fmla="*/ 470669 h 1915032"/>
                <a:gd name="connsiteX24-1569" fmla="*/ 1315127 w 2542151"/>
                <a:gd name="connsiteY24-1570" fmla="*/ 627167 h 1915032"/>
                <a:gd name="connsiteX25-1571" fmla="*/ 839751 w 2542151"/>
                <a:gd name="connsiteY25-1572" fmla="*/ 627167 h 1915032"/>
                <a:gd name="connsiteX26-1573" fmla="*/ 839751 w 2542151"/>
                <a:gd name="connsiteY26-1574" fmla="*/ 464786 h 1915032"/>
                <a:gd name="connsiteX27-1575" fmla="*/ 964479 w 2542151"/>
                <a:gd name="connsiteY27-1576" fmla="*/ 95899 h 1915032"/>
                <a:gd name="connsiteX28-1577" fmla="*/ 1361017 w 2542151"/>
                <a:gd name="connsiteY28-1578" fmla="*/ 0 h 1915032"/>
                <a:gd name="connsiteX29-1579" fmla="*/ 1822273 w 2542151"/>
                <a:gd name="connsiteY29-1580" fmla="*/ 132872 h 1915032"/>
                <a:gd name="connsiteX30-1581" fmla="*/ 1943470 w 2542151"/>
                <a:gd name="connsiteY30-1582" fmla="*/ 502090 h 1915032"/>
                <a:gd name="connsiteX31-1583" fmla="*/ 1899933 w 2542151"/>
                <a:gd name="connsiteY31-1584" fmla="*/ 733150 h 1915032"/>
                <a:gd name="connsiteX32-1585" fmla="*/ 1746966 w 2542151"/>
                <a:gd name="connsiteY32-1586" fmla="*/ 863089 h 1915032"/>
                <a:gd name="connsiteX33-1587" fmla="*/ 1908170 w 2542151"/>
                <a:gd name="connsiteY33-1588" fmla="*/ 982586 h 1915032"/>
                <a:gd name="connsiteX34-1589" fmla="*/ 1961120 w 2542151"/>
                <a:gd name="connsiteY34-1590" fmla="*/ 1371687 h 1915032"/>
                <a:gd name="connsiteX35-1591" fmla="*/ 1909347 w 2542151"/>
                <a:gd name="connsiteY35-1592" fmla="*/ 1724276 h 1915032"/>
                <a:gd name="connsiteX36-1593" fmla="*/ 1730493 w 2542151"/>
                <a:gd name="connsiteY36-1594" fmla="*/ 1914998 h 1915032"/>
                <a:gd name="connsiteX37-1595" fmla="*/ 2542151 w 2542151"/>
                <a:gd name="connsiteY37-1596" fmla="*/ 1911674 h 1915032"/>
                <a:gd name="connsiteX0-1597" fmla="*/ 0 w 2549495"/>
                <a:gd name="connsiteY0-1598" fmla="*/ 1905063 h 1915347"/>
                <a:gd name="connsiteX1-1599" fmla="*/ 1049788 w 2549495"/>
                <a:gd name="connsiteY1-1600" fmla="*/ 1904444 h 1915347"/>
                <a:gd name="connsiteX2-1601" fmla="*/ 880346 w 2549495"/>
                <a:gd name="connsiteY2-1602" fmla="*/ 1718530 h 1915347"/>
                <a:gd name="connsiteX3-1603" fmla="*/ 839751 w 2549495"/>
                <a:gd name="connsiteY3-1604" fmla="*/ 1336700 h 1915347"/>
                <a:gd name="connsiteX4-1605" fmla="*/ 839751 w 2549495"/>
                <a:gd name="connsiteY4-1606" fmla="*/ 1186086 h 1915347"/>
                <a:gd name="connsiteX5-1607" fmla="*/ 1315127 w 2549495"/>
                <a:gd name="connsiteY5-1608" fmla="*/ 1186086 h 1915347"/>
                <a:gd name="connsiteX6-1609" fmla="*/ 1315127 w 2549495"/>
                <a:gd name="connsiteY6-1610" fmla="*/ 1495551 h 1915347"/>
                <a:gd name="connsiteX7-1611" fmla="*/ 1329836 w 2549495"/>
                <a:gd name="connsiteY7-1612" fmla="*/ 1652636 h 1915347"/>
                <a:gd name="connsiteX8-1613" fmla="*/ 1395141 w 2549495"/>
                <a:gd name="connsiteY8-1614" fmla="*/ 1686172 h 1915347"/>
                <a:gd name="connsiteX9-1615" fmla="*/ 1468095 w 2549495"/>
                <a:gd name="connsiteY9-1616" fmla="*/ 1643811 h 1915347"/>
                <a:gd name="connsiteX10-1617" fmla="*/ 1485745 w 2549495"/>
                <a:gd name="connsiteY10-1618" fmla="*/ 1422597 h 1915347"/>
                <a:gd name="connsiteX11-1619" fmla="*/ 1485745 w 2549495"/>
                <a:gd name="connsiteY11-1620" fmla="*/ 1290810 h 1915347"/>
                <a:gd name="connsiteX12-1621" fmla="*/ 1461035 w 2549495"/>
                <a:gd name="connsiteY12-1622" fmla="*/ 1130782 h 1915347"/>
                <a:gd name="connsiteX13-1623" fmla="*/ 1388081 w 2549495"/>
                <a:gd name="connsiteY13-1624" fmla="*/ 1064300 h 1915347"/>
                <a:gd name="connsiteX14-1625" fmla="*/ 1200990 w 2549495"/>
                <a:gd name="connsiteY14-1626" fmla="*/ 1046062 h 1915347"/>
                <a:gd name="connsiteX15-1627" fmla="*/ 1200990 w 2549495"/>
                <a:gd name="connsiteY15-1628" fmla="*/ 769544 h 1915347"/>
                <a:gd name="connsiteX16-1629" fmla="*/ 1410438 w 2549495"/>
                <a:gd name="connsiteY16-1630" fmla="*/ 756600 h 1915347"/>
                <a:gd name="connsiteX17-1631" fmla="*/ 1468095 w 2549495"/>
                <a:gd name="connsiteY17-1632" fmla="*/ 700120 h 1915347"/>
                <a:gd name="connsiteX18-1633" fmla="*/ 1485745 w 2549495"/>
                <a:gd name="connsiteY18-1634" fmla="*/ 563626 h 1915347"/>
                <a:gd name="connsiteX19-1635" fmla="*/ 1485745 w 2549495"/>
                <a:gd name="connsiteY19-1636" fmla="*/ 457726 h 1915347"/>
                <a:gd name="connsiteX20-1637" fmla="*/ 1465153 w 2549495"/>
                <a:gd name="connsiteY20-1638" fmla="*/ 325938 h 1915347"/>
                <a:gd name="connsiteX21-1639" fmla="*/ 1401024 w 2549495"/>
                <a:gd name="connsiteY21-1640" fmla="*/ 294168 h 1915347"/>
                <a:gd name="connsiteX22-1641" fmla="*/ 1333366 w 2549495"/>
                <a:gd name="connsiteY22-1642" fmla="*/ 327703 h 1915347"/>
                <a:gd name="connsiteX23-1643" fmla="*/ 1315127 w 2549495"/>
                <a:gd name="connsiteY23-1644" fmla="*/ 470669 h 1915347"/>
                <a:gd name="connsiteX24-1645" fmla="*/ 1315127 w 2549495"/>
                <a:gd name="connsiteY24-1646" fmla="*/ 627167 h 1915347"/>
                <a:gd name="connsiteX25-1647" fmla="*/ 839751 w 2549495"/>
                <a:gd name="connsiteY25-1648" fmla="*/ 627167 h 1915347"/>
                <a:gd name="connsiteX26-1649" fmla="*/ 839751 w 2549495"/>
                <a:gd name="connsiteY26-1650" fmla="*/ 464786 h 1915347"/>
                <a:gd name="connsiteX27-1651" fmla="*/ 964479 w 2549495"/>
                <a:gd name="connsiteY27-1652" fmla="*/ 95899 h 1915347"/>
                <a:gd name="connsiteX28-1653" fmla="*/ 1361017 w 2549495"/>
                <a:gd name="connsiteY28-1654" fmla="*/ 0 h 1915347"/>
                <a:gd name="connsiteX29-1655" fmla="*/ 1822273 w 2549495"/>
                <a:gd name="connsiteY29-1656" fmla="*/ 132872 h 1915347"/>
                <a:gd name="connsiteX30-1657" fmla="*/ 1943470 w 2549495"/>
                <a:gd name="connsiteY30-1658" fmla="*/ 502090 h 1915347"/>
                <a:gd name="connsiteX31-1659" fmla="*/ 1899933 w 2549495"/>
                <a:gd name="connsiteY31-1660" fmla="*/ 733150 h 1915347"/>
                <a:gd name="connsiteX32-1661" fmla="*/ 1746966 w 2549495"/>
                <a:gd name="connsiteY32-1662" fmla="*/ 863089 h 1915347"/>
                <a:gd name="connsiteX33-1663" fmla="*/ 1908170 w 2549495"/>
                <a:gd name="connsiteY33-1664" fmla="*/ 982586 h 1915347"/>
                <a:gd name="connsiteX34-1665" fmla="*/ 1961120 w 2549495"/>
                <a:gd name="connsiteY34-1666" fmla="*/ 1371687 h 1915347"/>
                <a:gd name="connsiteX35-1667" fmla="*/ 1909347 w 2549495"/>
                <a:gd name="connsiteY35-1668" fmla="*/ 1724276 h 1915347"/>
                <a:gd name="connsiteX36-1669" fmla="*/ 1730493 w 2549495"/>
                <a:gd name="connsiteY36-1670" fmla="*/ 1914998 h 1915347"/>
                <a:gd name="connsiteX37-1671" fmla="*/ 2549495 w 2549495"/>
                <a:gd name="connsiteY37-1672" fmla="*/ 1915347 h 1915347"/>
                <a:gd name="connsiteX0-1673" fmla="*/ 0 w 2549495"/>
                <a:gd name="connsiteY0-1674" fmla="*/ 1905063 h 1915347"/>
                <a:gd name="connsiteX1-1675" fmla="*/ 1049788 w 2549495"/>
                <a:gd name="connsiteY1-1676" fmla="*/ 1904444 h 1915347"/>
                <a:gd name="connsiteX2-1677" fmla="*/ 880346 w 2549495"/>
                <a:gd name="connsiteY2-1678" fmla="*/ 1718530 h 1915347"/>
                <a:gd name="connsiteX3-1679" fmla="*/ 839751 w 2549495"/>
                <a:gd name="connsiteY3-1680" fmla="*/ 1336700 h 1915347"/>
                <a:gd name="connsiteX4-1681" fmla="*/ 839751 w 2549495"/>
                <a:gd name="connsiteY4-1682" fmla="*/ 1186086 h 1915347"/>
                <a:gd name="connsiteX5-1683" fmla="*/ 1315127 w 2549495"/>
                <a:gd name="connsiteY5-1684" fmla="*/ 1186086 h 1915347"/>
                <a:gd name="connsiteX6-1685" fmla="*/ 1315127 w 2549495"/>
                <a:gd name="connsiteY6-1686" fmla="*/ 1495551 h 1915347"/>
                <a:gd name="connsiteX7-1687" fmla="*/ 1329836 w 2549495"/>
                <a:gd name="connsiteY7-1688" fmla="*/ 1652636 h 1915347"/>
                <a:gd name="connsiteX8-1689" fmla="*/ 1395141 w 2549495"/>
                <a:gd name="connsiteY8-1690" fmla="*/ 1686172 h 1915347"/>
                <a:gd name="connsiteX9-1691" fmla="*/ 1468095 w 2549495"/>
                <a:gd name="connsiteY9-1692" fmla="*/ 1643811 h 1915347"/>
                <a:gd name="connsiteX10-1693" fmla="*/ 1485745 w 2549495"/>
                <a:gd name="connsiteY10-1694" fmla="*/ 1422597 h 1915347"/>
                <a:gd name="connsiteX11-1695" fmla="*/ 1485745 w 2549495"/>
                <a:gd name="connsiteY11-1696" fmla="*/ 1290810 h 1915347"/>
                <a:gd name="connsiteX12-1697" fmla="*/ 1461035 w 2549495"/>
                <a:gd name="connsiteY12-1698" fmla="*/ 1130782 h 1915347"/>
                <a:gd name="connsiteX13-1699" fmla="*/ 1388081 w 2549495"/>
                <a:gd name="connsiteY13-1700" fmla="*/ 1064300 h 1915347"/>
                <a:gd name="connsiteX14-1701" fmla="*/ 1200990 w 2549495"/>
                <a:gd name="connsiteY14-1702" fmla="*/ 1046062 h 1915347"/>
                <a:gd name="connsiteX15-1703" fmla="*/ 1200990 w 2549495"/>
                <a:gd name="connsiteY15-1704" fmla="*/ 769544 h 1915347"/>
                <a:gd name="connsiteX16-1705" fmla="*/ 1410438 w 2549495"/>
                <a:gd name="connsiteY16-1706" fmla="*/ 756600 h 1915347"/>
                <a:gd name="connsiteX17-1707" fmla="*/ 1468095 w 2549495"/>
                <a:gd name="connsiteY17-1708" fmla="*/ 700120 h 1915347"/>
                <a:gd name="connsiteX18-1709" fmla="*/ 1485745 w 2549495"/>
                <a:gd name="connsiteY18-1710" fmla="*/ 563626 h 1915347"/>
                <a:gd name="connsiteX19-1711" fmla="*/ 1485745 w 2549495"/>
                <a:gd name="connsiteY19-1712" fmla="*/ 457726 h 1915347"/>
                <a:gd name="connsiteX20-1713" fmla="*/ 1465153 w 2549495"/>
                <a:gd name="connsiteY20-1714" fmla="*/ 325938 h 1915347"/>
                <a:gd name="connsiteX21-1715" fmla="*/ 1401024 w 2549495"/>
                <a:gd name="connsiteY21-1716" fmla="*/ 294168 h 1915347"/>
                <a:gd name="connsiteX22-1717" fmla="*/ 1333366 w 2549495"/>
                <a:gd name="connsiteY22-1718" fmla="*/ 327703 h 1915347"/>
                <a:gd name="connsiteX23-1719" fmla="*/ 1315127 w 2549495"/>
                <a:gd name="connsiteY23-1720" fmla="*/ 470669 h 1915347"/>
                <a:gd name="connsiteX24-1721" fmla="*/ 1315127 w 2549495"/>
                <a:gd name="connsiteY24-1722" fmla="*/ 627167 h 1915347"/>
                <a:gd name="connsiteX25-1723" fmla="*/ 839751 w 2549495"/>
                <a:gd name="connsiteY25-1724" fmla="*/ 627167 h 1915347"/>
                <a:gd name="connsiteX26-1725" fmla="*/ 839751 w 2549495"/>
                <a:gd name="connsiteY26-1726" fmla="*/ 464786 h 1915347"/>
                <a:gd name="connsiteX27-1727" fmla="*/ 964479 w 2549495"/>
                <a:gd name="connsiteY27-1728" fmla="*/ 95899 h 1915347"/>
                <a:gd name="connsiteX28-1729" fmla="*/ 1361017 w 2549495"/>
                <a:gd name="connsiteY28-1730" fmla="*/ 0 h 1915347"/>
                <a:gd name="connsiteX29-1731" fmla="*/ 1822273 w 2549495"/>
                <a:gd name="connsiteY29-1732" fmla="*/ 132872 h 1915347"/>
                <a:gd name="connsiteX30-1733" fmla="*/ 1943470 w 2549495"/>
                <a:gd name="connsiteY30-1734" fmla="*/ 502090 h 1915347"/>
                <a:gd name="connsiteX31-1735" fmla="*/ 1899933 w 2549495"/>
                <a:gd name="connsiteY31-1736" fmla="*/ 733150 h 1915347"/>
                <a:gd name="connsiteX32-1737" fmla="*/ 1746966 w 2549495"/>
                <a:gd name="connsiteY32-1738" fmla="*/ 863089 h 1915347"/>
                <a:gd name="connsiteX33-1739" fmla="*/ 1908170 w 2549495"/>
                <a:gd name="connsiteY33-1740" fmla="*/ 982586 h 1915347"/>
                <a:gd name="connsiteX34-1741" fmla="*/ 1961120 w 2549495"/>
                <a:gd name="connsiteY34-1742" fmla="*/ 1371687 h 1915347"/>
                <a:gd name="connsiteX35-1743" fmla="*/ 1909347 w 2549495"/>
                <a:gd name="connsiteY35-1744" fmla="*/ 1724276 h 1915347"/>
                <a:gd name="connsiteX36-1745" fmla="*/ 1730493 w 2549495"/>
                <a:gd name="connsiteY36-1746" fmla="*/ 1914998 h 1915347"/>
                <a:gd name="connsiteX37-1747" fmla="*/ 2549495 w 2549495"/>
                <a:gd name="connsiteY37-1748" fmla="*/ 1915347 h 1915347"/>
                <a:gd name="connsiteX0-1749" fmla="*/ 0 w 4146831"/>
                <a:gd name="connsiteY0-1750" fmla="*/ 1921587 h 1921587"/>
                <a:gd name="connsiteX1-1751" fmla="*/ 2647124 w 4146831"/>
                <a:gd name="connsiteY1-1752" fmla="*/ 1904444 h 1921587"/>
                <a:gd name="connsiteX2-1753" fmla="*/ 2477682 w 4146831"/>
                <a:gd name="connsiteY2-1754" fmla="*/ 1718530 h 1921587"/>
                <a:gd name="connsiteX3-1755" fmla="*/ 2437087 w 4146831"/>
                <a:gd name="connsiteY3-1756" fmla="*/ 1336700 h 1921587"/>
                <a:gd name="connsiteX4-1757" fmla="*/ 2437087 w 4146831"/>
                <a:gd name="connsiteY4-1758" fmla="*/ 1186086 h 1921587"/>
                <a:gd name="connsiteX5-1759" fmla="*/ 2912463 w 4146831"/>
                <a:gd name="connsiteY5-1760" fmla="*/ 1186086 h 1921587"/>
                <a:gd name="connsiteX6-1761" fmla="*/ 2912463 w 4146831"/>
                <a:gd name="connsiteY6-1762" fmla="*/ 1495551 h 1921587"/>
                <a:gd name="connsiteX7-1763" fmla="*/ 2927172 w 4146831"/>
                <a:gd name="connsiteY7-1764" fmla="*/ 1652636 h 1921587"/>
                <a:gd name="connsiteX8-1765" fmla="*/ 2992477 w 4146831"/>
                <a:gd name="connsiteY8-1766" fmla="*/ 1686172 h 1921587"/>
                <a:gd name="connsiteX9-1767" fmla="*/ 3065431 w 4146831"/>
                <a:gd name="connsiteY9-1768" fmla="*/ 1643811 h 1921587"/>
                <a:gd name="connsiteX10-1769" fmla="*/ 3083081 w 4146831"/>
                <a:gd name="connsiteY10-1770" fmla="*/ 1422597 h 1921587"/>
                <a:gd name="connsiteX11-1771" fmla="*/ 3083081 w 4146831"/>
                <a:gd name="connsiteY11-1772" fmla="*/ 1290810 h 1921587"/>
                <a:gd name="connsiteX12-1773" fmla="*/ 3058371 w 4146831"/>
                <a:gd name="connsiteY12-1774" fmla="*/ 1130782 h 1921587"/>
                <a:gd name="connsiteX13-1775" fmla="*/ 2985417 w 4146831"/>
                <a:gd name="connsiteY13-1776" fmla="*/ 1064300 h 1921587"/>
                <a:gd name="connsiteX14-1777" fmla="*/ 2798326 w 4146831"/>
                <a:gd name="connsiteY14-1778" fmla="*/ 1046062 h 1921587"/>
                <a:gd name="connsiteX15-1779" fmla="*/ 2798326 w 4146831"/>
                <a:gd name="connsiteY15-1780" fmla="*/ 769544 h 1921587"/>
                <a:gd name="connsiteX16-1781" fmla="*/ 3007774 w 4146831"/>
                <a:gd name="connsiteY16-1782" fmla="*/ 756600 h 1921587"/>
                <a:gd name="connsiteX17-1783" fmla="*/ 3065431 w 4146831"/>
                <a:gd name="connsiteY17-1784" fmla="*/ 700120 h 1921587"/>
                <a:gd name="connsiteX18-1785" fmla="*/ 3083081 w 4146831"/>
                <a:gd name="connsiteY18-1786" fmla="*/ 563626 h 1921587"/>
                <a:gd name="connsiteX19-1787" fmla="*/ 3083081 w 4146831"/>
                <a:gd name="connsiteY19-1788" fmla="*/ 457726 h 1921587"/>
                <a:gd name="connsiteX20-1789" fmla="*/ 3062489 w 4146831"/>
                <a:gd name="connsiteY20-1790" fmla="*/ 325938 h 1921587"/>
                <a:gd name="connsiteX21-1791" fmla="*/ 2998360 w 4146831"/>
                <a:gd name="connsiteY21-1792" fmla="*/ 294168 h 1921587"/>
                <a:gd name="connsiteX22-1793" fmla="*/ 2930702 w 4146831"/>
                <a:gd name="connsiteY22-1794" fmla="*/ 327703 h 1921587"/>
                <a:gd name="connsiteX23-1795" fmla="*/ 2912463 w 4146831"/>
                <a:gd name="connsiteY23-1796" fmla="*/ 470669 h 1921587"/>
                <a:gd name="connsiteX24-1797" fmla="*/ 2912463 w 4146831"/>
                <a:gd name="connsiteY24-1798" fmla="*/ 627167 h 1921587"/>
                <a:gd name="connsiteX25-1799" fmla="*/ 2437087 w 4146831"/>
                <a:gd name="connsiteY25-1800" fmla="*/ 627167 h 1921587"/>
                <a:gd name="connsiteX26-1801" fmla="*/ 2437087 w 4146831"/>
                <a:gd name="connsiteY26-1802" fmla="*/ 464786 h 1921587"/>
                <a:gd name="connsiteX27-1803" fmla="*/ 2561815 w 4146831"/>
                <a:gd name="connsiteY27-1804" fmla="*/ 95899 h 1921587"/>
                <a:gd name="connsiteX28-1805" fmla="*/ 2958353 w 4146831"/>
                <a:gd name="connsiteY28-1806" fmla="*/ 0 h 1921587"/>
                <a:gd name="connsiteX29-1807" fmla="*/ 3419609 w 4146831"/>
                <a:gd name="connsiteY29-1808" fmla="*/ 132872 h 1921587"/>
                <a:gd name="connsiteX30-1809" fmla="*/ 3540806 w 4146831"/>
                <a:gd name="connsiteY30-1810" fmla="*/ 502090 h 1921587"/>
                <a:gd name="connsiteX31-1811" fmla="*/ 3497269 w 4146831"/>
                <a:gd name="connsiteY31-1812" fmla="*/ 733150 h 1921587"/>
                <a:gd name="connsiteX32-1813" fmla="*/ 3344302 w 4146831"/>
                <a:gd name="connsiteY32-1814" fmla="*/ 863089 h 1921587"/>
                <a:gd name="connsiteX33-1815" fmla="*/ 3505506 w 4146831"/>
                <a:gd name="connsiteY33-1816" fmla="*/ 982586 h 1921587"/>
                <a:gd name="connsiteX34-1817" fmla="*/ 3558456 w 4146831"/>
                <a:gd name="connsiteY34-1818" fmla="*/ 1371687 h 1921587"/>
                <a:gd name="connsiteX35-1819" fmla="*/ 3506683 w 4146831"/>
                <a:gd name="connsiteY35-1820" fmla="*/ 1724276 h 1921587"/>
                <a:gd name="connsiteX36-1821" fmla="*/ 3327829 w 4146831"/>
                <a:gd name="connsiteY36-1822" fmla="*/ 1914998 h 1921587"/>
                <a:gd name="connsiteX37-1823" fmla="*/ 4146831 w 4146831"/>
                <a:gd name="connsiteY37-1824" fmla="*/ 1915347 h 1921587"/>
                <a:gd name="connsiteX0-1825" fmla="*/ 0 w 4389185"/>
                <a:gd name="connsiteY0-1826" fmla="*/ 1906899 h 1915347"/>
                <a:gd name="connsiteX1-1827" fmla="*/ 2889478 w 4389185"/>
                <a:gd name="connsiteY1-1828" fmla="*/ 1904444 h 1915347"/>
                <a:gd name="connsiteX2-1829" fmla="*/ 2720036 w 4389185"/>
                <a:gd name="connsiteY2-1830" fmla="*/ 1718530 h 1915347"/>
                <a:gd name="connsiteX3-1831" fmla="*/ 2679441 w 4389185"/>
                <a:gd name="connsiteY3-1832" fmla="*/ 1336700 h 1915347"/>
                <a:gd name="connsiteX4-1833" fmla="*/ 2679441 w 4389185"/>
                <a:gd name="connsiteY4-1834" fmla="*/ 1186086 h 1915347"/>
                <a:gd name="connsiteX5-1835" fmla="*/ 3154817 w 4389185"/>
                <a:gd name="connsiteY5-1836" fmla="*/ 1186086 h 1915347"/>
                <a:gd name="connsiteX6-1837" fmla="*/ 3154817 w 4389185"/>
                <a:gd name="connsiteY6-1838" fmla="*/ 1495551 h 1915347"/>
                <a:gd name="connsiteX7-1839" fmla="*/ 3169526 w 4389185"/>
                <a:gd name="connsiteY7-1840" fmla="*/ 1652636 h 1915347"/>
                <a:gd name="connsiteX8-1841" fmla="*/ 3234831 w 4389185"/>
                <a:gd name="connsiteY8-1842" fmla="*/ 1686172 h 1915347"/>
                <a:gd name="connsiteX9-1843" fmla="*/ 3307785 w 4389185"/>
                <a:gd name="connsiteY9-1844" fmla="*/ 1643811 h 1915347"/>
                <a:gd name="connsiteX10-1845" fmla="*/ 3325435 w 4389185"/>
                <a:gd name="connsiteY10-1846" fmla="*/ 1422597 h 1915347"/>
                <a:gd name="connsiteX11-1847" fmla="*/ 3325435 w 4389185"/>
                <a:gd name="connsiteY11-1848" fmla="*/ 1290810 h 1915347"/>
                <a:gd name="connsiteX12-1849" fmla="*/ 3300725 w 4389185"/>
                <a:gd name="connsiteY12-1850" fmla="*/ 1130782 h 1915347"/>
                <a:gd name="connsiteX13-1851" fmla="*/ 3227771 w 4389185"/>
                <a:gd name="connsiteY13-1852" fmla="*/ 1064300 h 1915347"/>
                <a:gd name="connsiteX14-1853" fmla="*/ 3040680 w 4389185"/>
                <a:gd name="connsiteY14-1854" fmla="*/ 1046062 h 1915347"/>
                <a:gd name="connsiteX15-1855" fmla="*/ 3040680 w 4389185"/>
                <a:gd name="connsiteY15-1856" fmla="*/ 769544 h 1915347"/>
                <a:gd name="connsiteX16-1857" fmla="*/ 3250128 w 4389185"/>
                <a:gd name="connsiteY16-1858" fmla="*/ 756600 h 1915347"/>
                <a:gd name="connsiteX17-1859" fmla="*/ 3307785 w 4389185"/>
                <a:gd name="connsiteY17-1860" fmla="*/ 700120 h 1915347"/>
                <a:gd name="connsiteX18-1861" fmla="*/ 3325435 w 4389185"/>
                <a:gd name="connsiteY18-1862" fmla="*/ 563626 h 1915347"/>
                <a:gd name="connsiteX19-1863" fmla="*/ 3325435 w 4389185"/>
                <a:gd name="connsiteY19-1864" fmla="*/ 457726 h 1915347"/>
                <a:gd name="connsiteX20-1865" fmla="*/ 3304843 w 4389185"/>
                <a:gd name="connsiteY20-1866" fmla="*/ 325938 h 1915347"/>
                <a:gd name="connsiteX21-1867" fmla="*/ 3240714 w 4389185"/>
                <a:gd name="connsiteY21-1868" fmla="*/ 294168 h 1915347"/>
                <a:gd name="connsiteX22-1869" fmla="*/ 3173056 w 4389185"/>
                <a:gd name="connsiteY22-1870" fmla="*/ 327703 h 1915347"/>
                <a:gd name="connsiteX23-1871" fmla="*/ 3154817 w 4389185"/>
                <a:gd name="connsiteY23-1872" fmla="*/ 470669 h 1915347"/>
                <a:gd name="connsiteX24-1873" fmla="*/ 3154817 w 4389185"/>
                <a:gd name="connsiteY24-1874" fmla="*/ 627167 h 1915347"/>
                <a:gd name="connsiteX25-1875" fmla="*/ 2679441 w 4389185"/>
                <a:gd name="connsiteY25-1876" fmla="*/ 627167 h 1915347"/>
                <a:gd name="connsiteX26-1877" fmla="*/ 2679441 w 4389185"/>
                <a:gd name="connsiteY26-1878" fmla="*/ 464786 h 1915347"/>
                <a:gd name="connsiteX27-1879" fmla="*/ 2804169 w 4389185"/>
                <a:gd name="connsiteY27-1880" fmla="*/ 95899 h 1915347"/>
                <a:gd name="connsiteX28-1881" fmla="*/ 3200707 w 4389185"/>
                <a:gd name="connsiteY28-1882" fmla="*/ 0 h 1915347"/>
                <a:gd name="connsiteX29-1883" fmla="*/ 3661963 w 4389185"/>
                <a:gd name="connsiteY29-1884" fmla="*/ 132872 h 1915347"/>
                <a:gd name="connsiteX30-1885" fmla="*/ 3783160 w 4389185"/>
                <a:gd name="connsiteY30-1886" fmla="*/ 502090 h 1915347"/>
                <a:gd name="connsiteX31-1887" fmla="*/ 3739623 w 4389185"/>
                <a:gd name="connsiteY31-1888" fmla="*/ 733150 h 1915347"/>
                <a:gd name="connsiteX32-1889" fmla="*/ 3586656 w 4389185"/>
                <a:gd name="connsiteY32-1890" fmla="*/ 863089 h 1915347"/>
                <a:gd name="connsiteX33-1891" fmla="*/ 3747860 w 4389185"/>
                <a:gd name="connsiteY33-1892" fmla="*/ 982586 h 1915347"/>
                <a:gd name="connsiteX34-1893" fmla="*/ 3800810 w 4389185"/>
                <a:gd name="connsiteY34-1894" fmla="*/ 1371687 h 1915347"/>
                <a:gd name="connsiteX35-1895" fmla="*/ 3749037 w 4389185"/>
                <a:gd name="connsiteY35-1896" fmla="*/ 1724276 h 1915347"/>
                <a:gd name="connsiteX36-1897" fmla="*/ 3570183 w 4389185"/>
                <a:gd name="connsiteY36-1898" fmla="*/ 1914998 h 1915347"/>
                <a:gd name="connsiteX37-1899" fmla="*/ 4389185 w 4389185"/>
                <a:gd name="connsiteY37-1900" fmla="*/ 1915347 h 191534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Lst>
              <a:rect l="l" t="t" r="r" b="b"/>
              <a:pathLst>
                <a:path w="4389185" h="1915347">
                  <a:moveTo>
                    <a:pt x="0" y="1906899"/>
                  </a:moveTo>
                  <a:lnTo>
                    <a:pt x="2889478" y="1904444"/>
                  </a:lnTo>
                  <a:cubicBezTo>
                    <a:pt x="2851376" y="1865399"/>
                    <a:pt x="2747100" y="1791876"/>
                    <a:pt x="2720036" y="1718530"/>
                  </a:cubicBezTo>
                  <a:cubicBezTo>
                    <a:pt x="2692973" y="1645184"/>
                    <a:pt x="2679441" y="1517907"/>
                    <a:pt x="2679441" y="1336700"/>
                  </a:cubicBezTo>
                  <a:lnTo>
                    <a:pt x="2679441" y="1186086"/>
                  </a:lnTo>
                  <a:lnTo>
                    <a:pt x="3154817" y="1186086"/>
                  </a:lnTo>
                  <a:lnTo>
                    <a:pt x="3154817" y="1495551"/>
                  </a:lnTo>
                  <a:cubicBezTo>
                    <a:pt x="3154817" y="1577918"/>
                    <a:pt x="3159720" y="1630280"/>
                    <a:pt x="3169526" y="1652636"/>
                  </a:cubicBezTo>
                  <a:cubicBezTo>
                    <a:pt x="3179331" y="1674993"/>
                    <a:pt x="3201100" y="1686172"/>
                    <a:pt x="3234831" y="1686172"/>
                  </a:cubicBezTo>
                  <a:cubicBezTo>
                    <a:pt x="3271700" y="1686172"/>
                    <a:pt x="3296018" y="1672052"/>
                    <a:pt x="3307785" y="1643811"/>
                  </a:cubicBezTo>
                  <a:cubicBezTo>
                    <a:pt x="3319551" y="1615571"/>
                    <a:pt x="3325435" y="1541833"/>
                    <a:pt x="3325435" y="1422597"/>
                  </a:cubicBezTo>
                  <a:lnTo>
                    <a:pt x="3325435" y="1290810"/>
                  </a:lnTo>
                  <a:cubicBezTo>
                    <a:pt x="3325435" y="1217856"/>
                    <a:pt x="3317198" y="1164514"/>
                    <a:pt x="3300725" y="1130782"/>
                  </a:cubicBezTo>
                  <a:cubicBezTo>
                    <a:pt x="3284251" y="1097051"/>
                    <a:pt x="3259933" y="1074890"/>
                    <a:pt x="3227771" y="1064300"/>
                  </a:cubicBezTo>
                  <a:cubicBezTo>
                    <a:pt x="3195609" y="1053710"/>
                    <a:pt x="3133245" y="1047631"/>
                    <a:pt x="3040680" y="1046062"/>
                  </a:cubicBezTo>
                  <a:lnTo>
                    <a:pt x="3040680" y="769544"/>
                  </a:lnTo>
                  <a:cubicBezTo>
                    <a:pt x="3153641" y="769544"/>
                    <a:pt x="3223456" y="765229"/>
                    <a:pt x="3250128" y="756600"/>
                  </a:cubicBezTo>
                  <a:cubicBezTo>
                    <a:pt x="3276799" y="747971"/>
                    <a:pt x="3296018" y="729145"/>
                    <a:pt x="3307785" y="700120"/>
                  </a:cubicBezTo>
                  <a:cubicBezTo>
                    <a:pt x="3319551" y="671096"/>
                    <a:pt x="3325435" y="625598"/>
                    <a:pt x="3325435" y="563626"/>
                  </a:cubicBezTo>
                  <a:lnTo>
                    <a:pt x="3325435" y="457726"/>
                  </a:lnTo>
                  <a:cubicBezTo>
                    <a:pt x="3325435" y="391048"/>
                    <a:pt x="3318571" y="347118"/>
                    <a:pt x="3304843" y="325938"/>
                  </a:cubicBezTo>
                  <a:cubicBezTo>
                    <a:pt x="3291115" y="304758"/>
                    <a:pt x="3269739" y="294168"/>
                    <a:pt x="3240714" y="294168"/>
                  </a:cubicBezTo>
                  <a:cubicBezTo>
                    <a:pt x="3207767" y="294168"/>
                    <a:pt x="3185215" y="305347"/>
                    <a:pt x="3173056" y="327703"/>
                  </a:cubicBezTo>
                  <a:cubicBezTo>
                    <a:pt x="3160897" y="350060"/>
                    <a:pt x="3154817" y="397715"/>
                    <a:pt x="3154817" y="470669"/>
                  </a:cubicBezTo>
                  <a:lnTo>
                    <a:pt x="3154817" y="627167"/>
                  </a:lnTo>
                  <a:lnTo>
                    <a:pt x="2679441" y="627167"/>
                  </a:lnTo>
                  <a:lnTo>
                    <a:pt x="2679441" y="464786"/>
                  </a:lnTo>
                  <a:cubicBezTo>
                    <a:pt x="2679441" y="282794"/>
                    <a:pt x="2721017" y="159831"/>
                    <a:pt x="2804169" y="95899"/>
                  </a:cubicBezTo>
                  <a:cubicBezTo>
                    <a:pt x="2887320" y="31966"/>
                    <a:pt x="3019500" y="0"/>
                    <a:pt x="3200707" y="0"/>
                  </a:cubicBezTo>
                  <a:cubicBezTo>
                    <a:pt x="3427413" y="0"/>
                    <a:pt x="3581165" y="44291"/>
                    <a:pt x="3661963" y="132872"/>
                  </a:cubicBezTo>
                  <a:cubicBezTo>
                    <a:pt x="3742761" y="221453"/>
                    <a:pt x="3783160" y="344526"/>
                    <a:pt x="3783160" y="502090"/>
                  </a:cubicBezTo>
                  <a:cubicBezTo>
                    <a:pt x="3783160" y="608701"/>
                    <a:pt x="3768648" y="685721"/>
                    <a:pt x="3739623" y="733150"/>
                  </a:cubicBezTo>
                  <a:cubicBezTo>
                    <a:pt x="3710599" y="780578"/>
                    <a:pt x="3659610" y="823891"/>
                    <a:pt x="3586656" y="863089"/>
                  </a:cubicBezTo>
                  <a:cubicBezTo>
                    <a:pt x="3658825" y="887419"/>
                    <a:pt x="3712560" y="927252"/>
                    <a:pt x="3747860" y="982586"/>
                  </a:cubicBezTo>
                  <a:cubicBezTo>
                    <a:pt x="3783160" y="1037920"/>
                    <a:pt x="3800810" y="1167621"/>
                    <a:pt x="3800810" y="1371687"/>
                  </a:cubicBezTo>
                  <a:cubicBezTo>
                    <a:pt x="3800810" y="1523160"/>
                    <a:pt x="3783552" y="1640689"/>
                    <a:pt x="3749037" y="1724276"/>
                  </a:cubicBezTo>
                  <a:cubicBezTo>
                    <a:pt x="3714521" y="1807862"/>
                    <a:pt x="3647705" y="1851940"/>
                    <a:pt x="3570183" y="1914998"/>
                  </a:cubicBezTo>
                  <a:lnTo>
                    <a:pt x="4389185" y="1915347"/>
                  </a:lnTo>
                </a:path>
              </a:pathLst>
            </a:custGeom>
            <a:noFill/>
            <a:ln w="38100">
              <a:solidFill>
                <a:schemeClr val="accent3"/>
              </a:solidFill>
            </a:ln>
            <a:effectLst/>
          </p:spPr>
          <p:txBody>
            <a:bodyPr rot="0" spcFirstLastPara="0" vertOverflow="overflow" horzOverflow="overflow" vert="horz" wrap="square" lIns="91412" tIns="45706" rIns="91412" bIns="45706" numCol="1" spcCol="0" rtlCol="0" fromWordArt="0" anchor="t" anchorCtr="0" forceAA="0" compatLnSpc="1">
              <a:noAutofit/>
            </a:bodyPr>
            <a:lstStyle/>
            <a:p>
              <a:pPr algn="ctr"/>
              <a:endParaRPr lang="zh-CN" altLang="en-US" sz="11795" dirty="0">
                <a:latin typeface="Impact" panose="020B0806030902050204" pitchFamily="34" charset="0"/>
              </a:endParaRPr>
            </a:p>
          </p:txBody>
        </p:sp>
        <p:grpSp>
          <p:nvGrpSpPr>
            <p:cNvPr id="14" name="组合 92"/>
            <p:cNvGrpSpPr/>
            <p:nvPr/>
          </p:nvGrpSpPr>
          <p:grpSpPr>
            <a:xfrm>
              <a:off x="1490077" y="5718137"/>
              <a:ext cx="216261" cy="216261"/>
              <a:chOff x="2218721" y="3717673"/>
              <a:chExt cx="248226" cy="248226"/>
            </a:xfrm>
          </p:grpSpPr>
          <p:sp>
            <p:nvSpPr>
              <p:cNvPr id="97" name="椭圆 96"/>
              <p:cNvSpPr/>
              <p:nvPr/>
            </p:nvSpPr>
            <p:spPr>
              <a:xfrm>
                <a:off x="2218721" y="3717673"/>
                <a:ext cx="248226" cy="248226"/>
              </a:xfrm>
              <a:prstGeom prst="ellipse">
                <a:avLst/>
              </a:prstGeom>
              <a:solidFill>
                <a:schemeClr val="bg1"/>
              </a:solid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98" name="椭圆 97"/>
              <p:cNvSpPr/>
              <p:nvPr/>
            </p:nvSpPr>
            <p:spPr>
              <a:xfrm>
                <a:off x="2262420" y="3763753"/>
                <a:ext cx="156066" cy="156066"/>
              </a:xfrm>
              <a:prstGeom prst="ellipse">
                <a:avLst/>
              </a:prstGeom>
              <a:solidFill>
                <a:schemeClr val="accent3"/>
              </a:solid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grpSp>
          <p:nvGrpSpPr>
            <p:cNvPr id="15" name="组合 93"/>
            <p:cNvGrpSpPr/>
            <p:nvPr/>
          </p:nvGrpSpPr>
          <p:grpSpPr>
            <a:xfrm>
              <a:off x="5394180" y="5718136"/>
              <a:ext cx="216261" cy="216261"/>
              <a:chOff x="2218721" y="3717673"/>
              <a:chExt cx="248226" cy="248226"/>
            </a:xfrm>
          </p:grpSpPr>
          <p:sp>
            <p:nvSpPr>
              <p:cNvPr id="95" name="椭圆 94"/>
              <p:cNvSpPr/>
              <p:nvPr/>
            </p:nvSpPr>
            <p:spPr>
              <a:xfrm>
                <a:off x="2218721" y="3717673"/>
                <a:ext cx="248226" cy="248226"/>
              </a:xfrm>
              <a:prstGeom prst="ellipse">
                <a:avLst/>
              </a:prstGeom>
              <a:solidFill>
                <a:schemeClr val="bg1"/>
              </a:solid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96" name="椭圆 95"/>
              <p:cNvSpPr/>
              <p:nvPr/>
            </p:nvSpPr>
            <p:spPr>
              <a:xfrm>
                <a:off x="2262420" y="3763753"/>
                <a:ext cx="156066" cy="156066"/>
              </a:xfrm>
              <a:prstGeom prst="ellipse">
                <a:avLst/>
              </a:prstGeom>
              <a:solidFill>
                <a:schemeClr val="accent3"/>
              </a:solid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grpSp>
      <p:sp>
        <p:nvSpPr>
          <p:cNvPr id="99" name="文本框 61"/>
          <p:cNvSpPr txBox="1"/>
          <p:nvPr/>
        </p:nvSpPr>
        <p:spPr>
          <a:xfrm>
            <a:off x="1294905" y="3705877"/>
            <a:ext cx="1585429" cy="484588"/>
          </a:xfrm>
          <a:prstGeom prst="rect">
            <a:avLst/>
          </a:prstGeom>
          <a:noFill/>
        </p:spPr>
        <p:txBody>
          <a:bodyPr wrap="square" lIns="68550" tIns="34274" rIns="68550" bIns="34274"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在此添加详细的文字信息介绍。在此添加详细的文字。</a:t>
            </a:r>
          </a:p>
          <a:p>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6" name="组合 99"/>
          <p:cNvGrpSpPr/>
          <p:nvPr/>
        </p:nvGrpSpPr>
        <p:grpSpPr>
          <a:xfrm>
            <a:off x="1357896" y="3189888"/>
            <a:ext cx="1081112" cy="491861"/>
            <a:chOff x="4806096" y="2627316"/>
            <a:chExt cx="1442304" cy="655815"/>
          </a:xfrm>
          <a:solidFill>
            <a:schemeClr val="accent3"/>
          </a:solidFill>
        </p:grpSpPr>
        <p:sp>
          <p:nvSpPr>
            <p:cNvPr id="101" name="矩形 100"/>
            <p:cNvSpPr/>
            <p:nvPr/>
          </p:nvSpPr>
          <p:spPr>
            <a:xfrm>
              <a:off x="4806316" y="2705100"/>
              <a:ext cx="1442084" cy="4953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solidFill>
                  <a:schemeClr val="bg1">
                    <a:lumMod val="95000"/>
                  </a:schemeClr>
                </a:solidFill>
                <a:latin typeface="微软雅黑" panose="020B0503020204020204" pitchFamily="34" charset="-122"/>
                <a:ea typeface="微软雅黑" panose="020B0503020204020204" pitchFamily="34" charset="-122"/>
              </a:endParaRPr>
            </a:p>
          </p:txBody>
        </p:sp>
        <p:pic>
          <p:nvPicPr>
            <p:cNvPr id="102" name="图片 101"/>
            <p:cNvPicPr>
              <a:picLocks noChangeAspect="1"/>
            </p:cNvPicPr>
            <p:nvPr/>
          </p:nvPicPr>
          <p:blipFill rotWithShape="1">
            <a:blip r:embed="rId3" cstate="print">
              <a:extLst>
                <a:ext uri="{BEBA8EAE-BF5A-486C-A8C5-ECC9F3942E4B}">
                  <a14:imgProps xmlns:a14="http://schemas.microsoft.com/office/drawing/2010/main">
                    <a14:imgLayer r:embed="rId4">
                      <a14:imgEffect>
                        <a14:saturation sat="66000"/>
                      </a14:imgEffect>
                    </a14:imgLayer>
                  </a14:imgProps>
                </a:ext>
              </a:extLst>
            </a:blip>
            <a:srcRect t="76775"/>
            <a:stretch>
              <a:fillRect/>
            </a:stretch>
          </p:blipFill>
          <p:spPr>
            <a:xfrm rot="16200000" flipH="1">
              <a:off x="4505604" y="2927808"/>
              <a:ext cx="655815" cy="54832"/>
            </a:xfrm>
            <a:prstGeom prst="rect">
              <a:avLst/>
            </a:prstGeom>
            <a:grpFill/>
          </p:spPr>
        </p:pic>
        <p:sp>
          <p:nvSpPr>
            <p:cNvPr id="103" name="文本框 65"/>
            <p:cNvSpPr txBox="1"/>
            <p:nvPr/>
          </p:nvSpPr>
          <p:spPr>
            <a:xfrm>
              <a:off x="4901582" y="2768085"/>
              <a:ext cx="1240097" cy="369218"/>
            </a:xfrm>
            <a:prstGeom prst="rect">
              <a:avLst/>
            </a:prstGeom>
            <a:grpFill/>
          </p:spPr>
          <p:txBody>
            <a:bodyPr wrap="square" rtlCol="0">
              <a:spAutoFit/>
            </a:bodyPr>
            <a:lstStyle/>
            <a:p>
              <a:pPr algn="ctr"/>
              <a:r>
                <a:rPr lang="zh-CN" altLang="en-US" sz="1200" dirty="0">
                  <a:solidFill>
                    <a:schemeClr val="bg1">
                      <a:lumMod val="9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17" name="组合 103"/>
          <p:cNvGrpSpPr/>
          <p:nvPr/>
        </p:nvGrpSpPr>
        <p:grpSpPr>
          <a:xfrm>
            <a:off x="4665220" y="3094667"/>
            <a:ext cx="3326872" cy="1367294"/>
            <a:chOff x="6221950" y="4126221"/>
            <a:chExt cx="4438354" cy="1823059"/>
          </a:xfrm>
        </p:grpSpPr>
        <p:sp>
          <p:nvSpPr>
            <p:cNvPr id="105" name="直角三角形 104"/>
            <p:cNvSpPr/>
            <p:nvPr/>
          </p:nvSpPr>
          <p:spPr>
            <a:xfrm flipH="1">
              <a:off x="9167261" y="4523378"/>
              <a:ext cx="197666" cy="712822"/>
            </a:xfrm>
            <a:prstGeom prst="rtTriangle">
              <a:avLst/>
            </a:prstGeom>
            <a:noFill/>
            <a:ln w="38100">
              <a:solidFill>
                <a:schemeClr val="accent4"/>
              </a:solidFill>
            </a:ln>
            <a:effectLst>
              <a:outerShdw blurRad="152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nvGrpSpPr>
            <p:cNvPr id="18" name="组合 105"/>
            <p:cNvGrpSpPr/>
            <p:nvPr/>
          </p:nvGrpSpPr>
          <p:grpSpPr>
            <a:xfrm>
              <a:off x="6221950" y="4126221"/>
              <a:ext cx="4438354" cy="1823059"/>
              <a:chOff x="6221950" y="4126221"/>
              <a:chExt cx="4438354" cy="1823059"/>
            </a:xfrm>
          </p:grpSpPr>
          <p:sp>
            <p:nvSpPr>
              <p:cNvPr id="107" name="文本框 69"/>
              <p:cNvSpPr txBox="1"/>
              <p:nvPr/>
            </p:nvSpPr>
            <p:spPr>
              <a:xfrm>
                <a:off x="6401266" y="4126221"/>
                <a:ext cx="4136390" cy="1709572"/>
              </a:xfrm>
              <a:custGeom>
                <a:avLst/>
                <a:gdLst>
                  <a:gd name="connsiteX0" fmla="*/ 368349 w 1054387"/>
                  <a:gd name="connsiteY0" fmla="*/ 0 h 1708761"/>
                  <a:gd name="connsiteX1" fmla="*/ 933011 w 1054387"/>
                  <a:gd name="connsiteY1" fmla="*/ 0 h 1708761"/>
                  <a:gd name="connsiteX2" fmla="*/ 933011 w 1054387"/>
                  <a:gd name="connsiteY2" fmla="*/ 1116658 h 1708761"/>
                  <a:gd name="connsiteX3" fmla="*/ 1054387 w 1054387"/>
                  <a:gd name="connsiteY3" fmla="*/ 1116658 h 1708761"/>
                  <a:gd name="connsiteX4" fmla="*/ 1054387 w 1054387"/>
                  <a:gd name="connsiteY4" fmla="*/ 1407960 h 1708761"/>
                  <a:gd name="connsiteX5" fmla="*/ 933011 w 1054387"/>
                  <a:gd name="connsiteY5" fmla="*/ 1407960 h 1708761"/>
                  <a:gd name="connsiteX6" fmla="*/ 933011 w 1054387"/>
                  <a:gd name="connsiteY6" fmla="*/ 1708761 h 1708761"/>
                  <a:gd name="connsiteX7" fmla="*/ 506613 w 1054387"/>
                  <a:gd name="connsiteY7" fmla="*/ 1708761 h 1708761"/>
                  <a:gd name="connsiteX8" fmla="*/ 506613 w 1054387"/>
                  <a:gd name="connsiteY8" fmla="*/ 1407960 h 1708761"/>
                  <a:gd name="connsiteX9" fmla="*/ 0 w 1054387"/>
                  <a:gd name="connsiteY9" fmla="*/ 1407960 h 1708761"/>
                  <a:gd name="connsiteX10" fmla="*/ 0 w 1054387"/>
                  <a:gd name="connsiteY10" fmla="*/ 1116658 h 1708761"/>
                  <a:gd name="connsiteX0-1" fmla="*/ 933011 w 1054387"/>
                  <a:gd name="connsiteY0-2" fmla="*/ 1708761 h 1800201"/>
                  <a:gd name="connsiteX1-3" fmla="*/ 506613 w 1054387"/>
                  <a:gd name="connsiteY1-4" fmla="*/ 1708761 h 1800201"/>
                  <a:gd name="connsiteX2-5" fmla="*/ 506613 w 1054387"/>
                  <a:gd name="connsiteY2-6" fmla="*/ 1407960 h 1800201"/>
                  <a:gd name="connsiteX3-7" fmla="*/ 0 w 1054387"/>
                  <a:gd name="connsiteY3-8" fmla="*/ 1407960 h 1800201"/>
                  <a:gd name="connsiteX4-9" fmla="*/ 0 w 1054387"/>
                  <a:gd name="connsiteY4-10" fmla="*/ 1116658 h 1800201"/>
                  <a:gd name="connsiteX5-11" fmla="*/ 368349 w 1054387"/>
                  <a:gd name="connsiteY5-12" fmla="*/ 0 h 1800201"/>
                  <a:gd name="connsiteX6-13" fmla="*/ 933011 w 1054387"/>
                  <a:gd name="connsiteY6-14" fmla="*/ 0 h 1800201"/>
                  <a:gd name="connsiteX7-15" fmla="*/ 933011 w 1054387"/>
                  <a:gd name="connsiteY7-16" fmla="*/ 1116658 h 1800201"/>
                  <a:gd name="connsiteX8-17" fmla="*/ 1054387 w 1054387"/>
                  <a:gd name="connsiteY8-18" fmla="*/ 1116658 h 1800201"/>
                  <a:gd name="connsiteX9-19" fmla="*/ 1054387 w 1054387"/>
                  <a:gd name="connsiteY9-20" fmla="*/ 1407960 h 1800201"/>
                  <a:gd name="connsiteX10-21" fmla="*/ 933011 w 1054387"/>
                  <a:gd name="connsiteY10-22" fmla="*/ 1407960 h 1800201"/>
                  <a:gd name="connsiteX11" fmla="*/ 1024451 w 1054387"/>
                  <a:gd name="connsiteY11" fmla="*/ 1800201 h 1800201"/>
                  <a:gd name="connsiteX0-23" fmla="*/ 933011 w 1054387"/>
                  <a:gd name="connsiteY0-24" fmla="*/ 1708761 h 1708761"/>
                  <a:gd name="connsiteX1-25" fmla="*/ 506613 w 1054387"/>
                  <a:gd name="connsiteY1-26" fmla="*/ 1708761 h 1708761"/>
                  <a:gd name="connsiteX2-27" fmla="*/ 506613 w 1054387"/>
                  <a:gd name="connsiteY2-28" fmla="*/ 1407960 h 1708761"/>
                  <a:gd name="connsiteX3-29" fmla="*/ 0 w 1054387"/>
                  <a:gd name="connsiteY3-30" fmla="*/ 1407960 h 1708761"/>
                  <a:gd name="connsiteX4-31" fmla="*/ 0 w 1054387"/>
                  <a:gd name="connsiteY4-32" fmla="*/ 1116658 h 1708761"/>
                  <a:gd name="connsiteX5-33" fmla="*/ 368349 w 1054387"/>
                  <a:gd name="connsiteY5-34" fmla="*/ 0 h 1708761"/>
                  <a:gd name="connsiteX6-35" fmla="*/ 933011 w 1054387"/>
                  <a:gd name="connsiteY6-36" fmla="*/ 0 h 1708761"/>
                  <a:gd name="connsiteX7-37" fmla="*/ 933011 w 1054387"/>
                  <a:gd name="connsiteY7-38" fmla="*/ 1116658 h 1708761"/>
                  <a:gd name="connsiteX8-39" fmla="*/ 1054387 w 1054387"/>
                  <a:gd name="connsiteY8-40" fmla="*/ 1116658 h 1708761"/>
                  <a:gd name="connsiteX9-41" fmla="*/ 1054387 w 1054387"/>
                  <a:gd name="connsiteY9-42" fmla="*/ 1407960 h 1708761"/>
                  <a:gd name="connsiteX10-43" fmla="*/ 933011 w 1054387"/>
                  <a:gd name="connsiteY10-44" fmla="*/ 1407960 h 1708761"/>
                  <a:gd name="connsiteX11-45" fmla="*/ 948251 w 1054387"/>
                  <a:gd name="connsiteY11-46" fmla="*/ 1690663 h 1708761"/>
                  <a:gd name="connsiteX0-47" fmla="*/ 0 w 1159601"/>
                  <a:gd name="connsiteY0-48" fmla="*/ 1708761 h 1708761"/>
                  <a:gd name="connsiteX1-49" fmla="*/ 611827 w 1159601"/>
                  <a:gd name="connsiteY1-50" fmla="*/ 1708761 h 1708761"/>
                  <a:gd name="connsiteX2-51" fmla="*/ 611827 w 1159601"/>
                  <a:gd name="connsiteY2-52" fmla="*/ 1407960 h 1708761"/>
                  <a:gd name="connsiteX3-53" fmla="*/ 105214 w 1159601"/>
                  <a:gd name="connsiteY3-54" fmla="*/ 1407960 h 1708761"/>
                  <a:gd name="connsiteX4-55" fmla="*/ 105214 w 1159601"/>
                  <a:gd name="connsiteY4-56" fmla="*/ 1116658 h 1708761"/>
                  <a:gd name="connsiteX5-57" fmla="*/ 473563 w 1159601"/>
                  <a:gd name="connsiteY5-58" fmla="*/ 0 h 1708761"/>
                  <a:gd name="connsiteX6-59" fmla="*/ 1038225 w 1159601"/>
                  <a:gd name="connsiteY6-60" fmla="*/ 0 h 1708761"/>
                  <a:gd name="connsiteX7-61" fmla="*/ 1038225 w 1159601"/>
                  <a:gd name="connsiteY7-62" fmla="*/ 1116658 h 1708761"/>
                  <a:gd name="connsiteX8-63" fmla="*/ 1159601 w 1159601"/>
                  <a:gd name="connsiteY8-64" fmla="*/ 1116658 h 1708761"/>
                  <a:gd name="connsiteX9-65" fmla="*/ 1159601 w 1159601"/>
                  <a:gd name="connsiteY9-66" fmla="*/ 1407960 h 1708761"/>
                  <a:gd name="connsiteX10-67" fmla="*/ 1038225 w 1159601"/>
                  <a:gd name="connsiteY10-68" fmla="*/ 1407960 h 1708761"/>
                  <a:gd name="connsiteX11-69" fmla="*/ 1053465 w 1159601"/>
                  <a:gd name="connsiteY11-70" fmla="*/ 1690663 h 1708761"/>
                  <a:gd name="connsiteX0-71" fmla="*/ 0 w 1159601"/>
                  <a:gd name="connsiteY0-72" fmla="*/ 1708761 h 1857351"/>
                  <a:gd name="connsiteX1-73" fmla="*/ 611827 w 1159601"/>
                  <a:gd name="connsiteY1-74" fmla="*/ 1708761 h 1857351"/>
                  <a:gd name="connsiteX2-75" fmla="*/ 611827 w 1159601"/>
                  <a:gd name="connsiteY2-76" fmla="*/ 1407960 h 1857351"/>
                  <a:gd name="connsiteX3-77" fmla="*/ 105214 w 1159601"/>
                  <a:gd name="connsiteY3-78" fmla="*/ 1407960 h 1857351"/>
                  <a:gd name="connsiteX4-79" fmla="*/ 105214 w 1159601"/>
                  <a:gd name="connsiteY4-80" fmla="*/ 1116658 h 1857351"/>
                  <a:gd name="connsiteX5-81" fmla="*/ 473563 w 1159601"/>
                  <a:gd name="connsiteY5-82" fmla="*/ 0 h 1857351"/>
                  <a:gd name="connsiteX6-83" fmla="*/ 1038225 w 1159601"/>
                  <a:gd name="connsiteY6-84" fmla="*/ 0 h 1857351"/>
                  <a:gd name="connsiteX7-85" fmla="*/ 1038225 w 1159601"/>
                  <a:gd name="connsiteY7-86" fmla="*/ 1116658 h 1857351"/>
                  <a:gd name="connsiteX8-87" fmla="*/ 1159601 w 1159601"/>
                  <a:gd name="connsiteY8-88" fmla="*/ 1116658 h 1857351"/>
                  <a:gd name="connsiteX9-89" fmla="*/ 1159601 w 1159601"/>
                  <a:gd name="connsiteY9-90" fmla="*/ 1407960 h 1857351"/>
                  <a:gd name="connsiteX10-91" fmla="*/ 1038225 w 1159601"/>
                  <a:gd name="connsiteY10-92" fmla="*/ 1407960 h 1857351"/>
                  <a:gd name="connsiteX11-93" fmla="*/ 1048703 w 1159601"/>
                  <a:gd name="connsiteY11-94" fmla="*/ 1857351 h 1857351"/>
                  <a:gd name="connsiteX0-95" fmla="*/ 0 w 1159601"/>
                  <a:gd name="connsiteY0-96" fmla="*/ 1708761 h 1857351"/>
                  <a:gd name="connsiteX1-97" fmla="*/ 611827 w 1159601"/>
                  <a:gd name="connsiteY1-98" fmla="*/ 1708761 h 1857351"/>
                  <a:gd name="connsiteX2-99" fmla="*/ 611827 w 1159601"/>
                  <a:gd name="connsiteY2-100" fmla="*/ 1407960 h 1857351"/>
                  <a:gd name="connsiteX3-101" fmla="*/ 105214 w 1159601"/>
                  <a:gd name="connsiteY3-102" fmla="*/ 1407960 h 1857351"/>
                  <a:gd name="connsiteX4-103" fmla="*/ 105214 w 1159601"/>
                  <a:gd name="connsiteY4-104" fmla="*/ 1116658 h 1857351"/>
                  <a:gd name="connsiteX5-105" fmla="*/ 473563 w 1159601"/>
                  <a:gd name="connsiteY5-106" fmla="*/ 0 h 1857351"/>
                  <a:gd name="connsiteX6-107" fmla="*/ 1038225 w 1159601"/>
                  <a:gd name="connsiteY6-108" fmla="*/ 0 h 1857351"/>
                  <a:gd name="connsiteX7-109" fmla="*/ 1038225 w 1159601"/>
                  <a:gd name="connsiteY7-110" fmla="*/ 1116658 h 1857351"/>
                  <a:gd name="connsiteX8-111" fmla="*/ 1159601 w 1159601"/>
                  <a:gd name="connsiteY8-112" fmla="*/ 1116658 h 1857351"/>
                  <a:gd name="connsiteX9-113" fmla="*/ 1159601 w 1159601"/>
                  <a:gd name="connsiteY9-114" fmla="*/ 1407960 h 1857351"/>
                  <a:gd name="connsiteX10-115" fmla="*/ 1038225 w 1159601"/>
                  <a:gd name="connsiteY10-116" fmla="*/ 1407960 h 1857351"/>
                  <a:gd name="connsiteX11-117" fmla="*/ 1039178 w 1159601"/>
                  <a:gd name="connsiteY11-118" fmla="*/ 1857351 h 1857351"/>
                  <a:gd name="connsiteX0-119" fmla="*/ 0 w 1159601"/>
                  <a:gd name="connsiteY0-120" fmla="*/ 1708761 h 1857351"/>
                  <a:gd name="connsiteX1-121" fmla="*/ 611827 w 1159601"/>
                  <a:gd name="connsiteY1-122" fmla="*/ 1708761 h 1857351"/>
                  <a:gd name="connsiteX2-123" fmla="*/ 611827 w 1159601"/>
                  <a:gd name="connsiteY2-124" fmla="*/ 1407960 h 1857351"/>
                  <a:gd name="connsiteX3-125" fmla="*/ 105214 w 1159601"/>
                  <a:gd name="connsiteY3-126" fmla="*/ 1407960 h 1857351"/>
                  <a:gd name="connsiteX4-127" fmla="*/ 105214 w 1159601"/>
                  <a:gd name="connsiteY4-128" fmla="*/ 1116658 h 1857351"/>
                  <a:gd name="connsiteX5-129" fmla="*/ 473563 w 1159601"/>
                  <a:gd name="connsiteY5-130" fmla="*/ 0 h 1857351"/>
                  <a:gd name="connsiteX6-131" fmla="*/ 1038225 w 1159601"/>
                  <a:gd name="connsiteY6-132" fmla="*/ 0 h 1857351"/>
                  <a:gd name="connsiteX7-133" fmla="*/ 1038225 w 1159601"/>
                  <a:gd name="connsiteY7-134" fmla="*/ 1116658 h 1857351"/>
                  <a:gd name="connsiteX8-135" fmla="*/ 1159601 w 1159601"/>
                  <a:gd name="connsiteY8-136" fmla="*/ 1116658 h 1857351"/>
                  <a:gd name="connsiteX9-137" fmla="*/ 1159601 w 1159601"/>
                  <a:gd name="connsiteY9-138" fmla="*/ 1407960 h 1857351"/>
                  <a:gd name="connsiteX10-139" fmla="*/ 1038225 w 1159601"/>
                  <a:gd name="connsiteY10-140" fmla="*/ 1407960 h 1857351"/>
                  <a:gd name="connsiteX11-141" fmla="*/ 1039348 w 1159601"/>
                  <a:gd name="connsiteY11-142" fmla="*/ 1706397 h 1857351"/>
                  <a:gd name="connsiteX12" fmla="*/ 1039178 w 1159601"/>
                  <a:gd name="connsiteY12" fmla="*/ 1857351 h 1857351"/>
                  <a:gd name="connsiteX0-143" fmla="*/ 0 w 1634490"/>
                  <a:gd name="connsiteY0-144" fmla="*/ 1708761 h 1737497"/>
                  <a:gd name="connsiteX1-145" fmla="*/ 611827 w 1634490"/>
                  <a:gd name="connsiteY1-146" fmla="*/ 1708761 h 1737497"/>
                  <a:gd name="connsiteX2-147" fmla="*/ 611827 w 1634490"/>
                  <a:gd name="connsiteY2-148" fmla="*/ 1407960 h 1737497"/>
                  <a:gd name="connsiteX3-149" fmla="*/ 105214 w 1634490"/>
                  <a:gd name="connsiteY3-150" fmla="*/ 1407960 h 1737497"/>
                  <a:gd name="connsiteX4-151" fmla="*/ 105214 w 1634490"/>
                  <a:gd name="connsiteY4-152" fmla="*/ 1116658 h 1737497"/>
                  <a:gd name="connsiteX5-153" fmla="*/ 473563 w 1634490"/>
                  <a:gd name="connsiteY5-154" fmla="*/ 0 h 1737497"/>
                  <a:gd name="connsiteX6-155" fmla="*/ 1038225 w 1634490"/>
                  <a:gd name="connsiteY6-156" fmla="*/ 0 h 1737497"/>
                  <a:gd name="connsiteX7-157" fmla="*/ 1038225 w 1634490"/>
                  <a:gd name="connsiteY7-158" fmla="*/ 1116658 h 1737497"/>
                  <a:gd name="connsiteX8-159" fmla="*/ 1159601 w 1634490"/>
                  <a:gd name="connsiteY8-160" fmla="*/ 1116658 h 1737497"/>
                  <a:gd name="connsiteX9-161" fmla="*/ 1159601 w 1634490"/>
                  <a:gd name="connsiteY9-162" fmla="*/ 1407960 h 1737497"/>
                  <a:gd name="connsiteX10-163" fmla="*/ 1038225 w 1634490"/>
                  <a:gd name="connsiteY10-164" fmla="*/ 1407960 h 1737497"/>
                  <a:gd name="connsiteX11-165" fmla="*/ 1039348 w 1634490"/>
                  <a:gd name="connsiteY11-166" fmla="*/ 1706397 h 1737497"/>
                  <a:gd name="connsiteX12-167" fmla="*/ 1634490 w 1634490"/>
                  <a:gd name="connsiteY12-168" fmla="*/ 1719238 h 1737497"/>
                  <a:gd name="connsiteX0-169" fmla="*/ 0 w 1634490"/>
                  <a:gd name="connsiteY0-170" fmla="*/ 1708761 h 1737497"/>
                  <a:gd name="connsiteX1-171" fmla="*/ 611827 w 1634490"/>
                  <a:gd name="connsiteY1-172" fmla="*/ 1708761 h 1737497"/>
                  <a:gd name="connsiteX2-173" fmla="*/ 611827 w 1634490"/>
                  <a:gd name="connsiteY2-174" fmla="*/ 1407960 h 1737497"/>
                  <a:gd name="connsiteX3-175" fmla="*/ 105214 w 1634490"/>
                  <a:gd name="connsiteY3-176" fmla="*/ 1407960 h 1737497"/>
                  <a:gd name="connsiteX4-177" fmla="*/ 105214 w 1634490"/>
                  <a:gd name="connsiteY4-178" fmla="*/ 1116658 h 1737497"/>
                  <a:gd name="connsiteX5-179" fmla="*/ 473563 w 1634490"/>
                  <a:gd name="connsiteY5-180" fmla="*/ 0 h 1737497"/>
                  <a:gd name="connsiteX6-181" fmla="*/ 1038225 w 1634490"/>
                  <a:gd name="connsiteY6-182" fmla="*/ 0 h 1737497"/>
                  <a:gd name="connsiteX7-183" fmla="*/ 1038225 w 1634490"/>
                  <a:gd name="connsiteY7-184" fmla="*/ 1116658 h 1737497"/>
                  <a:gd name="connsiteX8-185" fmla="*/ 1159601 w 1634490"/>
                  <a:gd name="connsiteY8-186" fmla="*/ 1116658 h 1737497"/>
                  <a:gd name="connsiteX9-187" fmla="*/ 1159601 w 1634490"/>
                  <a:gd name="connsiteY9-188" fmla="*/ 1407960 h 1737497"/>
                  <a:gd name="connsiteX10-189" fmla="*/ 1038225 w 1634490"/>
                  <a:gd name="connsiteY10-190" fmla="*/ 1407960 h 1737497"/>
                  <a:gd name="connsiteX11-191" fmla="*/ 1039348 w 1634490"/>
                  <a:gd name="connsiteY11-192" fmla="*/ 1706397 h 1737497"/>
                  <a:gd name="connsiteX12-193" fmla="*/ 1634490 w 1634490"/>
                  <a:gd name="connsiteY12-194" fmla="*/ 1719238 h 1737497"/>
                  <a:gd name="connsiteX0-195" fmla="*/ 0 w 1820227"/>
                  <a:gd name="connsiteY0-196" fmla="*/ 1708761 h 1736418"/>
                  <a:gd name="connsiteX1-197" fmla="*/ 611827 w 1820227"/>
                  <a:gd name="connsiteY1-198" fmla="*/ 1708761 h 1736418"/>
                  <a:gd name="connsiteX2-199" fmla="*/ 611827 w 1820227"/>
                  <a:gd name="connsiteY2-200" fmla="*/ 1407960 h 1736418"/>
                  <a:gd name="connsiteX3-201" fmla="*/ 105214 w 1820227"/>
                  <a:gd name="connsiteY3-202" fmla="*/ 1407960 h 1736418"/>
                  <a:gd name="connsiteX4-203" fmla="*/ 105214 w 1820227"/>
                  <a:gd name="connsiteY4-204" fmla="*/ 1116658 h 1736418"/>
                  <a:gd name="connsiteX5-205" fmla="*/ 473563 w 1820227"/>
                  <a:gd name="connsiteY5-206" fmla="*/ 0 h 1736418"/>
                  <a:gd name="connsiteX6-207" fmla="*/ 1038225 w 1820227"/>
                  <a:gd name="connsiteY6-208" fmla="*/ 0 h 1736418"/>
                  <a:gd name="connsiteX7-209" fmla="*/ 1038225 w 1820227"/>
                  <a:gd name="connsiteY7-210" fmla="*/ 1116658 h 1736418"/>
                  <a:gd name="connsiteX8-211" fmla="*/ 1159601 w 1820227"/>
                  <a:gd name="connsiteY8-212" fmla="*/ 1116658 h 1736418"/>
                  <a:gd name="connsiteX9-213" fmla="*/ 1159601 w 1820227"/>
                  <a:gd name="connsiteY9-214" fmla="*/ 1407960 h 1736418"/>
                  <a:gd name="connsiteX10-215" fmla="*/ 1038225 w 1820227"/>
                  <a:gd name="connsiteY10-216" fmla="*/ 1407960 h 1736418"/>
                  <a:gd name="connsiteX11-217" fmla="*/ 1039348 w 1820227"/>
                  <a:gd name="connsiteY11-218" fmla="*/ 1706397 h 1736418"/>
                  <a:gd name="connsiteX12-219" fmla="*/ 1820227 w 1820227"/>
                  <a:gd name="connsiteY12-220" fmla="*/ 1714476 h 1736418"/>
                  <a:gd name="connsiteX0-221" fmla="*/ 0 w 1910715"/>
                  <a:gd name="connsiteY0-222" fmla="*/ 1708761 h 1736418"/>
                  <a:gd name="connsiteX1-223" fmla="*/ 611827 w 1910715"/>
                  <a:gd name="connsiteY1-224" fmla="*/ 1708761 h 1736418"/>
                  <a:gd name="connsiteX2-225" fmla="*/ 611827 w 1910715"/>
                  <a:gd name="connsiteY2-226" fmla="*/ 1407960 h 1736418"/>
                  <a:gd name="connsiteX3-227" fmla="*/ 105214 w 1910715"/>
                  <a:gd name="connsiteY3-228" fmla="*/ 1407960 h 1736418"/>
                  <a:gd name="connsiteX4-229" fmla="*/ 105214 w 1910715"/>
                  <a:gd name="connsiteY4-230" fmla="*/ 1116658 h 1736418"/>
                  <a:gd name="connsiteX5-231" fmla="*/ 473563 w 1910715"/>
                  <a:gd name="connsiteY5-232" fmla="*/ 0 h 1736418"/>
                  <a:gd name="connsiteX6-233" fmla="*/ 1038225 w 1910715"/>
                  <a:gd name="connsiteY6-234" fmla="*/ 0 h 1736418"/>
                  <a:gd name="connsiteX7-235" fmla="*/ 1038225 w 1910715"/>
                  <a:gd name="connsiteY7-236" fmla="*/ 1116658 h 1736418"/>
                  <a:gd name="connsiteX8-237" fmla="*/ 1159601 w 1910715"/>
                  <a:gd name="connsiteY8-238" fmla="*/ 1116658 h 1736418"/>
                  <a:gd name="connsiteX9-239" fmla="*/ 1159601 w 1910715"/>
                  <a:gd name="connsiteY9-240" fmla="*/ 1407960 h 1736418"/>
                  <a:gd name="connsiteX10-241" fmla="*/ 1038225 w 1910715"/>
                  <a:gd name="connsiteY10-242" fmla="*/ 1407960 h 1736418"/>
                  <a:gd name="connsiteX11-243" fmla="*/ 1039348 w 1910715"/>
                  <a:gd name="connsiteY11-244" fmla="*/ 1706397 h 1736418"/>
                  <a:gd name="connsiteX12-245" fmla="*/ 1910715 w 1910715"/>
                  <a:gd name="connsiteY12-246" fmla="*/ 1714476 h 1736418"/>
                  <a:gd name="connsiteX0-247" fmla="*/ 0 w 1910715"/>
                  <a:gd name="connsiteY0-248" fmla="*/ 1708761 h 1736418"/>
                  <a:gd name="connsiteX1-249" fmla="*/ 611827 w 1910715"/>
                  <a:gd name="connsiteY1-250" fmla="*/ 1708761 h 1736418"/>
                  <a:gd name="connsiteX2-251" fmla="*/ 611827 w 1910715"/>
                  <a:gd name="connsiteY2-252" fmla="*/ 1407960 h 1736418"/>
                  <a:gd name="connsiteX3-253" fmla="*/ 105214 w 1910715"/>
                  <a:gd name="connsiteY3-254" fmla="*/ 1407960 h 1736418"/>
                  <a:gd name="connsiteX4-255" fmla="*/ 105214 w 1910715"/>
                  <a:gd name="connsiteY4-256" fmla="*/ 1116658 h 1736418"/>
                  <a:gd name="connsiteX5-257" fmla="*/ 473563 w 1910715"/>
                  <a:gd name="connsiteY5-258" fmla="*/ 0 h 1736418"/>
                  <a:gd name="connsiteX6-259" fmla="*/ 1038225 w 1910715"/>
                  <a:gd name="connsiteY6-260" fmla="*/ 0 h 1736418"/>
                  <a:gd name="connsiteX7-261" fmla="*/ 1038225 w 1910715"/>
                  <a:gd name="connsiteY7-262" fmla="*/ 1116658 h 1736418"/>
                  <a:gd name="connsiteX8-263" fmla="*/ 1159601 w 1910715"/>
                  <a:gd name="connsiteY8-264" fmla="*/ 1116658 h 1736418"/>
                  <a:gd name="connsiteX9-265" fmla="*/ 1159601 w 1910715"/>
                  <a:gd name="connsiteY9-266" fmla="*/ 1407960 h 1736418"/>
                  <a:gd name="connsiteX10-267" fmla="*/ 1038225 w 1910715"/>
                  <a:gd name="connsiteY10-268" fmla="*/ 1407960 h 1736418"/>
                  <a:gd name="connsiteX11-269" fmla="*/ 1039348 w 1910715"/>
                  <a:gd name="connsiteY11-270" fmla="*/ 1706397 h 1736418"/>
                  <a:gd name="connsiteX12-271" fmla="*/ 1910715 w 1910715"/>
                  <a:gd name="connsiteY12-272" fmla="*/ 1714476 h 1736418"/>
                  <a:gd name="connsiteX0-273" fmla="*/ 0 w 1910715"/>
                  <a:gd name="connsiteY0-274" fmla="*/ 1708761 h 1742778"/>
                  <a:gd name="connsiteX1-275" fmla="*/ 611827 w 1910715"/>
                  <a:gd name="connsiteY1-276" fmla="*/ 1708761 h 1742778"/>
                  <a:gd name="connsiteX2-277" fmla="*/ 611827 w 1910715"/>
                  <a:gd name="connsiteY2-278" fmla="*/ 1407960 h 1742778"/>
                  <a:gd name="connsiteX3-279" fmla="*/ 105214 w 1910715"/>
                  <a:gd name="connsiteY3-280" fmla="*/ 1407960 h 1742778"/>
                  <a:gd name="connsiteX4-281" fmla="*/ 105214 w 1910715"/>
                  <a:gd name="connsiteY4-282" fmla="*/ 1116658 h 1742778"/>
                  <a:gd name="connsiteX5-283" fmla="*/ 473563 w 1910715"/>
                  <a:gd name="connsiteY5-284" fmla="*/ 0 h 1742778"/>
                  <a:gd name="connsiteX6-285" fmla="*/ 1038225 w 1910715"/>
                  <a:gd name="connsiteY6-286" fmla="*/ 0 h 1742778"/>
                  <a:gd name="connsiteX7-287" fmla="*/ 1038225 w 1910715"/>
                  <a:gd name="connsiteY7-288" fmla="*/ 1116658 h 1742778"/>
                  <a:gd name="connsiteX8-289" fmla="*/ 1159601 w 1910715"/>
                  <a:gd name="connsiteY8-290" fmla="*/ 1116658 h 1742778"/>
                  <a:gd name="connsiteX9-291" fmla="*/ 1159601 w 1910715"/>
                  <a:gd name="connsiteY9-292" fmla="*/ 1407960 h 1742778"/>
                  <a:gd name="connsiteX10-293" fmla="*/ 1038225 w 1910715"/>
                  <a:gd name="connsiteY10-294" fmla="*/ 1407960 h 1742778"/>
                  <a:gd name="connsiteX11-295" fmla="*/ 1039348 w 1910715"/>
                  <a:gd name="connsiteY11-296" fmla="*/ 1706397 h 1742778"/>
                  <a:gd name="connsiteX12-297" fmla="*/ 1910715 w 1910715"/>
                  <a:gd name="connsiteY12-298" fmla="*/ 1714476 h 1742778"/>
                  <a:gd name="connsiteX0-299" fmla="*/ 0 w 1910715"/>
                  <a:gd name="connsiteY0-300" fmla="*/ 1708761 h 1714959"/>
                  <a:gd name="connsiteX1-301" fmla="*/ 611827 w 1910715"/>
                  <a:gd name="connsiteY1-302" fmla="*/ 1708761 h 1714959"/>
                  <a:gd name="connsiteX2-303" fmla="*/ 611827 w 1910715"/>
                  <a:gd name="connsiteY2-304" fmla="*/ 1407960 h 1714959"/>
                  <a:gd name="connsiteX3-305" fmla="*/ 105214 w 1910715"/>
                  <a:gd name="connsiteY3-306" fmla="*/ 1407960 h 1714959"/>
                  <a:gd name="connsiteX4-307" fmla="*/ 105214 w 1910715"/>
                  <a:gd name="connsiteY4-308" fmla="*/ 1116658 h 1714959"/>
                  <a:gd name="connsiteX5-309" fmla="*/ 473563 w 1910715"/>
                  <a:gd name="connsiteY5-310" fmla="*/ 0 h 1714959"/>
                  <a:gd name="connsiteX6-311" fmla="*/ 1038225 w 1910715"/>
                  <a:gd name="connsiteY6-312" fmla="*/ 0 h 1714959"/>
                  <a:gd name="connsiteX7-313" fmla="*/ 1038225 w 1910715"/>
                  <a:gd name="connsiteY7-314" fmla="*/ 1116658 h 1714959"/>
                  <a:gd name="connsiteX8-315" fmla="*/ 1159601 w 1910715"/>
                  <a:gd name="connsiteY8-316" fmla="*/ 1116658 h 1714959"/>
                  <a:gd name="connsiteX9-317" fmla="*/ 1159601 w 1910715"/>
                  <a:gd name="connsiteY9-318" fmla="*/ 1407960 h 1714959"/>
                  <a:gd name="connsiteX10-319" fmla="*/ 1038225 w 1910715"/>
                  <a:gd name="connsiteY10-320" fmla="*/ 1407960 h 1714959"/>
                  <a:gd name="connsiteX11-321" fmla="*/ 1039348 w 1910715"/>
                  <a:gd name="connsiteY11-322" fmla="*/ 1706397 h 1714959"/>
                  <a:gd name="connsiteX12-323" fmla="*/ 1910715 w 1910715"/>
                  <a:gd name="connsiteY12-324" fmla="*/ 1714476 h 1714959"/>
                  <a:gd name="connsiteX0-325" fmla="*/ 0 w 1917065"/>
                  <a:gd name="connsiteY0-326" fmla="*/ 1708761 h 1708761"/>
                  <a:gd name="connsiteX1-327" fmla="*/ 611827 w 1917065"/>
                  <a:gd name="connsiteY1-328" fmla="*/ 1708761 h 1708761"/>
                  <a:gd name="connsiteX2-329" fmla="*/ 611827 w 1917065"/>
                  <a:gd name="connsiteY2-330" fmla="*/ 1407960 h 1708761"/>
                  <a:gd name="connsiteX3-331" fmla="*/ 105214 w 1917065"/>
                  <a:gd name="connsiteY3-332" fmla="*/ 1407960 h 1708761"/>
                  <a:gd name="connsiteX4-333" fmla="*/ 105214 w 1917065"/>
                  <a:gd name="connsiteY4-334" fmla="*/ 1116658 h 1708761"/>
                  <a:gd name="connsiteX5-335" fmla="*/ 473563 w 1917065"/>
                  <a:gd name="connsiteY5-336" fmla="*/ 0 h 1708761"/>
                  <a:gd name="connsiteX6-337" fmla="*/ 1038225 w 1917065"/>
                  <a:gd name="connsiteY6-338" fmla="*/ 0 h 1708761"/>
                  <a:gd name="connsiteX7-339" fmla="*/ 1038225 w 1917065"/>
                  <a:gd name="connsiteY7-340" fmla="*/ 1116658 h 1708761"/>
                  <a:gd name="connsiteX8-341" fmla="*/ 1159601 w 1917065"/>
                  <a:gd name="connsiteY8-342" fmla="*/ 1116658 h 1708761"/>
                  <a:gd name="connsiteX9-343" fmla="*/ 1159601 w 1917065"/>
                  <a:gd name="connsiteY9-344" fmla="*/ 1407960 h 1708761"/>
                  <a:gd name="connsiteX10-345" fmla="*/ 1038225 w 1917065"/>
                  <a:gd name="connsiteY10-346" fmla="*/ 1407960 h 1708761"/>
                  <a:gd name="connsiteX11-347" fmla="*/ 1039348 w 1917065"/>
                  <a:gd name="connsiteY11-348" fmla="*/ 1706397 h 1708761"/>
                  <a:gd name="connsiteX12-349" fmla="*/ 1917065 w 1917065"/>
                  <a:gd name="connsiteY12-350" fmla="*/ 1701776 h 1708761"/>
                  <a:gd name="connsiteX0-351" fmla="*/ 0 w 1917065"/>
                  <a:gd name="connsiteY0-352" fmla="*/ 1708761 h 1708761"/>
                  <a:gd name="connsiteX1-353" fmla="*/ 611827 w 1917065"/>
                  <a:gd name="connsiteY1-354" fmla="*/ 1708761 h 1708761"/>
                  <a:gd name="connsiteX2-355" fmla="*/ 611827 w 1917065"/>
                  <a:gd name="connsiteY2-356" fmla="*/ 1407960 h 1708761"/>
                  <a:gd name="connsiteX3-357" fmla="*/ 105214 w 1917065"/>
                  <a:gd name="connsiteY3-358" fmla="*/ 1407960 h 1708761"/>
                  <a:gd name="connsiteX4-359" fmla="*/ 105214 w 1917065"/>
                  <a:gd name="connsiteY4-360" fmla="*/ 1116658 h 1708761"/>
                  <a:gd name="connsiteX5-361" fmla="*/ 473563 w 1917065"/>
                  <a:gd name="connsiteY5-362" fmla="*/ 0 h 1708761"/>
                  <a:gd name="connsiteX6-363" fmla="*/ 1038225 w 1917065"/>
                  <a:gd name="connsiteY6-364" fmla="*/ 0 h 1708761"/>
                  <a:gd name="connsiteX7-365" fmla="*/ 1038225 w 1917065"/>
                  <a:gd name="connsiteY7-366" fmla="*/ 1116658 h 1708761"/>
                  <a:gd name="connsiteX8-367" fmla="*/ 1159601 w 1917065"/>
                  <a:gd name="connsiteY8-368" fmla="*/ 1116658 h 1708761"/>
                  <a:gd name="connsiteX9-369" fmla="*/ 1159601 w 1917065"/>
                  <a:gd name="connsiteY9-370" fmla="*/ 1407960 h 1708761"/>
                  <a:gd name="connsiteX10-371" fmla="*/ 1038225 w 1917065"/>
                  <a:gd name="connsiteY10-372" fmla="*/ 1407960 h 1708761"/>
                  <a:gd name="connsiteX11-373" fmla="*/ 1039348 w 1917065"/>
                  <a:gd name="connsiteY11-374" fmla="*/ 1706397 h 1708761"/>
                  <a:gd name="connsiteX12-375" fmla="*/ 1917065 w 1917065"/>
                  <a:gd name="connsiteY12-376" fmla="*/ 1701776 h 1708761"/>
                  <a:gd name="connsiteX0-377" fmla="*/ 0 w 1917065"/>
                  <a:gd name="connsiteY0-378" fmla="*/ 1708761 h 1708761"/>
                  <a:gd name="connsiteX1-379" fmla="*/ 611827 w 1917065"/>
                  <a:gd name="connsiteY1-380" fmla="*/ 1708761 h 1708761"/>
                  <a:gd name="connsiteX2-381" fmla="*/ 611827 w 1917065"/>
                  <a:gd name="connsiteY2-382" fmla="*/ 1407960 h 1708761"/>
                  <a:gd name="connsiteX3-383" fmla="*/ 105214 w 1917065"/>
                  <a:gd name="connsiteY3-384" fmla="*/ 1407960 h 1708761"/>
                  <a:gd name="connsiteX4-385" fmla="*/ 105214 w 1917065"/>
                  <a:gd name="connsiteY4-386" fmla="*/ 1116658 h 1708761"/>
                  <a:gd name="connsiteX5-387" fmla="*/ 473563 w 1917065"/>
                  <a:gd name="connsiteY5-388" fmla="*/ 0 h 1708761"/>
                  <a:gd name="connsiteX6-389" fmla="*/ 1038225 w 1917065"/>
                  <a:gd name="connsiteY6-390" fmla="*/ 0 h 1708761"/>
                  <a:gd name="connsiteX7-391" fmla="*/ 1038225 w 1917065"/>
                  <a:gd name="connsiteY7-392" fmla="*/ 1116658 h 1708761"/>
                  <a:gd name="connsiteX8-393" fmla="*/ 1159601 w 1917065"/>
                  <a:gd name="connsiteY8-394" fmla="*/ 1116658 h 1708761"/>
                  <a:gd name="connsiteX9-395" fmla="*/ 1159601 w 1917065"/>
                  <a:gd name="connsiteY9-396" fmla="*/ 1407960 h 1708761"/>
                  <a:gd name="connsiteX10-397" fmla="*/ 1038225 w 1917065"/>
                  <a:gd name="connsiteY10-398" fmla="*/ 1407960 h 1708761"/>
                  <a:gd name="connsiteX11-399" fmla="*/ 1039348 w 1917065"/>
                  <a:gd name="connsiteY11-400" fmla="*/ 1706397 h 1708761"/>
                  <a:gd name="connsiteX12-401" fmla="*/ 1917065 w 1917065"/>
                  <a:gd name="connsiteY12-402" fmla="*/ 1701776 h 1708761"/>
                  <a:gd name="connsiteX0-403" fmla="*/ 0 w 1913890"/>
                  <a:gd name="connsiteY0-404" fmla="*/ 1708761 h 1708761"/>
                  <a:gd name="connsiteX1-405" fmla="*/ 611827 w 1913890"/>
                  <a:gd name="connsiteY1-406" fmla="*/ 1708761 h 1708761"/>
                  <a:gd name="connsiteX2-407" fmla="*/ 611827 w 1913890"/>
                  <a:gd name="connsiteY2-408" fmla="*/ 1407960 h 1708761"/>
                  <a:gd name="connsiteX3-409" fmla="*/ 105214 w 1913890"/>
                  <a:gd name="connsiteY3-410" fmla="*/ 1407960 h 1708761"/>
                  <a:gd name="connsiteX4-411" fmla="*/ 105214 w 1913890"/>
                  <a:gd name="connsiteY4-412" fmla="*/ 1116658 h 1708761"/>
                  <a:gd name="connsiteX5-413" fmla="*/ 473563 w 1913890"/>
                  <a:gd name="connsiteY5-414" fmla="*/ 0 h 1708761"/>
                  <a:gd name="connsiteX6-415" fmla="*/ 1038225 w 1913890"/>
                  <a:gd name="connsiteY6-416" fmla="*/ 0 h 1708761"/>
                  <a:gd name="connsiteX7-417" fmla="*/ 1038225 w 1913890"/>
                  <a:gd name="connsiteY7-418" fmla="*/ 1116658 h 1708761"/>
                  <a:gd name="connsiteX8-419" fmla="*/ 1159601 w 1913890"/>
                  <a:gd name="connsiteY8-420" fmla="*/ 1116658 h 1708761"/>
                  <a:gd name="connsiteX9-421" fmla="*/ 1159601 w 1913890"/>
                  <a:gd name="connsiteY9-422" fmla="*/ 1407960 h 1708761"/>
                  <a:gd name="connsiteX10-423" fmla="*/ 1038225 w 1913890"/>
                  <a:gd name="connsiteY10-424" fmla="*/ 1407960 h 1708761"/>
                  <a:gd name="connsiteX11-425" fmla="*/ 1039348 w 1913890"/>
                  <a:gd name="connsiteY11-426" fmla="*/ 1706397 h 1708761"/>
                  <a:gd name="connsiteX12-427" fmla="*/ 1913890 w 1913890"/>
                  <a:gd name="connsiteY12-428" fmla="*/ 1704951 h 1708761"/>
                  <a:gd name="connsiteX0-429" fmla="*/ 0 w 1913890"/>
                  <a:gd name="connsiteY0-430" fmla="*/ 1708761 h 1708761"/>
                  <a:gd name="connsiteX1-431" fmla="*/ 611827 w 1913890"/>
                  <a:gd name="connsiteY1-432" fmla="*/ 1708761 h 1708761"/>
                  <a:gd name="connsiteX2-433" fmla="*/ 611827 w 1913890"/>
                  <a:gd name="connsiteY2-434" fmla="*/ 1407960 h 1708761"/>
                  <a:gd name="connsiteX3-435" fmla="*/ 105214 w 1913890"/>
                  <a:gd name="connsiteY3-436" fmla="*/ 1407960 h 1708761"/>
                  <a:gd name="connsiteX4-437" fmla="*/ 105214 w 1913890"/>
                  <a:gd name="connsiteY4-438" fmla="*/ 1116658 h 1708761"/>
                  <a:gd name="connsiteX5-439" fmla="*/ 473563 w 1913890"/>
                  <a:gd name="connsiteY5-440" fmla="*/ 0 h 1708761"/>
                  <a:gd name="connsiteX6-441" fmla="*/ 1038225 w 1913890"/>
                  <a:gd name="connsiteY6-442" fmla="*/ 0 h 1708761"/>
                  <a:gd name="connsiteX7-443" fmla="*/ 1038225 w 1913890"/>
                  <a:gd name="connsiteY7-444" fmla="*/ 1116658 h 1708761"/>
                  <a:gd name="connsiteX8-445" fmla="*/ 1159601 w 1913890"/>
                  <a:gd name="connsiteY8-446" fmla="*/ 1116658 h 1708761"/>
                  <a:gd name="connsiteX9-447" fmla="*/ 1159601 w 1913890"/>
                  <a:gd name="connsiteY9-448" fmla="*/ 1407960 h 1708761"/>
                  <a:gd name="connsiteX10-449" fmla="*/ 1038225 w 1913890"/>
                  <a:gd name="connsiteY10-450" fmla="*/ 1407960 h 1708761"/>
                  <a:gd name="connsiteX11-451" fmla="*/ 1039348 w 1913890"/>
                  <a:gd name="connsiteY11-452" fmla="*/ 1706397 h 1708761"/>
                  <a:gd name="connsiteX12-453" fmla="*/ 1913890 w 1913890"/>
                  <a:gd name="connsiteY12-454" fmla="*/ 1704951 h 1708761"/>
                  <a:gd name="connsiteX0-455" fmla="*/ 0 w 1913890"/>
                  <a:gd name="connsiteY0-456" fmla="*/ 1708761 h 1708761"/>
                  <a:gd name="connsiteX1-457" fmla="*/ 611827 w 1913890"/>
                  <a:gd name="connsiteY1-458" fmla="*/ 1708761 h 1708761"/>
                  <a:gd name="connsiteX2-459" fmla="*/ 611827 w 1913890"/>
                  <a:gd name="connsiteY2-460" fmla="*/ 1407960 h 1708761"/>
                  <a:gd name="connsiteX3-461" fmla="*/ 105214 w 1913890"/>
                  <a:gd name="connsiteY3-462" fmla="*/ 1407960 h 1708761"/>
                  <a:gd name="connsiteX4-463" fmla="*/ 105214 w 1913890"/>
                  <a:gd name="connsiteY4-464" fmla="*/ 1116658 h 1708761"/>
                  <a:gd name="connsiteX5-465" fmla="*/ 473563 w 1913890"/>
                  <a:gd name="connsiteY5-466" fmla="*/ 0 h 1708761"/>
                  <a:gd name="connsiteX6-467" fmla="*/ 1038225 w 1913890"/>
                  <a:gd name="connsiteY6-468" fmla="*/ 0 h 1708761"/>
                  <a:gd name="connsiteX7-469" fmla="*/ 1038225 w 1913890"/>
                  <a:gd name="connsiteY7-470" fmla="*/ 1116658 h 1708761"/>
                  <a:gd name="connsiteX8-471" fmla="*/ 1159601 w 1913890"/>
                  <a:gd name="connsiteY8-472" fmla="*/ 1116658 h 1708761"/>
                  <a:gd name="connsiteX9-473" fmla="*/ 1159601 w 1913890"/>
                  <a:gd name="connsiteY9-474" fmla="*/ 1407960 h 1708761"/>
                  <a:gd name="connsiteX10-475" fmla="*/ 1038225 w 1913890"/>
                  <a:gd name="connsiteY10-476" fmla="*/ 1407960 h 1708761"/>
                  <a:gd name="connsiteX11-477" fmla="*/ 1039348 w 1913890"/>
                  <a:gd name="connsiteY11-478" fmla="*/ 1706397 h 1708761"/>
                  <a:gd name="connsiteX12-479" fmla="*/ 1913890 w 1913890"/>
                  <a:gd name="connsiteY12-480" fmla="*/ 1704951 h 1708761"/>
                  <a:gd name="connsiteX0-481" fmla="*/ 0 w 1913890"/>
                  <a:gd name="connsiteY0-482" fmla="*/ 1708761 h 1708761"/>
                  <a:gd name="connsiteX1-483" fmla="*/ 611827 w 1913890"/>
                  <a:gd name="connsiteY1-484" fmla="*/ 1708761 h 1708761"/>
                  <a:gd name="connsiteX2-485" fmla="*/ 611827 w 1913890"/>
                  <a:gd name="connsiteY2-486" fmla="*/ 1407960 h 1708761"/>
                  <a:gd name="connsiteX3-487" fmla="*/ 105214 w 1913890"/>
                  <a:gd name="connsiteY3-488" fmla="*/ 1407960 h 1708761"/>
                  <a:gd name="connsiteX4-489" fmla="*/ 105214 w 1913890"/>
                  <a:gd name="connsiteY4-490" fmla="*/ 1116658 h 1708761"/>
                  <a:gd name="connsiteX5-491" fmla="*/ 473563 w 1913890"/>
                  <a:gd name="connsiteY5-492" fmla="*/ 0 h 1708761"/>
                  <a:gd name="connsiteX6-493" fmla="*/ 1038225 w 1913890"/>
                  <a:gd name="connsiteY6-494" fmla="*/ 0 h 1708761"/>
                  <a:gd name="connsiteX7-495" fmla="*/ 1038225 w 1913890"/>
                  <a:gd name="connsiteY7-496" fmla="*/ 1116658 h 1708761"/>
                  <a:gd name="connsiteX8-497" fmla="*/ 1159601 w 1913890"/>
                  <a:gd name="connsiteY8-498" fmla="*/ 1116658 h 1708761"/>
                  <a:gd name="connsiteX9-499" fmla="*/ 1159601 w 1913890"/>
                  <a:gd name="connsiteY9-500" fmla="*/ 1407960 h 1708761"/>
                  <a:gd name="connsiteX10-501" fmla="*/ 1038225 w 1913890"/>
                  <a:gd name="connsiteY10-502" fmla="*/ 1407960 h 1708761"/>
                  <a:gd name="connsiteX11-503" fmla="*/ 1039348 w 1913890"/>
                  <a:gd name="connsiteY11-504" fmla="*/ 1706397 h 1708761"/>
                  <a:gd name="connsiteX12-505" fmla="*/ 1913890 w 1913890"/>
                  <a:gd name="connsiteY12-506" fmla="*/ 1704951 h 1708761"/>
                  <a:gd name="connsiteX0-507" fmla="*/ 0 w 1913890"/>
                  <a:gd name="connsiteY0-508" fmla="*/ 1708761 h 1709572"/>
                  <a:gd name="connsiteX1-509" fmla="*/ 611827 w 1913890"/>
                  <a:gd name="connsiteY1-510" fmla="*/ 1708761 h 1709572"/>
                  <a:gd name="connsiteX2-511" fmla="*/ 611827 w 1913890"/>
                  <a:gd name="connsiteY2-512" fmla="*/ 1407960 h 1709572"/>
                  <a:gd name="connsiteX3-513" fmla="*/ 105214 w 1913890"/>
                  <a:gd name="connsiteY3-514" fmla="*/ 1407960 h 1709572"/>
                  <a:gd name="connsiteX4-515" fmla="*/ 105214 w 1913890"/>
                  <a:gd name="connsiteY4-516" fmla="*/ 1116658 h 1709572"/>
                  <a:gd name="connsiteX5-517" fmla="*/ 473563 w 1913890"/>
                  <a:gd name="connsiteY5-518" fmla="*/ 0 h 1709572"/>
                  <a:gd name="connsiteX6-519" fmla="*/ 1038225 w 1913890"/>
                  <a:gd name="connsiteY6-520" fmla="*/ 0 h 1709572"/>
                  <a:gd name="connsiteX7-521" fmla="*/ 1038225 w 1913890"/>
                  <a:gd name="connsiteY7-522" fmla="*/ 1116658 h 1709572"/>
                  <a:gd name="connsiteX8-523" fmla="*/ 1159601 w 1913890"/>
                  <a:gd name="connsiteY8-524" fmla="*/ 1116658 h 1709572"/>
                  <a:gd name="connsiteX9-525" fmla="*/ 1159601 w 1913890"/>
                  <a:gd name="connsiteY9-526" fmla="*/ 1407960 h 1709572"/>
                  <a:gd name="connsiteX10-527" fmla="*/ 1038225 w 1913890"/>
                  <a:gd name="connsiteY10-528" fmla="*/ 1407960 h 1709572"/>
                  <a:gd name="connsiteX11-529" fmla="*/ 1036173 w 1913890"/>
                  <a:gd name="connsiteY11-530" fmla="*/ 1709572 h 1709572"/>
                  <a:gd name="connsiteX12-531" fmla="*/ 1913890 w 1913890"/>
                  <a:gd name="connsiteY12-532" fmla="*/ 1704951 h 1709572"/>
                  <a:gd name="connsiteX0-533" fmla="*/ 0 w 1913890"/>
                  <a:gd name="connsiteY0-534" fmla="*/ 1708761 h 1709572"/>
                  <a:gd name="connsiteX1-535" fmla="*/ 611827 w 1913890"/>
                  <a:gd name="connsiteY1-536" fmla="*/ 1708761 h 1709572"/>
                  <a:gd name="connsiteX2-537" fmla="*/ 611827 w 1913890"/>
                  <a:gd name="connsiteY2-538" fmla="*/ 1407960 h 1709572"/>
                  <a:gd name="connsiteX3-539" fmla="*/ 105214 w 1913890"/>
                  <a:gd name="connsiteY3-540" fmla="*/ 1407960 h 1709572"/>
                  <a:gd name="connsiteX4-541" fmla="*/ 105214 w 1913890"/>
                  <a:gd name="connsiteY4-542" fmla="*/ 1116658 h 1709572"/>
                  <a:gd name="connsiteX5-543" fmla="*/ 473563 w 1913890"/>
                  <a:gd name="connsiteY5-544" fmla="*/ 0 h 1709572"/>
                  <a:gd name="connsiteX6-545" fmla="*/ 1038225 w 1913890"/>
                  <a:gd name="connsiteY6-546" fmla="*/ 0 h 1709572"/>
                  <a:gd name="connsiteX7-547" fmla="*/ 1038225 w 1913890"/>
                  <a:gd name="connsiteY7-548" fmla="*/ 1116658 h 1709572"/>
                  <a:gd name="connsiteX8-549" fmla="*/ 1159601 w 1913890"/>
                  <a:gd name="connsiteY8-550" fmla="*/ 1116658 h 1709572"/>
                  <a:gd name="connsiteX9-551" fmla="*/ 1159601 w 1913890"/>
                  <a:gd name="connsiteY9-552" fmla="*/ 1407960 h 1709572"/>
                  <a:gd name="connsiteX10-553" fmla="*/ 1038225 w 1913890"/>
                  <a:gd name="connsiteY10-554" fmla="*/ 1407960 h 1709572"/>
                  <a:gd name="connsiteX11-555" fmla="*/ 1036173 w 1913890"/>
                  <a:gd name="connsiteY11-556" fmla="*/ 1709572 h 1709572"/>
                  <a:gd name="connsiteX12-557" fmla="*/ 1913890 w 1913890"/>
                  <a:gd name="connsiteY12-558" fmla="*/ 1704951 h 1709572"/>
                  <a:gd name="connsiteX0-559" fmla="*/ 0 w 4047490"/>
                  <a:gd name="connsiteY0-560" fmla="*/ 1708761 h 1709572"/>
                  <a:gd name="connsiteX1-561" fmla="*/ 2745427 w 4047490"/>
                  <a:gd name="connsiteY1-562" fmla="*/ 1708761 h 1709572"/>
                  <a:gd name="connsiteX2-563" fmla="*/ 2745427 w 4047490"/>
                  <a:gd name="connsiteY2-564" fmla="*/ 1407960 h 1709572"/>
                  <a:gd name="connsiteX3-565" fmla="*/ 2238814 w 4047490"/>
                  <a:gd name="connsiteY3-566" fmla="*/ 1407960 h 1709572"/>
                  <a:gd name="connsiteX4-567" fmla="*/ 2238814 w 4047490"/>
                  <a:gd name="connsiteY4-568" fmla="*/ 1116658 h 1709572"/>
                  <a:gd name="connsiteX5-569" fmla="*/ 2607163 w 4047490"/>
                  <a:gd name="connsiteY5-570" fmla="*/ 0 h 1709572"/>
                  <a:gd name="connsiteX6-571" fmla="*/ 3171825 w 4047490"/>
                  <a:gd name="connsiteY6-572" fmla="*/ 0 h 1709572"/>
                  <a:gd name="connsiteX7-573" fmla="*/ 3171825 w 4047490"/>
                  <a:gd name="connsiteY7-574" fmla="*/ 1116658 h 1709572"/>
                  <a:gd name="connsiteX8-575" fmla="*/ 3293201 w 4047490"/>
                  <a:gd name="connsiteY8-576" fmla="*/ 1116658 h 1709572"/>
                  <a:gd name="connsiteX9-577" fmla="*/ 3293201 w 4047490"/>
                  <a:gd name="connsiteY9-578" fmla="*/ 1407960 h 1709572"/>
                  <a:gd name="connsiteX10-579" fmla="*/ 3171825 w 4047490"/>
                  <a:gd name="connsiteY10-580" fmla="*/ 1407960 h 1709572"/>
                  <a:gd name="connsiteX11-581" fmla="*/ 3169773 w 4047490"/>
                  <a:gd name="connsiteY11-582" fmla="*/ 1709572 h 1709572"/>
                  <a:gd name="connsiteX12-583" fmla="*/ 4047490 w 4047490"/>
                  <a:gd name="connsiteY12-584" fmla="*/ 1704951 h 1709572"/>
                  <a:gd name="connsiteX0-585" fmla="*/ 0 w 4136390"/>
                  <a:gd name="connsiteY0-586" fmla="*/ 1708761 h 1709572"/>
                  <a:gd name="connsiteX1-587" fmla="*/ 2834327 w 4136390"/>
                  <a:gd name="connsiteY1-588" fmla="*/ 1708761 h 1709572"/>
                  <a:gd name="connsiteX2-589" fmla="*/ 2834327 w 4136390"/>
                  <a:gd name="connsiteY2-590" fmla="*/ 1407960 h 1709572"/>
                  <a:gd name="connsiteX3-591" fmla="*/ 2327714 w 4136390"/>
                  <a:gd name="connsiteY3-592" fmla="*/ 1407960 h 1709572"/>
                  <a:gd name="connsiteX4-593" fmla="*/ 2327714 w 4136390"/>
                  <a:gd name="connsiteY4-594" fmla="*/ 1116658 h 1709572"/>
                  <a:gd name="connsiteX5-595" fmla="*/ 2696063 w 4136390"/>
                  <a:gd name="connsiteY5-596" fmla="*/ 0 h 1709572"/>
                  <a:gd name="connsiteX6-597" fmla="*/ 3260725 w 4136390"/>
                  <a:gd name="connsiteY6-598" fmla="*/ 0 h 1709572"/>
                  <a:gd name="connsiteX7-599" fmla="*/ 3260725 w 4136390"/>
                  <a:gd name="connsiteY7-600" fmla="*/ 1116658 h 1709572"/>
                  <a:gd name="connsiteX8-601" fmla="*/ 3382101 w 4136390"/>
                  <a:gd name="connsiteY8-602" fmla="*/ 1116658 h 1709572"/>
                  <a:gd name="connsiteX9-603" fmla="*/ 3382101 w 4136390"/>
                  <a:gd name="connsiteY9-604" fmla="*/ 1407960 h 1709572"/>
                  <a:gd name="connsiteX10-605" fmla="*/ 3260725 w 4136390"/>
                  <a:gd name="connsiteY10-606" fmla="*/ 1407960 h 1709572"/>
                  <a:gd name="connsiteX11-607" fmla="*/ 3258673 w 4136390"/>
                  <a:gd name="connsiteY11-608" fmla="*/ 1709572 h 1709572"/>
                  <a:gd name="connsiteX12-609" fmla="*/ 4136390 w 4136390"/>
                  <a:gd name="connsiteY12-610" fmla="*/ 1704951 h 17095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45" y="connsiteY11-46"/>
                  </a:cxn>
                  <a:cxn ang="0">
                    <a:pos x="connsiteX12-167" y="connsiteY12-168"/>
                  </a:cxn>
                </a:cxnLst>
                <a:rect l="l" t="t" r="r" b="b"/>
                <a:pathLst>
                  <a:path w="4136390" h="1709572">
                    <a:moveTo>
                      <a:pt x="0" y="1708761"/>
                    </a:moveTo>
                    <a:lnTo>
                      <a:pt x="2834327" y="1708761"/>
                    </a:lnTo>
                    <a:lnTo>
                      <a:pt x="2834327" y="1407960"/>
                    </a:lnTo>
                    <a:lnTo>
                      <a:pt x="2327714" y="1407960"/>
                    </a:lnTo>
                    <a:lnTo>
                      <a:pt x="2327714" y="1116658"/>
                    </a:lnTo>
                    <a:lnTo>
                      <a:pt x="2696063" y="0"/>
                    </a:lnTo>
                    <a:lnTo>
                      <a:pt x="3260725" y="0"/>
                    </a:lnTo>
                    <a:lnTo>
                      <a:pt x="3260725" y="1116658"/>
                    </a:lnTo>
                    <a:lnTo>
                      <a:pt x="3382101" y="1116658"/>
                    </a:lnTo>
                    <a:lnTo>
                      <a:pt x="3382101" y="1407960"/>
                    </a:lnTo>
                    <a:lnTo>
                      <a:pt x="3260725" y="1407960"/>
                    </a:lnTo>
                    <a:cubicBezTo>
                      <a:pt x="3256558" y="1571999"/>
                      <a:pt x="3261689" y="1618799"/>
                      <a:pt x="3258673" y="1709572"/>
                    </a:cubicBezTo>
                    <a:lnTo>
                      <a:pt x="4136390" y="1704951"/>
                    </a:lnTo>
                  </a:path>
                </a:pathLst>
              </a:custGeom>
              <a:noFill/>
              <a:ln w="38100">
                <a:solidFill>
                  <a:schemeClr val="accent4"/>
                </a:solidFill>
              </a:ln>
              <a:effectLst/>
            </p:spPr>
            <p:txBody>
              <a:bodyPr rot="0" spcFirstLastPara="0" vertOverflow="overflow" horzOverflow="overflow" vert="horz" wrap="square" lIns="91412" tIns="45706" rIns="91412" bIns="45706" numCol="1" spcCol="0" rtlCol="0" fromWordArt="0" anchor="t" anchorCtr="0" forceAA="0" compatLnSpc="1">
                <a:noAutofit/>
              </a:bodyPr>
              <a:lstStyle/>
              <a:p>
                <a:endParaRPr lang="zh-CN" altLang="en-US" sz="17195" dirty="0">
                  <a:latin typeface="Impact" panose="020B0806030902050204" pitchFamily="34" charset="0"/>
                </a:endParaRPr>
              </a:p>
            </p:txBody>
          </p:sp>
          <p:grpSp>
            <p:nvGrpSpPr>
              <p:cNvPr id="19" name="组合 107"/>
              <p:cNvGrpSpPr/>
              <p:nvPr/>
            </p:nvGrpSpPr>
            <p:grpSpPr>
              <a:xfrm>
                <a:off x="6221950" y="5733019"/>
                <a:ext cx="216261" cy="216261"/>
                <a:chOff x="2218721" y="3717673"/>
                <a:chExt cx="248226" cy="248226"/>
              </a:xfrm>
            </p:grpSpPr>
            <p:sp>
              <p:nvSpPr>
                <p:cNvPr id="112" name="椭圆 111"/>
                <p:cNvSpPr/>
                <p:nvPr/>
              </p:nvSpPr>
              <p:spPr>
                <a:xfrm>
                  <a:off x="2218721" y="3717673"/>
                  <a:ext cx="248226" cy="248226"/>
                </a:xfrm>
                <a:prstGeom prst="ellipse">
                  <a:avLst/>
                </a:prstGeom>
                <a:solidFill>
                  <a:schemeClr val="bg1"/>
                </a:solidFill>
                <a:ln>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13" name="椭圆 112"/>
                <p:cNvSpPr/>
                <p:nvPr/>
              </p:nvSpPr>
              <p:spPr>
                <a:xfrm>
                  <a:off x="2262420" y="3763753"/>
                  <a:ext cx="156066" cy="156066"/>
                </a:xfrm>
                <a:prstGeom prst="ellipse">
                  <a:avLst/>
                </a:prstGeom>
                <a:solidFill>
                  <a:schemeClr val="accent4"/>
                </a:solidFill>
                <a:ln>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grpSp>
            <p:nvGrpSpPr>
              <p:cNvPr id="20" name="组合 108"/>
              <p:cNvGrpSpPr/>
              <p:nvPr/>
            </p:nvGrpSpPr>
            <p:grpSpPr>
              <a:xfrm>
                <a:off x="10444043" y="5733019"/>
                <a:ext cx="216261" cy="216261"/>
                <a:chOff x="2218721" y="3717673"/>
                <a:chExt cx="248226" cy="248226"/>
              </a:xfrm>
            </p:grpSpPr>
            <p:sp>
              <p:nvSpPr>
                <p:cNvPr id="110" name="椭圆 109"/>
                <p:cNvSpPr/>
                <p:nvPr/>
              </p:nvSpPr>
              <p:spPr>
                <a:xfrm>
                  <a:off x="2218721" y="3717673"/>
                  <a:ext cx="248226" cy="248226"/>
                </a:xfrm>
                <a:prstGeom prst="ellipse">
                  <a:avLst/>
                </a:prstGeom>
                <a:solidFill>
                  <a:schemeClr val="bg1"/>
                </a:solidFill>
                <a:ln>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11" name="椭圆 110"/>
                <p:cNvSpPr/>
                <p:nvPr/>
              </p:nvSpPr>
              <p:spPr>
                <a:xfrm>
                  <a:off x="2262420" y="3763753"/>
                  <a:ext cx="156066" cy="156066"/>
                </a:xfrm>
                <a:prstGeom prst="ellipse">
                  <a:avLst/>
                </a:prstGeom>
                <a:solidFill>
                  <a:schemeClr val="accent4"/>
                </a:solidFill>
                <a:ln>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grpSp>
      </p:grpSp>
      <p:sp>
        <p:nvSpPr>
          <p:cNvPr id="114" name="文本框 78"/>
          <p:cNvSpPr txBox="1"/>
          <p:nvPr/>
        </p:nvSpPr>
        <p:spPr>
          <a:xfrm>
            <a:off x="4862636" y="3716589"/>
            <a:ext cx="1585429" cy="346132"/>
          </a:xfrm>
          <a:prstGeom prst="rect">
            <a:avLst/>
          </a:prstGeom>
          <a:noFill/>
        </p:spPr>
        <p:txBody>
          <a:bodyPr wrap="square" lIns="68550" tIns="34274" rIns="68550" bIns="34274"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在此添加详细的文字信息介绍。在此添加详细的文字。</a:t>
            </a:r>
          </a:p>
        </p:txBody>
      </p:sp>
      <p:grpSp>
        <p:nvGrpSpPr>
          <p:cNvPr id="21" name="组合 114"/>
          <p:cNvGrpSpPr/>
          <p:nvPr/>
        </p:nvGrpSpPr>
        <p:grpSpPr>
          <a:xfrm>
            <a:off x="4925628" y="3200602"/>
            <a:ext cx="1081112" cy="491861"/>
            <a:chOff x="4806096" y="2627316"/>
            <a:chExt cx="1442304" cy="655815"/>
          </a:xfrm>
          <a:solidFill>
            <a:schemeClr val="accent4"/>
          </a:solidFill>
        </p:grpSpPr>
        <p:sp>
          <p:nvSpPr>
            <p:cNvPr id="116" name="矩形 115"/>
            <p:cNvSpPr/>
            <p:nvPr/>
          </p:nvSpPr>
          <p:spPr>
            <a:xfrm>
              <a:off x="4806316" y="2705100"/>
              <a:ext cx="1442084" cy="4953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solidFill>
                  <a:schemeClr val="bg1">
                    <a:lumMod val="95000"/>
                  </a:schemeClr>
                </a:solidFill>
                <a:latin typeface="微软雅黑" panose="020B0503020204020204" pitchFamily="34" charset="-122"/>
                <a:ea typeface="微软雅黑" panose="020B0503020204020204" pitchFamily="34" charset="-122"/>
              </a:endParaRPr>
            </a:p>
          </p:txBody>
        </p:sp>
        <p:pic>
          <p:nvPicPr>
            <p:cNvPr id="117" name="图片 116"/>
            <p:cNvPicPr>
              <a:picLocks noChangeAspect="1"/>
            </p:cNvPicPr>
            <p:nvPr/>
          </p:nvPicPr>
          <p:blipFill rotWithShape="1">
            <a:blip r:embed="rId3" cstate="print">
              <a:extLst>
                <a:ext uri="{BEBA8EAE-BF5A-486C-A8C5-ECC9F3942E4B}">
                  <a14:imgProps xmlns:a14="http://schemas.microsoft.com/office/drawing/2010/main">
                    <a14:imgLayer r:embed="rId4">
                      <a14:imgEffect>
                        <a14:saturation sat="66000"/>
                      </a14:imgEffect>
                    </a14:imgLayer>
                  </a14:imgProps>
                </a:ext>
              </a:extLst>
            </a:blip>
            <a:srcRect t="76775"/>
            <a:stretch>
              <a:fillRect/>
            </a:stretch>
          </p:blipFill>
          <p:spPr>
            <a:xfrm rot="16200000" flipH="1">
              <a:off x="4505604" y="2927808"/>
              <a:ext cx="655815" cy="54832"/>
            </a:xfrm>
            <a:prstGeom prst="rect">
              <a:avLst/>
            </a:prstGeom>
            <a:grpFill/>
          </p:spPr>
        </p:pic>
        <p:sp>
          <p:nvSpPr>
            <p:cNvPr id="118" name="文本框 82"/>
            <p:cNvSpPr txBox="1"/>
            <p:nvPr/>
          </p:nvSpPr>
          <p:spPr>
            <a:xfrm>
              <a:off x="4901582" y="2768085"/>
              <a:ext cx="1232941" cy="369218"/>
            </a:xfrm>
            <a:prstGeom prst="rect">
              <a:avLst/>
            </a:prstGeom>
            <a:grpFill/>
          </p:spPr>
          <p:txBody>
            <a:bodyPr wrap="square" rtlCol="0">
              <a:spAutoFit/>
            </a:bodyPr>
            <a:lstStyle/>
            <a:p>
              <a:pPr algn="ctr"/>
              <a:r>
                <a:rPr lang="zh-CN" altLang="en-US" sz="1200" dirty="0">
                  <a:solidFill>
                    <a:schemeClr val="bg1">
                      <a:lumMod val="9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bg1">
                    <a:lumMod val="9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50" advClick="0" advTm="0">
        <p:wipe/>
      </p:transition>
    </mc:Choice>
    <mc:Fallback xmlns="">
      <p:transition spd="slow" advClick="0" advTm="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 presetClass="entr" presetSubtype="4" fill="hold" nodeType="withEffect">
                                  <p:stCondLst>
                                    <p:cond delay="50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500" fill="hold"/>
                                        <p:tgtEl>
                                          <p:spTgt spid="7"/>
                                        </p:tgtEl>
                                        <p:attrNameLst>
                                          <p:attrName>ppt_x</p:attrName>
                                        </p:attrNameLst>
                                      </p:cBhvr>
                                      <p:tavLst>
                                        <p:tav tm="0">
                                          <p:val>
                                            <p:strVal val="#ppt_x"/>
                                          </p:val>
                                        </p:tav>
                                        <p:tav tm="100000">
                                          <p:val>
                                            <p:strVal val="#ppt_x"/>
                                          </p:val>
                                        </p:tav>
                                      </p:tavLst>
                                    </p:anim>
                                    <p:anim calcmode="lin" valueType="num">
                                      <p:cBhvr additive="base">
                                        <p:cTn id="11" dur="500" fill="hold"/>
                                        <p:tgtEl>
                                          <p:spTgt spid="7"/>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500"/>
                                  </p:stCondLst>
                                  <p:childTnLst>
                                    <p:set>
                                      <p:cBhvr>
                                        <p:cTn id="13" dur="1" fill="hold">
                                          <p:stCondLst>
                                            <p:cond delay="0"/>
                                          </p:stCondLst>
                                        </p:cTn>
                                        <p:tgtEl>
                                          <p:spTgt spid="73"/>
                                        </p:tgtEl>
                                        <p:attrNameLst>
                                          <p:attrName>style.visibility</p:attrName>
                                        </p:attrNameLst>
                                      </p:cBhvr>
                                      <p:to>
                                        <p:strVal val="visible"/>
                                      </p:to>
                                    </p:set>
                                    <p:anim calcmode="lin" valueType="num">
                                      <p:cBhvr additive="base">
                                        <p:cTn id="14" dur="500" fill="hold"/>
                                        <p:tgtEl>
                                          <p:spTgt spid="73"/>
                                        </p:tgtEl>
                                        <p:attrNameLst>
                                          <p:attrName>ppt_x</p:attrName>
                                        </p:attrNameLst>
                                      </p:cBhvr>
                                      <p:tavLst>
                                        <p:tav tm="0">
                                          <p:val>
                                            <p:strVal val="#ppt_x"/>
                                          </p:val>
                                        </p:tav>
                                        <p:tav tm="100000">
                                          <p:val>
                                            <p:strVal val="#ppt_x"/>
                                          </p:val>
                                        </p:tav>
                                      </p:tavLst>
                                    </p:anim>
                                    <p:anim calcmode="lin" valueType="num">
                                      <p:cBhvr additive="base">
                                        <p:cTn id="15" dur="500" fill="hold"/>
                                        <p:tgtEl>
                                          <p:spTgt spid="73"/>
                                        </p:tgtEl>
                                        <p:attrNameLst>
                                          <p:attrName>ppt_y</p:attrName>
                                        </p:attrNameLst>
                                      </p:cBhvr>
                                      <p:tavLst>
                                        <p:tav tm="0">
                                          <p:val>
                                            <p:strVal val="1+#ppt_h/2"/>
                                          </p:val>
                                        </p:tav>
                                        <p:tav tm="100000">
                                          <p:val>
                                            <p:strVal val="#ppt_y"/>
                                          </p:val>
                                        </p:tav>
                                      </p:tavLst>
                                    </p:anim>
                                  </p:childTnLst>
                                </p:cTn>
                              </p:par>
                            </p:childTnLst>
                          </p:cTn>
                        </p:par>
                        <p:par>
                          <p:cTn id="16" fill="hold">
                            <p:stCondLst>
                              <p:cond delay="500"/>
                            </p:stCondLst>
                            <p:childTnLst>
                              <p:par>
                                <p:cTn id="17" presetID="22" presetClass="entr" presetSubtype="4"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par>
                                <p:cTn id="20" presetID="2" presetClass="entr" presetSubtype="4" fill="hold" nodeType="withEffect">
                                  <p:stCondLst>
                                    <p:cond delay="50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ppt_x"/>
                                          </p:val>
                                        </p:tav>
                                        <p:tav tm="100000">
                                          <p:val>
                                            <p:strVal val="#ppt_x"/>
                                          </p:val>
                                        </p:tav>
                                      </p:tavLst>
                                    </p:anim>
                                    <p:anim calcmode="lin" valueType="num">
                                      <p:cBhvr additive="base">
                                        <p:cTn id="23" dur="500" fill="hold"/>
                                        <p:tgtEl>
                                          <p:spTgt spid="12"/>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500"/>
                                  </p:stCondLst>
                                  <p:childTnLst>
                                    <p:set>
                                      <p:cBhvr>
                                        <p:cTn id="25" dur="1" fill="hold">
                                          <p:stCondLst>
                                            <p:cond delay="0"/>
                                          </p:stCondLst>
                                        </p:cTn>
                                        <p:tgtEl>
                                          <p:spTgt spid="86"/>
                                        </p:tgtEl>
                                        <p:attrNameLst>
                                          <p:attrName>style.visibility</p:attrName>
                                        </p:attrNameLst>
                                      </p:cBhvr>
                                      <p:to>
                                        <p:strVal val="visible"/>
                                      </p:to>
                                    </p:set>
                                    <p:anim calcmode="lin" valueType="num">
                                      <p:cBhvr additive="base">
                                        <p:cTn id="26" dur="500" fill="hold"/>
                                        <p:tgtEl>
                                          <p:spTgt spid="86"/>
                                        </p:tgtEl>
                                        <p:attrNameLst>
                                          <p:attrName>ppt_x</p:attrName>
                                        </p:attrNameLst>
                                      </p:cBhvr>
                                      <p:tavLst>
                                        <p:tav tm="0">
                                          <p:val>
                                            <p:strVal val="#ppt_x"/>
                                          </p:val>
                                        </p:tav>
                                        <p:tav tm="100000">
                                          <p:val>
                                            <p:strVal val="#ppt_x"/>
                                          </p:val>
                                        </p:tav>
                                      </p:tavLst>
                                    </p:anim>
                                    <p:anim calcmode="lin" valueType="num">
                                      <p:cBhvr additive="base">
                                        <p:cTn id="27" dur="500" fill="hold"/>
                                        <p:tgtEl>
                                          <p:spTgt spid="86"/>
                                        </p:tgtEl>
                                        <p:attrNameLst>
                                          <p:attrName>ppt_y</p:attrName>
                                        </p:attrNameLst>
                                      </p:cBhvr>
                                      <p:tavLst>
                                        <p:tav tm="0">
                                          <p:val>
                                            <p:strVal val="1+#ppt_h/2"/>
                                          </p:val>
                                        </p:tav>
                                        <p:tav tm="100000">
                                          <p:val>
                                            <p:strVal val="#ppt_y"/>
                                          </p:val>
                                        </p:tav>
                                      </p:tavLst>
                                    </p:anim>
                                  </p:childTnLst>
                                </p:cTn>
                              </p:par>
                            </p:childTnLst>
                          </p:cTn>
                        </p:par>
                        <p:par>
                          <p:cTn id="28" fill="hold">
                            <p:stCondLst>
                              <p:cond delay="1000"/>
                            </p:stCondLst>
                            <p:childTnLst>
                              <p:par>
                                <p:cTn id="29" presetID="22" presetClass="entr" presetSubtype="4"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down)">
                                      <p:cBhvr>
                                        <p:cTn id="31" dur="500"/>
                                        <p:tgtEl>
                                          <p:spTgt spid="13"/>
                                        </p:tgtEl>
                                      </p:cBhvr>
                                    </p:animEffect>
                                  </p:childTnLst>
                                </p:cTn>
                              </p:par>
                              <p:par>
                                <p:cTn id="32" presetID="2" presetClass="entr" presetSubtype="4" fill="hold" grpId="0" nodeType="withEffect">
                                  <p:stCondLst>
                                    <p:cond delay="500"/>
                                  </p:stCondLst>
                                  <p:childTnLst>
                                    <p:set>
                                      <p:cBhvr>
                                        <p:cTn id="33" dur="1" fill="hold">
                                          <p:stCondLst>
                                            <p:cond delay="0"/>
                                          </p:stCondLst>
                                        </p:cTn>
                                        <p:tgtEl>
                                          <p:spTgt spid="99"/>
                                        </p:tgtEl>
                                        <p:attrNameLst>
                                          <p:attrName>style.visibility</p:attrName>
                                        </p:attrNameLst>
                                      </p:cBhvr>
                                      <p:to>
                                        <p:strVal val="visible"/>
                                      </p:to>
                                    </p:set>
                                    <p:anim calcmode="lin" valueType="num">
                                      <p:cBhvr additive="base">
                                        <p:cTn id="34" dur="500" fill="hold"/>
                                        <p:tgtEl>
                                          <p:spTgt spid="99"/>
                                        </p:tgtEl>
                                        <p:attrNameLst>
                                          <p:attrName>ppt_x</p:attrName>
                                        </p:attrNameLst>
                                      </p:cBhvr>
                                      <p:tavLst>
                                        <p:tav tm="0">
                                          <p:val>
                                            <p:strVal val="#ppt_x"/>
                                          </p:val>
                                        </p:tav>
                                        <p:tav tm="100000">
                                          <p:val>
                                            <p:strVal val="#ppt_x"/>
                                          </p:val>
                                        </p:tav>
                                      </p:tavLst>
                                    </p:anim>
                                    <p:anim calcmode="lin" valueType="num">
                                      <p:cBhvr additive="base">
                                        <p:cTn id="35" dur="500" fill="hold"/>
                                        <p:tgtEl>
                                          <p:spTgt spid="99"/>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50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fill="hold"/>
                                        <p:tgtEl>
                                          <p:spTgt spid="16"/>
                                        </p:tgtEl>
                                        <p:attrNameLst>
                                          <p:attrName>ppt_x</p:attrName>
                                        </p:attrNameLst>
                                      </p:cBhvr>
                                      <p:tavLst>
                                        <p:tav tm="0">
                                          <p:val>
                                            <p:strVal val="#ppt_x"/>
                                          </p:val>
                                        </p:tav>
                                        <p:tav tm="100000">
                                          <p:val>
                                            <p:strVal val="#ppt_x"/>
                                          </p:val>
                                        </p:tav>
                                      </p:tavLst>
                                    </p:anim>
                                    <p:anim calcmode="lin" valueType="num">
                                      <p:cBhvr additive="base">
                                        <p:cTn id="39" dur="500" fill="hold"/>
                                        <p:tgtEl>
                                          <p:spTgt spid="16"/>
                                        </p:tgtEl>
                                        <p:attrNameLst>
                                          <p:attrName>ppt_y</p:attrName>
                                        </p:attrNameLst>
                                      </p:cBhvr>
                                      <p:tavLst>
                                        <p:tav tm="0">
                                          <p:val>
                                            <p:strVal val="1+#ppt_h/2"/>
                                          </p:val>
                                        </p:tav>
                                        <p:tav tm="100000">
                                          <p:val>
                                            <p:strVal val="#ppt_y"/>
                                          </p:val>
                                        </p:tav>
                                      </p:tavLst>
                                    </p:anim>
                                  </p:childTnLst>
                                </p:cTn>
                              </p:par>
                            </p:childTnLst>
                          </p:cTn>
                        </p:par>
                        <p:par>
                          <p:cTn id="40" fill="hold">
                            <p:stCondLst>
                              <p:cond delay="1500"/>
                            </p:stCondLst>
                            <p:childTnLst>
                              <p:par>
                                <p:cTn id="41" presetID="22" presetClass="entr" presetSubtype="4" fill="hold"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down)">
                                      <p:cBhvr>
                                        <p:cTn id="43" dur="500"/>
                                        <p:tgtEl>
                                          <p:spTgt spid="17"/>
                                        </p:tgtEl>
                                      </p:cBhvr>
                                    </p:animEffect>
                                  </p:childTnLst>
                                </p:cTn>
                              </p:par>
                              <p:par>
                                <p:cTn id="44" presetID="2" presetClass="entr" presetSubtype="4" fill="hold" grpId="0" nodeType="withEffect">
                                  <p:stCondLst>
                                    <p:cond delay="500"/>
                                  </p:stCondLst>
                                  <p:childTnLst>
                                    <p:set>
                                      <p:cBhvr>
                                        <p:cTn id="45" dur="1" fill="hold">
                                          <p:stCondLst>
                                            <p:cond delay="0"/>
                                          </p:stCondLst>
                                        </p:cTn>
                                        <p:tgtEl>
                                          <p:spTgt spid="114"/>
                                        </p:tgtEl>
                                        <p:attrNameLst>
                                          <p:attrName>style.visibility</p:attrName>
                                        </p:attrNameLst>
                                      </p:cBhvr>
                                      <p:to>
                                        <p:strVal val="visible"/>
                                      </p:to>
                                    </p:set>
                                    <p:anim calcmode="lin" valueType="num">
                                      <p:cBhvr additive="base">
                                        <p:cTn id="46" dur="500" fill="hold"/>
                                        <p:tgtEl>
                                          <p:spTgt spid="114"/>
                                        </p:tgtEl>
                                        <p:attrNameLst>
                                          <p:attrName>ppt_x</p:attrName>
                                        </p:attrNameLst>
                                      </p:cBhvr>
                                      <p:tavLst>
                                        <p:tav tm="0">
                                          <p:val>
                                            <p:strVal val="#ppt_x"/>
                                          </p:val>
                                        </p:tav>
                                        <p:tav tm="100000">
                                          <p:val>
                                            <p:strVal val="#ppt_x"/>
                                          </p:val>
                                        </p:tav>
                                      </p:tavLst>
                                    </p:anim>
                                    <p:anim calcmode="lin" valueType="num">
                                      <p:cBhvr additive="base">
                                        <p:cTn id="47" dur="500" fill="hold"/>
                                        <p:tgtEl>
                                          <p:spTgt spid="114"/>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500"/>
                                  </p:stCondLst>
                                  <p:childTnLst>
                                    <p:set>
                                      <p:cBhvr>
                                        <p:cTn id="49" dur="1" fill="hold">
                                          <p:stCondLst>
                                            <p:cond delay="0"/>
                                          </p:stCondLst>
                                        </p:cTn>
                                        <p:tgtEl>
                                          <p:spTgt spid="21"/>
                                        </p:tgtEl>
                                        <p:attrNameLst>
                                          <p:attrName>style.visibility</p:attrName>
                                        </p:attrNameLst>
                                      </p:cBhvr>
                                      <p:to>
                                        <p:strVal val="visible"/>
                                      </p:to>
                                    </p:set>
                                    <p:anim calcmode="lin" valueType="num">
                                      <p:cBhvr additive="base">
                                        <p:cTn id="50" dur="500" fill="hold"/>
                                        <p:tgtEl>
                                          <p:spTgt spid="21"/>
                                        </p:tgtEl>
                                        <p:attrNameLst>
                                          <p:attrName>ppt_x</p:attrName>
                                        </p:attrNameLst>
                                      </p:cBhvr>
                                      <p:tavLst>
                                        <p:tav tm="0">
                                          <p:val>
                                            <p:strVal val="#ppt_x"/>
                                          </p:val>
                                        </p:tav>
                                        <p:tav tm="100000">
                                          <p:val>
                                            <p:strVal val="#ppt_x"/>
                                          </p:val>
                                        </p:tav>
                                      </p:tavLst>
                                    </p:anim>
                                    <p:anim calcmode="lin" valueType="num">
                                      <p:cBhvr additive="base">
                                        <p:cTn id="51"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86" grpId="0"/>
      <p:bldP spid="99" grpId="0"/>
      <p:bldP spid="1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2616" y="2520"/>
            <a:ext cx="9144018" cy="5148082"/>
          </a:xfrm>
          <a:prstGeom prst="rect">
            <a:avLst/>
          </a:prstGeom>
        </p:spPr>
      </p:pic>
      <p:sp>
        <p:nvSpPr>
          <p:cNvPr id="9" name="矩形 8"/>
          <p:cNvSpPr/>
          <p:nvPr/>
        </p:nvSpPr>
        <p:spPr>
          <a:xfrm>
            <a:off x="3461385" y="1059815"/>
            <a:ext cx="2523490" cy="971550"/>
          </a:xfrm>
          <a:prstGeom prst="rect">
            <a:avLst/>
          </a:prstGeom>
        </p:spPr>
        <p:txBody>
          <a:bodyPr wrap="square" lIns="48756" tIns="24378" rIns="48756" bIns="24378">
            <a:spAutoFit/>
          </a:bodyPr>
          <a:lstStyle/>
          <a:p>
            <a:pPr algn="ctr"/>
            <a:r>
              <a:rPr lang="en-US" altLang="zh-CN" sz="6000" spc="213" dirty="0">
                <a:solidFill>
                  <a:schemeClr val="accent1"/>
                </a:solidFill>
                <a:latin typeface="Broadway" panose="04040905080B02020502" pitchFamily="82" charset="0"/>
                <a:ea typeface="微软雅黑" panose="020B0503020204020204" pitchFamily="34" charset="-122"/>
                <a:cs typeface="Arial" panose="020B0604020202020204" pitchFamily="34" charset="0"/>
              </a:rPr>
              <a:t>2019</a:t>
            </a:r>
          </a:p>
        </p:txBody>
      </p:sp>
      <p:sp>
        <p:nvSpPr>
          <p:cNvPr id="10" name="文本框 16"/>
          <p:cNvSpPr txBox="1"/>
          <p:nvPr/>
        </p:nvSpPr>
        <p:spPr>
          <a:xfrm>
            <a:off x="2162355" y="1846380"/>
            <a:ext cx="4968552" cy="681210"/>
          </a:xfrm>
          <a:prstGeom prst="rect">
            <a:avLst/>
          </a:prstGeom>
          <a:noFill/>
        </p:spPr>
        <p:txBody>
          <a:bodyPr wrap="square" lIns="65023" tIns="32511" rIns="65023" bIns="32511" rtlCol="0">
            <a:spAutoFit/>
          </a:bodyPr>
          <a:lstStyle/>
          <a:p>
            <a:pPr>
              <a:buNone/>
            </a:pPr>
            <a:r>
              <a:rPr lang="zh-CN" altLang="en-US" sz="4000" b="1" cap="all"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演讲完毕，谢谢观看</a:t>
            </a:r>
            <a:endParaRPr lang="zh-CN" altLang="en-US" sz="4000" b="1" cap="all"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2" name="文本框 19"/>
          <p:cNvSpPr txBox="1"/>
          <p:nvPr/>
        </p:nvSpPr>
        <p:spPr>
          <a:xfrm>
            <a:off x="2413045" y="2877166"/>
            <a:ext cx="4104457" cy="342656"/>
          </a:xfrm>
          <a:prstGeom prst="rect">
            <a:avLst/>
          </a:prstGeom>
          <a:noFill/>
        </p:spPr>
        <p:txBody>
          <a:bodyPr wrap="square" lIns="65023" tIns="32511" rIns="65023" bIns="32511" rtlCol="0">
            <a:spAutoFit/>
          </a:bodyPr>
          <a:lstStyle/>
          <a:p>
            <a:pPr algn="ctr">
              <a:lnSpc>
                <a:spcPct val="150000"/>
              </a:lnSpc>
              <a:buNone/>
            </a:pPr>
            <a:r>
              <a:rPr lang="en-US" altLang="zh-CN" sz="600" cap="all"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Business report general summary PPT template  | is suitable for the reporting on activities report | bio | work summary report, etc. | | meeting</a:t>
            </a:r>
            <a:endParaRPr lang="zh-CN" altLang="en-US" sz="600" cap="all"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4" name="TextBox 33"/>
          <p:cNvSpPr txBox="1"/>
          <p:nvPr/>
        </p:nvSpPr>
        <p:spPr>
          <a:xfrm>
            <a:off x="2738419" y="3302863"/>
            <a:ext cx="4425869" cy="275590"/>
          </a:xfrm>
          <a:prstGeom prst="rect">
            <a:avLst/>
          </a:prstGeom>
          <a:noFill/>
        </p:spPr>
        <p:txBody>
          <a:bodyPr wrap="squar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汇报人：</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XXX</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                     时间：</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xx</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年</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xx</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月</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xx</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日</a:t>
            </a:r>
          </a:p>
        </p:txBody>
      </p:sp>
    </p:spTree>
  </p:cSld>
  <p:clrMapOvr>
    <a:masterClrMapping/>
  </p:clrMapOvr>
  <mc:AlternateContent xmlns:mc="http://schemas.openxmlformats.org/markup-compatibility/2006" xmlns:p14="http://schemas.microsoft.com/office/powerpoint/2010/main">
    <mc:Choice Requires="p14">
      <p:transition spd="slow" p14:dur="1250" advClick="0" advTm="6000">
        <p:wipe/>
      </p:transition>
    </mc:Choice>
    <mc:Fallback xmlns="">
      <p:transition spd="slow" advClick="0" advTm="6000">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3"/>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6140"/>
                                  </p:iterate>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9"/>
                                        </p:tgtEl>
                                        <p:attrNameLst>
                                          <p:attrName>ppt_y</p:attrName>
                                        </p:attrNameLst>
                                      </p:cBhvr>
                                      <p:tavLst>
                                        <p:tav tm="0">
                                          <p:val>
                                            <p:strVal val="#ppt_y"/>
                                          </p:val>
                                        </p:tav>
                                        <p:tav tm="100000">
                                          <p:val>
                                            <p:strVal val="#ppt_y"/>
                                          </p:val>
                                        </p:tav>
                                      </p:tavLst>
                                    </p:anim>
                                    <p:anim calcmode="lin" valueType="num">
                                      <p:cBhvr>
                                        <p:cTn id="16"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1"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grpId="1"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26" presetClass="emph" presetSubtype="0" fill="hold" grpId="0" nodeType="clickEffect">
                                  <p:stCondLst>
                                    <p:cond delay="0"/>
                                  </p:stCondLst>
                                  <p:childTnLst>
                                    <p:animEffect transition="out" filter="fade">
                                      <p:cBhvr>
                                        <p:cTn id="30" dur="500" tmFilter="0, 0; .2, .5; .8, .5; 1, 0"/>
                                        <p:tgtEl>
                                          <p:spTgt spid="10"/>
                                        </p:tgtEl>
                                      </p:cBhvr>
                                    </p:animEffect>
                                    <p:animScale>
                                      <p:cBhvr>
                                        <p:cTn id="31" dur="250" autoRev="1" fill="hold"/>
                                        <p:tgtEl>
                                          <p:spTgt spid="10"/>
                                        </p:tgtEl>
                                      </p:cBhvr>
                                      <p:by x="105000" y="105000"/>
                                    </p:animScale>
                                  </p:childTnLst>
                                </p:cTn>
                              </p:par>
                            </p:childTnLst>
                          </p:cTn>
                        </p:par>
                      </p:childTnLst>
                    </p:cTn>
                  </p:par>
                  <p:par>
                    <p:cTn id="32" fill="hold">
                      <p:stCondLst>
                        <p:cond delay="indefinite"/>
                      </p:stCondLst>
                      <p:childTnLst>
                        <p:par>
                          <p:cTn id="33" fill="hold">
                            <p:stCondLst>
                              <p:cond delay="0"/>
                            </p:stCondLst>
                            <p:childTnLst>
                              <p:par>
                                <p:cTn id="34" presetID="26" presetClass="emph" presetSubtype="0" fill="hold" grpId="0" nodeType="clickEffect">
                                  <p:stCondLst>
                                    <p:cond delay="0"/>
                                  </p:stCondLst>
                                  <p:childTnLst>
                                    <p:animEffect transition="out" filter="fade">
                                      <p:cBhvr>
                                        <p:cTn id="35" dur="500" tmFilter="0, 0; .2, .5; .8, .5; 1, 0"/>
                                        <p:tgtEl>
                                          <p:spTgt spid="12"/>
                                        </p:tgtEl>
                                      </p:cBhvr>
                                    </p:animEffect>
                                    <p:animScale>
                                      <p:cBhvr>
                                        <p:cTn id="36" dur="250" autoRev="1" fill="hold"/>
                                        <p:tgtEl>
                                          <p:spTgt spid="12"/>
                                        </p:tgtEl>
                                      </p:cBhvr>
                                      <p:by x="105000" y="105000"/>
                                    </p:animScale>
                                  </p:childTnLst>
                                </p:cTn>
                              </p:par>
                            </p:childTnLst>
                          </p:cTn>
                        </p:par>
                        <p:par>
                          <p:cTn id="37" fill="hold">
                            <p:stCondLst>
                              <p:cond delay="500"/>
                            </p:stCondLst>
                            <p:childTnLst>
                              <p:par>
                                <p:cTn id="38" presetID="42" presetClass="entr" presetSubtype="0"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1000"/>
                                        <p:tgtEl>
                                          <p:spTgt spid="14"/>
                                        </p:tgtEl>
                                      </p:cBhvr>
                                    </p:animEffect>
                                    <p:anim calcmode="lin" valueType="num">
                                      <p:cBhvr>
                                        <p:cTn id="41" dur="1000" fill="hold"/>
                                        <p:tgtEl>
                                          <p:spTgt spid="14"/>
                                        </p:tgtEl>
                                        <p:attrNameLst>
                                          <p:attrName>ppt_x</p:attrName>
                                        </p:attrNameLst>
                                      </p:cBhvr>
                                      <p:tavLst>
                                        <p:tav tm="0">
                                          <p:val>
                                            <p:strVal val="#ppt_x"/>
                                          </p:val>
                                        </p:tav>
                                        <p:tav tm="100000">
                                          <p:val>
                                            <p:strVal val="#ppt_x"/>
                                          </p:val>
                                        </p:tav>
                                      </p:tavLst>
                                    </p:anim>
                                    <p:anim calcmode="lin" valueType="num">
                                      <p:cBhvr>
                                        <p:cTn id="42"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0" grpId="1"/>
      <p:bldP spid="12" grpId="0"/>
      <p:bldP spid="12" grpId="1"/>
      <p:bldP spid="1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多彩年度工作总结"/>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heme/theme1.xml><?xml version="1.0" encoding="utf-8"?>
<a:theme xmlns:a="http://schemas.openxmlformats.org/drawingml/2006/main" name="Office 主题​​">
  <a:themeElements>
    <a:clrScheme name="自定义 148">
      <a:dk1>
        <a:sysClr val="windowText" lastClr="000000"/>
      </a:dk1>
      <a:lt1>
        <a:sysClr val="window" lastClr="FFFFFF"/>
      </a:lt1>
      <a:dk2>
        <a:srgbClr val="335B74"/>
      </a:dk2>
      <a:lt2>
        <a:srgbClr val="DFE3E5"/>
      </a:lt2>
      <a:accent1>
        <a:srgbClr val="1482AB"/>
      </a:accent1>
      <a:accent2>
        <a:srgbClr val="D56161"/>
      </a:accent2>
      <a:accent3>
        <a:srgbClr val="1482AB"/>
      </a:accent3>
      <a:accent4>
        <a:srgbClr val="D56161"/>
      </a:accent4>
      <a:accent5>
        <a:srgbClr val="1482AB"/>
      </a:accent5>
      <a:accent6>
        <a:srgbClr val="D56161"/>
      </a:accent6>
      <a:hlink>
        <a:srgbClr val="6EAC1C"/>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1671</Words>
  <Application>Microsoft Office PowerPoint</Application>
  <PresentationFormat>全屏显示(16:9)</PresentationFormat>
  <Paragraphs>227</Paragraphs>
  <Slides>23</Slides>
  <Notes>23</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23</vt:i4>
      </vt:variant>
    </vt:vector>
  </HeadingPairs>
  <TitlesOfParts>
    <vt:vector size="38" baseType="lpstr">
      <vt:lpstr>Aharoni</vt:lpstr>
      <vt:lpstr>Gill Sans</vt:lpstr>
      <vt:lpstr>Impact MT Std</vt:lpstr>
      <vt:lpstr>Raleway</vt:lpstr>
      <vt:lpstr>方正兰亭黑简体</vt:lpstr>
      <vt:lpstr>方正姚体</vt:lpstr>
      <vt:lpstr>时尚中黑简体</vt:lpstr>
      <vt:lpstr>宋体</vt:lpstr>
      <vt:lpstr>微软雅黑</vt:lpstr>
      <vt:lpstr>Arial</vt:lpstr>
      <vt:lpstr>Broadway</vt:lpstr>
      <vt:lpstr>Calibri</vt:lpstr>
      <vt:lpstr>Impact</vt:lpstr>
      <vt:lpstr>Open Sans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多彩年度工作总结</dc:title>
  <dc:creator>USER</dc:creator>
  <cp:lastModifiedBy>faith123</cp:lastModifiedBy>
  <cp:revision>411</cp:revision>
  <dcterms:created xsi:type="dcterms:W3CDTF">2014-11-09T01:07:00Z</dcterms:created>
  <dcterms:modified xsi:type="dcterms:W3CDTF">2018-05-22T01:33:13Z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