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4789" r:id="rId2"/>
    <p:sldId id="4791" r:id="rId3"/>
    <p:sldId id="4792" r:id="rId4"/>
    <p:sldId id="4716" r:id="rId5"/>
    <p:sldId id="4752" r:id="rId6"/>
    <p:sldId id="4476" r:id="rId7"/>
    <p:sldId id="4751" r:id="rId8"/>
    <p:sldId id="4785" r:id="rId9"/>
    <p:sldId id="4665" r:id="rId10"/>
    <p:sldId id="4662" r:id="rId11"/>
    <p:sldId id="4658" r:id="rId12"/>
    <p:sldId id="4775" r:id="rId13"/>
    <p:sldId id="4786" r:id="rId14"/>
    <p:sldId id="4715" r:id="rId15"/>
    <p:sldId id="4749" r:id="rId16"/>
    <p:sldId id="4685" r:id="rId17"/>
    <p:sldId id="4750" r:id="rId18"/>
    <p:sldId id="4787" r:id="rId19"/>
    <p:sldId id="4664" r:id="rId20"/>
    <p:sldId id="4651" r:id="rId21"/>
    <p:sldId id="4656" r:id="rId22"/>
    <p:sldId id="4796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AABA"/>
    <a:srgbClr val="1E6C7A"/>
    <a:srgbClr val="BF0000"/>
    <a:srgbClr val="166CA3"/>
    <a:srgbClr val="10517A"/>
    <a:srgbClr val="FFFFFF"/>
    <a:srgbClr val="19B7F4"/>
    <a:srgbClr val="4BC1DD"/>
    <a:srgbClr val="EE9167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2" autoAdjust="0"/>
    <p:restoredTop sz="95274" autoAdjust="0"/>
  </p:normalViewPr>
  <p:slideViewPr>
    <p:cSldViewPr>
      <p:cViewPr varScale="1">
        <p:scale>
          <a:sx n="87" d="100"/>
          <a:sy n="87" d="100"/>
        </p:scale>
        <p:origin x="46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093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893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667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35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981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325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616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82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861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850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243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12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2713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9800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4337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620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700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15317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736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7064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7809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0359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427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1893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D87B8-9A4B-45E2-BBE5-FB86ADE287A3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A611-6692-4583-86AB-5AB9B972B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518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9580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324170" y="3859342"/>
            <a:ext cx="3534221" cy="223335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699286" y="3859342"/>
            <a:ext cx="3534221" cy="2233358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074400" y="3859342"/>
            <a:ext cx="3534221" cy="22333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7545043" y="2281219"/>
            <a:ext cx="0" cy="1100089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7756684" y="2913488"/>
            <a:ext cx="5688632" cy="46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INTRODUCTION PROPAGANDA PPT</a:t>
            </a:r>
          </a:p>
          <a:p>
            <a:pPr>
              <a:buNone/>
            </a:pP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会议报告 </a:t>
            </a:r>
            <a:r>
              <a:rPr lang="en-US" altLang="zh-CN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座谈交流 </a:t>
            </a:r>
            <a:r>
              <a:rPr lang="en-US" altLang="zh-CN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工作总结 </a:t>
            </a:r>
            <a:r>
              <a:rPr lang="en-US" altLang="zh-CN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工作汇报</a:t>
            </a:r>
            <a:endParaRPr lang="en-US" altLang="zh-CN" sz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7756684" y="2218728"/>
            <a:ext cx="623803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企业宣传片拍摄</a:t>
            </a:r>
            <a:r>
              <a:rPr lang="en-US" altLang="zh-CN" sz="3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en-US" altLang="zh-CN" sz="1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21443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639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5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10" grpId="0" animBg="1"/>
      <p:bldP spid="11" grpId="0" animBg="1"/>
      <p:bldP spid="12" grpId="0"/>
      <p:bldP spid="12" grpId="1"/>
      <p:bldP spid="14" grpId="0"/>
      <p:bldP spid="1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199"/>
            <a:ext cx="4916938" cy="72389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1" name="MH_Others_1"/>
          <p:cNvSpPr txBox="1"/>
          <p:nvPr>
            <p:custDataLst>
              <p:tags r:id="rId2"/>
            </p:custDataLst>
          </p:nvPr>
        </p:nvSpPr>
        <p:spPr>
          <a:xfrm>
            <a:off x="1243772" y="1113801"/>
            <a:ext cx="2430099" cy="10155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5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17" name="MH_Others_2"/>
          <p:cNvSpPr txBox="1"/>
          <p:nvPr>
            <p:custDataLst>
              <p:tags r:id="rId3"/>
            </p:custDataLst>
          </p:nvPr>
        </p:nvSpPr>
        <p:spPr>
          <a:xfrm>
            <a:off x="1256045" y="2129368"/>
            <a:ext cx="2405553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Other_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7109891" y="2268440"/>
            <a:ext cx="718464" cy="71996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4" name="MH_Other_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7109891" y="3275288"/>
            <a:ext cx="718464" cy="71996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6" name="MH_Other_3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7109891" y="4282134"/>
            <a:ext cx="718464" cy="71996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0" name="MH_Other_4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7109891" y="5288980"/>
            <a:ext cx="718464" cy="71996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0" name="MH_Text_1"/>
          <p:cNvSpPr/>
          <p:nvPr>
            <p:custDataLst>
              <p:tags r:id="rId8"/>
            </p:custDataLst>
          </p:nvPr>
        </p:nvSpPr>
        <p:spPr>
          <a:xfrm>
            <a:off x="8068330" y="2274349"/>
            <a:ext cx="2705921" cy="7081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9"/>
            </p:custDataLst>
          </p:nvPr>
        </p:nvSpPr>
        <p:spPr>
          <a:xfrm>
            <a:off x="8068330" y="3281197"/>
            <a:ext cx="2705921" cy="7081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10"/>
            </p:custDataLst>
          </p:nvPr>
        </p:nvSpPr>
        <p:spPr>
          <a:xfrm>
            <a:off x="8068330" y="4288043"/>
            <a:ext cx="2705921" cy="7081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40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11"/>
            </p:custDataLst>
          </p:nvPr>
        </p:nvSpPr>
        <p:spPr>
          <a:xfrm>
            <a:off x="8068330" y="5294890"/>
            <a:ext cx="2705921" cy="7081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2617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7" grpId="0"/>
      <p:bldP spid="42" grpId="0" animBg="1"/>
      <p:bldP spid="14" grpId="0" animBg="1"/>
      <p:bldP spid="16" grpId="0" animBg="1"/>
      <p:bldP spid="10" grpId="0" animBg="1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497" y="3456696"/>
            <a:ext cx="920124" cy="6489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7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7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31" y="3003593"/>
            <a:ext cx="6633266" cy="1205376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682" rIns="949115" anchor="ctr"/>
          <a:lstStyle/>
          <a:p>
            <a:pPr>
              <a:lnSpc>
                <a:spcPct val="130000"/>
              </a:lnSpc>
              <a:defRPr/>
            </a:pPr>
            <a:endParaRPr lang="zh-CN" altLang="en-US" sz="1477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530" y="3285934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4077" y="2808805"/>
            <a:ext cx="1442703" cy="15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3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0123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399" y="3236745"/>
            <a:ext cx="4257960" cy="55387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sz="3999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399" y="3813920"/>
            <a:ext cx="4257960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6405003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7569469" y="1632878"/>
            <a:ext cx="2144681" cy="4550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32170" y="1632878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id-ID" sz="4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44604" y="1632878"/>
            <a:ext cx="2144681" cy="224402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57038" y="1632878"/>
            <a:ext cx="2144681" cy="2244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781903" y="1632878"/>
            <a:ext cx="2144681" cy="224402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32172" y="3939392"/>
            <a:ext cx="4357113" cy="22440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57038" y="3939391"/>
            <a:ext cx="2144681" cy="224402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781903" y="3939391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33955" y="2233681"/>
            <a:ext cx="1590846" cy="22711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2"/>
          <p:cNvSpPr txBox="1">
            <a:spLocks/>
          </p:cNvSpPr>
          <p:nvPr/>
        </p:nvSpPr>
        <p:spPr>
          <a:xfrm>
            <a:off x="5633955" y="2562638"/>
            <a:ext cx="1590846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/>
          <p:cNvSpPr txBox="1">
            <a:spLocks/>
          </p:cNvSpPr>
          <p:nvPr/>
        </p:nvSpPr>
        <p:spPr>
          <a:xfrm>
            <a:off x="1449134" y="4404814"/>
            <a:ext cx="3275291" cy="1313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61" name="Text Placeholder 32"/>
          <p:cNvSpPr txBox="1">
            <a:spLocks/>
          </p:cNvSpPr>
          <p:nvPr/>
        </p:nvSpPr>
        <p:spPr>
          <a:xfrm>
            <a:off x="7807012" y="2754891"/>
            <a:ext cx="1697976" cy="27699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19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4" grpId="0" animBg="1"/>
      <p:bldP spid="35" grpId="0" animBg="1"/>
      <p:bldP spid="36" grpId="0" animBg="1"/>
      <p:bldP spid="39" grpId="0" animBg="1"/>
      <p:bldP spid="42" grpId="0" animBg="1"/>
      <p:bldP spid="44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0"/>
          <p:cNvGrpSpPr/>
          <p:nvPr/>
        </p:nvGrpSpPr>
        <p:grpSpPr>
          <a:xfrm>
            <a:off x="5082931" y="5776565"/>
            <a:ext cx="2743123" cy="2743123"/>
            <a:chOff x="3614476" y="3221164"/>
            <a:chExt cx="1950772" cy="1950772"/>
          </a:xfrm>
        </p:grpSpPr>
        <p:sp>
          <p:nvSpPr>
            <p:cNvPr id="49" name="Chord 48"/>
            <p:cNvSpPr/>
            <p:nvPr/>
          </p:nvSpPr>
          <p:spPr>
            <a:xfrm rot="6300000">
              <a:off x="3614476" y="3221164"/>
              <a:ext cx="1950772" cy="1950772"/>
            </a:xfrm>
            <a:prstGeom prst="chord">
              <a:avLst>
                <a:gd name="adj1" fmla="val 4234771"/>
                <a:gd name="adj2" fmla="val 1553198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53"/>
            <p:cNvSpPr>
              <a:spLocks noEditPoints="1"/>
            </p:cNvSpPr>
            <p:nvPr/>
          </p:nvSpPr>
          <p:spPr bwMode="auto">
            <a:xfrm>
              <a:off x="4312763" y="3528584"/>
              <a:ext cx="554198" cy="561860"/>
            </a:xfrm>
            <a:custGeom>
              <a:avLst/>
              <a:gdLst/>
              <a:ahLst/>
              <a:cxnLst>
                <a:cxn ang="0">
                  <a:pos x="0" y="59"/>
                </a:cxn>
                <a:cxn ang="0">
                  <a:pos x="118" y="59"/>
                </a:cxn>
                <a:cxn ang="0">
                  <a:pos x="111" y="57"/>
                </a:cxn>
                <a:cxn ang="0">
                  <a:pos x="83" y="33"/>
                </a:cxn>
                <a:cxn ang="0">
                  <a:pos x="111" y="57"/>
                </a:cxn>
                <a:cxn ang="0">
                  <a:pos x="41" y="91"/>
                </a:cxn>
                <a:cxn ang="0">
                  <a:pos x="57" y="111"/>
                </a:cxn>
                <a:cxn ang="0">
                  <a:pos x="61" y="8"/>
                </a:cxn>
                <a:cxn ang="0">
                  <a:pos x="61" y="34"/>
                </a:cxn>
                <a:cxn ang="0">
                  <a:pos x="61" y="8"/>
                </a:cxn>
                <a:cxn ang="0">
                  <a:pos x="95" y="22"/>
                </a:cxn>
                <a:cxn ang="0">
                  <a:pos x="67" y="8"/>
                </a:cxn>
                <a:cxn ang="0">
                  <a:pos x="57" y="34"/>
                </a:cxn>
                <a:cxn ang="0">
                  <a:pos x="57" y="8"/>
                </a:cxn>
                <a:cxn ang="0">
                  <a:pos x="36" y="30"/>
                </a:cxn>
                <a:cxn ang="0">
                  <a:pos x="50" y="8"/>
                </a:cxn>
                <a:cxn ang="0">
                  <a:pos x="38" y="35"/>
                </a:cxn>
                <a:cxn ang="0">
                  <a:pos x="57" y="57"/>
                </a:cxn>
                <a:cxn ang="0">
                  <a:pos x="38" y="35"/>
                </a:cxn>
                <a:cxn ang="0">
                  <a:pos x="57" y="84"/>
                </a:cxn>
                <a:cxn ang="0">
                  <a:pos x="34" y="61"/>
                </a:cxn>
                <a:cxn ang="0">
                  <a:pos x="50" y="110"/>
                </a:cxn>
                <a:cxn ang="0">
                  <a:pos x="38" y="92"/>
                </a:cxn>
                <a:cxn ang="0">
                  <a:pos x="61" y="111"/>
                </a:cxn>
                <a:cxn ang="0">
                  <a:pos x="77" y="91"/>
                </a:cxn>
                <a:cxn ang="0">
                  <a:pos x="61" y="111"/>
                </a:cxn>
                <a:cxn ang="0">
                  <a:pos x="93" y="99"/>
                </a:cxn>
                <a:cxn ang="0">
                  <a:pos x="80" y="92"/>
                </a:cxn>
                <a:cxn ang="0">
                  <a:pos x="61" y="84"/>
                </a:cxn>
                <a:cxn ang="0">
                  <a:pos x="84" y="61"/>
                </a:cxn>
                <a:cxn ang="0">
                  <a:pos x="61" y="57"/>
                </a:cxn>
                <a:cxn ang="0">
                  <a:pos x="80" y="35"/>
                </a:cxn>
                <a:cxn ang="0">
                  <a:pos x="61" y="57"/>
                </a:cxn>
                <a:cxn ang="0">
                  <a:pos x="35" y="33"/>
                </a:cxn>
                <a:cxn ang="0">
                  <a:pos x="7" y="57"/>
                </a:cxn>
                <a:cxn ang="0">
                  <a:pos x="7" y="61"/>
                </a:cxn>
                <a:cxn ang="0">
                  <a:pos x="36" y="89"/>
                </a:cxn>
                <a:cxn ang="0">
                  <a:pos x="7" y="61"/>
                </a:cxn>
                <a:cxn ang="0">
                  <a:pos x="82" y="89"/>
                </a:cxn>
                <a:cxn ang="0">
                  <a:pos x="111" y="61"/>
                </a:cxn>
                <a:cxn ang="0">
                  <a:pos x="95" y="96"/>
                </a:cxn>
              </a:cxnLst>
              <a:rect l="0" t="0" r="r" b="b"/>
              <a:pathLst>
                <a:path w="118" h="119">
                  <a:moveTo>
                    <a:pt x="59" y="0"/>
                  </a:moveTo>
                  <a:cubicBezTo>
                    <a:pt x="26" y="0"/>
                    <a:pt x="0" y="27"/>
                    <a:pt x="0" y="59"/>
                  </a:cubicBezTo>
                  <a:cubicBezTo>
                    <a:pt x="0" y="92"/>
                    <a:pt x="26" y="119"/>
                    <a:pt x="59" y="119"/>
                  </a:cubicBezTo>
                  <a:cubicBezTo>
                    <a:pt x="92" y="119"/>
                    <a:pt x="118" y="92"/>
                    <a:pt x="118" y="59"/>
                  </a:cubicBezTo>
                  <a:cubicBezTo>
                    <a:pt x="118" y="27"/>
                    <a:pt x="92" y="0"/>
                    <a:pt x="59" y="0"/>
                  </a:cubicBezTo>
                  <a:close/>
                  <a:moveTo>
                    <a:pt x="111" y="57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7" y="49"/>
                    <a:pt x="86" y="41"/>
                    <a:pt x="83" y="33"/>
                  </a:cubicBezTo>
                  <a:cubicBezTo>
                    <a:pt x="88" y="31"/>
                    <a:pt x="93" y="28"/>
                    <a:pt x="98" y="25"/>
                  </a:cubicBezTo>
                  <a:cubicBezTo>
                    <a:pt x="105" y="34"/>
                    <a:pt x="110" y="45"/>
                    <a:pt x="111" y="57"/>
                  </a:cubicBezTo>
                  <a:close/>
                  <a:moveTo>
                    <a:pt x="57" y="111"/>
                  </a:moveTo>
                  <a:cubicBezTo>
                    <a:pt x="50" y="106"/>
                    <a:pt x="45" y="99"/>
                    <a:pt x="41" y="91"/>
                  </a:cubicBezTo>
                  <a:cubicBezTo>
                    <a:pt x="46" y="89"/>
                    <a:pt x="52" y="88"/>
                    <a:pt x="57" y="88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1"/>
                    <a:pt x="57" y="111"/>
                    <a:pt x="57" y="111"/>
                  </a:cubicBezTo>
                  <a:close/>
                  <a:moveTo>
                    <a:pt x="61" y="8"/>
                  </a:moveTo>
                  <a:cubicBezTo>
                    <a:pt x="68" y="14"/>
                    <a:pt x="74" y="22"/>
                    <a:pt x="78" y="31"/>
                  </a:cubicBezTo>
                  <a:cubicBezTo>
                    <a:pt x="73" y="33"/>
                    <a:pt x="67" y="34"/>
                    <a:pt x="61" y="3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67" y="8"/>
                  </a:moveTo>
                  <a:cubicBezTo>
                    <a:pt x="78" y="10"/>
                    <a:pt x="88" y="15"/>
                    <a:pt x="95" y="22"/>
                  </a:cubicBezTo>
                  <a:cubicBezTo>
                    <a:pt x="91" y="25"/>
                    <a:pt x="87" y="28"/>
                    <a:pt x="82" y="30"/>
                  </a:cubicBezTo>
                  <a:cubicBezTo>
                    <a:pt x="78" y="22"/>
                    <a:pt x="73" y="14"/>
                    <a:pt x="67" y="8"/>
                  </a:cubicBezTo>
                  <a:close/>
                  <a:moveTo>
                    <a:pt x="57" y="8"/>
                  </a:moveTo>
                  <a:cubicBezTo>
                    <a:pt x="57" y="34"/>
                    <a:pt x="57" y="34"/>
                    <a:pt x="57" y="34"/>
                  </a:cubicBezTo>
                  <a:cubicBezTo>
                    <a:pt x="51" y="34"/>
                    <a:pt x="45" y="33"/>
                    <a:pt x="40" y="31"/>
                  </a:cubicBezTo>
                  <a:cubicBezTo>
                    <a:pt x="44" y="22"/>
                    <a:pt x="50" y="14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lose/>
                  <a:moveTo>
                    <a:pt x="36" y="30"/>
                  </a:moveTo>
                  <a:cubicBezTo>
                    <a:pt x="31" y="28"/>
                    <a:pt x="27" y="25"/>
                    <a:pt x="23" y="22"/>
                  </a:cubicBezTo>
                  <a:cubicBezTo>
                    <a:pt x="30" y="15"/>
                    <a:pt x="40" y="10"/>
                    <a:pt x="50" y="8"/>
                  </a:cubicBezTo>
                  <a:cubicBezTo>
                    <a:pt x="45" y="14"/>
                    <a:pt x="40" y="22"/>
                    <a:pt x="36" y="30"/>
                  </a:cubicBezTo>
                  <a:close/>
                  <a:moveTo>
                    <a:pt x="38" y="35"/>
                  </a:moveTo>
                  <a:cubicBezTo>
                    <a:pt x="44" y="37"/>
                    <a:pt x="50" y="38"/>
                    <a:pt x="57" y="38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49"/>
                    <a:pt x="36" y="42"/>
                    <a:pt x="38" y="35"/>
                  </a:cubicBezTo>
                  <a:close/>
                  <a:moveTo>
                    <a:pt x="57" y="61"/>
                  </a:moveTo>
                  <a:cubicBezTo>
                    <a:pt x="57" y="84"/>
                    <a:pt x="57" y="84"/>
                    <a:pt x="57" y="84"/>
                  </a:cubicBezTo>
                  <a:cubicBezTo>
                    <a:pt x="51" y="85"/>
                    <a:pt x="45" y="86"/>
                    <a:pt x="40" y="87"/>
                  </a:cubicBezTo>
                  <a:cubicBezTo>
                    <a:pt x="36" y="79"/>
                    <a:pt x="34" y="71"/>
                    <a:pt x="34" y="61"/>
                  </a:cubicBezTo>
                  <a:lnTo>
                    <a:pt x="57" y="61"/>
                  </a:lnTo>
                  <a:close/>
                  <a:moveTo>
                    <a:pt x="50" y="110"/>
                  </a:moveTo>
                  <a:cubicBezTo>
                    <a:pt x="41" y="109"/>
                    <a:pt x="32" y="105"/>
                    <a:pt x="25" y="99"/>
                  </a:cubicBezTo>
                  <a:cubicBezTo>
                    <a:pt x="29" y="96"/>
                    <a:pt x="33" y="94"/>
                    <a:pt x="38" y="92"/>
                  </a:cubicBezTo>
                  <a:cubicBezTo>
                    <a:pt x="41" y="99"/>
                    <a:pt x="45" y="105"/>
                    <a:pt x="50" y="110"/>
                  </a:cubicBezTo>
                  <a:close/>
                  <a:moveTo>
                    <a:pt x="61" y="111"/>
                  </a:moveTo>
                  <a:cubicBezTo>
                    <a:pt x="61" y="88"/>
                    <a:pt x="61" y="88"/>
                    <a:pt x="61" y="88"/>
                  </a:cubicBezTo>
                  <a:cubicBezTo>
                    <a:pt x="66" y="88"/>
                    <a:pt x="72" y="89"/>
                    <a:pt x="77" y="91"/>
                  </a:cubicBezTo>
                  <a:cubicBezTo>
                    <a:pt x="73" y="99"/>
                    <a:pt x="67" y="106"/>
                    <a:pt x="61" y="111"/>
                  </a:cubicBezTo>
                  <a:cubicBezTo>
                    <a:pt x="61" y="111"/>
                    <a:pt x="61" y="111"/>
                    <a:pt x="61" y="111"/>
                  </a:cubicBezTo>
                  <a:close/>
                  <a:moveTo>
                    <a:pt x="80" y="92"/>
                  </a:moveTo>
                  <a:cubicBezTo>
                    <a:pt x="85" y="94"/>
                    <a:pt x="89" y="96"/>
                    <a:pt x="93" y="99"/>
                  </a:cubicBezTo>
                  <a:cubicBezTo>
                    <a:pt x="86" y="105"/>
                    <a:pt x="77" y="109"/>
                    <a:pt x="67" y="110"/>
                  </a:cubicBezTo>
                  <a:cubicBezTo>
                    <a:pt x="73" y="105"/>
                    <a:pt x="77" y="99"/>
                    <a:pt x="80" y="92"/>
                  </a:cubicBezTo>
                  <a:close/>
                  <a:moveTo>
                    <a:pt x="78" y="87"/>
                  </a:moveTo>
                  <a:cubicBezTo>
                    <a:pt x="73" y="86"/>
                    <a:pt x="67" y="85"/>
                    <a:pt x="61" y="84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84" y="61"/>
                    <a:pt x="84" y="61"/>
                    <a:pt x="84" y="61"/>
                  </a:cubicBezTo>
                  <a:cubicBezTo>
                    <a:pt x="84" y="71"/>
                    <a:pt x="82" y="79"/>
                    <a:pt x="78" y="87"/>
                  </a:cubicBezTo>
                  <a:close/>
                  <a:moveTo>
                    <a:pt x="61" y="57"/>
                  </a:moveTo>
                  <a:cubicBezTo>
                    <a:pt x="61" y="38"/>
                    <a:pt x="61" y="38"/>
                    <a:pt x="61" y="38"/>
                  </a:cubicBezTo>
                  <a:cubicBezTo>
                    <a:pt x="67" y="38"/>
                    <a:pt x="74" y="37"/>
                    <a:pt x="80" y="35"/>
                  </a:cubicBezTo>
                  <a:cubicBezTo>
                    <a:pt x="82" y="42"/>
                    <a:pt x="84" y="49"/>
                    <a:pt x="84" y="57"/>
                  </a:cubicBezTo>
                  <a:lnTo>
                    <a:pt x="61" y="57"/>
                  </a:lnTo>
                  <a:close/>
                  <a:moveTo>
                    <a:pt x="20" y="25"/>
                  </a:moveTo>
                  <a:cubicBezTo>
                    <a:pt x="25" y="28"/>
                    <a:pt x="30" y="31"/>
                    <a:pt x="35" y="33"/>
                  </a:cubicBezTo>
                  <a:cubicBezTo>
                    <a:pt x="32" y="41"/>
                    <a:pt x="30" y="49"/>
                    <a:pt x="30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45"/>
                    <a:pt x="13" y="34"/>
                    <a:pt x="20" y="25"/>
                  </a:cubicBezTo>
                  <a:close/>
                  <a:moveTo>
                    <a:pt x="7" y="61"/>
                  </a:moveTo>
                  <a:cubicBezTo>
                    <a:pt x="30" y="61"/>
                    <a:pt x="30" y="61"/>
                    <a:pt x="30" y="61"/>
                  </a:cubicBezTo>
                  <a:cubicBezTo>
                    <a:pt x="31" y="71"/>
                    <a:pt x="33" y="80"/>
                    <a:pt x="36" y="89"/>
                  </a:cubicBezTo>
                  <a:cubicBezTo>
                    <a:pt x="31" y="91"/>
                    <a:pt x="27" y="93"/>
                    <a:pt x="22" y="96"/>
                  </a:cubicBezTo>
                  <a:cubicBezTo>
                    <a:pt x="13" y="87"/>
                    <a:pt x="8" y="75"/>
                    <a:pt x="7" y="61"/>
                  </a:cubicBezTo>
                  <a:close/>
                  <a:moveTo>
                    <a:pt x="95" y="96"/>
                  </a:moveTo>
                  <a:cubicBezTo>
                    <a:pt x="91" y="93"/>
                    <a:pt x="87" y="91"/>
                    <a:pt x="82" y="89"/>
                  </a:cubicBezTo>
                  <a:cubicBezTo>
                    <a:pt x="85" y="80"/>
                    <a:pt x="87" y="71"/>
                    <a:pt x="88" y="61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10" y="75"/>
                    <a:pt x="104" y="87"/>
                    <a:pt x="95" y="96"/>
                  </a:cubicBezTo>
                  <a:close/>
                  <a:moveTo>
                    <a:pt x="95" y="96"/>
                  </a:moveTo>
                  <a:cubicBezTo>
                    <a:pt x="95" y="96"/>
                    <a:pt x="95" y="96"/>
                    <a:pt x="95" y="96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Arc 43"/>
          <p:cNvSpPr/>
          <p:nvPr/>
        </p:nvSpPr>
        <p:spPr>
          <a:xfrm>
            <a:off x="3971615" y="4729244"/>
            <a:ext cx="4915523" cy="4915523"/>
          </a:xfrm>
          <a:prstGeom prst="arc">
            <a:avLst>
              <a:gd name="adj1" fmla="val 10769273"/>
              <a:gd name="adj2" fmla="val 0"/>
            </a:avLst>
          </a:prstGeom>
          <a:ln w="57150" cap="rnd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810889" y="6998206"/>
            <a:ext cx="321451" cy="3214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8726412" y="6998206"/>
            <a:ext cx="321451" cy="32145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269971" y="4567386"/>
            <a:ext cx="321451" cy="32145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8023237" y="5306869"/>
            <a:ext cx="321451" cy="3214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520196" y="5306869"/>
            <a:ext cx="321451" cy="3214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ardrop 12"/>
          <p:cNvSpPr/>
          <p:nvPr/>
        </p:nvSpPr>
        <p:spPr>
          <a:xfrm rot="5400000">
            <a:off x="2665718" y="5853036"/>
            <a:ext cx="1145170" cy="1145170"/>
          </a:xfrm>
          <a:prstGeom prst="teardrop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ardrop 13"/>
          <p:cNvSpPr/>
          <p:nvPr/>
        </p:nvSpPr>
        <p:spPr>
          <a:xfrm rot="5400000">
            <a:off x="3355498" y="4165571"/>
            <a:ext cx="1145170" cy="1145170"/>
          </a:xfrm>
          <a:prstGeom prst="teardrop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ardrop 14"/>
          <p:cNvSpPr/>
          <p:nvPr/>
        </p:nvSpPr>
        <p:spPr>
          <a:xfrm rot="16200000" flipH="1">
            <a:off x="8381521" y="4165572"/>
            <a:ext cx="1145170" cy="1145170"/>
          </a:xfrm>
          <a:prstGeom prst="teardrop">
            <a:avLst/>
          </a:prstGeom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ardrop 15"/>
          <p:cNvSpPr/>
          <p:nvPr/>
        </p:nvSpPr>
        <p:spPr>
          <a:xfrm rot="16200000" flipH="1">
            <a:off x="9141618" y="5853036"/>
            <a:ext cx="1145170" cy="1145170"/>
          </a:xfrm>
          <a:prstGeom prst="teardrop">
            <a:avLst/>
          </a:prstGeom>
          <a:solidFill>
            <a:schemeClr val="accent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ardrop 16"/>
          <p:cNvSpPr/>
          <p:nvPr/>
        </p:nvSpPr>
        <p:spPr>
          <a:xfrm rot="13500000" flipH="1">
            <a:off x="5858111" y="3118073"/>
            <a:ext cx="1145170" cy="1145170"/>
          </a:xfrm>
          <a:prstGeom prst="teardrop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127"/>
          <p:cNvSpPr>
            <a:spLocks/>
          </p:cNvSpPr>
          <p:nvPr/>
        </p:nvSpPr>
        <p:spPr bwMode="auto">
          <a:xfrm>
            <a:off x="6193757" y="3483115"/>
            <a:ext cx="473879" cy="522147"/>
          </a:xfrm>
          <a:custGeom>
            <a:avLst/>
            <a:gdLst/>
            <a:ahLst/>
            <a:cxnLst>
              <a:cxn ang="0">
                <a:pos x="40" y="55"/>
              </a:cxn>
              <a:cxn ang="0">
                <a:pos x="32" y="51"/>
              </a:cxn>
              <a:cxn ang="0">
                <a:pos x="4" y="24"/>
              </a:cxn>
              <a:cxn ang="0">
                <a:pos x="0" y="14"/>
              </a:cxn>
              <a:cxn ang="0">
                <a:pos x="13" y="0"/>
              </a:cxn>
              <a:cxn ang="0">
                <a:pos x="23" y="5"/>
              </a:cxn>
              <a:cxn ang="0">
                <a:pos x="45" y="26"/>
              </a:cxn>
              <a:cxn ang="0">
                <a:pos x="45" y="27"/>
              </a:cxn>
              <a:cxn ang="0">
                <a:pos x="42" y="30"/>
              </a:cxn>
              <a:cxn ang="0">
                <a:pos x="42" y="29"/>
              </a:cxn>
              <a:cxn ang="0">
                <a:pos x="20" y="8"/>
              </a:cxn>
              <a:cxn ang="0">
                <a:pos x="13" y="5"/>
              </a:cxn>
              <a:cxn ang="0">
                <a:pos x="4" y="14"/>
              </a:cxn>
              <a:cxn ang="0">
                <a:pos x="7" y="21"/>
              </a:cxn>
              <a:cxn ang="0">
                <a:pos x="35" y="48"/>
              </a:cxn>
              <a:cxn ang="0">
                <a:pos x="40" y="50"/>
              </a:cxn>
              <a:cxn ang="0">
                <a:pos x="45" y="45"/>
              </a:cxn>
              <a:cxn ang="0">
                <a:pos x="43" y="40"/>
              </a:cxn>
              <a:cxn ang="0">
                <a:pos x="22" y="19"/>
              </a:cxn>
              <a:cxn ang="0">
                <a:pos x="20" y="18"/>
              </a:cxn>
              <a:cxn ang="0">
                <a:pos x="18" y="21"/>
              </a:cxn>
              <a:cxn ang="0">
                <a:pos x="19" y="23"/>
              </a:cxn>
              <a:cxn ang="0">
                <a:pos x="33" y="38"/>
              </a:cxn>
              <a:cxn ang="0">
                <a:pos x="34" y="38"/>
              </a:cxn>
              <a:cxn ang="0">
                <a:pos x="31" y="41"/>
              </a:cxn>
              <a:cxn ang="0">
                <a:pos x="30" y="41"/>
              </a:cxn>
              <a:cxn ang="0">
                <a:pos x="16" y="26"/>
              </a:cxn>
              <a:cxn ang="0">
                <a:pos x="13" y="21"/>
              </a:cxn>
              <a:cxn ang="0">
                <a:pos x="20" y="14"/>
              </a:cxn>
              <a:cxn ang="0">
                <a:pos x="26" y="16"/>
              </a:cxn>
              <a:cxn ang="0">
                <a:pos x="46" y="37"/>
              </a:cxn>
              <a:cxn ang="0">
                <a:pos x="50" y="45"/>
              </a:cxn>
              <a:cxn ang="0">
                <a:pos x="40" y="55"/>
              </a:cxn>
            </a:cxnLst>
            <a:rect l="0" t="0" r="r" b="b"/>
            <a:pathLst>
              <a:path w="50" h="55">
                <a:moveTo>
                  <a:pt x="40" y="55"/>
                </a:moveTo>
                <a:cubicBezTo>
                  <a:pt x="37" y="55"/>
                  <a:pt x="34" y="54"/>
                  <a:pt x="32" y="51"/>
                </a:cubicBezTo>
                <a:cubicBezTo>
                  <a:pt x="4" y="24"/>
                  <a:pt x="4" y="24"/>
                  <a:pt x="4" y="24"/>
                </a:cubicBezTo>
                <a:cubicBezTo>
                  <a:pt x="1" y="21"/>
                  <a:pt x="0" y="18"/>
                  <a:pt x="0" y="14"/>
                </a:cubicBezTo>
                <a:cubicBezTo>
                  <a:pt x="0" y="7"/>
                  <a:pt x="6" y="0"/>
                  <a:pt x="13" y="0"/>
                </a:cubicBezTo>
                <a:cubicBezTo>
                  <a:pt x="17" y="0"/>
                  <a:pt x="21" y="2"/>
                  <a:pt x="23" y="5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7"/>
                  <a:pt x="45" y="27"/>
                </a:cubicBezTo>
                <a:cubicBezTo>
                  <a:pt x="45" y="28"/>
                  <a:pt x="43" y="30"/>
                  <a:pt x="42" y="30"/>
                </a:cubicBezTo>
                <a:cubicBezTo>
                  <a:pt x="42" y="30"/>
                  <a:pt x="42" y="30"/>
                  <a:pt x="42" y="29"/>
                </a:cubicBezTo>
                <a:cubicBezTo>
                  <a:pt x="20" y="8"/>
                  <a:pt x="20" y="8"/>
                  <a:pt x="20" y="8"/>
                </a:cubicBezTo>
                <a:cubicBezTo>
                  <a:pt x="18" y="6"/>
                  <a:pt x="16" y="5"/>
                  <a:pt x="13" y="5"/>
                </a:cubicBezTo>
                <a:cubicBezTo>
                  <a:pt x="8" y="5"/>
                  <a:pt x="4" y="9"/>
                  <a:pt x="4" y="14"/>
                </a:cubicBezTo>
                <a:cubicBezTo>
                  <a:pt x="4" y="16"/>
                  <a:pt x="5" y="19"/>
                  <a:pt x="7" y="21"/>
                </a:cubicBezTo>
                <a:cubicBezTo>
                  <a:pt x="35" y="48"/>
                  <a:pt x="35" y="48"/>
                  <a:pt x="35" y="48"/>
                </a:cubicBezTo>
                <a:cubicBezTo>
                  <a:pt x="36" y="50"/>
                  <a:pt x="38" y="50"/>
                  <a:pt x="40" y="50"/>
                </a:cubicBezTo>
                <a:cubicBezTo>
                  <a:pt x="43" y="50"/>
                  <a:pt x="45" y="48"/>
                  <a:pt x="45" y="45"/>
                </a:cubicBezTo>
                <a:cubicBezTo>
                  <a:pt x="45" y="43"/>
                  <a:pt x="44" y="41"/>
                  <a:pt x="43" y="40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1" y="18"/>
                  <a:pt x="20" y="18"/>
                </a:cubicBezTo>
                <a:cubicBezTo>
                  <a:pt x="19" y="18"/>
                  <a:pt x="18" y="19"/>
                  <a:pt x="18" y="21"/>
                </a:cubicBezTo>
                <a:cubicBezTo>
                  <a:pt x="18" y="22"/>
                  <a:pt x="18" y="22"/>
                  <a:pt x="19" y="23"/>
                </a:cubicBezTo>
                <a:cubicBezTo>
                  <a:pt x="33" y="38"/>
                  <a:pt x="33" y="38"/>
                  <a:pt x="33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9"/>
                  <a:pt x="32" y="41"/>
                  <a:pt x="31" y="41"/>
                </a:cubicBezTo>
                <a:cubicBezTo>
                  <a:pt x="31" y="41"/>
                  <a:pt x="30" y="41"/>
                  <a:pt x="30" y="41"/>
                </a:cubicBezTo>
                <a:cubicBezTo>
                  <a:pt x="16" y="26"/>
                  <a:pt x="16" y="26"/>
                  <a:pt x="16" y="26"/>
                </a:cubicBezTo>
                <a:cubicBezTo>
                  <a:pt x="14" y="25"/>
                  <a:pt x="13" y="23"/>
                  <a:pt x="13" y="21"/>
                </a:cubicBezTo>
                <a:cubicBezTo>
                  <a:pt x="13" y="17"/>
                  <a:pt x="16" y="14"/>
                  <a:pt x="20" y="14"/>
                </a:cubicBezTo>
                <a:cubicBezTo>
                  <a:pt x="22" y="14"/>
                  <a:pt x="24" y="15"/>
                  <a:pt x="26" y="16"/>
                </a:cubicBezTo>
                <a:cubicBezTo>
                  <a:pt x="46" y="37"/>
                  <a:pt x="46" y="37"/>
                  <a:pt x="46" y="37"/>
                </a:cubicBezTo>
                <a:cubicBezTo>
                  <a:pt x="49" y="39"/>
                  <a:pt x="50" y="42"/>
                  <a:pt x="50" y="45"/>
                </a:cubicBezTo>
                <a:cubicBezTo>
                  <a:pt x="50" y="51"/>
                  <a:pt x="46" y="55"/>
                  <a:pt x="40" y="5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37"/>
          <p:cNvSpPr>
            <a:spLocks noEditPoints="1"/>
          </p:cNvSpPr>
          <p:nvPr/>
        </p:nvSpPr>
        <p:spPr bwMode="auto">
          <a:xfrm>
            <a:off x="9486510" y="6307663"/>
            <a:ext cx="417633" cy="427655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145"/>
          <p:cNvSpPr>
            <a:spLocks/>
          </p:cNvSpPr>
          <p:nvPr/>
        </p:nvSpPr>
        <p:spPr bwMode="auto">
          <a:xfrm>
            <a:off x="3698063" y="4539363"/>
            <a:ext cx="461064" cy="397586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146"/>
          <p:cNvSpPr>
            <a:spLocks noEditPoints="1"/>
          </p:cNvSpPr>
          <p:nvPr/>
        </p:nvSpPr>
        <p:spPr bwMode="auto">
          <a:xfrm>
            <a:off x="3023712" y="6269240"/>
            <a:ext cx="461064" cy="504500"/>
          </a:xfrm>
          <a:custGeom>
            <a:avLst/>
            <a:gdLst/>
            <a:ahLst/>
            <a:cxnLst>
              <a:cxn ang="0">
                <a:pos x="49" y="42"/>
              </a:cxn>
              <a:cxn ang="0">
                <a:pos x="33" y="58"/>
              </a:cxn>
              <a:cxn ang="0">
                <a:pos x="33" y="46"/>
              </a:cxn>
              <a:cxn ang="0">
                <a:pos x="31" y="45"/>
              </a:cxn>
              <a:cxn ang="0">
                <a:pos x="31" y="58"/>
              </a:cxn>
              <a:cxn ang="0">
                <a:pos x="14" y="42"/>
              </a:cxn>
              <a:cxn ang="0">
                <a:pos x="1" y="33"/>
              </a:cxn>
              <a:cxn ang="0">
                <a:pos x="3" y="31"/>
              </a:cxn>
              <a:cxn ang="0">
                <a:pos x="4" y="31"/>
              </a:cxn>
              <a:cxn ang="0">
                <a:pos x="4" y="7"/>
              </a:cxn>
              <a:cxn ang="0">
                <a:pos x="9" y="0"/>
              </a:cxn>
              <a:cxn ang="0">
                <a:pos x="54" y="0"/>
              </a:cxn>
              <a:cxn ang="0">
                <a:pos x="60" y="7"/>
              </a:cxn>
              <a:cxn ang="0">
                <a:pos x="60" y="31"/>
              </a:cxn>
              <a:cxn ang="0">
                <a:pos x="61" y="31"/>
              </a:cxn>
              <a:cxn ang="0">
                <a:pos x="63" y="33"/>
              </a:cxn>
              <a:cxn ang="0">
                <a:pos x="49" y="42"/>
              </a:cxn>
              <a:cxn ang="0">
                <a:pos x="57" y="9"/>
              </a:cxn>
              <a:cxn ang="0">
                <a:pos x="52" y="4"/>
              </a:cxn>
              <a:cxn ang="0">
                <a:pos x="12" y="4"/>
              </a:cxn>
              <a:cxn ang="0">
                <a:pos x="7" y="9"/>
              </a:cxn>
              <a:cxn ang="0">
                <a:pos x="7" y="33"/>
              </a:cxn>
              <a:cxn ang="0">
                <a:pos x="27" y="37"/>
              </a:cxn>
              <a:cxn ang="0">
                <a:pos x="30" y="38"/>
              </a:cxn>
              <a:cxn ang="0">
                <a:pos x="30" y="38"/>
              </a:cxn>
              <a:cxn ang="0">
                <a:pos x="33" y="40"/>
              </a:cxn>
              <a:cxn ang="0">
                <a:pos x="37" y="37"/>
              </a:cxn>
              <a:cxn ang="0">
                <a:pos x="57" y="33"/>
              </a:cxn>
              <a:cxn ang="0">
                <a:pos x="57" y="9"/>
              </a:cxn>
              <a:cxn ang="0">
                <a:pos x="23" y="34"/>
              </a:cxn>
              <a:cxn ang="0">
                <a:pos x="16" y="27"/>
              </a:cxn>
              <a:cxn ang="0">
                <a:pos x="23" y="20"/>
              </a:cxn>
              <a:cxn ang="0">
                <a:pos x="31" y="27"/>
              </a:cxn>
              <a:cxn ang="0">
                <a:pos x="23" y="34"/>
              </a:cxn>
              <a:cxn ang="0">
                <a:pos x="41" y="34"/>
              </a:cxn>
              <a:cxn ang="0">
                <a:pos x="33" y="27"/>
              </a:cxn>
              <a:cxn ang="0">
                <a:pos x="41" y="20"/>
              </a:cxn>
              <a:cxn ang="0">
                <a:pos x="49" y="27"/>
              </a:cxn>
              <a:cxn ang="0">
                <a:pos x="41" y="34"/>
              </a:cxn>
            </a:cxnLst>
            <a:rect l="0" t="0" r="r" b="b"/>
            <a:pathLst>
              <a:path w="64" h="70">
                <a:moveTo>
                  <a:pt x="49" y="42"/>
                </a:moveTo>
                <a:cubicBezTo>
                  <a:pt x="56" y="66"/>
                  <a:pt x="32" y="70"/>
                  <a:pt x="33" y="58"/>
                </a:cubicBezTo>
                <a:cubicBezTo>
                  <a:pt x="33" y="58"/>
                  <a:pt x="33" y="51"/>
                  <a:pt x="33" y="46"/>
                </a:cubicBezTo>
                <a:cubicBezTo>
                  <a:pt x="32" y="46"/>
                  <a:pt x="32" y="46"/>
                  <a:pt x="31" y="45"/>
                </a:cubicBezTo>
                <a:cubicBezTo>
                  <a:pt x="31" y="51"/>
                  <a:pt x="31" y="58"/>
                  <a:pt x="31" y="58"/>
                </a:cubicBezTo>
                <a:cubicBezTo>
                  <a:pt x="31" y="70"/>
                  <a:pt x="7" y="66"/>
                  <a:pt x="14" y="42"/>
                </a:cubicBezTo>
                <a:cubicBezTo>
                  <a:pt x="7" y="39"/>
                  <a:pt x="3" y="36"/>
                  <a:pt x="1" y="33"/>
                </a:cubicBezTo>
                <a:cubicBezTo>
                  <a:pt x="0" y="31"/>
                  <a:pt x="1" y="29"/>
                  <a:pt x="3" y="31"/>
                </a:cubicBezTo>
                <a:cubicBezTo>
                  <a:pt x="3" y="31"/>
                  <a:pt x="3" y="31"/>
                  <a:pt x="4" y="31"/>
                </a:cubicBezTo>
                <a:cubicBezTo>
                  <a:pt x="4" y="7"/>
                  <a:pt x="4" y="7"/>
                  <a:pt x="4" y="7"/>
                </a:cubicBezTo>
                <a:cubicBezTo>
                  <a:pt x="4" y="3"/>
                  <a:pt x="6" y="0"/>
                  <a:pt x="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7" y="0"/>
                  <a:pt x="60" y="3"/>
                  <a:pt x="60" y="7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1" y="31"/>
                </a:cubicBezTo>
                <a:cubicBezTo>
                  <a:pt x="63" y="29"/>
                  <a:pt x="64" y="31"/>
                  <a:pt x="63" y="33"/>
                </a:cubicBezTo>
                <a:cubicBezTo>
                  <a:pt x="60" y="36"/>
                  <a:pt x="56" y="39"/>
                  <a:pt x="49" y="42"/>
                </a:cubicBezTo>
                <a:close/>
                <a:moveTo>
                  <a:pt x="57" y="9"/>
                </a:moveTo>
                <a:cubicBezTo>
                  <a:pt x="57" y="5"/>
                  <a:pt x="56" y="4"/>
                  <a:pt x="52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8" y="4"/>
                  <a:pt x="7" y="5"/>
                  <a:pt x="7" y="9"/>
                </a:cubicBezTo>
                <a:cubicBezTo>
                  <a:pt x="7" y="33"/>
                  <a:pt x="7" y="33"/>
                  <a:pt x="7" y="33"/>
                </a:cubicBezTo>
                <a:cubicBezTo>
                  <a:pt x="15" y="38"/>
                  <a:pt x="23" y="37"/>
                  <a:pt x="27" y="37"/>
                </a:cubicBezTo>
                <a:cubicBezTo>
                  <a:pt x="28" y="37"/>
                  <a:pt x="29" y="37"/>
                  <a:pt x="30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1" y="39"/>
                  <a:pt x="32" y="39"/>
                  <a:pt x="33" y="40"/>
                </a:cubicBezTo>
                <a:cubicBezTo>
                  <a:pt x="33" y="38"/>
                  <a:pt x="34" y="37"/>
                  <a:pt x="37" y="37"/>
                </a:cubicBezTo>
                <a:cubicBezTo>
                  <a:pt x="41" y="37"/>
                  <a:pt x="48" y="38"/>
                  <a:pt x="57" y="33"/>
                </a:cubicBezTo>
                <a:lnTo>
                  <a:pt x="57" y="9"/>
                </a:lnTo>
                <a:close/>
                <a:moveTo>
                  <a:pt x="23" y="34"/>
                </a:moveTo>
                <a:cubicBezTo>
                  <a:pt x="19" y="34"/>
                  <a:pt x="16" y="31"/>
                  <a:pt x="16" y="27"/>
                </a:cubicBezTo>
                <a:cubicBezTo>
                  <a:pt x="16" y="23"/>
                  <a:pt x="19" y="20"/>
                  <a:pt x="23" y="20"/>
                </a:cubicBezTo>
                <a:cubicBezTo>
                  <a:pt x="27" y="20"/>
                  <a:pt x="31" y="23"/>
                  <a:pt x="31" y="27"/>
                </a:cubicBezTo>
                <a:cubicBezTo>
                  <a:pt x="31" y="31"/>
                  <a:pt x="27" y="34"/>
                  <a:pt x="23" y="34"/>
                </a:cubicBezTo>
                <a:close/>
                <a:moveTo>
                  <a:pt x="41" y="34"/>
                </a:moveTo>
                <a:cubicBezTo>
                  <a:pt x="37" y="34"/>
                  <a:pt x="33" y="31"/>
                  <a:pt x="33" y="27"/>
                </a:cubicBezTo>
                <a:cubicBezTo>
                  <a:pt x="33" y="23"/>
                  <a:pt x="37" y="20"/>
                  <a:pt x="41" y="20"/>
                </a:cubicBezTo>
                <a:cubicBezTo>
                  <a:pt x="45" y="20"/>
                  <a:pt x="49" y="23"/>
                  <a:pt x="49" y="27"/>
                </a:cubicBezTo>
                <a:cubicBezTo>
                  <a:pt x="49" y="31"/>
                  <a:pt x="45" y="34"/>
                  <a:pt x="41" y="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175"/>
          <p:cNvSpPr>
            <a:spLocks noEditPoints="1"/>
          </p:cNvSpPr>
          <p:nvPr/>
        </p:nvSpPr>
        <p:spPr bwMode="auto">
          <a:xfrm>
            <a:off x="8753200" y="4527670"/>
            <a:ext cx="417633" cy="420973"/>
          </a:xfrm>
          <a:custGeom>
            <a:avLst/>
            <a:gdLst/>
            <a:ahLst/>
            <a:cxnLst>
              <a:cxn ang="0">
                <a:pos x="11" y="57"/>
              </a:cxn>
              <a:cxn ang="0">
                <a:pos x="8" y="58"/>
              </a:cxn>
              <a:cxn ang="0">
                <a:pos x="5" y="57"/>
              </a:cxn>
              <a:cxn ang="0">
                <a:pos x="1" y="53"/>
              </a:cxn>
              <a:cxn ang="0">
                <a:pos x="0" y="50"/>
              </a:cxn>
              <a:cxn ang="0">
                <a:pos x="1" y="47"/>
              </a:cxn>
              <a:cxn ang="0">
                <a:pos x="25" y="22"/>
              </a:cxn>
              <a:cxn ang="0">
                <a:pos x="35" y="33"/>
              </a:cxn>
              <a:cxn ang="0">
                <a:pos x="11" y="57"/>
              </a:cxn>
              <a:cxn ang="0">
                <a:pos x="10" y="45"/>
              </a:cxn>
              <a:cxn ang="0">
                <a:pos x="8" y="48"/>
              </a:cxn>
              <a:cxn ang="0">
                <a:pos x="10" y="50"/>
              </a:cxn>
              <a:cxn ang="0">
                <a:pos x="12" y="48"/>
              </a:cxn>
              <a:cxn ang="0">
                <a:pos x="10" y="45"/>
              </a:cxn>
              <a:cxn ang="0">
                <a:pos x="57" y="21"/>
              </a:cxn>
              <a:cxn ang="0">
                <a:pos x="42" y="32"/>
              </a:cxn>
              <a:cxn ang="0">
                <a:pos x="26" y="16"/>
              </a:cxn>
              <a:cxn ang="0">
                <a:pos x="42" y="0"/>
              </a:cxn>
              <a:cxn ang="0">
                <a:pos x="50" y="2"/>
              </a:cxn>
              <a:cxn ang="0">
                <a:pos x="51" y="3"/>
              </a:cxn>
              <a:cxn ang="0">
                <a:pos x="50" y="4"/>
              </a:cxn>
              <a:cxn ang="0">
                <a:pos x="40" y="10"/>
              </a:cxn>
              <a:cxn ang="0">
                <a:pos x="40" y="18"/>
              </a:cxn>
              <a:cxn ang="0">
                <a:pos x="47" y="22"/>
              </a:cxn>
              <a:cxn ang="0">
                <a:pos x="57" y="16"/>
              </a:cxn>
              <a:cxn ang="0">
                <a:pos x="58" y="17"/>
              </a:cxn>
              <a:cxn ang="0">
                <a:pos x="57" y="21"/>
              </a:cxn>
            </a:cxnLst>
            <a:rect l="0" t="0" r="r" b="b"/>
            <a:pathLst>
              <a:path w="58" h="58">
                <a:moveTo>
                  <a:pt x="11" y="57"/>
                </a:moveTo>
                <a:cubicBezTo>
                  <a:pt x="10" y="58"/>
                  <a:pt x="9" y="58"/>
                  <a:pt x="8" y="58"/>
                </a:cubicBezTo>
                <a:cubicBezTo>
                  <a:pt x="7" y="58"/>
                  <a:pt x="6" y="58"/>
                  <a:pt x="5" y="57"/>
                </a:cubicBezTo>
                <a:cubicBezTo>
                  <a:pt x="1" y="53"/>
                  <a:pt x="1" y="53"/>
                  <a:pt x="1" y="53"/>
                </a:cubicBezTo>
                <a:cubicBezTo>
                  <a:pt x="0" y="52"/>
                  <a:pt x="0" y="51"/>
                  <a:pt x="0" y="50"/>
                </a:cubicBezTo>
                <a:cubicBezTo>
                  <a:pt x="0" y="49"/>
                  <a:pt x="0" y="47"/>
                  <a:pt x="1" y="47"/>
                </a:cubicBezTo>
                <a:cubicBezTo>
                  <a:pt x="25" y="22"/>
                  <a:pt x="25" y="22"/>
                  <a:pt x="25" y="22"/>
                </a:cubicBezTo>
                <a:cubicBezTo>
                  <a:pt x="27" y="27"/>
                  <a:pt x="31" y="31"/>
                  <a:pt x="35" y="33"/>
                </a:cubicBezTo>
                <a:lnTo>
                  <a:pt x="11" y="57"/>
                </a:lnTo>
                <a:close/>
                <a:moveTo>
                  <a:pt x="10" y="45"/>
                </a:moveTo>
                <a:cubicBezTo>
                  <a:pt x="9" y="45"/>
                  <a:pt x="8" y="46"/>
                  <a:pt x="8" y="48"/>
                </a:cubicBezTo>
                <a:cubicBezTo>
                  <a:pt x="8" y="49"/>
                  <a:pt x="9" y="50"/>
                  <a:pt x="10" y="50"/>
                </a:cubicBezTo>
                <a:cubicBezTo>
                  <a:pt x="11" y="50"/>
                  <a:pt x="12" y="49"/>
                  <a:pt x="12" y="48"/>
                </a:cubicBezTo>
                <a:cubicBezTo>
                  <a:pt x="12" y="46"/>
                  <a:pt x="11" y="45"/>
                  <a:pt x="10" y="45"/>
                </a:cubicBezTo>
                <a:close/>
                <a:moveTo>
                  <a:pt x="57" y="21"/>
                </a:moveTo>
                <a:cubicBezTo>
                  <a:pt x="55" y="27"/>
                  <a:pt x="49" y="32"/>
                  <a:pt x="42" y="32"/>
                </a:cubicBezTo>
                <a:cubicBezTo>
                  <a:pt x="33" y="32"/>
                  <a:pt x="26" y="24"/>
                  <a:pt x="26" y="16"/>
                </a:cubicBezTo>
                <a:cubicBezTo>
                  <a:pt x="26" y="7"/>
                  <a:pt x="33" y="0"/>
                  <a:pt x="42" y="0"/>
                </a:cubicBezTo>
                <a:cubicBezTo>
                  <a:pt x="45" y="0"/>
                  <a:pt x="48" y="0"/>
                  <a:pt x="50" y="2"/>
                </a:cubicBezTo>
                <a:cubicBezTo>
                  <a:pt x="51" y="2"/>
                  <a:pt x="51" y="2"/>
                  <a:pt x="51" y="3"/>
                </a:cubicBezTo>
                <a:cubicBezTo>
                  <a:pt x="51" y="3"/>
                  <a:pt x="51" y="4"/>
                  <a:pt x="50" y="4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8"/>
                  <a:pt x="40" y="18"/>
                  <a:pt x="40" y="18"/>
                </a:cubicBezTo>
                <a:cubicBezTo>
                  <a:pt x="47" y="22"/>
                  <a:pt x="47" y="22"/>
                  <a:pt x="47" y="22"/>
                </a:cubicBezTo>
                <a:cubicBezTo>
                  <a:pt x="48" y="21"/>
                  <a:pt x="56" y="16"/>
                  <a:pt x="57" y="16"/>
                </a:cubicBezTo>
                <a:cubicBezTo>
                  <a:pt x="58" y="16"/>
                  <a:pt x="58" y="16"/>
                  <a:pt x="58" y="17"/>
                </a:cubicBezTo>
                <a:cubicBezTo>
                  <a:pt x="58" y="18"/>
                  <a:pt x="58" y="20"/>
                  <a:pt x="57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23"/>
          <p:cNvSpPr txBox="1"/>
          <p:nvPr/>
        </p:nvSpPr>
        <p:spPr>
          <a:xfrm>
            <a:off x="1244799" y="5176825"/>
            <a:ext cx="176915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24"/>
          <p:cNvSpPr txBox="1"/>
          <p:nvPr/>
        </p:nvSpPr>
        <p:spPr>
          <a:xfrm>
            <a:off x="1757203" y="4903577"/>
            <a:ext cx="12567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2" name="TextBox 23"/>
          <p:cNvSpPr txBox="1"/>
          <p:nvPr/>
        </p:nvSpPr>
        <p:spPr>
          <a:xfrm>
            <a:off x="1757202" y="3631153"/>
            <a:ext cx="179264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24"/>
          <p:cNvSpPr txBox="1"/>
          <p:nvPr/>
        </p:nvSpPr>
        <p:spPr>
          <a:xfrm>
            <a:off x="2293094" y="3357905"/>
            <a:ext cx="12567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23"/>
          <p:cNvSpPr txBox="1"/>
          <p:nvPr/>
        </p:nvSpPr>
        <p:spPr>
          <a:xfrm>
            <a:off x="5496765" y="2206552"/>
            <a:ext cx="186786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5802319" y="1933304"/>
            <a:ext cx="12567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8887138" y="3326010"/>
            <a:ext cx="1862717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8887138" y="3052762"/>
            <a:ext cx="12567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9885837" y="5260398"/>
            <a:ext cx="1788343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9885837" y="4987150"/>
            <a:ext cx="12567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23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500"/>
                            </p:stCondLst>
                            <p:childTnLst>
                              <p:par>
                                <p:cTn id="1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0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500"/>
                            </p:stCondLst>
                            <p:childTnLst>
                              <p:par>
                                <p:cTn id="1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000"/>
                            </p:stCondLst>
                            <p:childTnLst>
                              <p:par>
                                <p:cTn id="1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59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2"/>
          <p:cNvSpPr>
            <a:spLocks noChangeArrowheads="1"/>
          </p:cNvSpPr>
          <p:nvPr/>
        </p:nvSpPr>
        <p:spPr bwMode="auto">
          <a:xfrm>
            <a:off x="5880199" y="2097163"/>
            <a:ext cx="1080492" cy="107825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6025308" y="3615210"/>
            <a:ext cx="808137" cy="808137"/>
          </a:xfrm>
          <a:prstGeom prst="ellipse">
            <a:avLst/>
          </a:prstGeom>
          <a:solidFill>
            <a:schemeClr val="accent5"/>
          </a:solidFill>
          <a:ln w="9525" cmpd="sng">
            <a:noFill/>
            <a:round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7259837" y="3476800"/>
            <a:ext cx="1078260" cy="10782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4502796" y="3476800"/>
            <a:ext cx="1078259" cy="10782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5880199" y="4854203"/>
            <a:ext cx="1080492" cy="10804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9" name="Freeform 7"/>
          <p:cNvSpPr>
            <a:spLocks/>
          </p:cNvSpPr>
          <p:nvPr/>
        </p:nvSpPr>
        <p:spPr bwMode="auto">
          <a:xfrm>
            <a:off x="3971480" y="2217714"/>
            <a:ext cx="1727895" cy="468809"/>
          </a:xfrm>
          <a:custGeom>
            <a:avLst/>
            <a:gdLst>
              <a:gd name="T0" fmla="*/ 774 w 774"/>
              <a:gd name="T1" fmla="*/ 210 h 210"/>
              <a:gd name="T2" fmla="*/ 389 w 774"/>
              <a:gd name="T3" fmla="*/ 210 h 210"/>
              <a:gd name="T4" fmla="*/ 389 w 774"/>
              <a:gd name="T5" fmla="*/ 0 h 210"/>
              <a:gd name="T6" fmla="*/ 0 w 774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4" h="210">
                <a:moveTo>
                  <a:pt x="774" y="210"/>
                </a:moveTo>
                <a:lnTo>
                  <a:pt x="389" y="210"/>
                </a:lnTo>
                <a:lnTo>
                  <a:pt x="389" y="0"/>
                </a:ln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0" name="Freeform 8"/>
          <p:cNvSpPr>
            <a:spLocks/>
          </p:cNvSpPr>
          <p:nvPr/>
        </p:nvSpPr>
        <p:spPr bwMode="auto">
          <a:xfrm>
            <a:off x="7833570" y="2217715"/>
            <a:ext cx="799207" cy="1076027"/>
          </a:xfrm>
          <a:custGeom>
            <a:avLst/>
            <a:gdLst>
              <a:gd name="T0" fmla="*/ 0 w 358"/>
              <a:gd name="T1" fmla="*/ 482 h 482"/>
              <a:gd name="T2" fmla="*/ 0 w 358"/>
              <a:gd name="T3" fmla="*/ 0 h 482"/>
              <a:gd name="T4" fmla="*/ 358 w 358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8" h="482">
                <a:moveTo>
                  <a:pt x="0" y="482"/>
                </a:moveTo>
                <a:lnTo>
                  <a:pt x="0" y="0"/>
                </a:lnTo>
                <a:lnTo>
                  <a:pt x="358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1" name="Freeform 9"/>
          <p:cNvSpPr>
            <a:spLocks/>
          </p:cNvSpPr>
          <p:nvPr/>
        </p:nvSpPr>
        <p:spPr bwMode="auto">
          <a:xfrm>
            <a:off x="7141518" y="4954663"/>
            <a:ext cx="1426517" cy="468809"/>
          </a:xfrm>
          <a:custGeom>
            <a:avLst/>
            <a:gdLst>
              <a:gd name="T0" fmla="*/ 0 w 639"/>
              <a:gd name="T1" fmla="*/ 210 h 210"/>
              <a:gd name="T2" fmla="*/ 318 w 639"/>
              <a:gd name="T3" fmla="*/ 210 h 210"/>
              <a:gd name="T4" fmla="*/ 318 w 639"/>
              <a:gd name="T5" fmla="*/ 0 h 210"/>
              <a:gd name="T6" fmla="*/ 639 w 639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39" h="210">
                <a:moveTo>
                  <a:pt x="0" y="210"/>
                </a:moveTo>
                <a:lnTo>
                  <a:pt x="318" y="210"/>
                </a:lnTo>
                <a:lnTo>
                  <a:pt x="318" y="0"/>
                </a:lnTo>
                <a:lnTo>
                  <a:pt x="639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2" name="Freeform 10"/>
          <p:cNvSpPr>
            <a:spLocks/>
          </p:cNvSpPr>
          <p:nvPr/>
        </p:nvSpPr>
        <p:spPr bwMode="auto">
          <a:xfrm>
            <a:off x="3971479" y="4659983"/>
            <a:ext cx="1069329" cy="310306"/>
          </a:xfrm>
          <a:custGeom>
            <a:avLst/>
            <a:gdLst>
              <a:gd name="T0" fmla="*/ 479 w 479"/>
              <a:gd name="T1" fmla="*/ 0 h 139"/>
              <a:gd name="T2" fmla="*/ 479 w 479"/>
              <a:gd name="T3" fmla="*/ 139 h 139"/>
              <a:gd name="T4" fmla="*/ 0 w 479"/>
              <a:gd name="T5" fmla="*/ 13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9" h="139">
                <a:moveTo>
                  <a:pt x="479" y="0"/>
                </a:moveTo>
                <a:lnTo>
                  <a:pt x="479" y="139"/>
                </a:lnTo>
                <a:lnTo>
                  <a:pt x="0" y="139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3" name="Freeform 11"/>
          <p:cNvSpPr>
            <a:spLocks/>
          </p:cNvSpPr>
          <p:nvPr/>
        </p:nvSpPr>
        <p:spPr bwMode="auto">
          <a:xfrm>
            <a:off x="7038827" y="3925517"/>
            <a:ext cx="95993" cy="191988"/>
          </a:xfrm>
          <a:custGeom>
            <a:avLst/>
            <a:gdLst>
              <a:gd name="T0" fmla="*/ 0 w 43"/>
              <a:gd name="T1" fmla="*/ 0 h 86"/>
              <a:gd name="T2" fmla="*/ 43 w 43"/>
              <a:gd name="T3" fmla="*/ 43 h 86"/>
              <a:gd name="T4" fmla="*/ 0 w 43"/>
              <a:gd name="T5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0" y="0"/>
                </a:moveTo>
                <a:lnTo>
                  <a:pt x="43" y="43"/>
                </a:lnTo>
                <a:lnTo>
                  <a:pt x="0" y="86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4" name="Freeform 12"/>
          <p:cNvSpPr>
            <a:spLocks/>
          </p:cNvSpPr>
          <p:nvPr/>
        </p:nvSpPr>
        <p:spPr bwMode="auto">
          <a:xfrm>
            <a:off x="5706071" y="3925517"/>
            <a:ext cx="95995" cy="191988"/>
          </a:xfrm>
          <a:custGeom>
            <a:avLst/>
            <a:gdLst>
              <a:gd name="T0" fmla="*/ 43 w 43"/>
              <a:gd name="T1" fmla="*/ 86 h 86"/>
              <a:gd name="T2" fmla="*/ 0 w 43"/>
              <a:gd name="T3" fmla="*/ 43 h 86"/>
              <a:gd name="T4" fmla="*/ 43 w 43"/>
              <a:gd name="T5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43" y="86"/>
                </a:moveTo>
                <a:lnTo>
                  <a:pt x="0" y="43"/>
                </a:lnTo>
                <a:lnTo>
                  <a:pt x="43" y="0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5" name="Freeform 13"/>
          <p:cNvSpPr>
            <a:spLocks/>
          </p:cNvSpPr>
          <p:nvPr/>
        </p:nvSpPr>
        <p:spPr bwMode="auto">
          <a:xfrm>
            <a:off x="6324453" y="4639891"/>
            <a:ext cx="191988" cy="95995"/>
          </a:xfrm>
          <a:custGeom>
            <a:avLst/>
            <a:gdLst>
              <a:gd name="T0" fmla="*/ 86 w 86"/>
              <a:gd name="T1" fmla="*/ 0 h 43"/>
              <a:gd name="T2" fmla="*/ 43 w 86"/>
              <a:gd name="T3" fmla="*/ 43 h 43"/>
              <a:gd name="T4" fmla="*/ 0 w 86"/>
              <a:gd name="T5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86" y="0"/>
                </a:moveTo>
                <a:lnTo>
                  <a:pt x="43" y="43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6" name="Freeform 14"/>
          <p:cNvSpPr>
            <a:spLocks/>
          </p:cNvSpPr>
          <p:nvPr/>
        </p:nvSpPr>
        <p:spPr bwMode="auto">
          <a:xfrm>
            <a:off x="6324453" y="3307136"/>
            <a:ext cx="191988" cy="95993"/>
          </a:xfrm>
          <a:custGeom>
            <a:avLst/>
            <a:gdLst>
              <a:gd name="T0" fmla="*/ 0 w 86"/>
              <a:gd name="T1" fmla="*/ 43 h 43"/>
              <a:gd name="T2" fmla="*/ 43 w 86"/>
              <a:gd name="T3" fmla="*/ 0 h 43"/>
              <a:gd name="T4" fmla="*/ 86 w 86"/>
              <a:gd name="T5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0" y="43"/>
                </a:moveTo>
                <a:lnTo>
                  <a:pt x="43" y="0"/>
                </a:lnTo>
                <a:lnTo>
                  <a:pt x="86" y="43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8833695" y="2110558"/>
            <a:ext cx="212749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8833695" y="4840809"/>
            <a:ext cx="212749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1631902" y="4840809"/>
            <a:ext cx="212749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1631902" y="2106093"/>
            <a:ext cx="212749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451" name="Freeform 19"/>
          <p:cNvSpPr>
            <a:spLocks noEditPoints="1"/>
          </p:cNvSpPr>
          <p:nvPr/>
        </p:nvSpPr>
        <p:spPr bwMode="auto">
          <a:xfrm>
            <a:off x="6239620" y="2447652"/>
            <a:ext cx="392906" cy="401836"/>
          </a:xfrm>
          <a:custGeom>
            <a:avLst/>
            <a:gdLst>
              <a:gd name="T0" fmla="*/ 130 w 136"/>
              <a:gd name="T1" fmla="*/ 33 h 140"/>
              <a:gd name="T2" fmla="*/ 100 w 136"/>
              <a:gd name="T3" fmla="*/ 33 h 140"/>
              <a:gd name="T4" fmla="*/ 100 w 136"/>
              <a:gd name="T5" fmla="*/ 6 h 140"/>
              <a:gd name="T6" fmla="*/ 94 w 136"/>
              <a:gd name="T7" fmla="*/ 0 h 140"/>
              <a:gd name="T8" fmla="*/ 6 w 136"/>
              <a:gd name="T9" fmla="*/ 0 h 140"/>
              <a:gd name="T10" fmla="*/ 0 w 136"/>
              <a:gd name="T11" fmla="*/ 6 h 140"/>
              <a:gd name="T12" fmla="*/ 0 w 136"/>
              <a:gd name="T13" fmla="*/ 35 h 140"/>
              <a:gd name="T14" fmla="*/ 0 w 136"/>
              <a:gd name="T15" fmla="*/ 104 h 140"/>
              <a:gd name="T16" fmla="*/ 0 w 136"/>
              <a:gd name="T17" fmla="*/ 134 h 140"/>
              <a:gd name="T18" fmla="*/ 6 w 136"/>
              <a:gd name="T19" fmla="*/ 140 h 140"/>
              <a:gd name="T20" fmla="*/ 94 w 136"/>
              <a:gd name="T21" fmla="*/ 140 h 140"/>
              <a:gd name="T22" fmla="*/ 130 w 136"/>
              <a:gd name="T23" fmla="*/ 140 h 140"/>
              <a:gd name="T24" fmla="*/ 136 w 136"/>
              <a:gd name="T25" fmla="*/ 134 h 140"/>
              <a:gd name="T26" fmla="*/ 136 w 136"/>
              <a:gd name="T27" fmla="*/ 39 h 140"/>
              <a:gd name="T28" fmla="*/ 130 w 136"/>
              <a:gd name="T29" fmla="*/ 33 h 140"/>
              <a:gd name="T30" fmla="*/ 88 w 136"/>
              <a:gd name="T31" fmla="*/ 128 h 140"/>
              <a:gd name="T32" fmla="*/ 72 w 136"/>
              <a:gd name="T33" fmla="*/ 128 h 140"/>
              <a:gd name="T34" fmla="*/ 72 w 136"/>
              <a:gd name="T35" fmla="*/ 110 h 140"/>
              <a:gd name="T36" fmla="*/ 88 w 136"/>
              <a:gd name="T37" fmla="*/ 110 h 140"/>
              <a:gd name="T38" fmla="*/ 88 w 136"/>
              <a:gd name="T39" fmla="*/ 128 h 140"/>
              <a:gd name="T40" fmla="*/ 60 w 136"/>
              <a:gd name="T41" fmla="*/ 110 h 140"/>
              <a:gd name="T42" fmla="*/ 60 w 136"/>
              <a:gd name="T43" fmla="*/ 128 h 140"/>
              <a:gd name="T44" fmla="*/ 39 w 136"/>
              <a:gd name="T45" fmla="*/ 128 h 140"/>
              <a:gd name="T46" fmla="*/ 39 w 136"/>
              <a:gd name="T47" fmla="*/ 110 h 140"/>
              <a:gd name="T48" fmla="*/ 60 w 136"/>
              <a:gd name="T49" fmla="*/ 110 h 140"/>
              <a:gd name="T50" fmla="*/ 12 w 136"/>
              <a:gd name="T51" fmla="*/ 98 h 140"/>
              <a:gd name="T52" fmla="*/ 12 w 136"/>
              <a:gd name="T53" fmla="*/ 41 h 140"/>
              <a:gd name="T54" fmla="*/ 88 w 136"/>
              <a:gd name="T55" fmla="*/ 41 h 140"/>
              <a:gd name="T56" fmla="*/ 88 w 136"/>
              <a:gd name="T57" fmla="*/ 98 h 140"/>
              <a:gd name="T58" fmla="*/ 12 w 136"/>
              <a:gd name="T59" fmla="*/ 98 h 140"/>
              <a:gd name="T60" fmla="*/ 39 w 136"/>
              <a:gd name="T61" fmla="*/ 29 h 140"/>
              <a:gd name="T62" fmla="*/ 39 w 136"/>
              <a:gd name="T63" fmla="*/ 12 h 140"/>
              <a:gd name="T64" fmla="*/ 60 w 136"/>
              <a:gd name="T65" fmla="*/ 12 h 140"/>
              <a:gd name="T66" fmla="*/ 60 w 136"/>
              <a:gd name="T67" fmla="*/ 29 h 140"/>
              <a:gd name="T68" fmla="*/ 39 w 136"/>
              <a:gd name="T69" fmla="*/ 29 h 140"/>
              <a:gd name="T70" fmla="*/ 88 w 136"/>
              <a:gd name="T71" fmla="*/ 29 h 140"/>
              <a:gd name="T72" fmla="*/ 72 w 136"/>
              <a:gd name="T73" fmla="*/ 29 h 140"/>
              <a:gd name="T74" fmla="*/ 72 w 136"/>
              <a:gd name="T75" fmla="*/ 12 h 140"/>
              <a:gd name="T76" fmla="*/ 88 w 136"/>
              <a:gd name="T77" fmla="*/ 12 h 140"/>
              <a:gd name="T78" fmla="*/ 88 w 136"/>
              <a:gd name="T79" fmla="*/ 29 h 140"/>
              <a:gd name="T80" fmla="*/ 12 w 136"/>
              <a:gd name="T81" fmla="*/ 12 h 140"/>
              <a:gd name="T82" fmla="*/ 27 w 136"/>
              <a:gd name="T83" fmla="*/ 12 h 140"/>
              <a:gd name="T84" fmla="*/ 27 w 136"/>
              <a:gd name="T85" fmla="*/ 29 h 140"/>
              <a:gd name="T86" fmla="*/ 12 w 136"/>
              <a:gd name="T87" fmla="*/ 29 h 140"/>
              <a:gd name="T88" fmla="*/ 12 w 136"/>
              <a:gd name="T89" fmla="*/ 12 h 140"/>
              <a:gd name="T90" fmla="*/ 12 w 136"/>
              <a:gd name="T91" fmla="*/ 110 h 140"/>
              <a:gd name="T92" fmla="*/ 27 w 136"/>
              <a:gd name="T93" fmla="*/ 110 h 140"/>
              <a:gd name="T94" fmla="*/ 27 w 136"/>
              <a:gd name="T95" fmla="*/ 128 h 140"/>
              <a:gd name="T96" fmla="*/ 12 w 136"/>
              <a:gd name="T97" fmla="*/ 128 h 140"/>
              <a:gd name="T98" fmla="*/ 12 w 136"/>
              <a:gd name="T99" fmla="*/ 110 h 140"/>
              <a:gd name="T100" fmla="*/ 124 w 136"/>
              <a:gd name="T101" fmla="*/ 128 h 140"/>
              <a:gd name="T102" fmla="*/ 100 w 136"/>
              <a:gd name="T103" fmla="*/ 128 h 140"/>
              <a:gd name="T104" fmla="*/ 100 w 136"/>
              <a:gd name="T105" fmla="*/ 104 h 140"/>
              <a:gd name="T106" fmla="*/ 100 w 136"/>
              <a:gd name="T107" fmla="*/ 45 h 140"/>
              <a:gd name="T108" fmla="*/ 124 w 136"/>
              <a:gd name="T109" fmla="*/ 45 h 140"/>
              <a:gd name="T110" fmla="*/ 124 w 136"/>
              <a:gd name="T111" fmla="*/ 12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" h="140">
                <a:moveTo>
                  <a:pt x="130" y="33"/>
                </a:moveTo>
                <a:cubicBezTo>
                  <a:pt x="100" y="33"/>
                  <a:pt x="100" y="33"/>
                  <a:pt x="100" y="33"/>
                </a:cubicBezTo>
                <a:cubicBezTo>
                  <a:pt x="100" y="6"/>
                  <a:pt x="100" y="6"/>
                  <a:pt x="100" y="6"/>
                </a:cubicBezTo>
                <a:cubicBezTo>
                  <a:pt x="100" y="2"/>
                  <a:pt x="97" y="0"/>
                  <a:pt x="94" y="0"/>
                </a:cubicBez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2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7"/>
                  <a:pt x="2" y="140"/>
                  <a:pt x="6" y="140"/>
                </a:cubicBezTo>
                <a:cubicBezTo>
                  <a:pt x="94" y="140"/>
                  <a:pt x="94" y="140"/>
                  <a:pt x="94" y="140"/>
                </a:cubicBezTo>
                <a:cubicBezTo>
                  <a:pt x="130" y="140"/>
                  <a:pt x="130" y="140"/>
                  <a:pt x="130" y="140"/>
                </a:cubicBezTo>
                <a:cubicBezTo>
                  <a:pt x="134" y="140"/>
                  <a:pt x="136" y="137"/>
                  <a:pt x="136" y="134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36" y="36"/>
                  <a:pt x="134" y="33"/>
                  <a:pt x="130" y="33"/>
                </a:cubicBezTo>
                <a:close/>
                <a:moveTo>
                  <a:pt x="88" y="128"/>
                </a:moveTo>
                <a:cubicBezTo>
                  <a:pt x="72" y="128"/>
                  <a:pt x="72" y="128"/>
                  <a:pt x="72" y="128"/>
                </a:cubicBezTo>
                <a:cubicBezTo>
                  <a:pt x="72" y="110"/>
                  <a:pt x="72" y="110"/>
                  <a:pt x="72" y="110"/>
                </a:cubicBezTo>
                <a:cubicBezTo>
                  <a:pt x="88" y="110"/>
                  <a:pt x="88" y="110"/>
                  <a:pt x="88" y="110"/>
                </a:cubicBezTo>
                <a:lnTo>
                  <a:pt x="88" y="128"/>
                </a:lnTo>
                <a:close/>
                <a:moveTo>
                  <a:pt x="60" y="110"/>
                </a:moveTo>
                <a:cubicBezTo>
                  <a:pt x="60" y="128"/>
                  <a:pt x="60" y="128"/>
                  <a:pt x="60" y="128"/>
                </a:cubicBezTo>
                <a:cubicBezTo>
                  <a:pt x="39" y="128"/>
                  <a:pt x="39" y="128"/>
                  <a:pt x="39" y="128"/>
                </a:cubicBezTo>
                <a:cubicBezTo>
                  <a:pt x="39" y="110"/>
                  <a:pt x="39" y="110"/>
                  <a:pt x="39" y="110"/>
                </a:cubicBezTo>
                <a:lnTo>
                  <a:pt x="60" y="110"/>
                </a:lnTo>
                <a:close/>
                <a:moveTo>
                  <a:pt x="12" y="98"/>
                </a:moveTo>
                <a:cubicBezTo>
                  <a:pt x="12" y="41"/>
                  <a:pt x="12" y="41"/>
                  <a:pt x="12" y="41"/>
                </a:cubicBezTo>
                <a:cubicBezTo>
                  <a:pt x="88" y="41"/>
                  <a:pt x="88" y="41"/>
                  <a:pt x="88" y="41"/>
                </a:cubicBezTo>
                <a:cubicBezTo>
                  <a:pt x="88" y="98"/>
                  <a:pt x="88" y="98"/>
                  <a:pt x="88" y="98"/>
                </a:cubicBezTo>
                <a:lnTo>
                  <a:pt x="12" y="98"/>
                </a:lnTo>
                <a:close/>
                <a:moveTo>
                  <a:pt x="39" y="29"/>
                </a:moveTo>
                <a:cubicBezTo>
                  <a:pt x="39" y="12"/>
                  <a:pt x="39" y="12"/>
                  <a:pt x="39" y="12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29"/>
                  <a:pt x="60" y="29"/>
                  <a:pt x="60" y="29"/>
                </a:cubicBezTo>
                <a:lnTo>
                  <a:pt x="39" y="29"/>
                </a:lnTo>
                <a:close/>
                <a:moveTo>
                  <a:pt x="88" y="29"/>
                </a:moveTo>
                <a:cubicBezTo>
                  <a:pt x="72" y="29"/>
                  <a:pt x="72" y="29"/>
                  <a:pt x="72" y="29"/>
                </a:cubicBezTo>
                <a:cubicBezTo>
                  <a:pt x="72" y="12"/>
                  <a:pt x="72" y="12"/>
                  <a:pt x="72" y="12"/>
                </a:cubicBezTo>
                <a:cubicBezTo>
                  <a:pt x="88" y="12"/>
                  <a:pt x="88" y="12"/>
                  <a:pt x="88" y="12"/>
                </a:cubicBezTo>
                <a:lnTo>
                  <a:pt x="88" y="29"/>
                </a:lnTo>
                <a:close/>
                <a:moveTo>
                  <a:pt x="12" y="12"/>
                </a:moveTo>
                <a:cubicBezTo>
                  <a:pt x="27" y="12"/>
                  <a:pt x="27" y="12"/>
                  <a:pt x="27" y="12"/>
                </a:cubicBezTo>
                <a:cubicBezTo>
                  <a:pt x="27" y="29"/>
                  <a:pt x="27" y="29"/>
                  <a:pt x="27" y="29"/>
                </a:cubicBezTo>
                <a:cubicBezTo>
                  <a:pt x="12" y="29"/>
                  <a:pt x="12" y="29"/>
                  <a:pt x="12" y="29"/>
                </a:cubicBezTo>
                <a:lnTo>
                  <a:pt x="12" y="12"/>
                </a:lnTo>
                <a:close/>
                <a:moveTo>
                  <a:pt x="12" y="110"/>
                </a:moveTo>
                <a:cubicBezTo>
                  <a:pt x="27" y="110"/>
                  <a:pt x="27" y="110"/>
                  <a:pt x="27" y="110"/>
                </a:cubicBezTo>
                <a:cubicBezTo>
                  <a:pt x="27" y="128"/>
                  <a:pt x="27" y="128"/>
                  <a:pt x="27" y="128"/>
                </a:cubicBezTo>
                <a:cubicBezTo>
                  <a:pt x="12" y="128"/>
                  <a:pt x="12" y="128"/>
                  <a:pt x="12" y="128"/>
                </a:cubicBezTo>
                <a:lnTo>
                  <a:pt x="12" y="110"/>
                </a:lnTo>
                <a:close/>
                <a:moveTo>
                  <a:pt x="124" y="128"/>
                </a:moveTo>
                <a:cubicBezTo>
                  <a:pt x="100" y="128"/>
                  <a:pt x="100" y="128"/>
                  <a:pt x="100" y="128"/>
                </a:cubicBezTo>
                <a:cubicBezTo>
                  <a:pt x="100" y="104"/>
                  <a:pt x="100" y="104"/>
                  <a:pt x="100" y="104"/>
                </a:cubicBezTo>
                <a:cubicBezTo>
                  <a:pt x="100" y="45"/>
                  <a:pt x="100" y="45"/>
                  <a:pt x="100" y="45"/>
                </a:cubicBezTo>
                <a:cubicBezTo>
                  <a:pt x="124" y="45"/>
                  <a:pt x="124" y="45"/>
                  <a:pt x="124" y="45"/>
                </a:cubicBezTo>
                <a:lnTo>
                  <a:pt x="124" y="1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452" name="Group 20"/>
          <p:cNvGrpSpPr>
            <a:grpSpLocks/>
          </p:cNvGrpSpPr>
          <p:nvPr/>
        </p:nvGrpSpPr>
        <p:grpSpPr bwMode="auto">
          <a:xfrm>
            <a:off x="4815335" y="3778177"/>
            <a:ext cx="495598" cy="504527"/>
            <a:chOff x="0" y="0"/>
            <a:chExt cx="276" cy="281"/>
          </a:xfrm>
        </p:grpSpPr>
        <p:sp>
          <p:nvSpPr>
            <p:cNvPr id="18453" name="Freeform 21"/>
            <p:cNvSpPr>
              <a:spLocks/>
            </p:cNvSpPr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4" name="Freeform 22"/>
            <p:cNvSpPr>
              <a:spLocks/>
            </p:cNvSpPr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455" name="Freeform 23"/>
          <p:cNvSpPr>
            <a:spLocks noEditPoints="1"/>
          </p:cNvSpPr>
          <p:nvPr/>
        </p:nvSpPr>
        <p:spPr bwMode="auto">
          <a:xfrm>
            <a:off x="6210598" y="5182370"/>
            <a:ext cx="437555" cy="464344"/>
          </a:xfrm>
          <a:custGeom>
            <a:avLst/>
            <a:gdLst>
              <a:gd name="T0" fmla="*/ 111 w 132"/>
              <a:gd name="T1" fmla="*/ 56 h 140"/>
              <a:gd name="T2" fmla="*/ 103 w 132"/>
              <a:gd name="T3" fmla="*/ 56 h 140"/>
              <a:gd name="T4" fmla="*/ 103 w 132"/>
              <a:gd name="T5" fmla="*/ 37 h 140"/>
              <a:gd name="T6" fmla="*/ 66 w 132"/>
              <a:gd name="T7" fmla="*/ 0 h 140"/>
              <a:gd name="T8" fmla="*/ 29 w 132"/>
              <a:gd name="T9" fmla="*/ 37 h 140"/>
              <a:gd name="T10" fmla="*/ 29 w 132"/>
              <a:gd name="T11" fmla="*/ 55 h 140"/>
              <a:gd name="T12" fmla="*/ 21 w 132"/>
              <a:gd name="T13" fmla="*/ 55 h 140"/>
              <a:gd name="T14" fmla="*/ 0 w 132"/>
              <a:gd name="T15" fmla="*/ 76 h 140"/>
              <a:gd name="T16" fmla="*/ 21 w 132"/>
              <a:gd name="T17" fmla="*/ 97 h 140"/>
              <a:gd name="T18" fmla="*/ 41 w 132"/>
              <a:gd name="T19" fmla="*/ 97 h 140"/>
              <a:gd name="T20" fmla="*/ 41 w 132"/>
              <a:gd name="T21" fmla="*/ 57 h 140"/>
              <a:gd name="T22" fmla="*/ 41 w 132"/>
              <a:gd name="T23" fmla="*/ 55 h 140"/>
              <a:gd name="T24" fmla="*/ 41 w 132"/>
              <a:gd name="T25" fmla="*/ 37 h 140"/>
              <a:gd name="T26" fmla="*/ 66 w 132"/>
              <a:gd name="T27" fmla="*/ 12 h 140"/>
              <a:gd name="T28" fmla="*/ 91 w 132"/>
              <a:gd name="T29" fmla="*/ 37 h 140"/>
              <a:gd name="T30" fmla="*/ 91 w 132"/>
              <a:gd name="T31" fmla="*/ 56 h 140"/>
              <a:gd name="T32" fmla="*/ 91 w 132"/>
              <a:gd name="T33" fmla="*/ 59 h 140"/>
              <a:gd name="T34" fmla="*/ 91 w 132"/>
              <a:gd name="T35" fmla="*/ 92 h 140"/>
              <a:gd name="T36" fmla="*/ 91 w 132"/>
              <a:gd name="T37" fmla="*/ 98 h 140"/>
              <a:gd name="T38" fmla="*/ 91 w 132"/>
              <a:gd name="T39" fmla="*/ 109 h 140"/>
              <a:gd name="T40" fmla="*/ 81 w 132"/>
              <a:gd name="T41" fmla="*/ 119 h 140"/>
              <a:gd name="T42" fmla="*/ 79 w 132"/>
              <a:gd name="T43" fmla="*/ 119 h 140"/>
              <a:gd name="T44" fmla="*/ 66 w 132"/>
              <a:gd name="T45" fmla="*/ 110 h 140"/>
              <a:gd name="T46" fmla="*/ 51 w 132"/>
              <a:gd name="T47" fmla="*/ 125 h 140"/>
              <a:gd name="T48" fmla="*/ 66 w 132"/>
              <a:gd name="T49" fmla="*/ 140 h 140"/>
              <a:gd name="T50" fmla="*/ 79 w 132"/>
              <a:gd name="T51" fmla="*/ 131 h 140"/>
              <a:gd name="T52" fmla="*/ 81 w 132"/>
              <a:gd name="T53" fmla="*/ 131 h 140"/>
              <a:gd name="T54" fmla="*/ 103 w 132"/>
              <a:gd name="T55" fmla="*/ 109 h 140"/>
              <a:gd name="T56" fmla="*/ 103 w 132"/>
              <a:gd name="T57" fmla="*/ 98 h 140"/>
              <a:gd name="T58" fmla="*/ 111 w 132"/>
              <a:gd name="T59" fmla="*/ 98 h 140"/>
              <a:gd name="T60" fmla="*/ 132 w 132"/>
              <a:gd name="T61" fmla="*/ 77 h 140"/>
              <a:gd name="T62" fmla="*/ 111 w 132"/>
              <a:gd name="T63" fmla="*/ 56 h 140"/>
              <a:gd name="T64" fmla="*/ 29 w 132"/>
              <a:gd name="T65" fmla="*/ 85 h 140"/>
              <a:gd name="T66" fmla="*/ 21 w 132"/>
              <a:gd name="T67" fmla="*/ 85 h 140"/>
              <a:gd name="T68" fmla="*/ 12 w 132"/>
              <a:gd name="T69" fmla="*/ 76 h 140"/>
              <a:gd name="T70" fmla="*/ 21 w 132"/>
              <a:gd name="T71" fmla="*/ 67 h 140"/>
              <a:gd name="T72" fmla="*/ 29 w 132"/>
              <a:gd name="T73" fmla="*/ 67 h 140"/>
              <a:gd name="T74" fmla="*/ 29 w 132"/>
              <a:gd name="T75" fmla="*/ 85 h 140"/>
              <a:gd name="T76" fmla="*/ 111 w 132"/>
              <a:gd name="T77" fmla="*/ 86 h 140"/>
              <a:gd name="T78" fmla="*/ 103 w 132"/>
              <a:gd name="T79" fmla="*/ 86 h 140"/>
              <a:gd name="T80" fmla="*/ 103 w 132"/>
              <a:gd name="T81" fmla="*/ 68 h 140"/>
              <a:gd name="T82" fmla="*/ 111 w 132"/>
              <a:gd name="T83" fmla="*/ 68 h 140"/>
              <a:gd name="T84" fmla="*/ 120 w 132"/>
              <a:gd name="T85" fmla="*/ 77 h 140"/>
              <a:gd name="T86" fmla="*/ 111 w 132"/>
              <a:gd name="T87" fmla="*/ 86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" h="140">
                <a:moveTo>
                  <a:pt x="111" y="56"/>
                </a:moveTo>
                <a:cubicBezTo>
                  <a:pt x="103" y="56"/>
                  <a:pt x="103" y="56"/>
                  <a:pt x="103" y="56"/>
                </a:cubicBezTo>
                <a:cubicBezTo>
                  <a:pt x="103" y="37"/>
                  <a:pt x="103" y="37"/>
                  <a:pt x="103" y="37"/>
                </a:cubicBezTo>
                <a:cubicBezTo>
                  <a:pt x="103" y="16"/>
                  <a:pt x="86" y="0"/>
                  <a:pt x="66" y="0"/>
                </a:cubicBezTo>
                <a:cubicBezTo>
                  <a:pt x="46" y="0"/>
                  <a:pt x="29" y="16"/>
                  <a:pt x="29" y="37"/>
                </a:cubicBezTo>
                <a:cubicBezTo>
                  <a:pt x="29" y="55"/>
                  <a:pt x="29" y="55"/>
                  <a:pt x="29" y="55"/>
                </a:cubicBezTo>
                <a:cubicBezTo>
                  <a:pt x="21" y="55"/>
                  <a:pt x="21" y="55"/>
                  <a:pt x="21" y="55"/>
                </a:cubicBezTo>
                <a:cubicBezTo>
                  <a:pt x="9" y="55"/>
                  <a:pt x="0" y="65"/>
                  <a:pt x="0" y="76"/>
                </a:cubicBezTo>
                <a:cubicBezTo>
                  <a:pt x="0" y="88"/>
                  <a:pt x="9" y="97"/>
                  <a:pt x="21" y="97"/>
                </a:cubicBezTo>
                <a:cubicBezTo>
                  <a:pt x="41" y="97"/>
                  <a:pt x="41" y="97"/>
                  <a:pt x="41" y="9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55"/>
                  <a:pt x="41" y="55"/>
                  <a:pt x="41" y="55"/>
                </a:cubicBezTo>
                <a:cubicBezTo>
                  <a:pt x="41" y="37"/>
                  <a:pt x="41" y="37"/>
                  <a:pt x="41" y="37"/>
                </a:cubicBezTo>
                <a:cubicBezTo>
                  <a:pt x="41" y="23"/>
                  <a:pt x="52" y="12"/>
                  <a:pt x="66" y="12"/>
                </a:cubicBezTo>
                <a:cubicBezTo>
                  <a:pt x="80" y="12"/>
                  <a:pt x="91" y="23"/>
                  <a:pt x="91" y="37"/>
                </a:cubicBezTo>
                <a:cubicBezTo>
                  <a:pt x="91" y="56"/>
                  <a:pt x="91" y="56"/>
                  <a:pt x="91" y="56"/>
                </a:cubicBezTo>
                <a:cubicBezTo>
                  <a:pt x="91" y="59"/>
                  <a:pt x="91" y="59"/>
                  <a:pt x="91" y="59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8"/>
                  <a:pt x="91" y="98"/>
                  <a:pt x="91" y="98"/>
                </a:cubicBezTo>
                <a:cubicBezTo>
                  <a:pt x="91" y="109"/>
                  <a:pt x="91" y="109"/>
                  <a:pt x="91" y="109"/>
                </a:cubicBezTo>
                <a:cubicBezTo>
                  <a:pt x="91" y="114"/>
                  <a:pt x="86" y="119"/>
                  <a:pt x="81" y="119"/>
                </a:cubicBezTo>
                <a:cubicBezTo>
                  <a:pt x="79" y="119"/>
                  <a:pt x="79" y="119"/>
                  <a:pt x="79" y="119"/>
                </a:cubicBezTo>
                <a:cubicBezTo>
                  <a:pt x="77" y="114"/>
                  <a:pt x="72" y="110"/>
                  <a:pt x="66" y="110"/>
                </a:cubicBezTo>
                <a:cubicBezTo>
                  <a:pt x="58" y="110"/>
                  <a:pt x="51" y="117"/>
                  <a:pt x="51" y="125"/>
                </a:cubicBezTo>
                <a:cubicBezTo>
                  <a:pt x="51" y="133"/>
                  <a:pt x="58" y="140"/>
                  <a:pt x="66" y="140"/>
                </a:cubicBezTo>
                <a:cubicBezTo>
                  <a:pt x="72" y="140"/>
                  <a:pt x="77" y="136"/>
                  <a:pt x="79" y="131"/>
                </a:cubicBezTo>
                <a:cubicBezTo>
                  <a:pt x="81" y="131"/>
                  <a:pt x="81" y="131"/>
                  <a:pt x="81" y="131"/>
                </a:cubicBezTo>
                <a:cubicBezTo>
                  <a:pt x="93" y="131"/>
                  <a:pt x="103" y="121"/>
                  <a:pt x="103" y="109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11" y="98"/>
                  <a:pt x="111" y="98"/>
                  <a:pt x="111" y="98"/>
                </a:cubicBezTo>
                <a:cubicBezTo>
                  <a:pt x="123" y="98"/>
                  <a:pt x="132" y="89"/>
                  <a:pt x="132" y="77"/>
                </a:cubicBezTo>
                <a:cubicBezTo>
                  <a:pt x="132" y="66"/>
                  <a:pt x="123" y="56"/>
                  <a:pt x="111" y="56"/>
                </a:cubicBezTo>
                <a:close/>
                <a:moveTo>
                  <a:pt x="29" y="85"/>
                </a:moveTo>
                <a:cubicBezTo>
                  <a:pt x="21" y="85"/>
                  <a:pt x="21" y="85"/>
                  <a:pt x="21" y="85"/>
                </a:cubicBezTo>
                <a:cubicBezTo>
                  <a:pt x="16" y="85"/>
                  <a:pt x="12" y="81"/>
                  <a:pt x="12" y="76"/>
                </a:cubicBezTo>
                <a:cubicBezTo>
                  <a:pt x="12" y="71"/>
                  <a:pt x="16" y="67"/>
                  <a:pt x="21" y="67"/>
                </a:cubicBezTo>
                <a:cubicBezTo>
                  <a:pt x="29" y="67"/>
                  <a:pt x="29" y="67"/>
                  <a:pt x="29" y="67"/>
                </a:cubicBezTo>
                <a:lnTo>
                  <a:pt x="29" y="85"/>
                </a:lnTo>
                <a:close/>
                <a:moveTo>
                  <a:pt x="111" y="86"/>
                </a:moveTo>
                <a:cubicBezTo>
                  <a:pt x="103" y="86"/>
                  <a:pt x="103" y="86"/>
                  <a:pt x="103" y="86"/>
                </a:cubicBezTo>
                <a:cubicBezTo>
                  <a:pt x="103" y="68"/>
                  <a:pt x="103" y="68"/>
                  <a:pt x="103" y="68"/>
                </a:cubicBezTo>
                <a:cubicBezTo>
                  <a:pt x="111" y="68"/>
                  <a:pt x="111" y="68"/>
                  <a:pt x="111" y="68"/>
                </a:cubicBezTo>
                <a:cubicBezTo>
                  <a:pt x="116" y="68"/>
                  <a:pt x="120" y="72"/>
                  <a:pt x="120" y="77"/>
                </a:cubicBezTo>
                <a:cubicBezTo>
                  <a:pt x="120" y="82"/>
                  <a:pt x="116" y="86"/>
                  <a:pt x="111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456" name="Group 24"/>
          <p:cNvGrpSpPr>
            <a:grpSpLocks/>
          </p:cNvGrpSpPr>
          <p:nvPr/>
        </p:nvGrpSpPr>
        <p:grpSpPr bwMode="auto">
          <a:xfrm>
            <a:off x="7592468" y="3813895"/>
            <a:ext cx="433090" cy="370582"/>
            <a:chOff x="0" y="0"/>
            <a:chExt cx="280" cy="240"/>
          </a:xfrm>
        </p:grpSpPr>
        <p:sp>
          <p:nvSpPr>
            <p:cNvPr id="18457" name="Freeform 25"/>
            <p:cNvSpPr>
              <a:spLocks noEditPoints="1"/>
            </p:cNvSpPr>
            <p:nvPr/>
          </p:nvSpPr>
          <p:spPr bwMode="auto">
            <a:xfrm>
              <a:off x="0" y="0"/>
              <a:ext cx="280" cy="240"/>
            </a:xfrm>
            <a:custGeom>
              <a:avLst/>
              <a:gdLst>
                <a:gd name="T0" fmla="*/ 122 w 140"/>
                <a:gd name="T1" fmla="*/ 20 h 120"/>
                <a:gd name="T2" fmla="*/ 100 w 140"/>
                <a:gd name="T3" fmla="*/ 20 h 120"/>
                <a:gd name="T4" fmla="*/ 100 w 140"/>
                <a:gd name="T5" fmla="*/ 18 h 120"/>
                <a:gd name="T6" fmla="*/ 100 w 140"/>
                <a:gd name="T7" fmla="*/ 15 h 120"/>
                <a:gd name="T8" fmla="*/ 85 w 140"/>
                <a:gd name="T9" fmla="*/ 0 h 120"/>
                <a:gd name="T10" fmla="*/ 70 w 140"/>
                <a:gd name="T11" fmla="*/ 0 h 120"/>
                <a:gd name="T12" fmla="*/ 56 w 140"/>
                <a:gd name="T13" fmla="*/ 15 h 120"/>
                <a:gd name="T14" fmla="*/ 56 w 140"/>
                <a:gd name="T15" fmla="*/ 20 h 120"/>
                <a:gd name="T16" fmla="*/ 18 w 140"/>
                <a:gd name="T17" fmla="*/ 20 h 120"/>
                <a:gd name="T18" fmla="*/ 0 w 140"/>
                <a:gd name="T19" fmla="*/ 38 h 120"/>
                <a:gd name="T20" fmla="*/ 0 w 140"/>
                <a:gd name="T21" fmla="*/ 101 h 120"/>
                <a:gd name="T22" fmla="*/ 18 w 140"/>
                <a:gd name="T23" fmla="*/ 120 h 120"/>
                <a:gd name="T24" fmla="*/ 122 w 140"/>
                <a:gd name="T25" fmla="*/ 120 h 120"/>
                <a:gd name="T26" fmla="*/ 140 w 140"/>
                <a:gd name="T27" fmla="*/ 101 h 120"/>
                <a:gd name="T28" fmla="*/ 140 w 140"/>
                <a:gd name="T29" fmla="*/ 38 h 120"/>
                <a:gd name="T30" fmla="*/ 122 w 140"/>
                <a:gd name="T31" fmla="*/ 20 h 120"/>
                <a:gd name="T32" fmla="*/ 12 w 140"/>
                <a:gd name="T33" fmla="*/ 101 h 120"/>
                <a:gd name="T34" fmla="*/ 12 w 140"/>
                <a:gd name="T35" fmla="*/ 38 h 120"/>
                <a:gd name="T36" fmla="*/ 18 w 140"/>
                <a:gd name="T37" fmla="*/ 32 h 120"/>
                <a:gd name="T38" fmla="*/ 33 w 140"/>
                <a:gd name="T39" fmla="*/ 32 h 120"/>
                <a:gd name="T40" fmla="*/ 33 w 140"/>
                <a:gd name="T41" fmla="*/ 108 h 120"/>
                <a:gd name="T42" fmla="*/ 18 w 140"/>
                <a:gd name="T43" fmla="*/ 108 h 120"/>
                <a:gd name="T44" fmla="*/ 12 w 140"/>
                <a:gd name="T45" fmla="*/ 101 h 120"/>
                <a:gd name="T46" fmla="*/ 128 w 140"/>
                <a:gd name="T47" fmla="*/ 101 h 120"/>
                <a:gd name="T48" fmla="*/ 122 w 140"/>
                <a:gd name="T49" fmla="*/ 108 h 120"/>
                <a:gd name="T50" fmla="*/ 45 w 140"/>
                <a:gd name="T51" fmla="*/ 108 h 120"/>
                <a:gd name="T52" fmla="*/ 45 w 140"/>
                <a:gd name="T53" fmla="*/ 32 h 120"/>
                <a:gd name="T54" fmla="*/ 56 w 140"/>
                <a:gd name="T55" fmla="*/ 32 h 120"/>
                <a:gd name="T56" fmla="*/ 99 w 140"/>
                <a:gd name="T57" fmla="*/ 32 h 120"/>
                <a:gd name="T58" fmla="*/ 122 w 140"/>
                <a:gd name="T59" fmla="*/ 32 h 120"/>
                <a:gd name="T60" fmla="*/ 128 w 140"/>
                <a:gd name="T61" fmla="*/ 38 h 120"/>
                <a:gd name="T62" fmla="*/ 128 w 140"/>
                <a:gd name="T63" fmla="*/ 10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20">
                  <a:moveTo>
                    <a:pt x="122" y="20"/>
                  </a:moveTo>
                  <a:cubicBezTo>
                    <a:pt x="100" y="20"/>
                    <a:pt x="100" y="20"/>
                    <a:pt x="100" y="20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6"/>
                    <a:pt x="93" y="0"/>
                    <a:pt x="85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2" y="0"/>
                    <a:pt x="56" y="6"/>
                    <a:pt x="56" y="15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8" y="20"/>
                    <a:pt x="0" y="28"/>
                    <a:pt x="0" y="3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12"/>
                    <a:pt x="8" y="120"/>
                    <a:pt x="18" y="120"/>
                  </a:cubicBezTo>
                  <a:cubicBezTo>
                    <a:pt x="122" y="120"/>
                    <a:pt x="122" y="120"/>
                    <a:pt x="122" y="120"/>
                  </a:cubicBezTo>
                  <a:cubicBezTo>
                    <a:pt x="132" y="120"/>
                    <a:pt x="140" y="111"/>
                    <a:pt x="140" y="101"/>
                  </a:cubicBezTo>
                  <a:cubicBezTo>
                    <a:pt x="140" y="38"/>
                    <a:pt x="140" y="38"/>
                    <a:pt x="140" y="38"/>
                  </a:cubicBezTo>
                  <a:cubicBezTo>
                    <a:pt x="140" y="28"/>
                    <a:pt x="132" y="20"/>
                    <a:pt x="122" y="20"/>
                  </a:cubicBezTo>
                  <a:close/>
                  <a:moveTo>
                    <a:pt x="12" y="101"/>
                  </a:moveTo>
                  <a:cubicBezTo>
                    <a:pt x="12" y="38"/>
                    <a:pt x="12" y="38"/>
                    <a:pt x="12" y="38"/>
                  </a:cubicBezTo>
                  <a:cubicBezTo>
                    <a:pt x="12" y="34"/>
                    <a:pt x="15" y="32"/>
                    <a:pt x="18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4" y="108"/>
                    <a:pt x="12" y="105"/>
                    <a:pt x="12" y="101"/>
                  </a:cubicBezTo>
                  <a:close/>
                  <a:moveTo>
                    <a:pt x="128" y="101"/>
                  </a:moveTo>
                  <a:cubicBezTo>
                    <a:pt x="128" y="105"/>
                    <a:pt x="125" y="108"/>
                    <a:pt x="122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5" y="32"/>
                    <a:pt x="128" y="34"/>
                    <a:pt x="128" y="38"/>
                  </a:cubicBezTo>
                  <a:lnTo>
                    <a:pt x="128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8" name="Freeform 26"/>
            <p:cNvSpPr>
              <a:spLocks noEditPoints="1"/>
            </p:cNvSpPr>
            <p:nvPr/>
          </p:nvSpPr>
          <p:spPr bwMode="auto">
            <a:xfrm>
              <a:off x="112" y="100"/>
              <a:ext cx="88" cy="88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2 h 44"/>
                <a:gd name="T12" fmla="*/ 12 w 44"/>
                <a:gd name="T13" fmla="*/ 22 h 44"/>
                <a:gd name="T14" fmla="*/ 22 w 44"/>
                <a:gd name="T15" fmla="*/ 12 h 44"/>
                <a:gd name="T16" fmla="*/ 32 w 44"/>
                <a:gd name="T17" fmla="*/ 22 h 44"/>
                <a:gd name="T18" fmla="*/ 22 w 44"/>
                <a:gd name="T19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2"/>
                  </a:moveTo>
                  <a:cubicBezTo>
                    <a:pt x="16" y="32"/>
                    <a:pt x="12" y="27"/>
                    <a:pt x="12" y="22"/>
                  </a:cubicBezTo>
                  <a:cubicBezTo>
                    <a:pt x="12" y="16"/>
                    <a:pt x="16" y="12"/>
                    <a:pt x="22" y="12"/>
                  </a:cubicBezTo>
                  <a:cubicBezTo>
                    <a:pt x="27" y="12"/>
                    <a:pt x="32" y="16"/>
                    <a:pt x="32" y="22"/>
                  </a:cubicBezTo>
                  <a:cubicBezTo>
                    <a:pt x="32" y="27"/>
                    <a:pt x="27" y="32"/>
                    <a:pt x="22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459" name="Freeform 27"/>
          <p:cNvSpPr>
            <a:spLocks noEditPoints="1"/>
          </p:cNvSpPr>
          <p:nvPr/>
        </p:nvSpPr>
        <p:spPr bwMode="auto">
          <a:xfrm>
            <a:off x="6266409" y="3869706"/>
            <a:ext cx="325934" cy="303609"/>
          </a:xfrm>
          <a:custGeom>
            <a:avLst/>
            <a:gdLst>
              <a:gd name="T0" fmla="*/ 138 w 142"/>
              <a:gd name="T1" fmla="*/ 47 h 133"/>
              <a:gd name="T2" fmla="*/ 114 w 142"/>
              <a:gd name="T3" fmla="*/ 30 h 133"/>
              <a:gd name="T4" fmla="*/ 114 w 142"/>
              <a:gd name="T5" fmla="*/ 12 h 133"/>
              <a:gd name="T6" fmla="*/ 108 w 142"/>
              <a:gd name="T7" fmla="*/ 6 h 133"/>
              <a:gd name="T8" fmla="*/ 104 w 142"/>
              <a:gd name="T9" fmla="*/ 6 h 133"/>
              <a:gd name="T10" fmla="*/ 98 w 142"/>
              <a:gd name="T11" fmla="*/ 12 h 133"/>
              <a:gd name="T12" fmla="*/ 98 w 142"/>
              <a:gd name="T13" fmla="*/ 18 h 133"/>
              <a:gd name="T14" fmla="*/ 74 w 142"/>
              <a:gd name="T15" fmla="*/ 2 h 133"/>
              <a:gd name="T16" fmla="*/ 68 w 142"/>
              <a:gd name="T17" fmla="*/ 2 h 133"/>
              <a:gd name="T18" fmla="*/ 4 w 142"/>
              <a:gd name="T19" fmla="*/ 47 h 133"/>
              <a:gd name="T20" fmla="*/ 2 w 142"/>
              <a:gd name="T21" fmla="*/ 56 h 133"/>
              <a:gd name="T22" fmla="*/ 10 w 142"/>
              <a:gd name="T23" fmla="*/ 57 h 133"/>
              <a:gd name="T24" fmla="*/ 17 w 142"/>
              <a:gd name="T25" fmla="*/ 52 h 133"/>
              <a:gd name="T26" fmla="*/ 17 w 142"/>
              <a:gd name="T27" fmla="*/ 123 h 133"/>
              <a:gd name="T28" fmla="*/ 27 w 142"/>
              <a:gd name="T29" fmla="*/ 133 h 133"/>
              <a:gd name="T30" fmla="*/ 115 w 142"/>
              <a:gd name="T31" fmla="*/ 133 h 133"/>
              <a:gd name="T32" fmla="*/ 125 w 142"/>
              <a:gd name="T33" fmla="*/ 123 h 133"/>
              <a:gd name="T34" fmla="*/ 125 w 142"/>
              <a:gd name="T35" fmla="*/ 52 h 133"/>
              <a:gd name="T36" fmla="*/ 132 w 142"/>
              <a:gd name="T37" fmla="*/ 57 h 133"/>
              <a:gd name="T38" fmla="*/ 135 w 142"/>
              <a:gd name="T39" fmla="*/ 58 h 133"/>
              <a:gd name="T40" fmla="*/ 140 w 142"/>
              <a:gd name="T41" fmla="*/ 56 h 133"/>
              <a:gd name="T42" fmla="*/ 138 w 142"/>
              <a:gd name="T43" fmla="*/ 47 h 133"/>
              <a:gd name="T44" fmla="*/ 83 w 142"/>
              <a:gd name="T45" fmla="*/ 121 h 133"/>
              <a:gd name="T46" fmla="*/ 59 w 142"/>
              <a:gd name="T47" fmla="*/ 121 h 133"/>
              <a:gd name="T48" fmla="*/ 59 w 142"/>
              <a:gd name="T49" fmla="*/ 84 h 133"/>
              <a:gd name="T50" fmla="*/ 83 w 142"/>
              <a:gd name="T51" fmla="*/ 84 h 133"/>
              <a:gd name="T52" fmla="*/ 83 w 142"/>
              <a:gd name="T53" fmla="*/ 121 h 133"/>
              <a:gd name="T54" fmla="*/ 113 w 142"/>
              <a:gd name="T55" fmla="*/ 121 h 133"/>
              <a:gd name="T56" fmla="*/ 95 w 142"/>
              <a:gd name="T57" fmla="*/ 121 h 133"/>
              <a:gd name="T58" fmla="*/ 95 w 142"/>
              <a:gd name="T59" fmla="*/ 82 h 133"/>
              <a:gd name="T60" fmla="*/ 85 w 142"/>
              <a:gd name="T61" fmla="*/ 72 h 133"/>
              <a:gd name="T62" fmla="*/ 57 w 142"/>
              <a:gd name="T63" fmla="*/ 72 h 133"/>
              <a:gd name="T64" fmla="*/ 47 w 142"/>
              <a:gd name="T65" fmla="*/ 82 h 133"/>
              <a:gd name="T66" fmla="*/ 47 w 142"/>
              <a:gd name="T67" fmla="*/ 121 h 133"/>
              <a:gd name="T68" fmla="*/ 29 w 142"/>
              <a:gd name="T69" fmla="*/ 121 h 133"/>
              <a:gd name="T70" fmla="*/ 29 w 142"/>
              <a:gd name="T71" fmla="*/ 44 h 133"/>
              <a:gd name="T72" fmla="*/ 71 w 142"/>
              <a:gd name="T73" fmla="*/ 14 h 133"/>
              <a:gd name="T74" fmla="*/ 113 w 142"/>
              <a:gd name="T75" fmla="*/ 44 h 133"/>
              <a:gd name="T76" fmla="*/ 113 w 142"/>
              <a:gd name="T77" fmla="*/ 121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2" h="133">
                <a:moveTo>
                  <a:pt x="138" y="47"/>
                </a:moveTo>
                <a:cubicBezTo>
                  <a:pt x="114" y="30"/>
                  <a:pt x="114" y="30"/>
                  <a:pt x="114" y="30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4" y="9"/>
                  <a:pt x="111" y="6"/>
                  <a:pt x="108" y="6"/>
                </a:cubicBezTo>
                <a:cubicBezTo>
                  <a:pt x="104" y="6"/>
                  <a:pt x="104" y="6"/>
                  <a:pt x="104" y="6"/>
                </a:cubicBezTo>
                <a:cubicBezTo>
                  <a:pt x="100" y="6"/>
                  <a:pt x="98" y="9"/>
                  <a:pt x="98" y="12"/>
                </a:cubicBezTo>
                <a:cubicBezTo>
                  <a:pt x="98" y="18"/>
                  <a:pt x="98" y="18"/>
                  <a:pt x="98" y="18"/>
                </a:cubicBezTo>
                <a:cubicBezTo>
                  <a:pt x="74" y="2"/>
                  <a:pt x="74" y="2"/>
                  <a:pt x="74" y="2"/>
                </a:cubicBezTo>
                <a:cubicBezTo>
                  <a:pt x="72" y="0"/>
                  <a:pt x="70" y="0"/>
                  <a:pt x="68" y="2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9"/>
                  <a:pt x="0" y="53"/>
                  <a:pt x="2" y="56"/>
                </a:cubicBezTo>
                <a:cubicBezTo>
                  <a:pt x="4" y="58"/>
                  <a:pt x="8" y="59"/>
                  <a:pt x="10" y="57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123"/>
                  <a:pt x="17" y="123"/>
                  <a:pt x="17" y="123"/>
                </a:cubicBezTo>
                <a:cubicBezTo>
                  <a:pt x="17" y="129"/>
                  <a:pt x="21" y="133"/>
                  <a:pt x="27" y="133"/>
                </a:cubicBezTo>
                <a:cubicBezTo>
                  <a:pt x="115" y="133"/>
                  <a:pt x="115" y="133"/>
                  <a:pt x="115" y="133"/>
                </a:cubicBezTo>
                <a:cubicBezTo>
                  <a:pt x="121" y="133"/>
                  <a:pt x="125" y="129"/>
                  <a:pt x="125" y="123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32" y="57"/>
                  <a:pt x="132" y="57"/>
                  <a:pt x="132" y="57"/>
                </a:cubicBezTo>
                <a:cubicBezTo>
                  <a:pt x="133" y="58"/>
                  <a:pt x="134" y="58"/>
                  <a:pt x="135" y="58"/>
                </a:cubicBezTo>
                <a:cubicBezTo>
                  <a:pt x="137" y="58"/>
                  <a:pt x="139" y="57"/>
                  <a:pt x="140" y="56"/>
                </a:cubicBezTo>
                <a:cubicBezTo>
                  <a:pt x="142" y="53"/>
                  <a:pt x="141" y="49"/>
                  <a:pt x="138" y="47"/>
                </a:cubicBezTo>
                <a:close/>
                <a:moveTo>
                  <a:pt x="83" y="121"/>
                </a:moveTo>
                <a:cubicBezTo>
                  <a:pt x="59" y="121"/>
                  <a:pt x="59" y="121"/>
                  <a:pt x="59" y="121"/>
                </a:cubicBezTo>
                <a:cubicBezTo>
                  <a:pt x="59" y="84"/>
                  <a:pt x="59" y="84"/>
                  <a:pt x="59" y="84"/>
                </a:cubicBezTo>
                <a:cubicBezTo>
                  <a:pt x="83" y="84"/>
                  <a:pt x="83" y="84"/>
                  <a:pt x="83" y="84"/>
                </a:cubicBezTo>
                <a:lnTo>
                  <a:pt x="83" y="121"/>
                </a:lnTo>
                <a:close/>
                <a:moveTo>
                  <a:pt x="113" y="121"/>
                </a:moveTo>
                <a:cubicBezTo>
                  <a:pt x="95" y="121"/>
                  <a:pt x="95" y="121"/>
                  <a:pt x="95" y="121"/>
                </a:cubicBezTo>
                <a:cubicBezTo>
                  <a:pt x="95" y="82"/>
                  <a:pt x="95" y="82"/>
                  <a:pt x="95" y="82"/>
                </a:cubicBezTo>
                <a:cubicBezTo>
                  <a:pt x="95" y="76"/>
                  <a:pt x="90" y="72"/>
                  <a:pt x="85" y="72"/>
                </a:cubicBezTo>
                <a:cubicBezTo>
                  <a:pt x="57" y="72"/>
                  <a:pt x="57" y="72"/>
                  <a:pt x="57" y="72"/>
                </a:cubicBezTo>
                <a:cubicBezTo>
                  <a:pt x="52" y="72"/>
                  <a:pt x="47" y="76"/>
                  <a:pt x="47" y="82"/>
                </a:cubicBezTo>
                <a:cubicBezTo>
                  <a:pt x="47" y="121"/>
                  <a:pt x="47" y="121"/>
                  <a:pt x="47" y="121"/>
                </a:cubicBezTo>
                <a:cubicBezTo>
                  <a:pt x="29" y="121"/>
                  <a:pt x="29" y="121"/>
                  <a:pt x="29" y="121"/>
                </a:cubicBezTo>
                <a:cubicBezTo>
                  <a:pt x="29" y="44"/>
                  <a:pt x="29" y="44"/>
                  <a:pt x="29" y="44"/>
                </a:cubicBezTo>
                <a:cubicBezTo>
                  <a:pt x="71" y="14"/>
                  <a:pt x="71" y="14"/>
                  <a:pt x="71" y="14"/>
                </a:cubicBezTo>
                <a:cubicBezTo>
                  <a:pt x="113" y="44"/>
                  <a:pt x="113" y="44"/>
                  <a:pt x="113" y="44"/>
                </a:cubicBezTo>
                <a:lnTo>
                  <a:pt x="113" y="1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48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8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84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84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84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8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184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184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184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84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84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84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84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750" fill="hold"/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750" fill="hold"/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18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50" fill="hold"/>
                                            <p:tgtEl>
                                              <p:spTgt spid="184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184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50" fill="hold"/>
                                            <p:tgtEl>
                                              <p:spTgt spid="184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5" dur="750" fill="hold"/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6" dur="750" fill="hold"/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184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184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184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184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184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8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6" dur="750" fill="hold"/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7" dur="750" fill="hold"/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184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8" fill="hold" grpId="0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3" dur="750" fill="hold"/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4" dur="750" fill="hold"/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84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0" dur="750" fill="hold"/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1" dur="750" fill="hold"/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184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7" dur="750" fill="hold"/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8" dur="750" fill="hold"/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434" grpId="0" animBg="1"/>
          <p:bldP spid="18434" grpId="1" animBg="1"/>
          <p:bldP spid="18435" grpId="0" animBg="1"/>
          <p:bldP spid="18435" grpId="1" animBg="1"/>
          <p:bldP spid="18436" grpId="0" animBg="1"/>
          <p:bldP spid="18436" grpId="1" animBg="1"/>
          <p:bldP spid="18437" grpId="0" animBg="1"/>
          <p:bldP spid="18437" grpId="1" animBg="1"/>
          <p:bldP spid="18438" grpId="0" animBg="1"/>
          <p:bldP spid="18438" grpId="1" animBg="1"/>
          <p:bldP spid="18439" grpId="0" animBg="1"/>
          <p:bldP spid="18440" grpId="0" animBg="1"/>
          <p:bldP spid="18441" grpId="0" animBg="1"/>
          <p:bldP spid="18442" grpId="0" animBg="1"/>
          <p:bldP spid="18443" grpId="0" animBg="1"/>
          <p:bldP spid="18444" grpId="0" animBg="1"/>
          <p:bldP spid="18445" grpId="0" animBg="1"/>
          <p:bldP spid="18446" grpId="0" animBg="1"/>
          <p:bldP spid="18447" grpId="0"/>
          <p:bldP spid="18448" grpId="0"/>
          <p:bldP spid="18449" grpId="0"/>
          <p:bldP spid="18450" grpId="0"/>
          <p:bldP spid="18451" grpId="0" animBg="1"/>
          <p:bldP spid="18451" grpId="1" animBg="1"/>
          <p:bldP spid="18455" grpId="0" animBg="1"/>
          <p:bldP spid="18455" grpId="1" animBg="1"/>
          <p:bldP spid="18459" grpId="0" animBg="1"/>
          <p:bldP spid="1845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8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84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84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84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8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184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184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184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84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84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84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84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18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50" fill="hold"/>
                                            <p:tgtEl>
                                              <p:spTgt spid="184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184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50" fill="hold"/>
                                            <p:tgtEl>
                                              <p:spTgt spid="184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184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184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184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184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184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750" fill="hold"/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184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750" fill="hold"/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750" fill="hold"/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84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750" fill="hold"/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750" fill="hold"/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184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750" fill="hold"/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750" fill="hold"/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434" grpId="0" animBg="1"/>
          <p:bldP spid="18434" grpId="1" animBg="1"/>
          <p:bldP spid="18435" grpId="0" animBg="1"/>
          <p:bldP spid="18435" grpId="1" animBg="1"/>
          <p:bldP spid="18436" grpId="0" animBg="1"/>
          <p:bldP spid="18436" grpId="1" animBg="1"/>
          <p:bldP spid="18437" grpId="0" animBg="1"/>
          <p:bldP spid="18437" grpId="1" animBg="1"/>
          <p:bldP spid="18438" grpId="0" animBg="1"/>
          <p:bldP spid="18438" grpId="1" animBg="1"/>
          <p:bldP spid="18439" grpId="0" animBg="1"/>
          <p:bldP spid="18440" grpId="0" animBg="1"/>
          <p:bldP spid="18441" grpId="0" animBg="1"/>
          <p:bldP spid="18442" grpId="0" animBg="1"/>
          <p:bldP spid="18443" grpId="0" animBg="1"/>
          <p:bldP spid="18444" grpId="0" animBg="1"/>
          <p:bldP spid="18445" grpId="0" animBg="1"/>
          <p:bldP spid="18446" grpId="0" animBg="1"/>
          <p:bldP spid="18447" grpId="0"/>
          <p:bldP spid="18448" grpId="0"/>
          <p:bldP spid="18449" grpId="0"/>
          <p:bldP spid="18450" grpId="0"/>
          <p:bldP spid="18451" grpId="0" animBg="1"/>
          <p:bldP spid="18451" grpId="1" animBg="1"/>
          <p:bldP spid="18455" grpId="0" animBg="1"/>
          <p:bldP spid="18455" grpId="1" animBg="1"/>
          <p:bldP spid="18459" grpId="0" animBg="1"/>
          <p:bldP spid="18459" grpId="1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497" y="3456696"/>
            <a:ext cx="920124" cy="6489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7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31" y="3003593"/>
            <a:ext cx="6633266" cy="1205376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682" rIns="949115" anchor="ctr"/>
          <a:lstStyle/>
          <a:p>
            <a:pPr>
              <a:lnSpc>
                <a:spcPct val="130000"/>
              </a:lnSpc>
              <a:defRPr/>
            </a:pPr>
            <a:endParaRPr lang="zh-CN" altLang="en-US" sz="1477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530" y="3285934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4077" y="2808805"/>
            <a:ext cx="1442703" cy="15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3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0123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399" y="3236745"/>
            <a:ext cx="4257960" cy="55387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sz="3999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399" y="3813920"/>
            <a:ext cx="4257960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8081460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Hexagon 23"/>
          <p:cNvSpPr/>
          <p:nvPr/>
        </p:nvSpPr>
        <p:spPr>
          <a:xfrm>
            <a:off x="7093350" y="2353961"/>
            <a:ext cx="1765093" cy="1521633"/>
          </a:xfrm>
          <a:prstGeom prst="hexagon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Hexagon 24"/>
          <p:cNvSpPr/>
          <p:nvPr/>
        </p:nvSpPr>
        <p:spPr>
          <a:xfrm>
            <a:off x="5546828" y="1610331"/>
            <a:ext cx="1765093" cy="1521633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Hexagon 32"/>
          <p:cNvSpPr/>
          <p:nvPr/>
        </p:nvSpPr>
        <p:spPr>
          <a:xfrm>
            <a:off x="7088102" y="4061474"/>
            <a:ext cx="1765093" cy="1521633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Hexagon 33"/>
          <p:cNvSpPr/>
          <p:nvPr/>
        </p:nvSpPr>
        <p:spPr>
          <a:xfrm>
            <a:off x="3989751" y="2353961"/>
            <a:ext cx="1765093" cy="1521633"/>
          </a:xfrm>
          <a:prstGeom prst="hexagon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Hexagon 34"/>
          <p:cNvSpPr/>
          <p:nvPr/>
        </p:nvSpPr>
        <p:spPr>
          <a:xfrm>
            <a:off x="3989751" y="4061474"/>
            <a:ext cx="1765093" cy="1521633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Hexagon 36"/>
          <p:cNvSpPr/>
          <p:nvPr/>
        </p:nvSpPr>
        <p:spPr>
          <a:xfrm>
            <a:off x="5566772" y="4822043"/>
            <a:ext cx="1765093" cy="1521633"/>
          </a:xfrm>
          <a:prstGeom prst="hexagon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455013" y="3200320"/>
            <a:ext cx="7934279" cy="1531416"/>
            <a:chOff x="52530" y="1944143"/>
            <a:chExt cx="7968598" cy="1538041"/>
          </a:xfrm>
          <a:solidFill>
            <a:schemeClr val="bg1"/>
          </a:solidFill>
        </p:grpSpPr>
        <p:grpSp>
          <p:nvGrpSpPr>
            <p:cNvPr id="3" name="Group 2"/>
            <p:cNvGrpSpPr/>
            <p:nvPr/>
          </p:nvGrpSpPr>
          <p:grpSpPr>
            <a:xfrm>
              <a:off x="3145192" y="1953970"/>
              <a:ext cx="1772728" cy="1528214"/>
              <a:chOff x="3145192" y="1953970"/>
              <a:chExt cx="1772728" cy="1528214"/>
            </a:xfrm>
            <a:grpFill/>
          </p:grpSpPr>
          <p:sp>
            <p:nvSpPr>
              <p:cNvPr id="23" name="Hexagon 22"/>
              <p:cNvSpPr/>
              <p:nvPr/>
            </p:nvSpPr>
            <p:spPr>
              <a:xfrm>
                <a:off x="3145192" y="1953970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13"/>
              <p:cNvSpPr>
                <a:spLocks noEditPoints="1"/>
              </p:cNvSpPr>
              <p:nvPr/>
            </p:nvSpPr>
            <p:spPr bwMode="auto">
              <a:xfrm>
                <a:off x="3676028" y="2509633"/>
                <a:ext cx="664606" cy="397235"/>
              </a:xfrm>
              <a:custGeom>
                <a:avLst/>
                <a:gdLst>
                  <a:gd name="T0" fmla="*/ 226 w 256"/>
                  <a:gd name="T1" fmla="*/ 131 h 154"/>
                  <a:gd name="T2" fmla="*/ 226 w 256"/>
                  <a:gd name="T3" fmla="*/ 130 h 154"/>
                  <a:gd name="T4" fmla="*/ 226 w 256"/>
                  <a:gd name="T5" fmla="*/ 10 h 154"/>
                  <a:gd name="T6" fmla="*/ 217 w 256"/>
                  <a:gd name="T7" fmla="*/ 0 h 154"/>
                  <a:gd name="T8" fmla="*/ 38 w 256"/>
                  <a:gd name="T9" fmla="*/ 0 h 154"/>
                  <a:gd name="T10" fmla="*/ 29 w 256"/>
                  <a:gd name="T11" fmla="*/ 10 h 154"/>
                  <a:gd name="T12" fmla="*/ 29 w 256"/>
                  <a:gd name="T13" fmla="*/ 130 h 154"/>
                  <a:gd name="T14" fmla="*/ 29 w 256"/>
                  <a:gd name="T15" fmla="*/ 131 h 154"/>
                  <a:gd name="T16" fmla="*/ 0 w 256"/>
                  <a:gd name="T17" fmla="*/ 138 h 154"/>
                  <a:gd name="T18" fmla="*/ 3 w 256"/>
                  <a:gd name="T19" fmla="*/ 154 h 154"/>
                  <a:gd name="T20" fmla="*/ 253 w 256"/>
                  <a:gd name="T21" fmla="*/ 154 h 154"/>
                  <a:gd name="T22" fmla="*/ 256 w 256"/>
                  <a:gd name="T23" fmla="*/ 138 h 154"/>
                  <a:gd name="T24" fmla="*/ 226 w 256"/>
                  <a:gd name="T25" fmla="*/ 131 h 154"/>
                  <a:gd name="T26" fmla="*/ 207 w 256"/>
                  <a:gd name="T27" fmla="*/ 119 h 154"/>
                  <a:gd name="T28" fmla="*/ 48 w 256"/>
                  <a:gd name="T29" fmla="*/ 119 h 154"/>
                  <a:gd name="T30" fmla="*/ 48 w 256"/>
                  <a:gd name="T31" fmla="*/ 20 h 154"/>
                  <a:gd name="T32" fmla="*/ 207 w 256"/>
                  <a:gd name="T33" fmla="*/ 20 h 154"/>
                  <a:gd name="T34" fmla="*/ 207 w 256"/>
                  <a:gd name="T35" fmla="*/ 11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6" h="154">
                    <a:moveTo>
                      <a:pt x="226" y="131"/>
                    </a:moveTo>
                    <a:cubicBezTo>
                      <a:pt x="226" y="131"/>
                      <a:pt x="226" y="131"/>
                      <a:pt x="226" y="130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6" y="5"/>
                      <a:pt x="222" y="0"/>
                      <a:pt x="21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3" y="0"/>
                      <a:pt x="29" y="5"/>
                      <a:pt x="29" y="10"/>
                    </a:cubicBezTo>
                    <a:cubicBezTo>
                      <a:pt x="29" y="130"/>
                      <a:pt x="29" y="130"/>
                      <a:pt x="29" y="130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3" y="154"/>
                      <a:pt x="3" y="154"/>
                      <a:pt x="3" y="154"/>
                    </a:cubicBezTo>
                    <a:cubicBezTo>
                      <a:pt x="253" y="154"/>
                      <a:pt x="253" y="154"/>
                      <a:pt x="253" y="154"/>
                    </a:cubicBezTo>
                    <a:cubicBezTo>
                      <a:pt x="256" y="138"/>
                      <a:pt x="256" y="138"/>
                      <a:pt x="256" y="138"/>
                    </a:cubicBezTo>
                    <a:lnTo>
                      <a:pt x="226" y="131"/>
                    </a:lnTo>
                    <a:close/>
                    <a:moveTo>
                      <a:pt x="207" y="119"/>
                    </a:moveTo>
                    <a:cubicBezTo>
                      <a:pt x="48" y="119"/>
                      <a:pt x="48" y="119"/>
                      <a:pt x="48" y="119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07" y="20"/>
                      <a:pt x="207" y="20"/>
                      <a:pt x="207" y="20"/>
                    </a:cubicBezTo>
                    <a:lnTo>
                      <a:pt x="207" y="119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046" tIns="45523" rIns="91046" bIns="4552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2530" y="1944143"/>
              <a:ext cx="1772728" cy="1528214"/>
              <a:chOff x="52530" y="1944143"/>
              <a:chExt cx="1772728" cy="1528214"/>
            </a:xfrm>
            <a:grpFill/>
          </p:grpSpPr>
          <p:sp>
            <p:nvSpPr>
              <p:cNvPr id="62" name="Hexagon 61"/>
              <p:cNvSpPr/>
              <p:nvPr/>
            </p:nvSpPr>
            <p:spPr>
              <a:xfrm>
                <a:off x="5253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8"/>
              <p:cNvSpPr>
                <a:spLocks noEditPoints="1"/>
              </p:cNvSpPr>
              <p:nvPr/>
            </p:nvSpPr>
            <p:spPr bwMode="auto">
              <a:xfrm>
                <a:off x="731020" y="2460800"/>
                <a:ext cx="311889" cy="464415"/>
              </a:xfrm>
              <a:custGeom>
                <a:avLst/>
                <a:gdLst>
                  <a:gd name="T0" fmla="*/ 201 w 202"/>
                  <a:gd name="T1" fmla="*/ 138 h 300"/>
                  <a:gd name="T2" fmla="*/ 2 w 202"/>
                  <a:gd name="T3" fmla="*/ 138 h 300"/>
                  <a:gd name="T4" fmla="*/ 0 w 202"/>
                  <a:gd name="T5" fmla="*/ 173 h 300"/>
                  <a:gd name="T6" fmla="*/ 101 w 202"/>
                  <a:gd name="T7" fmla="*/ 300 h 300"/>
                  <a:gd name="T8" fmla="*/ 201 w 202"/>
                  <a:gd name="T9" fmla="*/ 173 h 300"/>
                  <a:gd name="T10" fmla="*/ 201 w 202"/>
                  <a:gd name="T11" fmla="*/ 138 h 300"/>
                  <a:gd name="T12" fmla="*/ 113 w 202"/>
                  <a:gd name="T13" fmla="*/ 0 h 300"/>
                  <a:gd name="T14" fmla="*/ 113 w 202"/>
                  <a:gd name="T15" fmla="*/ 115 h 300"/>
                  <a:gd name="T16" fmla="*/ 200 w 202"/>
                  <a:gd name="T17" fmla="*/ 115 h 300"/>
                  <a:gd name="T18" fmla="*/ 113 w 202"/>
                  <a:gd name="T19" fmla="*/ 0 h 300"/>
                  <a:gd name="T20" fmla="*/ 89 w 202"/>
                  <a:gd name="T21" fmla="*/ 0 h 300"/>
                  <a:gd name="T22" fmla="*/ 2 w 202"/>
                  <a:gd name="T23" fmla="*/ 115 h 300"/>
                  <a:gd name="T24" fmla="*/ 89 w 202"/>
                  <a:gd name="T25" fmla="*/ 115 h 300"/>
                  <a:gd name="T26" fmla="*/ 89 w 202"/>
                  <a:gd name="T27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2" h="300">
                    <a:moveTo>
                      <a:pt x="201" y="138"/>
                    </a:moveTo>
                    <a:cubicBezTo>
                      <a:pt x="2" y="138"/>
                      <a:pt x="2" y="138"/>
                      <a:pt x="2" y="138"/>
                    </a:cubicBezTo>
                    <a:cubicBezTo>
                      <a:pt x="1" y="152"/>
                      <a:pt x="0" y="159"/>
                      <a:pt x="0" y="173"/>
                    </a:cubicBezTo>
                    <a:cubicBezTo>
                      <a:pt x="0" y="247"/>
                      <a:pt x="0" y="300"/>
                      <a:pt x="101" y="300"/>
                    </a:cubicBezTo>
                    <a:cubicBezTo>
                      <a:pt x="201" y="300"/>
                      <a:pt x="201" y="247"/>
                      <a:pt x="201" y="173"/>
                    </a:cubicBezTo>
                    <a:cubicBezTo>
                      <a:pt x="201" y="159"/>
                      <a:pt x="202" y="152"/>
                      <a:pt x="201" y="138"/>
                    </a:cubicBezTo>
                    <a:close/>
                    <a:moveTo>
                      <a:pt x="113" y="0"/>
                    </a:moveTo>
                    <a:cubicBezTo>
                      <a:pt x="113" y="115"/>
                      <a:pt x="113" y="115"/>
                      <a:pt x="113" y="115"/>
                    </a:cubicBezTo>
                    <a:cubicBezTo>
                      <a:pt x="200" y="115"/>
                      <a:pt x="200" y="115"/>
                      <a:pt x="200" y="115"/>
                    </a:cubicBezTo>
                    <a:cubicBezTo>
                      <a:pt x="192" y="55"/>
                      <a:pt x="173" y="3"/>
                      <a:pt x="113" y="0"/>
                    </a:cubicBezTo>
                    <a:close/>
                    <a:moveTo>
                      <a:pt x="89" y="0"/>
                    </a:moveTo>
                    <a:cubicBezTo>
                      <a:pt x="21" y="2"/>
                      <a:pt x="8" y="55"/>
                      <a:pt x="2" y="115"/>
                    </a:cubicBezTo>
                    <a:cubicBezTo>
                      <a:pt x="89" y="115"/>
                      <a:pt x="89" y="115"/>
                      <a:pt x="89" y="115"/>
                    </a:cubicBez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046" tIns="45523" rIns="91046" bIns="4552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6248400" y="1944143"/>
              <a:ext cx="1772728" cy="1528214"/>
              <a:chOff x="6248400" y="1944143"/>
              <a:chExt cx="1772728" cy="1528214"/>
            </a:xfrm>
            <a:grpFill/>
          </p:grpSpPr>
          <p:sp>
            <p:nvSpPr>
              <p:cNvPr id="61" name="Hexagon 60"/>
              <p:cNvSpPr/>
              <p:nvPr/>
            </p:nvSpPr>
            <p:spPr>
              <a:xfrm>
                <a:off x="624840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6930594" y="2443673"/>
                <a:ext cx="422683" cy="479107"/>
                <a:chOff x="6109895" y="1540361"/>
                <a:chExt cx="133147" cy="150921"/>
              </a:xfrm>
              <a:grpFill/>
            </p:grpSpPr>
            <p:sp>
              <p:nvSpPr>
                <p:cNvPr id="43" name="Freeform 143"/>
                <p:cNvSpPr>
                  <a:spLocks noEditPoints="1"/>
                </p:cNvSpPr>
                <p:nvPr/>
              </p:nvSpPr>
              <p:spPr bwMode="auto">
                <a:xfrm>
                  <a:off x="6130176" y="1540361"/>
                  <a:ext cx="92585" cy="92585"/>
                </a:xfrm>
                <a:custGeom>
                  <a:avLst/>
                  <a:gdLst>
                    <a:gd name="T0" fmla="*/ 77 w 154"/>
                    <a:gd name="T1" fmla="*/ 0 h 155"/>
                    <a:gd name="T2" fmla="*/ 0 w 154"/>
                    <a:gd name="T3" fmla="*/ 78 h 155"/>
                    <a:gd name="T4" fmla="*/ 77 w 154"/>
                    <a:gd name="T5" fmla="*/ 155 h 155"/>
                    <a:gd name="T6" fmla="*/ 154 w 154"/>
                    <a:gd name="T7" fmla="*/ 78 h 155"/>
                    <a:gd name="T8" fmla="*/ 77 w 154"/>
                    <a:gd name="T9" fmla="*/ 0 h 155"/>
                    <a:gd name="T10" fmla="*/ 81 w 154"/>
                    <a:gd name="T11" fmla="*/ 139 h 155"/>
                    <a:gd name="T12" fmla="*/ 26 w 154"/>
                    <a:gd name="T13" fmla="*/ 101 h 155"/>
                    <a:gd name="T14" fmla="*/ 136 w 154"/>
                    <a:gd name="T15" fmla="*/ 101 h 155"/>
                    <a:gd name="T16" fmla="*/ 81 w 154"/>
                    <a:gd name="T17" fmla="*/ 13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55">
                      <a:moveTo>
                        <a:pt x="77" y="0"/>
                      </a:moveTo>
                      <a:cubicBezTo>
                        <a:pt x="34" y="0"/>
                        <a:pt x="0" y="35"/>
                        <a:pt x="0" y="78"/>
                      </a:cubicBezTo>
                      <a:cubicBezTo>
                        <a:pt x="0" y="120"/>
                        <a:pt x="34" y="155"/>
                        <a:pt x="77" y="155"/>
                      </a:cubicBezTo>
                      <a:cubicBezTo>
                        <a:pt x="120" y="155"/>
                        <a:pt x="154" y="120"/>
                        <a:pt x="154" y="78"/>
                      </a:cubicBezTo>
                      <a:cubicBezTo>
                        <a:pt x="154" y="35"/>
                        <a:pt x="120" y="0"/>
                        <a:pt x="77" y="0"/>
                      </a:cubicBezTo>
                      <a:close/>
                      <a:moveTo>
                        <a:pt x="81" y="139"/>
                      </a:moveTo>
                      <a:cubicBezTo>
                        <a:pt x="58" y="139"/>
                        <a:pt x="37" y="124"/>
                        <a:pt x="26" y="101"/>
                      </a:cubicBezTo>
                      <a:cubicBezTo>
                        <a:pt x="136" y="101"/>
                        <a:pt x="136" y="101"/>
                        <a:pt x="136" y="101"/>
                      </a:cubicBezTo>
                      <a:cubicBezTo>
                        <a:pt x="124" y="124"/>
                        <a:pt x="104" y="139"/>
                        <a:pt x="81" y="1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046" tIns="45523" rIns="91046" bIns="4552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276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Freeform 146"/>
                <p:cNvSpPr>
                  <a:spLocks/>
                </p:cNvSpPr>
                <p:nvPr/>
              </p:nvSpPr>
              <p:spPr bwMode="auto">
                <a:xfrm>
                  <a:off x="6109895" y="1650721"/>
                  <a:ext cx="133147" cy="40561"/>
                </a:xfrm>
                <a:custGeom>
                  <a:avLst/>
                  <a:gdLst>
                    <a:gd name="T0" fmla="*/ 158 w 222"/>
                    <a:gd name="T1" fmla="*/ 0 h 67"/>
                    <a:gd name="T2" fmla="*/ 111 w 222"/>
                    <a:gd name="T3" fmla="*/ 12 h 67"/>
                    <a:gd name="T4" fmla="*/ 64 w 222"/>
                    <a:gd name="T5" fmla="*/ 0 h 67"/>
                    <a:gd name="T6" fmla="*/ 0 w 222"/>
                    <a:gd name="T7" fmla="*/ 67 h 67"/>
                    <a:gd name="T8" fmla="*/ 222 w 222"/>
                    <a:gd name="T9" fmla="*/ 67 h 67"/>
                    <a:gd name="T10" fmla="*/ 158 w 222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2" h="67">
                      <a:moveTo>
                        <a:pt x="158" y="0"/>
                      </a:moveTo>
                      <a:cubicBezTo>
                        <a:pt x="144" y="7"/>
                        <a:pt x="128" y="12"/>
                        <a:pt x="111" y="12"/>
                      </a:cubicBezTo>
                      <a:cubicBezTo>
                        <a:pt x="94" y="12"/>
                        <a:pt x="78" y="7"/>
                        <a:pt x="64" y="0"/>
                      </a:cubicBezTo>
                      <a:cubicBezTo>
                        <a:pt x="34" y="8"/>
                        <a:pt x="11" y="26"/>
                        <a:pt x="0" y="67"/>
                      </a:cubicBezTo>
                      <a:cubicBezTo>
                        <a:pt x="222" y="67"/>
                        <a:pt x="222" y="67"/>
                        <a:pt x="222" y="67"/>
                      </a:cubicBezTo>
                      <a:cubicBezTo>
                        <a:pt x="211" y="26"/>
                        <a:pt x="188" y="8"/>
                        <a:pt x="15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046" tIns="45523" rIns="91046" bIns="4552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276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7" name="Text Placeholder 32"/>
          <p:cNvSpPr txBox="1">
            <a:spLocks/>
          </p:cNvSpPr>
          <p:nvPr/>
        </p:nvSpPr>
        <p:spPr>
          <a:xfrm>
            <a:off x="154368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1529274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32"/>
          <p:cNvSpPr txBox="1">
            <a:spLocks/>
          </p:cNvSpPr>
          <p:nvPr/>
        </p:nvSpPr>
        <p:spPr>
          <a:xfrm>
            <a:off x="862784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33"/>
          <p:cNvSpPr txBox="1">
            <a:spLocks/>
          </p:cNvSpPr>
          <p:nvPr/>
        </p:nvSpPr>
        <p:spPr>
          <a:xfrm>
            <a:off x="9589301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>
            <a:spLocks/>
          </p:cNvSpPr>
          <p:nvPr/>
        </p:nvSpPr>
        <p:spPr>
          <a:xfrm>
            <a:off x="154368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3"/>
          <p:cNvSpPr txBox="1">
            <a:spLocks/>
          </p:cNvSpPr>
          <p:nvPr/>
        </p:nvSpPr>
        <p:spPr>
          <a:xfrm>
            <a:off x="1529274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32"/>
          <p:cNvSpPr txBox="1">
            <a:spLocks/>
          </p:cNvSpPr>
          <p:nvPr/>
        </p:nvSpPr>
        <p:spPr>
          <a:xfrm>
            <a:off x="862784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33"/>
          <p:cNvSpPr txBox="1">
            <a:spLocks/>
          </p:cNvSpPr>
          <p:nvPr/>
        </p:nvSpPr>
        <p:spPr>
          <a:xfrm>
            <a:off x="9589301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52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3" grpId="0" animBg="1"/>
      <p:bldP spid="34" grpId="0" animBg="1"/>
      <p:bldP spid="35" grpId="0" animBg="1"/>
      <p:bldP spid="37" grpId="0" animBg="1"/>
      <p:bldP spid="27" grpId="0"/>
      <p:bldP spid="28" grpId="0"/>
      <p:bldP spid="29" grpId="0"/>
      <p:bldP spid="30" grpId="0"/>
      <p:bldP spid="31" grpId="0"/>
      <p:bldP spid="32" grpId="0"/>
      <p:bldP spid="36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86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92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42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497" y="3456696"/>
            <a:ext cx="920124" cy="6489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7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7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31" y="3003593"/>
            <a:ext cx="6633266" cy="1205376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682" rIns="949115" anchor="ctr"/>
          <a:lstStyle/>
          <a:p>
            <a:pPr>
              <a:lnSpc>
                <a:spcPct val="130000"/>
              </a:lnSpc>
              <a:defRPr/>
            </a:pPr>
            <a:endParaRPr lang="zh-CN" altLang="en-US" sz="1477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530" y="3285934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4077" y="2808805"/>
            <a:ext cx="1442703" cy="15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3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0123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399" y="3236745"/>
            <a:ext cx="4257960" cy="55387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sz="3999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399" y="3813920"/>
            <a:ext cx="4257960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5280869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547" y="1117027"/>
            <a:ext cx="4028238" cy="289062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5256" y="1117027"/>
            <a:ext cx="4028238" cy="2890627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35965" y="1117027"/>
            <a:ext cx="4028238" cy="289062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4547" y="4082786"/>
            <a:ext cx="4028238" cy="289062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415256" y="4082786"/>
            <a:ext cx="4028238" cy="289062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535965" y="4082785"/>
            <a:ext cx="4028238" cy="2890627"/>
          </a:xfrm>
          <a:prstGeom prst="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5038058" y="1764351"/>
            <a:ext cx="2754535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867276" y="4847534"/>
            <a:ext cx="2753787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1" name="TextBox 3"/>
          <p:cNvSpPr>
            <a:spLocks noChangeArrowheads="1"/>
          </p:cNvSpPr>
          <p:nvPr/>
        </p:nvSpPr>
        <p:spPr bwMode="auto">
          <a:xfrm>
            <a:off x="9209588" y="4847534"/>
            <a:ext cx="2836361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2" name="矩形 32"/>
          <p:cNvSpPr/>
          <p:nvPr/>
        </p:nvSpPr>
        <p:spPr>
          <a:xfrm flipH="1">
            <a:off x="4415256" y="304029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32"/>
          <p:cNvSpPr/>
          <p:nvPr/>
        </p:nvSpPr>
        <p:spPr>
          <a:xfrm>
            <a:off x="3391426" y="600605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32"/>
          <p:cNvSpPr/>
          <p:nvPr/>
        </p:nvSpPr>
        <p:spPr>
          <a:xfrm rot="16200000">
            <a:off x="8553966" y="4064786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30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4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7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0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6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22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42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35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401606" y="5006027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91228" y="5050650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0849" y="5095274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162212" y="1918609"/>
            <a:ext cx="8638667" cy="2883693"/>
            <a:chOff x="1167355" y="1217191"/>
            <a:chExt cx="6892537" cy="2300813"/>
          </a:xfrm>
        </p:grpSpPr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1167355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 flipH="1" flipV="1">
              <a:off x="3653420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 rot="18900000">
              <a:off x="1723577" y="1817977"/>
              <a:ext cx="1104193" cy="1104192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 rot="18900000">
              <a:off x="4055751" y="1817977"/>
              <a:ext cx="1104192" cy="1104192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 rot="18900000">
              <a:off x="6366467" y="1817977"/>
              <a:ext cx="1104192" cy="1104192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 rot="18900000">
              <a:off x="2167565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 rot="18900000">
              <a:off x="4499738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 rot="18900000">
              <a:off x="6810454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2218696" y="1769718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4552517" y="1786760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t" anchorCtr="0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6869836" y="1769718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20" name="TextBox 11"/>
            <p:cNvSpPr txBox="1">
              <a:spLocks noChangeArrowheads="1"/>
            </p:cNvSpPr>
            <p:nvPr/>
          </p:nvSpPr>
          <p:spPr bwMode="auto">
            <a:xfrm flipH="1">
              <a:off x="1897609" y="2271669"/>
              <a:ext cx="713402" cy="45117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1" name="TextBox 11"/>
            <p:cNvSpPr txBox="1">
              <a:spLocks noChangeArrowheads="1"/>
            </p:cNvSpPr>
            <p:nvPr/>
          </p:nvSpPr>
          <p:spPr bwMode="auto">
            <a:xfrm flipH="1">
              <a:off x="4245583" y="2241697"/>
              <a:ext cx="724522" cy="45117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lIns="0" tIns="0" rIns="0" bIns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 flipH="1">
              <a:off x="6564080" y="2221374"/>
              <a:ext cx="725693" cy="45117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25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97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497" y="3456696"/>
            <a:ext cx="920124" cy="6489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7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7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31" y="3003593"/>
            <a:ext cx="6633266" cy="1205376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682" rIns="949115" anchor="ctr"/>
          <a:lstStyle/>
          <a:p>
            <a:pPr>
              <a:lnSpc>
                <a:spcPct val="130000"/>
              </a:lnSpc>
              <a:defRPr/>
            </a:pPr>
            <a:endParaRPr lang="zh-CN" altLang="en-US" sz="1477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530" y="3285934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4077" y="2808805"/>
            <a:ext cx="1442703" cy="15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3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0123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399" y="3236745"/>
            <a:ext cx="4257960" cy="55387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sz="3999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399" y="3813920"/>
            <a:ext cx="4257960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474883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89805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697909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6" name="TextBox 15"/>
          <p:cNvSpPr txBox="1"/>
          <p:nvPr/>
        </p:nvSpPr>
        <p:spPr>
          <a:xfrm>
            <a:off x="6466414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6474518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8" name="矩形 27"/>
          <p:cNvSpPr/>
          <p:nvPr/>
        </p:nvSpPr>
        <p:spPr>
          <a:xfrm>
            <a:off x="632995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6812" y="2574185"/>
            <a:ext cx="2865432" cy="14487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40629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44447" y="2574185"/>
            <a:ext cx="2865432" cy="144877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2995" y="4088660"/>
            <a:ext cx="2865432" cy="144877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36812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40629" y="4088660"/>
            <a:ext cx="2865432" cy="144877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44447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1028561" y="4761405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022386" y="4440642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95695" y="3333822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9520" y="3013059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6897516" y="478939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6891341" y="446863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TextBox 15"/>
          <p:cNvSpPr txBox="1"/>
          <p:nvPr/>
        </p:nvSpPr>
        <p:spPr>
          <a:xfrm>
            <a:off x="9790006" y="326850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9783831" y="294774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15"/>
          <p:cNvSpPr txBox="1"/>
          <p:nvPr/>
        </p:nvSpPr>
        <p:spPr>
          <a:xfrm>
            <a:off x="3566355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3574459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9342964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51068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57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1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8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  <a:solidFill>
            <a:schemeClr val="accent5"/>
          </a:solidFill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518561"/>
            <a:chOff x="5228512" y="1109269"/>
            <a:chExt cx="2871880" cy="424667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2308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5"/>
            <a:ext cx="2700245" cy="518564"/>
            <a:chOff x="5228512" y="1869180"/>
            <a:chExt cx="2871880" cy="424670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8"/>
            <a:ext cx="2700245" cy="518564"/>
            <a:chOff x="5228512" y="2629091"/>
            <a:chExt cx="2871880" cy="424670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6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2"/>
            <a:ext cx="2700245" cy="518564"/>
            <a:chOff x="5228512" y="3299800"/>
            <a:chExt cx="2871880" cy="424670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63"/>
            <a:ext cx="2700245" cy="518565"/>
            <a:chOff x="5228512" y="4059711"/>
            <a:chExt cx="2871880" cy="424671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7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82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02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324170" y="3859342"/>
            <a:ext cx="3534221" cy="223335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699286" y="3859342"/>
            <a:ext cx="3534221" cy="223335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074400" y="3859342"/>
            <a:ext cx="3534221" cy="22333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7545043" y="2281219"/>
            <a:ext cx="0" cy="110008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7756684" y="2218728"/>
            <a:ext cx="4577347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THANK YOU </a:t>
            </a:r>
            <a:endParaRPr lang="en-US" altLang="zh-CN" sz="4800" dirty="0">
              <a:solidFill>
                <a:schemeClr val="accent1">
                  <a:lumMod val="7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2047172" y="6351879"/>
            <a:ext cx="301405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000" dirty="0">
                <a:solidFill>
                  <a:schemeClr val="accent2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</p:spTree>
    <p:extLst>
      <p:ext uri="{BB962C8B-B14F-4D97-AF65-F5344CB8AC3E}">
        <p14:creationId xmlns:p14="http://schemas.microsoft.com/office/powerpoint/2010/main" val="2796989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4" grpId="0"/>
      <p:bldP spid="14" grpId="1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20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heme/theme1.xml><?xml version="1.0" encoding="utf-8"?>
<a:theme xmlns:a="http://schemas.openxmlformats.org/drawingml/2006/main" name="自定义设计方案">
  <a:themeElements>
    <a:clrScheme name="自定义 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C1DD"/>
      </a:accent1>
      <a:accent2>
        <a:srgbClr val="92D050"/>
      </a:accent2>
      <a:accent3>
        <a:srgbClr val="4BC1DD"/>
      </a:accent3>
      <a:accent4>
        <a:srgbClr val="92D050"/>
      </a:accent4>
      <a:accent5>
        <a:srgbClr val="4BC1DD"/>
      </a:accent5>
      <a:accent6>
        <a:srgbClr val="92D050"/>
      </a:accent6>
      <a:hlink>
        <a:srgbClr val="4BC1DD"/>
      </a:hlink>
      <a:folHlink>
        <a:srgbClr val="92D05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2944</Words>
  <Application>Microsoft Office PowerPoint</Application>
  <PresentationFormat>自定义</PresentationFormat>
  <Paragraphs>250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宋体</vt:lpstr>
      <vt:lpstr>微软雅黑</vt:lpstr>
      <vt:lpstr>Arial</vt:lpstr>
      <vt:lpstr>Calibri</vt:lpstr>
      <vt:lpstr>Calibri Light</vt:lpstr>
      <vt:lpstr>Impact</vt:lpstr>
      <vt:lpstr>Wingdings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bt202</dc:title>
  <dc:creator/>
  <cp:lastModifiedBy/>
  <cp:revision>1</cp:revision>
  <dcterms:created xsi:type="dcterms:W3CDTF">2016-11-28T18:08:04Z</dcterms:created>
  <dcterms:modified xsi:type="dcterms:W3CDTF">2018-09-05T01:41:14Z</dcterms:modified>
</cp:coreProperties>
</file>