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5.xml" ContentType="application/vnd.openxmlformats-officedocument.drawingml.chart+xml"/>
  <Override PartName="/ppt/notesSlides/notesSlide26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60" r:id="rId5"/>
    <p:sldId id="272" r:id="rId6"/>
    <p:sldId id="289" r:id="rId7"/>
    <p:sldId id="275" r:id="rId8"/>
    <p:sldId id="270" r:id="rId9"/>
    <p:sldId id="282" r:id="rId10"/>
    <p:sldId id="293" r:id="rId11"/>
    <p:sldId id="286" r:id="rId12"/>
    <p:sldId id="285" r:id="rId13"/>
    <p:sldId id="291" r:id="rId14"/>
    <p:sldId id="292" r:id="rId15"/>
    <p:sldId id="294" r:id="rId16"/>
    <p:sldId id="276" r:id="rId17"/>
    <p:sldId id="277" r:id="rId18"/>
    <p:sldId id="274" r:id="rId19"/>
    <p:sldId id="278" r:id="rId20"/>
    <p:sldId id="264" r:id="rId21"/>
    <p:sldId id="295" r:id="rId22"/>
    <p:sldId id="265" r:id="rId23"/>
    <p:sldId id="279" r:id="rId24"/>
    <p:sldId id="288" r:id="rId25"/>
    <p:sldId id="284" r:id="rId26"/>
    <p:sldId id="283" r:id="rId27"/>
    <p:sldId id="296" r:id="rId28"/>
    <p:sldId id="287" r:id="rId29"/>
    <p:sldId id="280" r:id="rId30"/>
    <p:sldId id="290" r:id="rId31"/>
    <p:sldId id="266" r:id="rId32"/>
    <p:sldId id="281" r:id="rId33"/>
    <p:sldId id="297" r:id="rId34"/>
    <p:sldId id="267" r:id="rId35"/>
    <p:sldId id="269" r:id="rId36"/>
    <p:sldId id="268" r:id="rId37"/>
    <p:sldId id="273" r:id="rId38"/>
    <p:sldId id="271" r:id="rId39"/>
    <p:sldId id="298" r:id="rId40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77C"/>
    <a:srgbClr val="939D25"/>
    <a:srgbClr val="F4A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8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F3-4A91-A8F8-7D0A3F36D2CB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F3-4A91-A8F8-7D0A3F36D2CB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F3-4A91-A8F8-7D0A3F36D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C68-425C-8D45-03B7120DE43F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C68-425C-8D45-03B7120DE43F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68-425C-8D45-03B7120DE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62-4BFC-B2EB-EDCF367B61C7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62-4BFC-B2EB-EDCF367B61C7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62-4BFC-B2EB-EDCF367B6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4A0DC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C94-494D-844A-D1F68F97B467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C94-494D-844A-D1F68F97B46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94-494D-844A-D1F68F97B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6D-4D2A-AEA2-5C40BE1CF2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6D-4D2A-AEA2-5C40BE1CF2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6D-4D2A-AEA2-5C40BE1CF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09327648"/>
        <c:axId val="1309329280"/>
      </c:barChart>
      <c:catAx>
        <c:axId val="13093276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09329280"/>
        <c:crosses val="autoZero"/>
        <c:auto val="1"/>
        <c:lblAlgn val="ctr"/>
        <c:lblOffset val="100"/>
        <c:noMultiLvlLbl val="0"/>
      </c:catAx>
      <c:valAx>
        <c:axId val="1309329280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309327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类别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57-4385-B541-6F7C9BE583ED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57-4385-B541-6F7C9BE583E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57-4385-B541-6F7C9BE583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类别 2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9D57-4385-B541-6F7C9BE583ED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57-4385-B541-6F7C9BE583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类别 3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9D57-4385-B541-6F7C9BE583ED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57-4385-B541-6F7C9BE583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类别 4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57-4385-B541-6F7C9BE58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0"/>
        <c:axId val="1309320032"/>
        <c:axId val="1309324384"/>
      </c:barChart>
      <c:catAx>
        <c:axId val="1309320032"/>
        <c:scaling>
          <c:orientation val="maxMin"/>
        </c:scaling>
        <c:delete val="1"/>
        <c:axPos val="l"/>
        <c:minorGridlines>
          <c:spPr>
            <a:ln>
              <a:solidFill>
                <a:prstClr val="black">
                  <a:tint val="50000"/>
                  <a:shade val="95000"/>
                  <a:satMod val="105000"/>
                </a:prstClr>
              </a:solidFill>
              <a:prstDash val="dash"/>
            </a:ln>
          </c:spPr>
        </c:minorGridlines>
        <c:numFmt formatCode="General" sourceLinked="0"/>
        <c:majorTickMark val="out"/>
        <c:minorTickMark val="none"/>
        <c:tickLblPos val="none"/>
        <c:crossAx val="1309324384"/>
        <c:crosses val="autoZero"/>
        <c:auto val="0"/>
        <c:lblAlgn val="ctr"/>
        <c:lblOffset val="100"/>
        <c:tickMarkSkip val="1"/>
        <c:noMultiLvlLbl val="0"/>
      </c:catAx>
      <c:valAx>
        <c:axId val="1309324384"/>
        <c:scaling>
          <c:orientation val="minMax"/>
        </c:scaling>
        <c:delete val="1"/>
        <c:axPos val="t"/>
        <c:majorGridlines>
          <c:spPr>
            <a:ln>
              <a:solidFill>
                <a:schemeClr val="bg1"/>
              </a:solidFill>
            </a:ln>
          </c:spPr>
        </c:majorGridlines>
        <c:numFmt formatCode="0.00%" sourceLinked="0"/>
        <c:majorTickMark val="cross"/>
        <c:minorTickMark val="none"/>
        <c:tickLblPos val="none"/>
        <c:crossAx val="1309320032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65000"/>
              <a:lumOff val="35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63-4FFC-AD5A-5482E927C61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63-4FFC-AD5A-5482E927C610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63-4FFC-AD5A-5482E927C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904-4E5D-822B-EA5529B5696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904-4E5D-822B-EA5529B56966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04-4E5D-822B-EA5529B56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2EE94-BE08-41F6-B52C-DCA2A208DDA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2D75F-9002-4DDD-9906-318D01587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780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156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249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979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391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437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0273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997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293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026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2182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095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920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6577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639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285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944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717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3867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4110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1418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0209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477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988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002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4444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1656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12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0480"/>
            <a:ext cx="10515600" cy="455969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gradFill flip="none" rotWithShape="1">
          <a:gsLst>
            <a:gs pos="0">
              <a:srgbClr val="DCDCDC"/>
            </a:gs>
            <a:gs pos="0">
              <a:srgbClr val="DCDCDC"/>
            </a:gs>
            <a:gs pos="100000">
              <a:srgbClr val="F1F1F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35658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.xml"/><Relationship Id="rId4" Type="http://schemas.openxmlformats.org/officeDocument/2006/relationships/audio" Target="../media/media1.mp3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microsoft.com/office/2007/relationships/hdphoto" Target="../media/hdphoto1.wdp"/><Relationship Id="rId9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_文本框 3"/>
          <p:cNvSpPr txBox="1"/>
          <p:nvPr>
            <p:custDataLst>
              <p:tags r:id="rId1"/>
            </p:custDataLst>
          </p:nvPr>
        </p:nvSpPr>
        <p:spPr>
          <a:xfrm>
            <a:off x="3903761" y="3131464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rPr>
              <a:t>人生因拼搏而精彩！</a:t>
            </a:r>
            <a:endParaRPr lang="zh-CN" altLang="en-US" sz="4000" b="1" dirty="0">
              <a:ln w="12700">
                <a:noFill/>
                <a:prstDash val="solid"/>
              </a:ln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1" name="PA_矩形 10"/>
          <p:cNvSpPr/>
          <p:nvPr>
            <p:custDataLst>
              <p:tags r:id="rId2"/>
            </p:custDataLst>
          </p:nvPr>
        </p:nvSpPr>
        <p:spPr>
          <a:xfrm>
            <a:off x="3654739" y="3772819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CONTENT TO PLAY HERE, OR THROUGH YOUR COPY, PASTE IN THIS BOX, AND SELECT ONLY THE TEXT. </a:t>
            </a:r>
          </a:p>
        </p:txBody>
      </p:sp>
      <p:pic>
        <p:nvPicPr>
          <p:cNvPr id="15" name="PA_RyanFarish - Music Box">
            <a:hlinkClick r:id="" action="ppaction://media"/>
          </p:cNvPr>
          <p:cNvPicPr>
            <a:picLocks noChangeAspect="1"/>
          </p:cNvPicPr>
          <p:nvPr>
            <a:audioFile r:link="rId4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96552" y="-1794642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3" y="1037446"/>
            <a:ext cx="8586470" cy="201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3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1391479" y="1915964"/>
            <a:ext cx="9409045" cy="3710960"/>
          </a:xfrm>
          <a:prstGeom prst="rect">
            <a:avLst/>
          </a:prstGeom>
          <a:solidFill>
            <a:srgbClr val="FFFFFF">
              <a:alpha val="57647"/>
            </a:srgb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latin typeface="Arial" pitchFamily="34" charset="0"/>
            </a:endParaRPr>
          </a:p>
        </p:txBody>
      </p:sp>
      <p:sp>
        <p:nvSpPr>
          <p:cNvPr id="9" name="TextBox 84"/>
          <p:cNvSpPr txBox="1"/>
          <p:nvPr/>
        </p:nvSpPr>
        <p:spPr>
          <a:xfrm>
            <a:off x="1672992" y="2610115"/>
            <a:ext cx="8858851" cy="2554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回顾这一年的工作，在取得成绩的同时，我们也找到了工作中的不足和问题，主要反映于</a:t>
            </a:r>
            <a:r>
              <a:rPr lang="en-US" altLang="zh-CN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en-US" altLang="zh-CN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的风格、定型还有待进一步探索，尤其是网上的公司产品库充分体现我们</a:t>
            </a:r>
            <a:r>
              <a:rPr lang="en-US" altLang="zh-CN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xxxxx</a:t>
            </a:r>
            <a:r>
              <a:rPr lang="zh-CN" altLang="en-US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682751" y="1163098"/>
            <a:ext cx="1087023" cy="1087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493281" y="2042184"/>
            <a:ext cx="278129" cy="2781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bg2"/>
              </a:solidFill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492574" y="1154393"/>
            <a:ext cx="1087023" cy="1087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07702" y="1163098"/>
            <a:ext cx="1087023" cy="1087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71798" y="1154393"/>
            <a:ext cx="1087023" cy="1087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88852" y="2180595"/>
            <a:ext cx="358755" cy="3587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52577" y="2390424"/>
            <a:ext cx="219691" cy="2196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sp>
        <p:nvSpPr>
          <p:cNvPr id="29" name="TextBox 1"/>
          <p:cNvSpPr txBox="1"/>
          <p:nvPr/>
        </p:nvSpPr>
        <p:spPr>
          <a:xfrm>
            <a:off x="1904215" y="1369607"/>
            <a:ext cx="3167534" cy="6566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267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前  言  介  绍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40" y="959298"/>
            <a:ext cx="4566568" cy="146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1 -0.34097 " pathEditMode="relative" rAng="0" ptsTypes="AA">
                                      <p:cBhvr>
                                        <p:cTn id="13" dur="4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10" y="-16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10" y="-16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91 -0.00671 L -0.58541 -0.34097 " pathEditMode="relative" rAng="0" ptsTypes="AA">
                                      <p:cBhvr>
                                        <p:cTn id="40" dur="8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49" dur="1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58" dur="11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4.44444E-6 L -0.80326 -0.22037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69" y="-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900"/>
                            </p:stCondLst>
                            <p:childTnLst>
                              <p:par>
                                <p:cTn id="6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6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 animBg="1"/>
      <p:bldP spid="13" grpId="1" animBg="1"/>
      <p:bldP spid="13" grpId="2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972880" y="497242"/>
            <a:ext cx="1792053" cy="1936751"/>
            <a:chOff x="346473" y="475059"/>
            <a:chExt cx="1344215" cy="1452563"/>
          </a:xfrm>
        </p:grpSpPr>
        <p:sp>
          <p:nvSpPr>
            <p:cNvPr id="28" name="六边形 19"/>
            <p:cNvSpPr>
              <a:spLocks noChangeArrowheads="1"/>
            </p:cNvSpPr>
            <p:nvPr/>
          </p:nvSpPr>
          <p:spPr bwMode="auto">
            <a:xfrm rot="16200000">
              <a:off x="292299" y="575667"/>
              <a:ext cx="1452563" cy="1251347"/>
            </a:xfrm>
            <a:prstGeom prst="hexagon">
              <a:avLst>
                <a:gd name="adj" fmla="val 25022"/>
                <a:gd name="vf" fmla="val 115470"/>
              </a:avLst>
            </a:prstGeom>
            <a:solidFill>
              <a:schemeClr val="accent2"/>
            </a:solidFill>
            <a:ln w="12700" cap="flat" cmpd="sng">
              <a:solidFill>
                <a:schemeClr val="bg1"/>
              </a:solidFill>
              <a:bevel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cs typeface="+mn-ea"/>
                <a:sym typeface="宋体" pitchFamily="2" charset="-122"/>
              </a:endParaRPr>
            </a:p>
          </p:txBody>
        </p:sp>
        <p:sp>
          <p:nvSpPr>
            <p:cNvPr id="29" name="矩形 24"/>
            <p:cNvSpPr>
              <a:spLocks noChangeArrowheads="1"/>
            </p:cNvSpPr>
            <p:nvPr/>
          </p:nvSpPr>
          <p:spPr bwMode="auto">
            <a:xfrm>
              <a:off x="346473" y="815578"/>
              <a:ext cx="1344215" cy="516583"/>
            </a:xfrm>
            <a:prstGeom prst="rect">
              <a:avLst/>
            </a:prstGeom>
            <a:noFill/>
            <a:ln>
              <a:noFill/>
            </a:ln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22000"/>
                </a:lnSpc>
              </a:pPr>
              <a:r>
                <a:rPr lang="zh-CN" altLang="en-US" b="1" i="1" dirty="0">
                  <a:solidFill>
                    <a:schemeClr val="bg1"/>
                  </a:solidFill>
                  <a:latin typeface="+mn-ea"/>
                  <a:cs typeface="+mn-ea"/>
                  <a:sym typeface="微软雅黑" pitchFamily="34" charset="-122"/>
                </a:rPr>
                <a:t>目录页 </a:t>
              </a:r>
              <a:r>
                <a:rPr lang="en-US" altLang="zh-CN" b="1" i="1" dirty="0">
                  <a:solidFill>
                    <a:schemeClr val="bg1"/>
                  </a:solidFill>
                  <a:latin typeface="+mn-ea"/>
                  <a:cs typeface="+mn-ea"/>
                  <a:sym typeface="微软雅黑" pitchFamily="34" charset="-122"/>
                </a:rPr>
                <a:t> </a:t>
              </a:r>
              <a:endParaRPr lang="zh-CN" altLang="en-US" b="1" i="1" dirty="0">
                <a:solidFill>
                  <a:schemeClr val="bg1"/>
                </a:solidFill>
                <a:latin typeface="+mn-ea"/>
                <a:cs typeface="+mn-ea"/>
                <a:sym typeface="微软雅黑" pitchFamily="34" charset="-122"/>
              </a:endParaRPr>
            </a:p>
            <a:p>
              <a:pPr algn="ctr">
                <a:lnSpc>
                  <a:spcPct val="122000"/>
                </a:lnSpc>
              </a:pPr>
              <a:r>
                <a:rPr lang="en-US" altLang="zh-CN" sz="1500" b="1" i="1" dirty="0">
                  <a:solidFill>
                    <a:schemeClr val="bg1"/>
                  </a:solidFill>
                  <a:latin typeface="+mn-ea"/>
                  <a:cs typeface="+mn-ea"/>
                  <a:sym typeface="微软雅黑 Light" pitchFamily="2" charset="-122"/>
                </a:rPr>
                <a:t>CONTENTS PAGE </a:t>
              </a:r>
              <a:endParaRPr lang="zh-CN" altLang="en-US" sz="1500" b="1" i="1" dirty="0">
                <a:solidFill>
                  <a:schemeClr val="bg1"/>
                </a:solidFill>
                <a:latin typeface="+mn-ea"/>
                <a:cs typeface="+mn-ea"/>
                <a:sym typeface="微软雅黑 Light" pitchFamily="2" charset="-122"/>
              </a:endParaRPr>
            </a:p>
          </p:txBody>
        </p:sp>
      </p:grpSp>
      <p:pic>
        <p:nvPicPr>
          <p:cNvPr id="30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93" y="1927447"/>
            <a:ext cx="2115466" cy="507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2"/>
          <p:cNvSpPr/>
          <p:nvPr/>
        </p:nvSpPr>
        <p:spPr>
          <a:xfrm>
            <a:off x="3737097" y="1604797"/>
            <a:ext cx="2194274" cy="1440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32" name="Rectangle 3"/>
          <p:cNvSpPr/>
          <p:nvPr/>
        </p:nvSpPr>
        <p:spPr>
          <a:xfrm>
            <a:off x="5931371" y="1604797"/>
            <a:ext cx="2194274" cy="1440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33" name="Rectangle 4"/>
          <p:cNvSpPr/>
          <p:nvPr/>
        </p:nvSpPr>
        <p:spPr>
          <a:xfrm>
            <a:off x="8125646" y="1604797"/>
            <a:ext cx="2194274" cy="1440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34" name="TextBox 134"/>
          <p:cNvSpPr txBox="1"/>
          <p:nvPr/>
        </p:nvSpPr>
        <p:spPr>
          <a:xfrm>
            <a:off x="3762891" y="1761585"/>
            <a:ext cx="2169762" cy="181728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Agency FB" panose="020B0503020202020204" pitchFamily="34" charset="0"/>
                <a:cs typeface="+mn-ea"/>
              </a:rPr>
              <a:t>01</a:t>
            </a:r>
            <a:r>
              <a:rPr lang="en-US" sz="4800" dirty="0">
                <a:solidFill>
                  <a:schemeClr val="accent1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1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35" name="TextBox 135"/>
          <p:cNvSpPr txBox="1"/>
          <p:nvPr/>
        </p:nvSpPr>
        <p:spPr>
          <a:xfrm>
            <a:off x="5953115" y="1761585"/>
            <a:ext cx="2173802" cy="181728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2"/>
                </a:solidFill>
                <a:latin typeface="Agency FB" panose="020B0503020202020204" pitchFamily="34" charset="0"/>
                <a:cs typeface="+mn-ea"/>
              </a:rPr>
              <a:t>02</a:t>
            </a:r>
            <a:r>
              <a:rPr lang="en-US" sz="4800" dirty="0">
                <a:solidFill>
                  <a:schemeClr val="accent2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2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2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36" name="TextBox 136"/>
          <p:cNvSpPr txBox="1"/>
          <p:nvPr/>
        </p:nvSpPr>
        <p:spPr>
          <a:xfrm>
            <a:off x="8126920" y="1761585"/>
            <a:ext cx="2175309" cy="181728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3"/>
                </a:solidFill>
                <a:latin typeface="Agency FB" panose="020B0503020202020204" pitchFamily="34" charset="0"/>
                <a:cs typeface="+mn-ea"/>
              </a:rPr>
              <a:t>03</a:t>
            </a:r>
            <a:r>
              <a:rPr lang="en-US" sz="4300" dirty="0">
                <a:solidFill>
                  <a:schemeClr val="accent3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3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3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37" name="TextBox 137"/>
          <p:cNvSpPr txBox="1"/>
          <p:nvPr/>
        </p:nvSpPr>
        <p:spPr>
          <a:xfrm>
            <a:off x="3737086" y="3821612"/>
            <a:ext cx="2194274" cy="212322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5"/>
                </a:solidFill>
                <a:latin typeface="Agency FB" panose="020B0503020202020204" pitchFamily="34" charset="0"/>
                <a:cs typeface="+mn-ea"/>
              </a:rPr>
              <a:t>04</a:t>
            </a:r>
            <a:r>
              <a:rPr lang="en-US" sz="4800" dirty="0">
                <a:solidFill>
                  <a:schemeClr val="accent5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5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5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63" name="TextBox 138"/>
          <p:cNvSpPr txBox="1"/>
          <p:nvPr/>
        </p:nvSpPr>
        <p:spPr>
          <a:xfrm>
            <a:off x="5931361" y="3821612"/>
            <a:ext cx="2194274" cy="212322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4"/>
                </a:solidFill>
                <a:latin typeface="Agency FB" panose="020B0503020202020204" pitchFamily="34" charset="0"/>
                <a:cs typeface="+mn-ea"/>
              </a:rPr>
              <a:t>05</a:t>
            </a:r>
            <a:r>
              <a:rPr lang="en-US" sz="4800" dirty="0">
                <a:solidFill>
                  <a:schemeClr val="accent4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4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4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64" name="TextBox 139"/>
          <p:cNvSpPr txBox="1"/>
          <p:nvPr/>
        </p:nvSpPr>
        <p:spPr>
          <a:xfrm>
            <a:off x="8125635" y="3821612"/>
            <a:ext cx="2194274" cy="212322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06</a:t>
            </a:r>
            <a:endParaRPr lang="en-US" sz="4800" dirty="0">
              <a:solidFill>
                <a:schemeClr val="accent6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accent2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2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65" name="Rectangle 18"/>
          <p:cNvSpPr/>
          <p:nvPr/>
        </p:nvSpPr>
        <p:spPr>
          <a:xfrm>
            <a:off x="3737097" y="3655839"/>
            <a:ext cx="2194274" cy="14406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66" name="Rectangle 19"/>
          <p:cNvSpPr/>
          <p:nvPr/>
        </p:nvSpPr>
        <p:spPr>
          <a:xfrm>
            <a:off x="5931371" y="3655839"/>
            <a:ext cx="2194274" cy="1440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67" name="Rectangle 20"/>
          <p:cNvSpPr/>
          <p:nvPr/>
        </p:nvSpPr>
        <p:spPr>
          <a:xfrm>
            <a:off x="8125646" y="3655839"/>
            <a:ext cx="2194274" cy="144064"/>
          </a:xfrm>
          <a:prstGeom prst="rect">
            <a:avLst/>
          </a:prstGeom>
          <a:solidFill>
            <a:schemeClr val="accent6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653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.25 L -0.125 0.25 C -0.06892 0.25 -8.33333E-7 0.18086 -8.33333E-7 0.125 L -8.33333E-7 1.11111E-6 " pathEditMode="relative" rAng="0" ptsTypes="FfFF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.25 L -0.125 0.25 C -0.06892 0.25 -8.33333E-7 0.18086 -8.33333E-7 0.125 L -8.33333E-7 1.11111E-6 " pathEditMode="relative" rAng="0" ptsTypes="FfFF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63" grpId="0"/>
      <p:bldP spid="64" grpId="0"/>
      <p:bldP spid="65" grpId="0" animBg="1"/>
      <p:bldP spid="66" grpId="0" animBg="1"/>
      <p:bldP spid="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7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420097" y="1664968"/>
            <a:ext cx="3058880" cy="1712912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566561" y="1664968"/>
            <a:ext cx="3058880" cy="1712912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13024" y="1664968"/>
            <a:ext cx="3058880" cy="1712912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420097" y="3480120"/>
            <a:ext cx="3058880" cy="1712912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66561" y="3480120"/>
            <a:ext cx="3058880" cy="1712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713024" y="3480120"/>
            <a:ext cx="3058880" cy="1712912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5810288" y="3792786"/>
            <a:ext cx="571426" cy="571500"/>
            <a:chOff x="3926364" y="2939880"/>
            <a:chExt cx="571500" cy="571500"/>
          </a:xfrm>
        </p:grpSpPr>
        <p:sp>
          <p:nvSpPr>
            <p:cNvPr id="24" name="Rectangle 29"/>
            <p:cNvSpPr/>
            <p:nvPr/>
          </p:nvSpPr>
          <p:spPr>
            <a:xfrm>
              <a:off x="3926364" y="2939880"/>
              <a:ext cx="571500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 flipH="1">
              <a:off x="4017264" y="3067948"/>
              <a:ext cx="399429" cy="250217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039446" y="4621532"/>
            <a:ext cx="2113110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点击添加关键词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808577" y="5450278"/>
            <a:ext cx="8574848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83237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3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2435529" y="2919794"/>
            <a:ext cx="2193345" cy="1891060"/>
          </a:xfrm>
          <a:prstGeom prst="hexagon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5882434" y="2908811"/>
            <a:ext cx="2193345" cy="1891060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9329385" y="1028734"/>
            <a:ext cx="2193345" cy="1891060"/>
          </a:xfrm>
          <a:prstGeom prst="hexagon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1685720" y="3994263"/>
            <a:ext cx="262110" cy="22598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614" y="4518449"/>
            <a:ext cx="1887450" cy="110799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</a:p>
        </p:txBody>
      </p:sp>
      <p:sp>
        <p:nvSpPr>
          <p:cNvPr id="11" name="等腰三角形 10"/>
          <p:cNvSpPr/>
          <p:nvPr/>
        </p:nvSpPr>
        <p:spPr>
          <a:xfrm rot="19483942" flipV="1">
            <a:off x="9305121" y="3904268"/>
            <a:ext cx="262110" cy="22598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68912" y="4049197"/>
            <a:ext cx="1887450" cy="110799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3901" y="1936962"/>
            <a:ext cx="1887450" cy="110799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</a:p>
        </p:txBody>
      </p:sp>
      <p:sp>
        <p:nvSpPr>
          <p:cNvPr id="14" name="等腰三角形 13"/>
          <p:cNvSpPr/>
          <p:nvPr/>
        </p:nvSpPr>
        <p:spPr>
          <a:xfrm>
            <a:off x="5116571" y="3514210"/>
            <a:ext cx="262110" cy="22598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20105" y="1963114"/>
            <a:ext cx="2193345" cy="1891060"/>
            <a:chOff x="539552" y="1472335"/>
            <a:chExt cx="1645223" cy="1418295"/>
          </a:xfrm>
        </p:grpSpPr>
        <p:sp>
          <p:nvSpPr>
            <p:cNvPr id="3" name="六边形 2"/>
            <p:cNvSpPr/>
            <p:nvPr/>
          </p:nvSpPr>
          <p:spPr>
            <a:xfrm>
              <a:off x="539552" y="1472335"/>
              <a:ext cx="1645223" cy="1418295"/>
            </a:xfrm>
            <a:prstGeom prst="hexagon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技术</a:t>
              </a:r>
              <a:endPara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199602" y="1563149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50955" y="3865323"/>
            <a:ext cx="2193345" cy="1891060"/>
            <a:chOff x="3113025" y="2898992"/>
            <a:chExt cx="1645223" cy="1418295"/>
          </a:xfrm>
        </p:grpSpPr>
        <p:sp>
          <p:nvSpPr>
            <p:cNvPr id="5" name="六边形 4"/>
            <p:cNvSpPr/>
            <p:nvPr/>
          </p:nvSpPr>
          <p:spPr>
            <a:xfrm>
              <a:off x="3113025" y="2898992"/>
              <a:ext cx="1645223" cy="1418295"/>
            </a:xfrm>
            <a:prstGeom prst="hexagon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项目</a:t>
              </a:r>
              <a:endPara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3773075" y="2981641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597860" y="1958265"/>
            <a:ext cx="2193345" cy="1891060"/>
            <a:chOff x="5698540" y="1468698"/>
            <a:chExt cx="1645223" cy="1418295"/>
          </a:xfrm>
        </p:grpSpPr>
        <p:sp>
          <p:nvSpPr>
            <p:cNvPr id="7" name="六边形 6"/>
            <p:cNvSpPr/>
            <p:nvPr/>
          </p:nvSpPr>
          <p:spPr>
            <a:xfrm>
              <a:off x="5698540" y="1468698"/>
              <a:ext cx="1645223" cy="1418295"/>
            </a:xfrm>
            <a:prstGeom prst="hexagon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销售</a:t>
              </a:r>
              <a:endPara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6335110" y="1554986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5464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0" grpId="0"/>
      <p:bldP spid="11" grpId="0" animBg="1"/>
      <p:bldP spid="12" grpId="0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95" y="1379859"/>
            <a:ext cx="6095207" cy="3738283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96001" y="1379859"/>
            <a:ext cx="6095207" cy="37382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378900" y="5308469"/>
            <a:ext cx="938422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6654801" y="2914658"/>
            <a:ext cx="609521" cy="609600"/>
            <a:chOff x="6930189" y="4073718"/>
            <a:chExt cx="609600" cy="609600"/>
          </a:xfrm>
        </p:grpSpPr>
        <p:sp>
          <p:nvSpPr>
            <p:cNvPr id="25" name="椭圆 24"/>
            <p:cNvSpPr/>
            <p:nvPr/>
          </p:nvSpPr>
          <p:spPr>
            <a:xfrm>
              <a:off x="6930189" y="407371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7006966" y="4217509"/>
              <a:ext cx="456047" cy="322018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Impact" panose="020B0806030902050204" pitchFamily="34" charset="0"/>
              </a:endParaRPr>
            </a:p>
          </p:txBody>
        </p:sp>
      </p:grpSp>
      <p:sp>
        <p:nvSpPr>
          <p:cNvPr id="27" name="TextBox 14"/>
          <p:cNvSpPr txBox="1"/>
          <p:nvPr/>
        </p:nvSpPr>
        <p:spPr>
          <a:xfrm>
            <a:off x="6609283" y="1737706"/>
            <a:ext cx="516488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383674" y="2787248"/>
            <a:ext cx="223106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383675" y="3152584"/>
            <a:ext cx="16667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30" name="矩形 29"/>
          <p:cNvSpPr/>
          <p:nvPr/>
        </p:nvSpPr>
        <p:spPr>
          <a:xfrm>
            <a:off x="10069316" y="2787248"/>
            <a:ext cx="223106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0069316" y="3152584"/>
            <a:ext cx="16667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48" name="矩形 47"/>
          <p:cNvSpPr/>
          <p:nvPr/>
        </p:nvSpPr>
        <p:spPr>
          <a:xfrm>
            <a:off x="7383674" y="3884170"/>
            <a:ext cx="223106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383675" y="4249506"/>
            <a:ext cx="16667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51" name="矩形 50"/>
          <p:cNvSpPr/>
          <p:nvPr/>
        </p:nvSpPr>
        <p:spPr>
          <a:xfrm>
            <a:off x="10069316" y="3884170"/>
            <a:ext cx="223106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069316" y="4249506"/>
            <a:ext cx="16667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654801" y="4011580"/>
            <a:ext cx="609521" cy="609600"/>
            <a:chOff x="6627576" y="3987128"/>
            <a:chExt cx="609600" cy="609600"/>
          </a:xfrm>
        </p:grpSpPr>
        <p:sp>
          <p:nvSpPr>
            <p:cNvPr id="54" name="椭圆 53"/>
            <p:cNvSpPr/>
            <p:nvPr/>
          </p:nvSpPr>
          <p:spPr>
            <a:xfrm>
              <a:off x="6627576" y="398712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151"/>
            <p:cNvSpPr>
              <a:spLocks noEditPoints="1"/>
            </p:cNvSpPr>
            <p:nvPr/>
          </p:nvSpPr>
          <p:spPr bwMode="auto">
            <a:xfrm rot="20484176">
              <a:off x="6696266" y="4091050"/>
              <a:ext cx="431571" cy="43475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358324" y="2914658"/>
            <a:ext cx="609521" cy="609600"/>
            <a:chOff x="9331451" y="2890206"/>
            <a:chExt cx="609600" cy="609600"/>
          </a:xfrm>
        </p:grpSpPr>
        <p:sp>
          <p:nvSpPr>
            <p:cNvPr id="57" name="椭圆 56"/>
            <p:cNvSpPr/>
            <p:nvPr/>
          </p:nvSpPr>
          <p:spPr>
            <a:xfrm>
              <a:off x="9331451" y="2890206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123"/>
            <p:cNvSpPr>
              <a:spLocks noEditPoints="1"/>
            </p:cNvSpPr>
            <p:nvPr/>
          </p:nvSpPr>
          <p:spPr bwMode="auto">
            <a:xfrm>
              <a:off x="9428538" y="3048150"/>
              <a:ext cx="415427" cy="293713"/>
            </a:xfrm>
            <a:custGeom>
              <a:avLst/>
              <a:gdLst>
                <a:gd name="T0" fmla="*/ 0 w 61"/>
                <a:gd name="T1" fmla="*/ 5 h 40"/>
                <a:gd name="T2" fmla="*/ 0 w 61"/>
                <a:gd name="T3" fmla="*/ 5 h 40"/>
                <a:gd name="T4" fmla="*/ 0 w 61"/>
                <a:gd name="T5" fmla="*/ 35 h 40"/>
                <a:gd name="T6" fmla="*/ 0 w 61"/>
                <a:gd name="T7" fmla="*/ 35 h 40"/>
                <a:gd name="T8" fmla="*/ 16 w 61"/>
                <a:gd name="T9" fmla="*/ 20 h 40"/>
                <a:gd name="T10" fmla="*/ 0 w 61"/>
                <a:gd name="T11" fmla="*/ 5 h 40"/>
                <a:gd name="T12" fmla="*/ 19 w 61"/>
                <a:gd name="T13" fmla="*/ 17 h 40"/>
                <a:gd name="T14" fmla="*/ 22 w 61"/>
                <a:gd name="T15" fmla="*/ 20 h 40"/>
                <a:gd name="T16" fmla="*/ 26 w 61"/>
                <a:gd name="T17" fmla="*/ 23 h 40"/>
                <a:gd name="T18" fmla="*/ 31 w 61"/>
                <a:gd name="T19" fmla="*/ 25 h 40"/>
                <a:gd name="T20" fmla="*/ 36 w 61"/>
                <a:gd name="T21" fmla="*/ 23 h 40"/>
                <a:gd name="T22" fmla="*/ 38 w 61"/>
                <a:gd name="T23" fmla="*/ 21 h 40"/>
                <a:gd name="T24" fmla="*/ 42 w 61"/>
                <a:gd name="T25" fmla="*/ 17 h 40"/>
                <a:gd name="T26" fmla="*/ 58 w 61"/>
                <a:gd name="T27" fmla="*/ 2 h 40"/>
                <a:gd name="T28" fmla="*/ 59 w 61"/>
                <a:gd name="T29" fmla="*/ 0 h 40"/>
                <a:gd name="T30" fmla="*/ 2 w 61"/>
                <a:gd name="T31" fmla="*/ 0 h 40"/>
                <a:gd name="T32" fmla="*/ 3 w 61"/>
                <a:gd name="T33" fmla="*/ 1 h 40"/>
                <a:gd name="T34" fmla="*/ 19 w 61"/>
                <a:gd name="T35" fmla="*/ 17 h 40"/>
                <a:gd name="T36" fmla="*/ 42 w 61"/>
                <a:gd name="T37" fmla="*/ 24 h 40"/>
                <a:gd name="T38" fmla="*/ 38 w 61"/>
                <a:gd name="T39" fmla="*/ 27 h 40"/>
                <a:gd name="T40" fmla="*/ 31 w 61"/>
                <a:gd name="T41" fmla="*/ 30 h 40"/>
                <a:gd name="T42" fmla="*/ 23 w 61"/>
                <a:gd name="T43" fmla="*/ 27 h 40"/>
                <a:gd name="T44" fmla="*/ 19 w 61"/>
                <a:gd name="T45" fmla="*/ 23 h 40"/>
                <a:gd name="T46" fmla="*/ 3 w 61"/>
                <a:gd name="T47" fmla="*/ 39 h 40"/>
                <a:gd name="T48" fmla="*/ 2 w 61"/>
                <a:gd name="T49" fmla="*/ 40 h 40"/>
                <a:gd name="T50" fmla="*/ 59 w 61"/>
                <a:gd name="T51" fmla="*/ 40 h 40"/>
                <a:gd name="T52" fmla="*/ 58 w 61"/>
                <a:gd name="T53" fmla="*/ 39 h 40"/>
                <a:gd name="T54" fmla="*/ 42 w 61"/>
                <a:gd name="T55" fmla="*/ 24 h 40"/>
                <a:gd name="T56" fmla="*/ 60 w 61"/>
                <a:gd name="T57" fmla="*/ 6 h 40"/>
                <a:gd name="T58" fmla="*/ 45 w 61"/>
                <a:gd name="T59" fmla="*/ 21 h 40"/>
                <a:gd name="T60" fmla="*/ 60 w 61"/>
                <a:gd name="T61" fmla="*/ 36 h 40"/>
                <a:gd name="T62" fmla="*/ 61 w 61"/>
                <a:gd name="T63" fmla="*/ 36 h 40"/>
                <a:gd name="T64" fmla="*/ 61 w 61"/>
                <a:gd name="T65" fmla="*/ 5 h 40"/>
                <a:gd name="T66" fmla="*/ 60 w 61"/>
                <a:gd name="T6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40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20"/>
                    <a:pt x="16" y="20"/>
                    <a:pt x="16" y="20"/>
                  </a:cubicBezTo>
                  <a:lnTo>
                    <a:pt x="0" y="5"/>
                  </a:lnTo>
                  <a:close/>
                  <a:moveTo>
                    <a:pt x="19" y="17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9" y="25"/>
                    <a:pt x="31" y="25"/>
                  </a:cubicBezTo>
                  <a:cubicBezTo>
                    <a:pt x="32" y="25"/>
                    <a:pt x="34" y="24"/>
                    <a:pt x="36" y="2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9" y="1"/>
                    <a:pt x="5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19" y="17"/>
                  </a:lnTo>
                  <a:close/>
                  <a:moveTo>
                    <a:pt x="42" y="24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6" y="29"/>
                    <a:pt x="33" y="30"/>
                    <a:pt x="31" y="30"/>
                  </a:cubicBezTo>
                  <a:cubicBezTo>
                    <a:pt x="28" y="30"/>
                    <a:pt x="25" y="29"/>
                    <a:pt x="23" y="27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40"/>
                    <a:pt x="58" y="40"/>
                    <a:pt x="58" y="39"/>
                  </a:cubicBezTo>
                  <a:lnTo>
                    <a:pt x="42" y="24"/>
                  </a:lnTo>
                  <a:close/>
                  <a:moveTo>
                    <a:pt x="60" y="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31" tIns="45716" rIns="91431" bIns="4571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358324" y="4011580"/>
            <a:ext cx="609521" cy="609600"/>
            <a:chOff x="9331451" y="3987128"/>
            <a:chExt cx="609600" cy="609600"/>
          </a:xfrm>
        </p:grpSpPr>
        <p:sp>
          <p:nvSpPr>
            <p:cNvPr id="60" name="椭圆 59"/>
            <p:cNvSpPr/>
            <p:nvPr/>
          </p:nvSpPr>
          <p:spPr>
            <a:xfrm>
              <a:off x="9331451" y="398712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>
              <a:spLocks/>
            </p:cNvSpPr>
            <p:nvPr/>
          </p:nvSpPr>
          <p:spPr bwMode="auto">
            <a:xfrm>
              <a:off x="9445910" y="4112235"/>
              <a:ext cx="380682" cy="359387"/>
            </a:xfrm>
            <a:custGeom>
              <a:avLst/>
              <a:gdLst>
                <a:gd name="connsiteX0" fmla="*/ 153983 w 511114"/>
                <a:gd name="connsiteY0" fmla="*/ 241002 h 511299"/>
                <a:gd name="connsiteX1" fmla="*/ 193590 w 511114"/>
                <a:gd name="connsiteY1" fmla="*/ 245953 h 511299"/>
                <a:gd name="connsiteX2" fmla="*/ 188639 w 511114"/>
                <a:gd name="connsiteY2" fmla="*/ 253379 h 511299"/>
                <a:gd name="connsiteX3" fmla="*/ 136655 w 511114"/>
                <a:gd name="connsiteY3" fmla="*/ 305363 h 511299"/>
                <a:gd name="connsiteX4" fmla="*/ 94573 w 511114"/>
                <a:gd name="connsiteY4" fmla="*/ 342495 h 511299"/>
                <a:gd name="connsiteX5" fmla="*/ 59917 w 511114"/>
                <a:gd name="connsiteY5" fmla="*/ 399430 h 511299"/>
                <a:gd name="connsiteX6" fmla="*/ 134180 w 511114"/>
                <a:gd name="connsiteY6" fmla="*/ 446463 h 511299"/>
                <a:gd name="connsiteX7" fmla="*/ 168836 w 511114"/>
                <a:gd name="connsiteY7" fmla="*/ 416758 h 511299"/>
                <a:gd name="connsiteX8" fmla="*/ 198541 w 511114"/>
                <a:gd name="connsiteY8" fmla="*/ 387053 h 511299"/>
                <a:gd name="connsiteX9" fmla="*/ 205968 w 511114"/>
                <a:gd name="connsiteY9" fmla="*/ 372200 h 511299"/>
                <a:gd name="connsiteX10" fmla="*/ 235673 w 511114"/>
                <a:gd name="connsiteY10" fmla="*/ 344970 h 511299"/>
                <a:gd name="connsiteX11" fmla="*/ 262903 w 511114"/>
                <a:gd name="connsiteY11" fmla="*/ 317741 h 511299"/>
                <a:gd name="connsiteX12" fmla="*/ 270329 w 511114"/>
                <a:gd name="connsiteY12" fmla="*/ 352397 h 511299"/>
                <a:gd name="connsiteX13" fmla="*/ 215869 w 511114"/>
                <a:gd name="connsiteY13" fmla="*/ 451414 h 511299"/>
                <a:gd name="connsiteX14" fmla="*/ 99524 w 511114"/>
                <a:gd name="connsiteY14" fmla="*/ 510824 h 511299"/>
                <a:gd name="connsiteX15" fmla="*/ 507 w 511114"/>
                <a:gd name="connsiteY15" fmla="*/ 409332 h 511299"/>
                <a:gd name="connsiteX16" fmla="*/ 57442 w 511114"/>
                <a:gd name="connsiteY16" fmla="*/ 295462 h 511299"/>
                <a:gd name="connsiteX17" fmla="*/ 153983 w 511114"/>
                <a:gd name="connsiteY17" fmla="*/ 241002 h 511299"/>
                <a:gd name="connsiteX18" fmla="*/ 330318 w 511114"/>
                <a:gd name="connsiteY18" fmla="*/ 146325 h 511299"/>
                <a:gd name="connsiteX19" fmla="*/ 367485 w 511114"/>
                <a:gd name="connsiteY19" fmla="*/ 178537 h 511299"/>
                <a:gd name="connsiteX20" fmla="*/ 322884 w 511114"/>
                <a:gd name="connsiteY20" fmla="*/ 230571 h 511299"/>
                <a:gd name="connsiteX21" fmla="*/ 228726 w 511114"/>
                <a:gd name="connsiteY21" fmla="*/ 324729 h 511299"/>
                <a:gd name="connsiteX22" fmla="*/ 174214 w 511114"/>
                <a:gd name="connsiteY22" fmla="*/ 366852 h 511299"/>
                <a:gd name="connsiteX23" fmla="*/ 144480 w 511114"/>
                <a:gd name="connsiteY23" fmla="*/ 337118 h 511299"/>
                <a:gd name="connsiteX24" fmla="*/ 161825 w 511114"/>
                <a:gd name="connsiteY24" fmla="*/ 307384 h 511299"/>
                <a:gd name="connsiteX25" fmla="*/ 303061 w 511114"/>
                <a:gd name="connsiteY25" fmla="*/ 166148 h 511299"/>
                <a:gd name="connsiteX26" fmla="*/ 330318 w 511114"/>
                <a:gd name="connsiteY26" fmla="*/ 146325 h 511299"/>
                <a:gd name="connsiteX27" fmla="*/ 406819 w 511114"/>
                <a:gd name="connsiteY27" fmla="*/ 544 h 511299"/>
                <a:gd name="connsiteX28" fmla="*/ 510787 w 511114"/>
                <a:gd name="connsiteY28" fmla="*/ 119365 h 511299"/>
                <a:gd name="connsiteX29" fmla="*/ 456328 w 511114"/>
                <a:gd name="connsiteY29" fmla="*/ 213431 h 511299"/>
                <a:gd name="connsiteX30" fmla="*/ 362261 w 511114"/>
                <a:gd name="connsiteY30" fmla="*/ 267891 h 511299"/>
                <a:gd name="connsiteX31" fmla="*/ 317703 w 511114"/>
                <a:gd name="connsiteY31" fmla="*/ 262940 h 511299"/>
                <a:gd name="connsiteX32" fmla="*/ 344933 w 511114"/>
                <a:gd name="connsiteY32" fmla="*/ 233235 h 511299"/>
                <a:gd name="connsiteX33" fmla="*/ 374638 w 511114"/>
                <a:gd name="connsiteY33" fmla="*/ 206005 h 511299"/>
                <a:gd name="connsiteX34" fmla="*/ 384540 w 511114"/>
                <a:gd name="connsiteY34" fmla="*/ 201054 h 511299"/>
                <a:gd name="connsiteX35" fmla="*/ 416721 w 511114"/>
                <a:gd name="connsiteY35" fmla="*/ 168874 h 511299"/>
                <a:gd name="connsiteX36" fmla="*/ 443950 w 511114"/>
                <a:gd name="connsiteY36" fmla="*/ 139168 h 511299"/>
                <a:gd name="connsiteX37" fmla="*/ 372163 w 511114"/>
                <a:gd name="connsiteY37" fmla="*/ 67381 h 511299"/>
                <a:gd name="connsiteX38" fmla="*/ 342458 w 511114"/>
                <a:gd name="connsiteY38" fmla="*/ 94611 h 511299"/>
                <a:gd name="connsiteX39" fmla="*/ 310277 w 511114"/>
                <a:gd name="connsiteY39" fmla="*/ 124316 h 511299"/>
                <a:gd name="connsiteX40" fmla="*/ 305326 w 511114"/>
                <a:gd name="connsiteY40" fmla="*/ 136693 h 511299"/>
                <a:gd name="connsiteX41" fmla="*/ 275621 w 511114"/>
                <a:gd name="connsiteY41" fmla="*/ 166398 h 511299"/>
                <a:gd name="connsiteX42" fmla="*/ 245916 w 511114"/>
                <a:gd name="connsiteY42" fmla="*/ 193628 h 511299"/>
                <a:gd name="connsiteX43" fmla="*/ 240965 w 511114"/>
                <a:gd name="connsiteY43" fmla="*/ 149070 h 511299"/>
                <a:gd name="connsiteX44" fmla="*/ 295425 w 511114"/>
                <a:gd name="connsiteY44" fmla="*/ 55004 h 511299"/>
                <a:gd name="connsiteX45" fmla="*/ 406819 w 511114"/>
                <a:gd name="connsiteY45" fmla="*/ 544 h 511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1114" h="511299">
                  <a:moveTo>
                    <a:pt x="153983" y="241002"/>
                  </a:moveTo>
                  <a:cubicBezTo>
                    <a:pt x="168836" y="241002"/>
                    <a:pt x="181213" y="243478"/>
                    <a:pt x="193590" y="245953"/>
                  </a:cubicBezTo>
                  <a:cubicBezTo>
                    <a:pt x="193590" y="250904"/>
                    <a:pt x="188639" y="250904"/>
                    <a:pt x="188639" y="253379"/>
                  </a:cubicBezTo>
                  <a:cubicBezTo>
                    <a:pt x="171311" y="270707"/>
                    <a:pt x="153983" y="288035"/>
                    <a:pt x="136655" y="305363"/>
                  </a:cubicBezTo>
                  <a:cubicBezTo>
                    <a:pt x="121803" y="312790"/>
                    <a:pt x="109426" y="327642"/>
                    <a:pt x="94573" y="342495"/>
                  </a:cubicBezTo>
                  <a:cubicBezTo>
                    <a:pt x="79720" y="357348"/>
                    <a:pt x="59917" y="369725"/>
                    <a:pt x="59917" y="399430"/>
                  </a:cubicBezTo>
                  <a:cubicBezTo>
                    <a:pt x="59917" y="436561"/>
                    <a:pt x="97048" y="463791"/>
                    <a:pt x="134180" y="446463"/>
                  </a:cubicBezTo>
                  <a:cubicBezTo>
                    <a:pt x="146557" y="441512"/>
                    <a:pt x="156459" y="429135"/>
                    <a:pt x="168836" y="416758"/>
                  </a:cubicBezTo>
                  <a:cubicBezTo>
                    <a:pt x="178738" y="406856"/>
                    <a:pt x="191115" y="396954"/>
                    <a:pt x="198541" y="387053"/>
                  </a:cubicBezTo>
                  <a:cubicBezTo>
                    <a:pt x="201017" y="382102"/>
                    <a:pt x="203492" y="377151"/>
                    <a:pt x="205968" y="372200"/>
                  </a:cubicBezTo>
                  <a:cubicBezTo>
                    <a:pt x="213394" y="362298"/>
                    <a:pt x="225771" y="352397"/>
                    <a:pt x="235673" y="344970"/>
                  </a:cubicBezTo>
                  <a:cubicBezTo>
                    <a:pt x="245575" y="335069"/>
                    <a:pt x="253001" y="325167"/>
                    <a:pt x="262903" y="317741"/>
                  </a:cubicBezTo>
                  <a:cubicBezTo>
                    <a:pt x="267854" y="330118"/>
                    <a:pt x="270329" y="340020"/>
                    <a:pt x="270329" y="352397"/>
                  </a:cubicBezTo>
                  <a:cubicBezTo>
                    <a:pt x="270329" y="401905"/>
                    <a:pt x="243099" y="424184"/>
                    <a:pt x="215869" y="451414"/>
                  </a:cubicBezTo>
                  <a:cubicBezTo>
                    <a:pt x="186164" y="481119"/>
                    <a:pt x="161410" y="515775"/>
                    <a:pt x="99524" y="510824"/>
                  </a:cubicBezTo>
                  <a:cubicBezTo>
                    <a:pt x="47540" y="505874"/>
                    <a:pt x="5457" y="463791"/>
                    <a:pt x="507" y="409332"/>
                  </a:cubicBezTo>
                  <a:cubicBezTo>
                    <a:pt x="-4444" y="349921"/>
                    <a:pt x="27736" y="325167"/>
                    <a:pt x="57442" y="295462"/>
                  </a:cubicBezTo>
                  <a:cubicBezTo>
                    <a:pt x="84671" y="268232"/>
                    <a:pt x="106950" y="243478"/>
                    <a:pt x="153983" y="241002"/>
                  </a:cubicBezTo>
                  <a:close/>
                  <a:moveTo>
                    <a:pt x="330318" y="146325"/>
                  </a:moveTo>
                  <a:cubicBezTo>
                    <a:pt x="352618" y="141369"/>
                    <a:pt x="369963" y="156236"/>
                    <a:pt x="367485" y="178537"/>
                  </a:cubicBezTo>
                  <a:cubicBezTo>
                    <a:pt x="365007" y="195882"/>
                    <a:pt x="335273" y="218182"/>
                    <a:pt x="322884" y="230571"/>
                  </a:cubicBezTo>
                  <a:cubicBezTo>
                    <a:pt x="288195" y="262783"/>
                    <a:pt x="260938" y="290039"/>
                    <a:pt x="228726" y="324729"/>
                  </a:cubicBezTo>
                  <a:cubicBezTo>
                    <a:pt x="213859" y="337118"/>
                    <a:pt x="196514" y="364374"/>
                    <a:pt x="174214" y="366852"/>
                  </a:cubicBezTo>
                  <a:cubicBezTo>
                    <a:pt x="159347" y="366852"/>
                    <a:pt x="144480" y="354463"/>
                    <a:pt x="144480" y="337118"/>
                  </a:cubicBezTo>
                  <a:cubicBezTo>
                    <a:pt x="144480" y="324729"/>
                    <a:pt x="151913" y="314818"/>
                    <a:pt x="161825" y="307384"/>
                  </a:cubicBezTo>
                  <a:cubicBezTo>
                    <a:pt x="208903" y="257827"/>
                    <a:pt x="255983" y="213226"/>
                    <a:pt x="303061" y="166148"/>
                  </a:cubicBezTo>
                  <a:cubicBezTo>
                    <a:pt x="310495" y="158714"/>
                    <a:pt x="317928" y="146325"/>
                    <a:pt x="330318" y="146325"/>
                  </a:cubicBezTo>
                  <a:close/>
                  <a:moveTo>
                    <a:pt x="406819" y="544"/>
                  </a:moveTo>
                  <a:cubicBezTo>
                    <a:pt x="463754" y="3019"/>
                    <a:pt x="515738" y="50053"/>
                    <a:pt x="510787" y="119365"/>
                  </a:cubicBezTo>
                  <a:cubicBezTo>
                    <a:pt x="508312" y="163923"/>
                    <a:pt x="483557" y="186202"/>
                    <a:pt x="456328" y="213431"/>
                  </a:cubicBezTo>
                  <a:cubicBezTo>
                    <a:pt x="429098" y="238186"/>
                    <a:pt x="406819" y="265415"/>
                    <a:pt x="362261" y="267891"/>
                  </a:cubicBezTo>
                  <a:cubicBezTo>
                    <a:pt x="344933" y="270366"/>
                    <a:pt x="332556" y="267891"/>
                    <a:pt x="317703" y="262940"/>
                  </a:cubicBezTo>
                  <a:cubicBezTo>
                    <a:pt x="325130" y="253038"/>
                    <a:pt x="335031" y="243136"/>
                    <a:pt x="344933" y="233235"/>
                  </a:cubicBezTo>
                  <a:cubicBezTo>
                    <a:pt x="354835" y="225808"/>
                    <a:pt x="362261" y="213431"/>
                    <a:pt x="374638" y="206005"/>
                  </a:cubicBezTo>
                  <a:cubicBezTo>
                    <a:pt x="377114" y="203530"/>
                    <a:pt x="382065" y="203530"/>
                    <a:pt x="384540" y="201054"/>
                  </a:cubicBezTo>
                  <a:cubicBezTo>
                    <a:pt x="394442" y="193628"/>
                    <a:pt x="404344" y="181251"/>
                    <a:pt x="416721" y="168874"/>
                  </a:cubicBezTo>
                  <a:cubicBezTo>
                    <a:pt x="426622" y="158972"/>
                    <a:pt x="439000" y="149070"/>
                    <a:pt x="443950" y="139168"/>
                  </a:cubicBezTo>
                  <a:cubicBezTo>
                    <a:pt x="471180" y="92135"/>
                    <a:pt x="421672" y="40151"/>
                    <a:pt x="372163" y="67381"/>
                  </a:cubicBezTo>
                  <a:cubicBezTo>
                    <a:pt x="362261" y="72332"/>
                    <a:pt x="352359" y="84709"/>
                    <a:pt x="342458" y="94611"/>
                  </a:cubicBezTo>
                  <a:cubicBezTo>
                    <a:pt x="332556" y="104512"/>
                    <a:pt x="317703" y="116889"/>
                    <a:pt x="310277" y="124316"/>
                  </a:cubicBezTo>
                  <a:cubicBezTo>
                    <a:pt x="307802" y="129267"/>
                    <a:pt x="307802" y="134217"/>
                    <a:pt x="305326" y="136693"/>
                  </a:cubicBezTo>
                  <a:cubicBezTo>
                    <a:pt x="297900" y="149070"/>
                    <a:pt x="285523" y="156496"/>
                    <a:pt x="275621" y="166398"/>
                  </a:cubicBezTo>
                  <a:cubicBezTo>
                    <a:pt x="265720" y="176300"/>
                    <a:pt x="258293" y="186202"/>
                    <a:pt x="245916" y="193628"/>
                  </a:cubicBezTo>
                  <a:cubicBezTo>
                    <a:pt x="243441" y="178775"/>
                    <a:pt x="240965" y="168874"/>
                    <a:pt x="240965" y="149070"/>
                  </a:cubicBezTo>
                  <a:cubicBezTo>
                    <a:pt x="245916" y="106988"/>
                    <a:pt x="270670" y="82233"/>
                    <a:pt x="295425" y="55004"/>
                  </a:cubicBezTo>
                  <a:cubicBezTo>
                    <a:pt x="325130" y="25298"/>
                    <a:pt x="352359" y="-4407"/>
                    <a:pt x="406819" y="5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48020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7" grpId="0"/>
      <p:bldP spid="28" grpId="0"/>
      <p:bldP spid="29" grpId="0"/>
      <p:bldP spid="30" grpId="0"/>
      <p:bldP spid="31" grpId="0"/>
      <p:bldP spid="48" grpId="0"/>
      <p:bldP spid="49" grpId="0"/>
      <p:bldP spid="51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/>
          <p:nvPr/>
        </p:nvSpPr>
        <p:spPr>
          <a:xfrm>
            <a:off x="4566200" y="2251926"/>
            <a:ext cx="3059602" cy="306000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1965043" y="1643806"/>
            <a:ext cx="8261916" cy="4276240"/>
            <a:chOff x="1964504" y="1290880"/>
            <a:chExt cx="8262992" cy="4276240"/>
          </a:xfrm>
          <a:solidFill>
            <a:schemeClr val="bg1">
              <a:lumMod val="75000"/>
            </a:schemeClr>
          </a:solidFill>
        </p:grpSpPr>
        <p:sp>
          <p:nvSpPr>
            <p:cNvPr id="44" name="半闭框 43"/>
            <p:cNvSpPr/>
            <p:nvPr/>
          </p:nvSpPr>
          <p:spPr>
            <a:xfrm>
              <a:off x="1964504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半闭框 50"/>
            <p:cNvSpPr/>
            <p:nvPr/>
          </p:nvSpPr>
          <p:spPr>
            <a:xfrm flipH="1">
              <a:off x="9797342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半闭框 51"/>
            <p:cNvSpPr/>
            <p:nvPr/>
          </p:nvSpPr>
          <p:spPr>
            <a:xfrm flipV="1">
              <a:off x="1964504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半闭框 52"/>
            <p:cNvSpPr/>
            <p:nvPr/>
          </p:nvSpPr>
          <p:spPr>
            <a:xfrm flipH="1" flipV="1">
              <a:off x="9797342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7932656" y="2223290"/>
            <a:ext cx="222503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932655" y="2748587"/>
            <a:ext cx="2055967" cy="276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您的内容打在这里，或通过复制您的文本后，在此框中选择粘贴，并选择只保留文字。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2422965" y="2994500"/>
            <a:ext cx="197595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主要观点及关键词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56355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/>
          <p:nvPr/>
        </p:nvSpPr>
        <p:spPr>
          <a:xfrm>
            <a:off x="795" y="1803397"/>
            <a:ext cx="12190413" cy="274576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Rectangle 21"/>
          <p:cNvSpPr/>
          <p:nvPr/>
        </p:nvSpPr>
        <p:spPr>
          <a:xfrm>
            <a:off x="795" y="1803397"/>
            <a:ext cx="12190413" cy="274576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877182" y="2678267"/>
            <a:ext cx="678217" cy="678305"/>
            <a:chOff x="1749034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1749034" y="2518611"/>
              <a:ext cx="678305" cy="678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>
              <a:spLocks/>
            </p:cNvSpPr>
            <p:nvPr/>
          </p:nvSpPr>
          <p:spPr bwMode="auto">
            <a:xfrm>
              <a:off x="1876928" y="2640785"/>
              <a:ext cx="422517" cy="409893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50133" y="2678267"/>
            <a:ext cx="678217" cy="678305"/>
            <a:chOff x="7020885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2" name="矩形 41"/>
            <p:cNvSpPr/>
            <p:nvPr/>
          </p:nvSpPr>
          <p:spPr>
            <a:xfrm>
              <a:off x="7020885" y="2518611"/>
              <a:ext cx="678305" cy="678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118"/>
            <p:cNvSpPr>
              <a:spLocks noEditPoints="1"/>
            </p:cNvSpPr>
            <p:nvPr/>
          </p:nvSpPr>
          <p:spPr bwMode="auto">
            <a:xfrm>
              <a:off x="7146390" y="2647185"/>
              <a:ext cx="427294" cy="397093"/>
            </a:xfrm>
            <a:custGeom>
              <a:avLst/>
              <a:gdLst>
                <a:gd name="T0" fmla="*/ 80 w 85"/>
                <a:gd name="T1" fmla="*/ 53 h 85"/>
                <a:gd name="T2" fmla="*/ 80 w 85"/>
                <a:gd name="T3" fmla="*/ 80 h 85"/>
                <a:gd name="T4" fmla="*/ 74 w 85"/>
                <a:gd name="T5" fmla="*/ 85 h 85"/>
                <a:gd name="T6" fmla="*/ 10 w 85"/>
                <a:gd name="T7" fmla="*/ 85 h 85"/>
                <a:gd name="T8" fmla="*/ 5 w 85"/>
                <a:gd name="T9" fmla="*/ 80 h 85"/>
                <a:gd name="T10" fmla="*/ 5 w 85"/>
                <a:gd name="T11" fmla="*/ 53 h 85"/>
                <a:gd name="T12" fmla="*/ 17 w 85"/>
                <a:gd name="T13" fmla="*/ 56 h 85"/>
                <a:gd name="T14" fmla="*/ 17 w 85"/>
                <a:gd name="T15" fmla="*/ 60 h 85"/>
                <a:gd name="T16" fmla="*/ 20 w 85"/>
                <a:gd name="T17" fmla="*/ 60 h 85"/>
                <a:gd name="T18" fmla="*/ 20 w 85"/>
                <a:gd name="T19" fmla="*/ 68 h 85"/>
                <a:gd name="T20" fmla="*/ 27 w 85"/>
                <a:gd name="T21" fmla="*/ 68 h 85"/>
                <a:gd name="T22" fmla="*/ 27 w 85"/>
                <a:gd name="T23" fmla="*/ 60 h 85"/>
                <a:gd name="T24" fmla="*/ 30 w 85"/>
                <a:gd name="T25" fmla="*/ 60 h 85"/>
                <a:gd name="T26" fmla="*/ 30 w 85"/>
                <a:gd name="T27" fmla="*/ 57 h 85"/>
                <a:gd name="T28" fmla="*/ 54 w 85"/>
                <a:gd name="T29" fmla="*/ 57 h 85"/>
                <a:gd name="T30" fmla="*/ 54 w 85"/>
                <a:gd name="T31" fmla="*/ 60 h 85"/>
                <a:gd name="T32" fmla="*/ 57 w 85"/>
                <a:gd name="T33" fmla="*/ 60 h 85"/>
                <a:gd name="T34" fmla="*/ 57 w 85"/>
                <a:gd name="T35" fmla="*/ 68 h 85"/>
                <a:gd name="T36" fmla="*/ 63 w 85"/>
                <a:gd name="T37" fmla="*/ 68 h 85"/>
                <a:gd name="T38" fmla="*/ 63 w 85"/>
                <a:gd name="T39" fmla="*/ 60 h 85"/>
                <a:gd name="T40" fmla="*/ 66 w 85"/>
                <a:gd name="T41" fmla="*/ 60 h 85"/>
                <a:gd name="T42" fmla="*/ 66 w 85"/>
                <a:gd name="T43" fmla="*/ 56 h 85"/>
                <a:gd name="T44" fmla="*/ 80 w 85"/>
                <a:gd name="T45" fmla="*/ 53 h 85"/>
                <a:gd name="T46" fmla="*/ 31 w 85"/>
                <a:gd name="T47" fmla="*/ 0 h 85"/>
                <a:gd name="T48" fmla="*/ 54 w 85"/>
                <a:gd name="T49" fmla="*/ 0 h 85"/>
                <a:gd name="T50" fmla="*/ 61 w 85"/>
                <a:gd name="T51" fmla="*/ 7 h 85"/>
                <a:gd name="T52" fmla="*/ 61 w 85"/>
                <a:gd name="T53" fmla="*/ 16 h 85"/>
                <a:gd name="T54" fmla="*/ 53 w 85"/>
                <a:gd name="T55" fmla="*/ 16 h 85"/>
                <a:gd name="T56" fmla="*/ 53 w 85"/>
                <a:gd name="T57" fmla="*/ 8 h 85"/>
                <a:gd name="T58" fmla="*/ 32 w 85"/>
                <a:gd name="T59" fmla="*/ 8 h 85"/>
                <a:gd name="T60" fmla="*/ 32 w 85"/>
                <a:gd name="T61" fmla="*/ 16 h 85"/>
                <a:gd name="T62" fmla="*/ 24 w 85"/>
                <a:gd name="T63" fmla="*/ 16 h 85"/>
                <a:gd name="T64" fmla="*/ 24 w 85"/>
                <a:gd name="T65" fmla="*/ 7 h 85"/>
                <a:gd name="T66" fmla="*/ 31 w 85"/>
                <a:gd name="T67" fmla="*/ 0 h 85"/>
                <a:gd name="T68" fmla="*/ 0 w 85"/>
                <a:gd name="T69" fmla="*/ 20 h 85"/>
                <a:gd name="T70" fmla="*/ 0 w 85"/>
                <a:gd name="T71" fmla="*/ 48 h 85"/>
                <a:gd name="T72" fmla="*/ 85 w 85"/>
                <a:gd name="T73" fmla="*/ 48 h 85"/>
                <a:gd name="T74" fmla="*/ 85 w 85"/>
                <a:gd name="T75" fmla="*/ 20 h 85"/>
                <a:gd name="T76" fmla="*/ 0 w 85"/>
                <a:gd name="T7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636607" y="2678267"/>
            <a:ext cx="678217" cy="678305"/>
            <a:chOff x="9504811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7" name="矩形 46"/>
            <p:cNvSpPr/>
            <p:nvPr/>
          </p:nvSpPr>
          <p:spPr>
            <a:xfrm>
              <a:off x="9504811" y="2518611"/>
              <a:ext cx="678305" cy="67830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169"/>
            <p:cNvSpPr>
              <a:spLocks/>
            </p:cNvSpPr>
            <p:nvPr/>
          </p:nvSpPr>
          <p:spPr bwMode="auto">
            <a:xfrm>
              <a:off x="9653076" y="2657549"/>
              <a:ext cx="381775" cy="37636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463657" y="2678267"/>
            <a:ext cx="678217" cy="678305"/>
            <a:chOff x="4428623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1" name="矩形 60"/>
            <p:cNvSpPr/>
            <p:nvPr/>
          </p:nvSpPr>
          <p:spPr>
            <a:xfrm>
              <a:off x="4428623" y="2518611"/>
              <a:ext cx="678305" cy="67830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4524983" y="2663841"/>
              <a:ext cx="485585" cy="363780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1100759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860184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687234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273710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TextBox 14"/>
          <p:cNvSpPr txBox="1"/>
          <p:nvPr/>
        </p:nvSpPr>
        <p:spPr>
          <a:xfrm>
            <a:off x="1089377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TextBox 14"/>
          <p:cNvSpPr txBox="1"/>
          <p:nvPr/>
        </p:nvSpPr>
        <p:spPr>
          <a:xfrm>
            <a:off x="3675852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9" name="TextBox 14"/>
          <p:cNvSpPr txBox="1"/>
          <p:nvPr/>
        </p:nvSpPr>
        <p:spPr>
          <a:xfrm>
            <a:off x="8848802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0" name="TextBox 14"/>
          <p:cNvSpPr txBox="1"/>
          <p:nvPr/>
        </p:nvSpPr>
        <p:spPr>
          <a:xfrm>
            <a:off x="6262328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36595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1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组合 115"/>
          <p:cNvGrpSpPr/>
          <p:nvPr/>
        </p:nvGrpSpPr>
        <p:grpSpPr>
          <a:xfrm>
            <a:off x="1104096" y="1496012"/>
            <a:ext cx="9843687" cy="4525277"/>
            <a:chOff x="3638900" y="1061887"/>
            <a:chExt cx="6876290" cy="3160712"/>
          </a:xfrm>
          <a:solidFill>
            <a:schemeClr val="bg1">
              <a:lumMod val="65000"/>
            </a:schemeClr>
          </a:solidFill>
        </p:grpSpPr>
        <p:sp>
          <p:nvSpPr>
            <p:cNvPr id="117" name="Freeform 6"/>
            <p:cNvSpPr>
              <a:spLocks/>
            </p:cNvSpPr>
            <p:nvPr/>
          </p:nvSpPr>
          <p:spPr bwMode="auto">
            <a:xfrm>
              <a:off x="5056538" y="1161182"/>
              <a:ext cx="47625" cy="25400"/>
            </a:xfrm>
            <a:custGeom>
              <a:avLst/>
              <a:gdLst>
                <a:gd name="T0" fmla="*/ 14 w 13"/>
                <a:gd name="T1" fmla="*/ 2 h 7"/>
                <a:gd name="T2" fmla="*/ 16 w 13"/>
                <a:gd name="T3" fmla="*/ 5 h 7"/>
                <a:gd name="T4" fmla="*/ 23 w 13"/>
                <a:gd name="T5" fmla="*/ 14 h 7"/>
                <a:gd name="T6" fmla="*/ 9 w 13"/>
                <a:gd name="T7" fmla="*/ 9 h 7"/>
                <a:gd name="T8" fmla="*/ 14 w 13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7">
                  <a:moveTo>
                    <a:pt x="6" y="1"/>
                  </a:moveTo>
                  <a:cubicBezTo>
                    <a:pt x="7" y="0"/>
                    <a:pt x="7" y="1"/>
                    <a:pt x="7" y="2"/>
                  </a:cubicBezTo>
                  <a:cubicBezTo>
                    <a:pt x="8" y="4"/>
                    <a:pt x="13" y="4"/>
                    <a:pt x="10" y="6"/>
                  </a:cubicBezTo>
                  <a:cubicBezTo>
                    <a:pt x="6" y="7"/>
                    <a:pt x="8" y="2"/>
                    <a:pt x="4" y="4"/>
                  </a:cubicBezTo>
                  <a:cubicBezTo>
                    <a:pt x="0" y="2"/>
                    <a:pt x="9" y="4"/>
                    <a:pt x="6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18" name="Freeform 7"/>
            <p:cNvSpPr>
              <a:spLocks/>
            </p:cNvSpPr>
            <p:nvPr/>
          </p:nvSpPr>
          <p:spPr bwMode="auto">
            <a:xfrm>
              <a:off x="5728050" y="1161182"/>
              <a:ext cx="93663" cy="47625"/>
            </a:xfrm>
            <a:custGeom>
              <a:avLst/>
              <a:gdLst>
                <a:gd name="T0" fmla="*/ 57 w 25"/>
                <a:gd name="T1" fmla="*/ 23 h 13"/>
                <a:gd name="T2" fmla="*/ 33 w 25"/>
                <a:gd name="T3" fmla="*/ 28 h 13"/>
                <a:gd name="T4" fmla="*/ 7 w 25"/>
                <a:gd name="T5" fmla="*/ 28 h 13"/>
                <a:gd name="T6" fmla="*/ 0 w 25"/>
                <a:gd name="T7" fmla="*/ 23 h 13"/>
                <a:gd name="T8" fmla="*/ 45 w 25"/>
                <a:gd name="T9" fmla="*/ 2 h 13"/>
                <a:gd name="T10" fmla="*/ 54 w 25"/>
                <a:gd name="T11" fmla="*/ 7 h 13"/>
                <a:gd name="T12" fmla="*/ 47 w 25"/>
                <a:gd name="T13" fmla="*/ 9 h 13"/>
                <a:gd name="T14" fmla="*/ 57 w 25"/>
                <a:gd name="T15" fmla="*/ 2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" h="13">
                  <a:moveTo>
                    <a:pt x="24" y="10"/>
                  </a:moveTo>
                  <a:cubicBezTo>
                    <a:pt x="20" y="10"/>
                    <a:pt x="15" y="9"/>
                    <a:pt x="14" y="12"/>
                  </a:cubicBezTo>
                  <a:cubicBezTo>
                    <a:pt x="12" y="11"/>
                    <a:pt x="8" y="13"/>
                    <a:pt x="3" y="12"/>
                  </a:cubicBezTo>
                  <a:cubicBezTo>
                    <a:pt x="3" y="10"/>
                    <a:pt x="2" y="10"/>
                    <a:pt x="0" y="10"/>
                  </a:cubicBezTo>
                  <a:cubicBezTo>
                    <a:pt x="3" y="3"/>
                    <a:pt x="10" y="0"/>
                    <a:pt x="19" y="1"/>
                  </a:cubicBezTo>
                  <a:cubicBezTo>
                    <a:pt x="18" y="4"/>
                    <a:pt x="22" y="2"/>
                    <a:pt x="23" y="3"/>
                  </a:cubicBezTo>
                  <a:cubicBezTo>
                    <a:pt x="23" y="4"/>
                    <a:pt x="20" y="4"/>
                    <a:pt x="20" y="4"/>
                  </a:cubicBezTo>
                  <a:cubicBezTo>
                    <a:pt x="20" y="6"/>
                    <a:pt x="25" y="5"/>
                    <a:pt x="24" y="1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19" name="Freeform 8"/>
            <p:cNvSpPr>
              <a:spLocks/>
            </p:cNvSpPr>
            <p:nvPr/>
          </p:nvSpPr>
          <p:spPr bwMode="auto">
            <a:xfrm>
              <a:off x="5202588" y="1167532"/>
              <a:ext cx="44450" cy="26987"/>
            </a:xfrm>
            <a:custGeom>
              <a:avLst/>
              <a:gdLst>
                <a:gd name="T0" fmla="*/ 28 w 12"/>
                <a:gd name="T1" fmla="*/ 2 h 7"/>
                <a:gd name="T2" fmla="*/ 26 w 12"/>
                <a:gd name="T3" fmla="*/ 15 h 7"/>
                <a:gd name="T4" fmla="*/ 14 w 12"/>
                <a:gd name="T5" fmla="*/ 17 h 7"/>
                <a:gd name="T6" fmla="*/ 0 w 12"/>
                <a:gd name="T7" fmla="*/ 7 h 7"/>
                <a:gd name="T8" fmla="*/ 16 w 12"/>
                <a:gd name="T9" fmla="*/ 7 h 7"/>
                <a:gd name="T10" fmla="*/ 28 w 12"/>
                <a:gd name="T11" fmla="*/ 2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7">
                  <a:moveTo>
                    <a:pt x="12" y="1"/>
                  </a:moveTo>
                  <a:cubicBezTo>
                    <a:pt x="11" y="2"/>
                    <a:pt x="11" y="4"/>
                    <a:pt x="11" y="6"/>
                  </a:cubicBezTo>
                  <a:cubicBezTo>
                    <a:pt x="8" y="5"/>
                    <a:pt x="8" y="6"/>
                    <a:pt x="6" y="7"/>
                  </a:cubicBezTo>
                  <a:cubicBezTo>
                    <a:pt x="4" y="6"/>
                    <a:pt x="0" y="7"/>
                    <a:pt x="0" y="3"/>
                  </a:cubicBezTo>
                  <a:cubicBezTo>
                    <a:pt x="4" y="4"/>
                    <a:pt x="5" y="1"/>
                    <a:pt x="7" y="3"/>
                  </a:cubicBezTo>
                  <a:cubicBezTo>
                    <a:pt x="9" y="3"/>
                    <a:pt x="8" y="0"/>
                    <a:pt x="12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0" name="Freeform 9"/>
            <p:cNvSpPr>
              <a:spLocks/>
            </p:cNvSpPr>
            <p:nvPr/>
          </p:nvSpPr>
          <p:spPr bwMode="auto">
            <a:xfrm>
              <a:off x="4916838" y="1180232"/>
              <a:ext cx="60325" cy="33337"/>
            </a:xfrm>
            <a:custGeom>
              <a:avLst/>
              <a:gdLst>
                <a:gd name="T0" fmla="*/ 36 w 16"/>
                <a:gd name="T1" fmla="*/ 0 h 9"/>
                <a:gd name="T2" fmla="*/ 31 w 16"/>
                <a:gd name="T3" fmla="*/ 9 h 9"/>
                <a:gd name="T4" fmla="*/ 21 w 16"/>
                <a:gd name="T5" fmla="*/ 16 h 9"/>
                <a:gd name="T6" fmla="*/ 17 w 16"/>
                <a:gd name="T7" fmla="*/ 12 h 9"/>
                <a:gd name="T8" fmla="*/ 7 w 16"/>
                <a:gd name="T9" fmla="*/ 14 h 9"/>
                <a:gd name="T10" fmla="*/ 2 w 16"/>
                <a:gd name="T11" fmla="*/ 9 h 9"/>
                <a:gd name="T12" fmla="*/ 17 w 16"/>
                <a:gd name="T13" fmla="*/ 7 h 9"/>
                <a:gd name="T14" fmla="*/ 17 w 16"/>
                <a:gd name="T15" fmla="*/ 2 h 9"/>
                <a:gd name="T16" fmla="*/ 36 w 16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" h="9">
                  <a:moveTo>
                    <a:pt x="15" y="0"/>
                  </a:moveTo>
                  <a:cubicBezTo>
                    <a:pt x="16" y="3"/>
                    <a:pt x="13" y="2"/>
                    <a:pt x="13" y="4"/>
                  </a:cubicBezTo>
                  <a:cubicBezTo>
                    <a:pt x="13" y="5"/>
                    <a:pt x="11" y="7"/>
                    <a:pt x="9" y="7"/>
                  </a:cubicBezTo>
                  <a:cubicBezTo>
                    <a:pt x="7" y="9"/>
                    <a:pt x="7" y="5"/>
                    <a:pt x="7" y="5"/>
                  </a:cubicBezTo>
                  <a:cubicBezTo>
                    <a:pt x="6" y="5"/>
                    <a:pt x="5" y="7"/>
                    <a:pt x="3" y="6"/>
                  </a:cubicBezTo>
                  <a:cubicBezTo>
                    <a:pt x="2" y="6"/>
                    <a:pt x="2" y="3"/>
                    <a:pt x="1" y="4"/>
                  </a:cubicBezTo>
                  <a:cubicBezTo>
                    <a:pt x="0" y="1"/>
                    <a:pt x="5" y="4"/>
                    <a:pt x="7" y="3"/>
                  </a:cubicBezTo>
                  <a:cubicBezTo>
                    <a:pt x="7" y="3"/>
                    <a:pt x="7" y="1"/>
                    <a:pt x="7" y="1"/>
                  </a:cubicBezTo>
                  <a:cubicBezTo>
                    <a:pt x="10" y="1"/>
                    <a:pt x="11" y="1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1" name="Freeform 10"/>
            <p:cNvSpPr>
              <a:spLocks/>
            </p:cNvSpPr>
            <p:nvPr/>
          </p:nvSpPr>
          <p:spPr bwMode="auto">
            <a:xfrm>
              <a:off x="5145438" y="1180232"/>
              <a:ext cx="49213" cy="14287"/>
            </a:xfrm>
            <a:custGeom>
              <a:avLst/>
              <a:gdLst>
                <a:gd name="T0" fmla="*/ 29 w 13"/>
                <a:gd name="T1" fmla="*/ 9 h 4"/>
                <a:gd name="T2" fmla="*/ 5 w 13"/>
                <a:gd name="T3" fmla="*/ 9 h 4"/>
                <a:gd name="T4" fmla="*/ 14 w 13"/>
                <a:gd name="T5" fmla="*/ 0 h 4"/>
                <a:gd name="T6" fmla="*/ 29 w 13"/>
                <a:gd name="T7" fmla="*/ 9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4">
                  <a:moveTo>
                    <a:pt x="12" y="4"/>
                  </a:moveTo>
                  <a:cubicBezTo>
                    <a:pt x="8" y="4"/>
                    <a:pt x="5" y="4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7" y="3"/>
                    <a:pt x="13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2" name="Freeform 11"/>
            <p:cNvSpPr>
              <a:spLocks/>
            </p:cNvSpPr>
            <p:nvPr/>
          </p:nvSpPr>
          <p:spPr bwMode="auto">
            <a:xfrm>
              <a:off x="5078763" y="1197694"/>
              <a:ext cx="55563" cy="19050"/>
            </a:xfrm>
            <a:custGeom>
              <a:avLst/>
              <a:gdLst>
                <a:gd name="T0" fmla="*/ 26 w 15"/>
                <a:gd name="T1" fmla="*/ 0 h 5"/>
                <a:gd name="T2" fmla="*/ 26 w 15"/>
                <a:gd name="T3" fmla="*/ 12 h 5"/>
                <a:gd name="T4" fmla="*/ 0 w 15"/>
                <a:gd name="T5" fmla="*/ 7 h 5"/>
                <a:gd name="T6" fmla="*/ 26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5">
                  <a:moveTo>
                    <a:pt x="11" y="0"/>
                  </a:moveTo>
                  <a:cubicBezTo>
                    <a:pt x="15" y="2"/>
                    <a:pt x="11" y="1"/>
                    <a:pt x="11" y="5"/>
                  </a:cubicBezTo>
                  <a:cubicBezTo>
                    <a:pt x="7" y="4"/>
                    <a:pt x="2" y="5"/>
                    <a:pt x="0" y="3"/>
                  </a:cubicBezTo>
                  <a:cubicBezTo>
                    <a:pt x="2" y="1"/>
                    <a:pt x="9" y="2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3" name="Freeform 12"/>
            <p:cNvSpPr>
              <a:spLocks/>
            </p:cNvSpPr>
            <p:nvPr/>
          </p:nvSpPr>
          <p:spPr bwMode="auto">
            <a:xfrm>
              <a:off x="8935627" y="1219049"/>
              <a:ext cx="26988" cy="15875"/>
            </a:xfrm>
            <a:custGeom>
              <a:avLst/>
              <a:gdLst>
                <a:gd name="T0" fmla="*/ 0 w 7"/>
                <a:gd name="T1" fmla="*/ 0 h 4"/>
                <a:gd name="T2" fmla="*/ 15 w 7"/>
                <a:gd name="T3" fmla="*/ 10 h 4"/>
                <a:gd name="T4" fmla="*/ 0 w 7"/>
                <a:gd name="T5" fmla="*/ 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4" y="0"/>
                    <a:pt x="7" y="0"/>
                    <a:pt x="6" y="4"/>
                  </a:cubicBezTo>
                  <a:cubicBezTo>
                    <a:pt x="5" y="3"/>
                    <a:pt x="0" y="3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4" name="Freeform 13"/>
            <p:cNvSpPr>
              <a:spLocks/>
            </p:cNvSpPr>
            <p:nvPr/>
          </p:nvSpPr>
          <p:spPr bwMode="auto">
            <a:xfrm>
              <a:off x="5761388" y="1213569"/>
              <a:ext cx="101600" cy="52387"/>
            </a:xfrm>
            <a:custGeom>
              <a:avLst/>
              <a:gdLst>
                <a:gd name="T0" fmla="*/ 57 w 27"/>
                <a:gd name="T1" fmla="*/ 7 h 14"/>
                <a:gd name="T2" fmla="*/ 64 w 27"/>
                <a:gd name="T3" fmla="*/ 21 h 14"/>
                <a:gd name="T4" fmla="*/ 36 w 27"/>
                <a:gd name="T5" fmla="*/ 28 h 14"/>
                <a:gd name="T6" fmla="*/ 28 w 27"/>
                <a:gd name="T7" fmla="*/ 26 h 14"/>
                <a:gd name="T8" fmla="*/ 19 w 27"/>
                <a:gd name="T9" fmla="*/ 26 h 14"/>
                <a:gd name="T10" fmla="*/ 19 w 27"/>
                <a:gd name="T11" fmla="*/ 21 h 14"/>
                <a:gd name="T12" fmla="*/ 9 w 27"/>
                <a:gd name="T13" fmla="*/ 24 h 14"/>
                <a:gd name="T14" fmla="*/ 12 w 27"/>
                <a:gd name="T15" fmla="*/ 19 h 14"/>
                <a:gd name="T16" fmla="*/ 2 w 27"/>
                <a:gd name="T17" fmla="*/ 17 h 14"/>
                <a:gd name="T18" fmla="*/ 7 w 27"/>
                <a:gd name="T19" fmla="*/ 9 h 14"/>
                <a:gd name="T20" fmla="*/ 17 w 27"/>
                <a:gd name="T21" fmla="*/ 5 h 14"/>
                <a:gd name="T22" fmla="*/ 40 w 27"/>
                <a:gd name="T23" fmla="*/ 2 h 14"/>
                <a:gd name="T24" fmla="*/ 40 w 27"/>
                <a:gd name="T25" fmla="*/ 7 h 14"/>
                <a:gd name="T26" fmla="*/ 57 w 27"/>
                <a:gd name="T27" fmla="*/ 7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" h="14">
                  <a:moveTo>
                    <a:pt x="24" y="3"/>
                  </a:moveTo>
                  <a:cubicBezTo>
                    <a:pt x="23" y="7"/>
                    <a:pt x="20" y="9"/>
                    <a:pt x="27" y="9"/>
                  </a:cubicBezTo>
                  <a:cubicBezTo>
                    <a:pt x="27" y="14"/>
                    <a:pt x="19" y="13"/>
                    <a:pt x="15" y="12"/>
                  </a:cubicBezTo>
                  <a:cubicBezTo>
                    <a:pt x="13" y="12"/>
                    <a:pt x="13" y="12"/>
                    <a:pt x="12" y="11"/>
                  </a:cubicBezTo>
                  <a:cubicBezTo>
                    <a:pt x="10" y="9"/>
                    <a:pt x="11" y="13"/>
                    <a:pt x="8" y="11"/>
                  </a:cubicBezTo>
                  <a:cubicBezTo>
                    <a:pt x="7" y="11"/>
                    <a:pt x="8" y="9"/>
                    <a:pt x="8" y="9"/>
                  </a:cubicBezTo>
                  <a:cubicBezTo>
                    <a:pt x="7" y="9"/>
                    <a:pt x="6" y="11"/>
                    <a:pt x="4" y="10"/>
                  </a:cubicBezTo>
                  <a:cubicBezTo>
                    <a:pt x="4" y="10"/>
                    <a:pt x="6" y="8"/>
                    <a:pt x="5" y="8"/>
                  </a:cubicBezTo>
                  <a:cubicBezTo>
                    <a:pt x="5" y="7"/>
                    <a:pt x="0" y="9"/>
                    <a:pt x="1" y="7"/>
                  </a:cubicBezTo>
                  <a:cubicBezTo>
                    <a:pt x="0" y="4"/>
                    <a:pt x="2" y="5"/>
                    <a:pt x="3" y="4"/>
                  </a:cubicBezTo>
                  <a:cubicBezTo>
                    <a:pt x="5" y="3"/>
                    <a:pt x="4" y="2"/>
                    <a:pt x="7" y="2"/>
                  </a:cubicBezTo>
                  <a:cubicBezTo>
                    <a:pt x="7" y="2"/>
                    <a:pt x="13" y="0"/>
                    <a:pt x="17" y="1"/>
                  </a:cubicBezTo>
                  <a:cubicBezTo>
                    <a:pt x="17" y="1"/>
                    <a:pt x="17" y="3"/>
                    <a:pt x="17" y="3"/>
                  </a:cubicBezTo>
                  <a:cubicBezTo>
                    <a:pt x="19" y="4"/>
                    <a:pt x="23" y="2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5" name="Freeform 14"/>
            <p:cNvSpPr>
              <a:spLocks/>
            </p:cNvSpPr>
            <p:nvPr/>
          </p:nvSpPr>
          <p:spPr bwMode="auto">
            <a:xfrm>
              <a:off x="5720113" y="1213569"/>
              <a:ext cx="41275" cy="25400"/>
            </a:xfrm>
            <a:custGeom>
              <a:avLst/>
              <a:gdLst>
                <a:gd name="T0" fmla="*/ 26 w 11"/>
                <a:gd name="T1" fmla="*/ 9 h 7"/>
                <a:gd name="T2" fmla="*/ 17 w 11"/>
                <a:gd name="T3" fmla="*/ 9 h 7"/>
                <a:gd name="T4" fmla="*/ 14 w 11"/>
                <a:gd name="T5" fmla="*/ 16 h 7"/>
                <a:gd name="T6" fmla="*/ 0 w 11"/>
                <a:gd name="T7" fmla="*/ 9 h 7"/>
                <a:gd name="T8" fmla="*/ 26 w 11"/>
                <a:gd name="T9" fmla="*/ 9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7">
                  <a:moveTo>
                    <a:pt x="11" y="4"/>
                  </a:moveTo>
                  <a:cubicBezTo>
                    <a:pt x="10" y="6"/>
                    <a:pt x="8" y="4"/>
                    <a:pt x="7" y="4"/>
                  </a:cubicBezTo>
                  <a:cubicBezTo>
                    <a:pt x="6" y="4"/>
                    <a:pt x="6" y="6"/>
                    <a:pt x="6" y="7"/>
                  </a:cubicBezTo>
                  <a:cubicBezTo>
                    <a:pt x="2" y="7"/>
                    <a:pt x="4" y="3"/>
                    <a:pt x="0" y="4"/>
                  </a:cubicBezTo>
                  <a:cubicBezTo>
                    <a:pt x="2" y="0"/>
                    <a:pt x="7" y="3"/>
                    <a:pt x="11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6" name="Freeform 15"/>
            <p:cNvSpPr>
              <a:spLocks/>
            </p:cNvSpPr>
            <p:nvPr/>
          </p:nvSpPr>
          <p:spPr bwMode="auto">
            <a:xfrm>
              <a:off x="8846727" y="1246037"/>
              <a:ext cx="104775" cy="60325"/>
            </a:xfrm>
            <a:custGeom>
              <a:avLst/>
              <a:gdLst>
                <a:gd name="T0" fmla="*/ 47 w 28"/>
                <a:gd name="T1" fmla="*/ 10 h 16"/>
                <a:gd name="T2" fmla="*/ 54 w 28"/>
                <a:gd name="T3" fmla="*/ 21 h 16"/>
                <a:gd name="T4" fmla="*/ 64 w 28"/>
                <a:gd name="T5" fmla="*/ 36 h 16"/>
                <a:gd name="T6" fmla="*/ 54 w 28"/>
                <a:gd name="T7" fmla="*/ 36 h 16"/>
                <a:gd name="T8" fmla="*/ 54 w 28"/>
                <a:gd name="T9" fmla="*/ 31 h 16"/>
                <a:gd name="T10" fmla="*/ 50 w 28"/>
                <a:gd name="T11" fmla="*/ 29 h 16"/>
                <a:gd name="T12" fmla="*/ 14 w 28"/>
                <a:gd name="T13" fmla="*/ 24 h 16"/>
                <a:gd name="T14" fmla="*/ 21 w 28"/>
                <a:gd name="T15" fmla="*/ 19 h 16"/>
                <a:gd name="T16" fmla="*/ 17 w 28"/>
                <a:gd name="T17" fmla="*/ 14 h 16"/>
                <a:gd name="T18" fmla="*/ 0 w 28"/>
                <a:gd name="T19" fmla="*/ 5 h 16"/>
                <a:gd name="T20" fmla="*/ 21 w 28"/>
                <a:gd name="T21" fmla="*/ 5 h 16"/>
                <a:gd name="T22" fmla="*/ 26 w 28"/>
                <a:gd name="T23" fmla="*/ 10 h 16"/>
                <a:gd name="T24" fmla="*/ 38 w 28"/>
                <a:gd name="T25" fmla="*/ 10 h 16"/>
                <a:gd name="T26" fmla="*/ 47 w 28"/>
                <a:gd name="T27" fmla="*/ 10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" h="16">
                  <a:moveTo>
                    <a:pt x="20" y="4"/>
                  </a:moveTo>
                  <a:cubicBezTo>
                    <a:pt x="21" y="6"/>
                    <a:pt x="22" y="7"/>
                    <a:pt x="23" y="9"/>
                  </a:cubicBezTo>
                  <a:cubicBezTo>
                    <a:pt x="24" y="11"/>
                    <a:pt x="28" y="12"/>
                    <a:pt x="27" y="15"/>
                  </a:cubicBezTo>
                  <a:cubicBezTo>
                    <a:pt x="26" y="15"/>
                    <a:pt x="24" y="16"/>
                    <a:pt x="23" y="15"/>
                  </a:cubicBezTo>
                  <a:cubicBezTo>
                    <a:pt x="23" y="15"/>
                    <a:pt x="24" y="13"/>
                    <a:pt x="23" y="13"/>
                  </a:cubicBezTo>
                  <a:cubicBezTo>
                    <a:pt x="23" y="12"/>
                    <a:pt x="20" y="15"/>
                    <a:pt x="21" y="12"/>
                  </a:cubicBezTo>
                  <a:cubicBezTo>
                    <a:pt x="14" y="11"/>
                    <a:pt x="9" y="11"/>
                    <a:pt x="6" y="10"/>
                  </a:cubicBezTo>
                  <a:cubicBezTo>
                    <a:pt x="5" y="8"/>
                    <a:pt x="7" y="8"/>
                    <a:pt x="9" y="8"/>
                  </a:cubicBezTo>
                  <a:cubicBezTo>
                    <a:pt x="9" y="7"/>
                    <a:pt x="7" y="7"/>
                    <a:pt x="7" y="6"/>
                  </a:cubicBezTo>
                  <a:cubicBezTo>
                    <a:pt x="2" y="4"/>
                    <a:pt x="0" y="7"/>
                    <a:pt x="0" y="2"/>
                  </a:cubicBezTo>
                  <a:cubicBezTo>
                    <a:pt x="2" y="0"/>
                    <a:pt x="6" y="1"/>
                    <a:pt x="9" y="2"/>
                  </a:cubicBezTo>
                  <a:cubicBezTo>
                    <a:pt x="11" y="3"/>
                    <a:pt x="11" y="2"/>
                    <a:pt x="11" y="4"/>
                  </a:cubicBezTo>
                  <a:cubicBezTo>
                    <a:pt x="13" y="6"/>
                    <a:pt x="16" y="1"/>
                    <a:pt x="16" y="4"/>
                  </a:cubicBezTo>
                  <a:cubicBezTo>
                    <a:pt x="16" y="6"/>
                    <a:pt x="20" y="6"/>
                    <a:pt x="20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7" name="Freeform 16"/>
            <p:cNvSpPr>
              <a:spLocks/>
            </p:cNvSpPr>
            <p:nvPr/>
          </p:nvSpPr>
          <p:spPr bwMode="auto">
            <a:xfrm>
              <a:off x="5866163" y="1246907"/>
              <a:ext cx="104775" cy="52387"/>
            </a:xfrm>
            <a:custGeom>
              <a:avLst/>
              <a:gdLst>
                <a:gd name="T0" fmla="*/ 28 w 28"/>
                <a:gd name="T1" fmla="*/ 0 h 14"/>
                <a:gd name="T2" fmla="*/ 38 w 28"/>
                <a:gd name="T3" fmla="*/ 7 h 14"/>
                <a:gd name="T4" fmla="*/ 40 w 28"/>
                <a:gd name="T5" fmla="*/ 2 h 14"/>
                <a:gd name="T6" fmla="*/ 47 w 28"/>
                <a:gd name="T7" fmla="*/ 7 h 14"/>
                <a:gd name="T8" fmla="*/ 52 w 28"/>
                <a:gd name="T9" fmla="*/ 7 h 14"/>
                <a:gd name="T10" fmla="*/ 52 w 28"/>
                <a:gd name="T11" fmla="*/ 12 h 14"/>
                <a:gd name="T12" fmla="*/ 64 w 28"/>
                <a:gd name="T13" fmla="*/ 14 h 14"/>
                <a:gd name="T14" fmla="*/ 45 w 28"/>
                <a:gd name="T15" fmla="*/ 19 h 14"/>
                <a:gd name="T16" fmla="*/ 40 w 28"/>
                <a:gd name="T17" fmla="*/ 26 h 14"/>
                <a:gd name="T18" fmla="*/ 17 w 28"/>
                <a:gd name="T19" fmla="*/ 26 h 14"/>
                <a:gd name="T20" fmla="*/ 14 w 28"/>
                <a:gd name="T21" fmla="*/ 31 h 14"/>
                <a:gd name="T22" fmla="*/ 2 w 28"/>
                <a:gd name="T23" fmla="*/ 28 h 14"/>
                <a:gd name="T24" fmla="*/ 2 w 28"/>
                <a:gd name="T25" fmla="*/ 19 h 14"/>
                <a:gd name="T26" fmla="*/ 7 w 28"/>
                <a:gd name="T27" fmla="*/ 19 h 14"/>
                <a:gd name="T28" fmla="*/ 9 w 28"/>
                <a:gd name="T29" fmla="*/ 12 h 14"/>
                <a:gd name="T30" fmla="*/ 17 w 28"/>
                <a:gd name="T31" fmla="*/ 12 h 14"/>
                <a:gd name="T32" fmla="*/ 28 w 28"/>
                <a:gd name="T33" fmla="*/ 0 h 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" h="14">
                  <a:moveTo>
                    <a:pt x="12" y="0"/>
                  </a:moveTo>
                  <a:cubicBezTo>
                    <a:pt x="12" y="2"/>
                    <a:pt x="17" y="0"/>
                    <a:pt x="16" y="3"/>
                  </a:cubicBezTo>
                  <a:cubicBezTo>
                    <a:pt x="17" y="4"/>
                    <a:pt x="17" y="1"/>
                    <a:pt x="17" y="1"/>
                  </a:cubicBezTo>
                  <a:cubicBezTo>
                    <a:pt x="19" y="1"/>
                    <a:pt x="19" y="3"/>
                    <a:pt x="20" y="3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2" y="4"/>
                    <a:pt x="22" y="5"/>
                    <a:pt x="22" y="5"/>
                  </a:cubicBezTo>
                  <a:cubicBezTo>
                    <a:pt x="24" y="5"/>
                    <a:pt x="27" y="4"/>
                    <a:pt x="27" y="6"/>
                  </a:cubicBezTo>
                  <a:cubicBezTo>
                    <a:pt x="28" y="10"/>
                    <a:pt x="21" y="7"/>
                    <a:pt x="19" y="8"/>
                  </a:cubicBezTo>
                  <a:cubicBezTo>
                    <a:pt x="17" y="8"/>
                    <a:pt x="18" y="10"/>
                    <a:pt x="17" y="11"/>
                  </a:cubicBezTo>
                  <a:cubicBezTo>
                    <a:pt x="15" y="12"/>
                    <a:pt x="8" y="11"/>
                    <a:pt x="7" y="11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3" y="11"/>
                    <a:pt x="3" y="14"/>
                    <a:pt x="1" y="12"/>
                  </a:cubicBezTo>
                  <a:cubicBezTo>
                    <a:pt x="1" y="11"/>
                    <a:pt x="0" y="9"/>
                    <a:pt x="1" y="8"/>
                  </a:cubicBezTo>
                  <a:cubicBezTo>
                    <a:pt x="1" y="8"/>
                    <a:pt x="3" y="9"/>
                    <a:pt x="3" y="8"/>
                  </a:cubicBezTo>
                  <a:cubicBezTo>
                    <a:pt x="4" y="7"/>
                    <a:pt x="4" y="5"/>
                    <a:pt x="4" y="5"/>
                  </a:cubicBezTo>
                  <a:cubicBezTo>
                    <a:pt x="5" y="4"/>
                    <a:pt x="6" y="5"/>
                    <a:pt x="7" y="5"/>
                  </a:cubicBezTo>
                  <a:cubicBezTo>
                    <a:pt x="8" y="3"/>
                    <a:pt x="10" y="2"/>
                    <a:pt x="12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8" name="Freeform 17"/>
            <p:cNvSpPr>
              <a:spLocks/>
            </p:cNvSpPr>
            <p:nvPr/>
          </p:nvSpPr>
          <p:spPr bwMode="auto">
            <a:xfrm>
              <a:off x="8662577" y="1287312"/>
              <a:ext cx="19050" cy="30162"/>
            </a:xfrm>
            <a:custGeom>
              <a:avLst/>
              <a:gdLst>
                <a:gd name="T0" fmla="*/ 12 w 5"/>
                <a:gd name="T1" fmla="*/ 10 h 8"/>
                <a:gd name="T2" fmla="*/ 12 w 5"/>
                <a:gd name="T3" fmla="*/ 1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8">
                  <a:moveTo>
                    <a:pt x="5" y="4"/>
                  </a:moveTo>
                  <a:cubicBezTo>
                    <a:pt x="2" y="8"/>
                    <a:pt x="0" y="0"/>
                    <a:pt x="5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9" name="Freeform 18"/>
            <p:cNvSpPr>
              <a:spLocks/>
            </p:cNvSpPr>
            <p:nvPr/>
          </p:nvSpPr>
          <p:spPr bwMode="auto">
            <a:xfrm>
              <a:off x="8703852" y="1290487"/>
              <a:ext cx="55563" cy="38100"/>
            </a:xfrm>
            <a:custGeom>
              <a:avLst/>
              <a:gdLst>
                <a:gd name="T0" fmla="*/ 33 w 15"/>
                <a:gd name="T1" fmla="*/ 7 h 10"/>
                <a:gd name="T2" fmla="*/ 9 w 15"/>
                <a:gd name="T3" fmla="*/ 22 h 10"/>
                <a:gd name="T4" fmla="*/ 0 w 15"/>
                <a:gd name="T5" fmla="*/ 12 h 10"/>
                <a:gd name="T6" fmla="*/ 16 w 15"/>
                <a:gd name="T7" fmla="*/ 7 h 10"/>
                <a:gd name="T8" fmla="*/ 33 w 15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0">
                  <a:moveTo>
                    <a:pt x="14" y="3"/>
                  </a:moveTo>
                  <a:cubicBezTo>
                    <a:pt x="15" y="10"/>
                    <a:pt x="6" y="6"/>
                    <a:pt x="4" y="9"/>
                  </a:cubicBezTo>
                  <a:cubicBezTo>
                    <a:pt x="1" y="9"/>
                    <a:pt x="3" y="5"/>
                    <a:pt x="0" y="5"/>
                  </a:cubicBezTo>
                  <a:cubicBezTo>
                    <a:pt x="0" y="2"/>
                    <a:pt x="7" y="7"/>
                    <a:pt x="7" y="3"/>
                  </a:cubicBezTo>
                  <a:cubicBezTo>
                    <a:pt x="7" y="0"/>
                    <a:pt x="10" y="4"/>
                    <a:pt x="14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0" name="Freeform 19"/>
            <p:cNvSpPr>
              <a:spLocks/>
            </p:cNvSpPr>
            <p:nvPr/>
          </p:nvSpPr>
          <p:spPr bwMode="auto">
            <a:xfrm>
              <a:off x="9018177" y="1298424"/>
              <a:ext cx="49213" cy="25400"/>
            </a:xfrm>
            <a:custGeom>
              <a:avLst/>
              <a:gdLst>
                <a:gd name="T0" fmla="*/ 26 w 13"/>
                <a:gd name="T1" fmla="*/ 5 h 7"/>
                <a:gd name="T2" fmla="*/ 26 w 13"/>
                <a:gd name="T3" fmla="*/ 11 h 7"/>
                <a:gd name="T4" fmla="*/ 19 w 13"/>
                <a:gd name="T5" fmla="*/ 14 h 7"/>
                <a:gd name="T6" fmla="*/ 17 w 13"/>
                <a:gd name="T7" fmla="*/ 16 h 7"/>
                <a:gd name="T8" fmla="*/ 7 w 13"/>
                <a:gd name="T9" fmla="*/ 14 h 7"/>
                <a:gd name="T10" fmla="*/ 5 w 13"/>
                <a:gd name="T11" fmla="*/ 16 h 7"/>
                <a:gd name="T12" fmla="*/ 2 w 13"/>
                <a:gd name="T13" fmla="*/ 14 h 7"/>
                <a:gd name="T14" fmla="*/ 26 w 13"/>
                <a:gd name="T15" fmla="*/ 5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" h="7">
                  <a:moveTo>
                    <a:pt x="11" y="2"/>
                  </a:moveTo>
                  <a:cubicBezTo>
                    <a:pt x="13" y="3"/>
                    <a:pt x="12" y="4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6" y="7"/>
                    <a:pt x="5" y="6"/>
                    <a:pt x="3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1" name="Freeform 20"/>
            <p:cNvSpPr>
              <a:spLocks/>
            </p:cNvSpPr>
            <p:nvPr/>
          </p:nvSpPr>
          <p:spPr bwMode="auto">
            <a:xfrm>
              <a:off x="8830852" y="1309537"/>
              <a:ext cx="30163" cy="14287"/>
            </a:xfrm>
            <a:custGeom>
              <a:avLst/>
              <a:gdLst>
                <a:gd name="T0" fmla="*/ 0 w 8"/>
                <a:gd name="T1" fmla="*/ 7 h 4"/>
                <a:gd name="T2" fmla="*/ 14 w 8"/>
                <a:gd name="T3" fmla="*/ 9 h 4"/>
                <a:gd name="T4" fmla="*/ 0 w 8"/>
                <a:gd name="T5" fmla="*/ 7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4">
                  <a:moveTo>
                    <a:pt x="0" y="3"/>
                  </a:moveTo>
                  <a:cubicBezTo>
                    <a:pt x="0" y="1"/>
                    <a:pt x="8" y="0"/>
                    <a:pt x="6" y="4"/>
                  </a:cubicBezTo>
                  <a:cubicBezTo>
                    <a:pt x="3" y="2"/>
                    <a:pt x="4" y="4"/>
                    <a:pt x="0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2" name="Freeform 21"/>
            <p:cNvSpPr>
              <a:spLocks/>
            </p:cNvSpPr>
            <p:nvPr/>
          </p:nvSpPr>
          <p:spPr bwMode="auto">
            <a:xfrm>
              <a:off x="9108664" y="1312712"/>
              <a:ext cx="14288" cy="15875"/>
            </a:xfrm>
            <a:custGeom>
              <a:avLst/>
              <a:gdLst>
                <a:gd name="T0" fmla="*/ 0 w 4"/>
                <a:gd name="T1" fmla="*/ 3 h 4"/>
                <a:gd name="T2" fmla="*/ 9 w 4"/>
                <a:gd name="T3" fmla="*/ 10 h 4"/>
                <a:gd name="T4" fmla="*/ 0 w 4"/>
                <a:gd name="T5" fmla="*/ 10 h 4"/>
                <a:gd name="T6" fmla="*/ 0 w 4"/>
                <a:gd name="T7" fmla="*/ 3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cubicBezTo>
                    <a:pt x="3" y="0"/>
                    <a:pt x="4" y="2"/>
                    <a:pt x="4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3" name="Freeform 22"/>
            <p:cNvSpPr>
              <a:spLocks/>
            </p:cNvSpPr>
            <p:nvPr/>
          </p:nvSpPr>
          <p:spPr bwMode="auto">
            <a:xfrm>
              <a:off x="8992777" y="1334937"/>
              <a:ext cx="311150" cy="98425"/>
            </a:xfrm>
            <a:custGeom>
              <a:avLst/>
              <a:gdLst>
                <a:gd name="T0" fmla="*/ 196 w 83"/>
                <a:gd name="T1" fmla="*/ 36 h 26"/>
                <a:gd name="T2" fmla="*/ 196 w 83"/>
                <a:gd name="T3" fmla="*/ 48 h 26"/>
                <a:gd name="T4" fmla="*/ 189 w 83"/>
                <a:gd name="T5" fmla="*/ 55 h 26"/>
                <a:gd name="T6" fmla="*/ 153 w 83"/>
                <a:gd name="T7" fmla="*/ 55 h 26"/>
                <a:gd name="T8" fmla="*/ 144 w 83"/>
                <a:gd name="T9" fmla="*/ 60 h 26"/>
                <a:gd name="T10" fmla="*/ 135 w 83"/>
                <a:gd name="T11" fmla="*/ 57 h 26"/>
                <a:gd name="T12" fmla="*/ 132 w 83"/>
                <a:gd name="T13" fmla="*/ 60 h 26"/>
                <a:gd name="T14" fmla="*/ 120 w 83"/>
                <a:gd name="T15" fmla="*/ 60 h 26"/>
                <a:gd name="T16" fmla="*/ 120 w 83"/>
                <a:gd name="T17" fmla="*/ 57 h 26"/>
                <a:gd name="T18" fmla="*/ 116 w 83"/>
                <a:gd name="T19" fmla="*/ 60 h 26"/>
                <a:gd name="T20" fmla="*/ 104 w 83"/>
                <a:gd name="T21" fmla="*/ 55 h 26"/>
                <a:gd name="T22" fmla="*/ 64 w 83"/>
                <a:gd name="T23" fmla="*/ 55 h 26"/>
                <a:gd name="T24" fmla="*/ 66 w 83"/>
                <a:gd name="T25" fmla="*/ 48 h 26"/>
                <a:gd name="T26" fmla="*/ 59 w 83"/>
                <a:gd name="T27" fmla="*/ 45 h 26"/>
                <a:gd name="T28" fmla="*/ 54 w 83"/>
                <a:gd name="T29" fmla="*/ 36 h 26"/>
                <a:gd name="T30" fmla="*/ 59 w 83"/>
                <a:gd name="T31" fmla="*/ 29 h 26"/>
                <a:gd name="T32" fmla="*/ 54 w 83"/>
                <a:gd name="T33" fmla="*/ 19 h 26"/>
                <a:gd name="T34" fmla="*/ 28 w 83"/>
                <a:gd name="T35" fmla="*/ 21 h 26"/>
                <a:gd name="T36" fmla="*/ 24 w 83"/>
                <a:gd name="T37" fmla="*/ 14 h 26"/>
                <a:gd name="T38" fmla="*/ 19 w 83"/>
                <a:gd name="T39" fmla="*/ 12 h 26"/>
                <a:gd name="T40" fmla="*/ 7 w 83"/>
                <a:gd name="T41" fmla="*/ 14 h 26"/>
                <a:gd name="T42" fmla="*/ 2 w 83"/>
                <a:gd name="T43" fmla="*/ 5 h 26"/>
                <a:gd name="T44" fmla="*/ 33 w 83"/>
                <a:gd name="T45" fmla="*/ 0 h 26"/>
                <a:gd name="T46" fmla="*/ 38 w 83"/>
                <a:gd name="T47" fmla="*/ 5 h 26"/>
                <a:gd name="T48" fmla="*/ 38 w 83"/>
                <a:gd name="T49" fmla="*/ 10 h 26"/>
                <a:gd name="T50" fmla="*/ 47 w 83"/>
                <a:gd name="T51" fmla="*/ 14 h 26"/>
                <a:gd name="T52" fmla="*/ 71 w 83"/>
                <a:gd name="T53" fmla="*/ 14 h 26"/>
                <a:gd name="T54" fmla="*/ 71 w 83"/>
                <a:gd name="T55" fmla="*/ 29 h 26"/>
                <a:gd name="T56" fmla="*/ 90 w 83"/>
                <a:gd name="T57" fmla="*/ 31 h 26"/>
                <a:gd name="T58" fmla="*/ 90 w 83"/>
                <a:gd name="T59" fmla="*/ 38 h 26"/>
                <a:gd name="T60" fmla="*/ 97 w 83"/>
                <a:gd name="T61" fmla="*/ 36 h 26"/>
                <a:gd name="T62" fmla="*/ 130 w 83"/>
                <a:gd name="T63" fmla="*/ 36 h 26"/>
                <a:gd name="T64" fmla="*/ 135 w 83"/>
                <a:gd name="T65" fmla="*/ 38 h 26"/>
                <a:gd name="T66" fmla="*/ 144 w 83"/>
                <a:gd name="T67" fmla="*/ 31 h 26"/>
                <a:gd name="T68" fmla="*/ 151 w 83"/>
                <a:gd name="T69" fmla="*/ 31 h 26"/>
                <a:gd name="T70" fmla="*/ 196 w 83"/>
                <a:gd name="T71" fmla="*/ 36 h 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3" h="26">
                  <a:moveTo>
                    <a:pt x="83" y="15"/>
                  </a:moveTo>
                  <a:cubicBezTo>
                    <a:pt x="83" y="17"/>
                    <a:pt x="83" y="19"/>
                    <a:pt x="83" y="20"/>
                  </a:cubicBezTo>
                  <a:cubicBezTo>
                    <a:pt x="81" y="20"/>
                    <a:pt x="80" y="21"/>
                    <a:pt x="80" y="23"/>
                  </a:cubicBezTo>
                  <a:cubicBezTo>
                    <a:pt x="74" y="23"/>
                    <a:pt x="70" y="22"/>
                    <a:pt x="65" y="23"/>
                  </a:cubicBezTo>
                  <a:cubicBezTo>
                    <a:pt x="64" y="23"/>
                    <a:pt x="62" y="25"/>
                    <a:pt x="61" y="25"/>
                  </a:cubicBezTo>
                  <a:cubicBezTo>
                    <a:pt x="59" y="26"/>
                    <a:pt x="59" y="24"/>
                    <a:pt x="57" y="24"/>
                  </a:cubicBezTo>
                  <a:cubicBezTo>
                    <a:pt x="58" y="24"/>
                    <a:pt x="56" y="25"/>
                    <a:pt x="56" y="25"/>
                  </a:cubicBezTo>
                  <a:cubicBezTo>
                    <a:pt x="56" y="25"/>
                    <a:pt x="52" y="25"/>
                    <a:pt x="51" y="25"/>
                  </a:cubicBezTo>
                  <a:cubicBezTo>
                    <a:pt x="51" y="25"/>
                    <a:pt x="51" y="24"/>
                    <a:pt x="51" y="24"/>
                  </a:cubicBezTo>
                  <a:cubicBezTo>
                    <a:pt x="50" y="24"/>
                    <a:pt x="49" y="25"/>
                    <a:pt x="49" y="25"/>
                  </a:cubicBezTo>
                  <a:cubicBezTo>
                    <a:pt x="46" y="25"/>
                    <a:pt x="46" y="23"/>
                    <a:pt x="44" y="23"/>
                  </a:cubicBezTo>
                  <a:cubicBezTo>
                    <a:pt x="39" y="23"/>
                    <a:pt x="34" y="26"/>
                    <a:pt x="27" y="23"/>
                  </a:cubicBezTo>
                  <a:cubicBezTo>
                    <a:pt x="27" y="22"/>
                    <a:pt x="28" y="22"/>
                    <a:pt x="28" y="20"/>
                  </a:cubicBezTo>
                  <a:cubicBezTo>
                    <a:pt x="27" y="19"/>
                    <a:pt x="26" y="20"/>
                    <a:pt x="25" y="19"/>
                  </a:cubicBezTo>
                  <a:cubicBezTo>
                    <a:pt x="24" y="18"/>
                    <a:pt x="26" y="15"/>
                    <a:pt x="23" y="15"/>
                  </a:cubicBezTo>
                  <a:cubicBezTo>
                    <a:pt x="23" y="13"/>
                    <a:pt x="25" y="14"/>
                    <a:pt x="25" y="12"/>
                  </a:cubicBezTo>
                  <a:cubicBezTo>
                    <a:pt x="25" y="10"/>
                    <a:pt x="22" y="11"/>
                    <a:pt x="23" y="8"/>
                  </a:cubicBezTo>
                  <a:cubicBezTo>
                    <a:pt x="21" y="9"/>
                    <a:pt x="16" y="8"/>
                    <a:pt x="12" y="9"/>
                  </a:cubicBezTo>
                  <a:cubicBezTo>
                    <a:pt x="10" y="10"/>
                    <a:pt x="11" y="7"/>
                    <a:pt x="10" y="6"/>
                  </a:cubicBezTo>
                  <a:cubicBezTo>
                    <a:pt x="9" y="6"/>
                    <a:pt x="7" y="7"/>
                    <a:pt x="8" y="5"/>
                  </a:cubicBezTo>
                  <a:cubicBezTo>
                    <a:pt x="7" y="6"/>
                    <a:pt x="5" y="6"/>
                    <a:pt x="3" y="6"/>
                  </a:cubicBezTo>
                  <a:cubicBezTo>
                    <a:pt x="7" y="3"/>
                    <a:pt x="0" y="6"/>
                    <a:pt x="1" y="2"/>
                  </a:cubicBezTo>
                  <a:cubicBezTo>
                    <a:pt x="6" y="2"/>
                    <a:pt x="10" y="1"/>
                    <a:pt x="14" y="0"/>
                  </a:cubicBezTo>
                  <a:cubicBezTo>
                    <a:pt x="13" y="2"/>
                    <a:pt x="16" y="1"/>
                    <a:pt x="16" y="2"/>
                  </a:cubicBezTo>
                  <a:cubicBezTo>
                    <a:pt x="16" y="2"/>
                    <a:pt x="16" y="4"/>
                    <a:pt x="16" y="4"/>
                  </a:cubicBezTo>
                  <a:cubicBezTo>
                    <a:pt x="17" y="5"/>
                    <a:pt x="21" y="3"/>
                    <a:pt x="20" y="6"/>
                  </a:cubicBezTo>
                  <a:cubicBezTo>
                    <a:pt x="23" y="3"/>
                    <a:pt x="26" y="7"/>
                    <a:pt x="30" y="6"/>
                  </a:cubicBezTo>
                  <a:cubicBezTo>
                    <a:pt x="29" y="10"/>
                    <a:pt x="32" y="10"/>
                    <a:pt x="30" y="12"/>
                  </a:cubicBezTo>
                  <a:cubicBezTo>
                    <a:pt x="32" y="13"/>
                    <a:pt x="35" y="12"/>
                    <a:pt x="38" y="13"/>
                  </a:cubicBezTo>
                  <a:cubicBezTo>
                    <a:pt x="39" y="14"/>
                    <a:pt x="33" y="16"/>
                    <a:pt x="38" y="16"/>
                  </a:cubicBezTo>
                  <a:cubicBezTo>
                    <a:pt x="39" y="16"/>
                    <a:pt x="40" y="15"/>
                    <a:pt x="41" y="15"/>
                  </a:cubicBezTo>
                  <a:cubicBezTo>
                    <a:pt x="44" y="14"/>
                    <a:pt x="50" y="14"/>
                    <a:pt x="55" y="15"/>
                  </a:cubicBezTo>
                  <a:cubicBezTo>
                    <a:pt x="56" y="15"/>
                    <a:pt x="58" y="16"/>
                    <a:pt x="57" y="16"/>
                  </a:cubicBezTo>
                  <a:cubicBezTo>
                    <a:pt x="60" y="16"/>
                    <a:pt x="55" y="14"/>
                    <a:pt x="61" y="13"/>
                  </a:cubicBezTo>
                  <a:cubicBezTo>
                    <a:pt x="62" y="13"/>
                    <a:pt x="63" y="14"/>
                    <a:pt x="64" y="13"/>
                  </a:cubicBezTo>
                  <a:cubicBezTo>
                    <a:pt x="69" y="13"/>
                    <a:pt x="76" y="13"/>
                    <a:pt x="83" y="1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4" name="Freeform 23"/>
            <p:cNvSpPr>
              <a:spLocks/>
            </p:cNvSpPr>
            <p:nvPr/>
          </p:nvSpPr>
          <p:spPr bwMode="auto">
            <a:xfrm>
              <a:off x="4999388" y="1332632"/>
              <a:ext cx="319088" cy="225425"/>
            </a:xfrm>
            <a:custGeom>
              <a:avLst/>
              <a:gdLst>
                <a:gd name="T0" fmla="*/ 163 w 85"/>
                <a:gd name="T1" fmla="*/ 5 h 60"/>
                <a:gd name="T2" fmla="*/ 199 w 85"/>
                <a:gd name="T3" fmla="*/ 0 h 60"/>
                <a:gd name="T4" fmla="*/ 194 w 85"/>
                <a:gd name="T5" fmla="*/ 14 h 60"/>
                <a:gd name="T6" fmla="*/ 158 w 85"/>
                <a:gd name="T7" fmla="*/ 21 h 60"/>
                <a:gd name="T8" fmla="*/ 154 w 85"/>
                <a:gd name="T9" fmla="*/ 26 h 60"/>
                <a:gd name="T10" fmla="*/ 147 w 85"/>
                <a:gd name="T11" fmla="*/ 26 h 60"/>
                <a:gd name="T12" fmla="*/ 142 w 85"/>
                <a:gd name="T13" fmla="*/ 31 h 60"/>
                <a:gd name="T14" fmla="*/ 137 w 85"/>
                <a:gd name="T15" fmla="*/ 28 h 60"/>
                <a:gd name="T16" fmla="*/ 125 w 85"/>
                <a:gd name="T17" fmla="*/ 31 h 60"/>
                <a:gd name="T18" fmla="*/ 114 w 85"/>
                <a:gd name="T19" fmla="*/ 36 h 60"/>
                <a:gd name="T20" fmla="*/ 111 w 85"/>
                <a:gd name="T21" fmla="*/ 40 h 60"/>
                <a:gd name="T22" fmla="*/ 97 w 85"/>
                <a:gd name="T23" fmla="*/ 47 h 60"/>
                <a:gd name="T24" fmla="*/ 90 w 85"/>
                <a:gd name="T25" fmla="*/ 54 h 60"/>
                <a:gd name="T26" fmla="*/ 83 w 85"/>
                <a:gd name="T27" fmla="*/ 59 h 60"/>
                <a:gd name="T28" fmla="*/ 80 w 85"/>
                <a:gd name="T29" fmla="*/ 66 h 60"/>
                <a:gd name="T30" fmla="*/ 66 w 85"/>
                <a:gd name="T31" fmla="*/ 71 h 60"/>
                <a:gd name="T32" fmla="*/ 64 w 85"/>
                <a:gd name="T33" fmla="*/ 73 h 60"/>
                <a:gd name="T34" fmla="*/ 52 w 85"/>
                <a:gd name="T35" fmla="*/ 78 h 60"/>
                <a:gd name="T36" fmla="*/ 47 w 85"/>
                <a:gd name="T37" fmla="*/ 90 h 60"/>
                <a:gd name="T38" fmla="*/ 50 w 85"/>
                <a:gd name="T39" fmla="*/ 107 h 60"/>
                <a:gd name="T40" fmla="*/ 43 w 85"/>
                <a:gd name="T41" fmla="*/ 114 h 60"/>
                <a:gd name="T42" fmla="*/ 47 w 85"/>
                <a:gd name="T43" fmla="*/ 123 h 60"/>
                <a:gd name="T44" fmla="*/ 45 w 85"/>
                <a:gd name="T45" fmla="*/ 125 h 60"/>
                <a:gd name="T46" fmla="*/ 47 w 85"/>
                <a:gd name="T47" fmla="*/ 130 h 60"/>
                <a:gd name="T48" fmla="*/ 50 w 85"/>
                <a:gd name="T49" fmla="*/ 125 h 60"/>
                <a:gd name="T50" fmla="*/ 59 w 85"/>
                <a:gd name="T51" fmla="*/ 133 h 60"/>
                <a:gd name="T52" fmla="*/ 57 w 85"/>
                <a:gd name="T53" fmla="*/ 142 h 60"/>
                <a:gd name="T54" fmla="*/ 31 w 85"/>
                <a:gd name="T55" fmla="*/ 142 h 60"/>
                <a:gd name="T56" fmla="*/ 33 w 85"/>
                <a:gd name="T57" fmla="*/ 137 h 60"/>
                <a:gd name="T58" fmla="*/ 26 w 85"/>
                <a:gd name="T59" fmla="*/ 135 h 60"/>
                <a:gd name="T60" fmla="*/ 19 w 85"/>
                <a:gd name="T61" fmla="*/ 130 h 60"/>
                <a:gd name="T62" fmla="*/ 14 w 85"/>
                <a:gd name="T63" fmla="*/ 130 h 60"/>
                <a:gd name="T64" fmla="*/ 5 w 85"/>
                <a:gd name="T65" fmla="*/ 130 h 60"/>
                <a:gd name="T66" fmla="*/ 2 w 85"/>
                <a:gd name="T67" fmla="*/ 109 h 60"/>
                <a:gd name="T68" fmla="*/ 17 w 85"/>
                <a:gd name="T69" fmla="*/ 104 h 60"/>
                <a:gd name="T70" fmla="*/ 14 w 85"/>
                <a:gd name="T71" fmla="*/ 102 h 60"/>
                <a:gd name="T72" fmla="*/ 17 w 85"/>
                <a:gd name="T73" fmla="*/ 95 h 60"/>
                <a:gd name="T74" fmla="*/ 31 w 85"/>
                <a:gd name="T75" fmla="*/ 90 h 60"/>
                <a:gd name="T76" fmla="*/ 31 w 85"/>
                <a:gd name="T77" fmla="*/ 78 h 60"/>
                <a:gd name="T78" fmla="*/ 38 w 85"/>
                <a:gd name="T79" fmla="*/ 76 h 60"/>
                <a:gd name="T80" fmla="*/ 45 w 85"/>
                <a:gd name="T81" fmla="*/ 69 h 60"/>
                <a:gd name="T82" fmla="*/ 45 w 85"/>
                <a:gd name="T83" fmla="*/ 54 h 60"/>
                <a:gd name="T84" fmla="*/ 66 w 85"/>
                <a:gd name="T85" fmla="*/ 45 h 60"/>
                <a:gd name="T86" fmla="*/ 69 w 85"/>
                <a:gd name="T87" fmla="*/ 40 h 60"/>
                <a:gd name="T88" fmla="*/ 73 w 85"/>
                <a:gd name="T89" fmla="*/ 43 h 60"/>
                <a:gd name="T90" fmla="*/ 78 w 85"/>
                <a:gd name="T91" fmla="*/ 38 h 60"/>
                <a:gd name="T92" fmla="*/ 80 w 85"/>
                <a:gd name="T93" fmla="*/ 31 h 60"/>
                <a:gd name="T94" fmla="*/ 95 w 85"/>
                <a:gd name="T95" fmla="*/ 28 h 60"/>
                <a:gd name="T96" fmla="*/ 111 w 85"/>
                <a:gd name="T97" fmla="*/ 26 h 60"/>
                <a:gd name="T98" fmla="*/ 114 w 85"/>
                <a:gd name="T99" fmla="*/ 24 h 60"/>
                <a:gd name="T100" fmla="*/ 121 w 85"/>
                <a:gd name="T101" fmla="*/ 26 h 60"/>
                <a:gd name="T102" fmla="*/ 123 w 85"/>
                <a:gd name="T103" fmla="*/ 21 h 60"/>
                <a:gd name="T104" fmla="*/ 125 w 85"/>
                <a:gd name="T105" fmla="*/ 21 h 60"/>
                <a:gd name="T106" fmla="*/ 144 w 85"/>
                <a:gd name="T107" fmla="*/ 19 h 60"/>
                <a:gd name="T108" fmla="*/ 151 w 85"/>
                <a:gd name="T109" fmla="*/ 14 h 60"/>
                <a:gd name="T110" fmla="*/ 154 w 85"/>
                <a:gd name="T111" fmla="*/ 12 h 60"/>
                <a:gd name="T112" fmla="*/ 163 w 85"/>
                <a:gd name="T113" fmla="*/ 5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" h="60">
                  <a:moveTo>
                    <a:pt x="69" y="2"/>
                  </a:moveTo>
                  <a:cubicBezTo>
                    <a:pt x="73" y="4"/>
                    <a:pt x="79" y="0"/>
                    <a:pt x="84" y="0"/>
                  </a:cubicBezTo>
                  <a:cubicBezTo>
                    <a:pt x="85" y="4"/>
                    <a:pt x="82" y="4"/>
                    <a:pt x="82" y="6"/>
                  </a:cubicBezTo>
                  <a:cubicBezTo>
                    <a:pt x="78" y="4"/>
                    <a:pt x="72" y="8"/>
                    <a:pt x="67" y="9"/>
                  </a:cubicBezTo>
                  <a:cubicBezTo>
                    <a:pt x="66" y="9"/>
                    <a:pt x="66" y="11"/>
                    <a:pt x="65" y="11"/>
                  </a:cubicBezTo>
                  <a:cubicBezTo>
                    <a:pt x="64" y="11"/>
                    <a:pt x="63" y="11"/>
                    <a:pt x="62" y="11"/>
                  </a:cubicBezTo>
                  <a:cubicBezTo>
                    <a:pt x="62" y="11"/>
                    <a:pt x="60" y="13"/>
                    <a:pt x="60" y="13"/>
                  </a:cubicBezTo>
                  <a:cubicBezTo>
                    <a:pt x="59" y="14"/>
                    <a:pt x="59" y="12"/>
                    <a:pt x="58" y="12"/>
                  </a:cubicBezTo>
                  <a:cubicBezTo>
                    <a:pt x="57" y="13"/>
                    <a:pt x="55" y="13"/>
                    <a:pt x="53" y="13"/>
                  </a:cubicBezTo>
                  <a:cubicBezTo>
                    <a:pt x="52" y="14"/>
                    <a:pt x="50" y="14"/>
                    <a:pt x="48" y="15"/>
                  </a:cubicBezTo>
                  <a:cubicBezTo>
                    <a:pt x="47" y="15"/>
                    <a:pt x="48" y="16"/>
                    <a:pt x="47" y="17"/>
                  </a:cubicBezTo>
                  <a:cubicBezTo>
                    <a:pt x="46" y="18"/>
                    <a:pt x="41" y="17"/>
                    <a:pt x="41" y="20"/>
                  </a:cubicBezTo>
                  <a:cubicBezTo>
                    <a:pt x="41" y="22"/>
                    <a:pt x="38" y="22"/>
                    <a:pt x="38" y="23"/>
                  </a:cubicBezTo>
                  <a:cubicBezTo>
                    <a:pt x="37" y="23"/>
                    <a:pt x="36" y="25"/>
                    <a:pt x="35" y="25"/>
                  </a:cubicBezTo>
                  <a:cubicBezTo>
                    <a:pt x="35" y="26"/>
                    <a:pt x="34" y="26"/>
                    <a:pt x="34" y="28"/>
                  </a:cubicBezTo>
                  <a:cubicBezTo>
                    <a:pt x="30" y="29"/>
                    <a:pt x="31" y="27"/>
                    <a:pt x="28" y="30"/>
                  </a:cubicBezTo>
                  <a:cubicBezTo>
                    <a:pt x="28" y="31"/>
                    <a:pt x="27" y="30"/>
                    <a:pt x="27" y="31"/>
                  </a:cubicBezTo>
                  <a:cubicBezTo>
                    <a:pt x="27" y="33"/>
                    <a:pt x="24" y="32"/>
                    <a:pt x="22" y="33"/>
                  </a:cubicBezTo>
                  <a:cubicBezTo>
                    <a:pt x="22" y="36"/>
                    <a:pt x="24" y="39"/>
                    <a:pt x="20" y="38"/>
                  </a:cubicBezTo>
                  <a:cubicBezTo>
                    <a:pt x="21" y="40"/>
                    <a:pt x="19" y="45"/>
                    <a:pt x="21" y="45"/>
                  </a:cubicBezTo>
                  <a:cubicBezTo>
                    <a:pt x="20" y="46"/>
                    <a:pt x="19" y="47"/>
                    <a:pt x="18" y="48"/>
                  </a:cubicBezTo>
                  <a:cubicBezTo>
                    <a:pt x="16" y="51"/>
                    <a:pt x="21" y="50"/>
                    <a:pt x="20" y="52"/>
                  </a:cubicBezTo>
                  <a:cubicBezTo>
                    <a:pt x="20" y="52"/>
                    <a:pt x="18" y="53"/>
                    <a:pt x="19" y="53"/>
                  </a:cubicBezTo>
                  <a:cubicBezTo>
                    <a:pt x="19" y="53"/>
                    <a:pt x="21" y="55"/>
                    <a:pt x="20" y="55"/>
                  </a:cubicBezTo>
                  <a:cubicBezTo>
                    <a:pt x="21" y="55"/>
                    <a:pt x="22" y="54"/>
                    <a:pt x="21" y="53"/>
                  </a:cubicBezTo>
                  <a:cubicBezTo>
                    <a:pt x="22" y="54"/>
                    <a:pt x="22" y="56"/>
                    <a:pt x="25" y="56"/>
                  </a:cubicBezTo>
                  <a:cubicBezTo>
                    <a:pt x="25" y="58"/>
                    <a:pt x="23" y="58"/>
                    <a:pt x="24" y="60"/>
                  </a:cubicBezTo>
                  <a:cubicBezTo>
                    <a:pt x="20" y="60"/>
                    <a:pt x="16" y="60"/>
                    <a:pt x="13" y="60"/>
                  </a:cubicBezTo>
                  <a:cubicBezTo>
                    <a:pt x="13" y="60"/>
                    <a:pt x="15" y="59"/>
                    <a:pt x="14" y="58"/>
                  </a:cubicBezTo>
                  <a:cubicBezTo>
                    <a:pt x="13" y="57"/>
                    <a:pt x="12" y="58"/>
                    <a:pt x="11" y="57"/>
                  </a:cubicBezTo>
                  <a:cubicBezTo>
                    <a:pt x="10" y="57"/>
                    <a:pt x="9" y="55"/>
                    <a:pt x="8" y="55"/>
                  </a:cubicBezTo>
                  <a:cubicBezTo>
                    <a:pt x="8" y="54"/>
                    <a:pt x="6" y="55"/>
                    <a:pt x="6" y="55"/>
                  </a:cubicBezTo>
                  <a:cubicBezTo>
                    <a:pt x="5" y="53"/>
                    <a:pt x="5" y="55"/>
                    <a:pt x="2" y="55"/>
                  </a:cubicBezTo>
                  <a:cubicBezTo>
                    <a:pt x="2" y="52"/>
                    <a:pt x="0" y="50"/>
                    <a:pt x="1" y="46"/>
                  </a:cubicBezTo>
                  <a:cubicBezTo>
                    <a:pt x="5" y="50"/>
                    <a:pt x="2" y="42"/>
                    <a:pt x="7" y="44"/>
                  </a:cubicBezTo>
                  <a:cubicBezTo>
                    <a:pt x="8" y="43"/>
                    <a:pt x="6" y="43"/>
                    <a:pt x="6" y="43"/>
                  </a:cubicBezTo>
                  <a:cubicBezTo>
                    <a:pt x="6" y="42"/>
                    <a:pt x="10" y="41"/>
                    <a:pt x="7" y="40"/>
                  </a:cubicBezTo>
                  <a:cubicBezTo>
                    <a:pt x="8" y="39"/>
                    <a:pt x="11" y="39"/>
                    <a:pt x="13" y="38"/>
                  </a:cubicBezTo>
                  <a:cubicBezTo>
                    <a:pt x="12" y="36"/>
                    <a:pt x="16" y="34"/>
                    <a:pt x="13" y="33"/>
                  </a:cubicBezTo>
                  <a:cubicBezTo>
                    <a:pt x="13" y="32"/>
                    <a:pt x="15" y="32"/>
                    <a:pt x="16" y="32"/>
                  </a:cubicBezTo>
                  <a:cubicBezTo>
                    <a:pt x="16" y="30"/>
                    <a:pt x="17" y="29"/>
                    <a:pt x="19" y="29"/>
                  </a:cubicBezTo>
                  <a:cubicBezTo>
                    <a:pt x="17" y="26"/>
                    <a:pt x="20" y="27"/>
                    <a:pt x="19" y="23"/>
                  </a:cubicBezTo>
                  <a:cubicBezTo>
                    <a:pt x="23" y="23"/>
                    <a:pt x="25" y="20"/>
                    <a:pt x="28" y="19"/>
                  </a:cubicBezTo>
                  <a:cubicBezTo>
                    <a:pt x="30" y="20"/>
                    <a:pt x="29" y="17"/>
                    <a:pt x="29" y="17"/>
                  </a:cubicBezTo>
                  <a:cubicBezTo>
                    <a:pt x="30" y="17"/>
                    <a:pt x="31" y="18"/>
                    <a:pt x="31" y="18"/>
                  </a:cubicBezTo>
                  <a:cubicBezTo>
                    <a:pt x="31" y="18"/>
                    <a:pt x="32" y="16"/>
                    <a:pt x="33" y="16"/>
                  </a:cubicBezTo>
                  <a:cubicBezTo>
                    <a:pt x="33" y="15"/>
                    <a:pt x="34" y="15"/>
                    <a:pt x="34" y="13"/>
                  </a:cubicBezTo>
                  <a:cubicBezTo>
                    <a:pt x="36" y="14"/>
                    <a:pt x="38" y="13"/>
                    <a:pt x="40" y="12"/>
                  </a:cubicBezTo>
                  <a:cubicBezTo>
                    <a:pt x="42" y="11"/>
                    <a:pt x="43" y="12"/>
                    <a:pt x="47" y="11"/>
                  </a:cubicBezTo>
                  <a:cubicBezTo>
                    <a:pt x="48" y="11"/>
                    <a:pt x="48" y="10"/>
                    <a:pt x="48" y="10"/>
                  </a:cubicBezTo>
                  <a:cubicBezTo>
                    <a:pt x="50" y="9"/>
                    <a:pt x="50" y="11"/>
                    <a:pt x="51" y="11"/>
                  </a:cubicBezTo>
                  <a:cubicBezTo>
                    <a:pt x="52" y="11"/>
                    <a:pt x="50" y="9"/>
                    <a:pt x="52" y="9"/>
                  </a:cubicBezTo>
                  <a:cubicBezTo>
                    <a:pt x="52" y="9"/>
                    <a:pt x="53" y="9"/>
                    <a:pt x="53" y="9"/>
                  </a:cubicBezTo>
                  <a:cubicBezTo>
                    <a:pt x="54" y="8"/>
                    <a:pt x="58" y="8"/>
                    <a:pt x="61" y="8"/>
                  </a:cubicBezTo>
                  <a:cubicBezTo>
                    <a:pt x="63" y="7"/>
                    <a:pt x="63" y="7"/>
                    <a:pt x="64" y="6"/>
                  </a:cubicBezTo>
                  <a:cubicBezTo>
                    <a:pt x="64" y="6"/>
                    <a:pt x="65" y="5"/>
                    <a:pt x="65" y="5"/>
                  </a:cubicBezTo>
                  <a:cubicBezTo>
                    <a:pt x="68" y="3"/>
                    <a:pt x="70" y="7"/>
                    <a:pt x="69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5" name="Freeform 24"/>
            <p:cNvSpPr>
              <a:spLocks/>
            </p:cNvSpPr>
            <p:nvPr/>
          </p:nvSpPr>
          <p:spPr bwMode="auto">
            <a:xfrm>
              <a:off x="8910227" y="1350812"/>
              <a:ext cx="33338" cy="11112"/>
            </a:xfrm>
            <a:custGeom>
              <a:avLst/>
              <a:gdLst>
                <a:gd name="T0" fmla="*/ 14 w 9"/>
                <a:gd name="T1" fmla="*/ 0 h 3"/>
                <a:gd name="T2" fmla="*/ 21 w 9"/>
                <a:gd name="T3" fmla="*/ 0 h 3"/>
                <a:gd name="T4" fmla="*/ 14 w 9"/>
                <a:gd name="T5" fmla="*/ 0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3">
                  <a:moveTo>
                    <a:pt x="6" y="0"/>
                  </a:moveTo>
                  <a:cubicBezTo>
                    <a:pt x="7" y="0"/>
                    <a:pt x="8" y="0"/>
                    <a:pt x="9" y="0"/>
                  </a:cubicBezTo>
                  <a:cubicBezTo>
                    <a:pt x="9" y="3"/>
                    <a:pt x="0" y="0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6" name="Freeform 25"/>
            <p:cNvSpPr>
              <a:spLocks/>
            </p:cNvSpPr>
            <p:nvPr/>
          </p:nvSpPr>
          <p:spPr bwMode="auto">
            <a:xfrm>
              <a:off x="6540850" y="1362794"/>
              <a:ext cx="98425" cy="76200"/>
            </a:xfrm>
            <a:custGeom>
              <a:avLst/>
              <a:gdLst>
                <a:gd name="T0" fmla="*/ 17 w 26"/>
                <a:gd name="T1" fmla="*/ 2 h 20"/>
                <a:gd name="T2" fmla="*/ 19 w 26"/>
                <a:gd name="T3" fmla="*/ 5 h 20"/>
                <a:gd name="T4" fmla="*/ 36 w 26"/>
                <a:gd name="T5" fmla="*/ 12 h 20"/>
                <a:gd name="T6" fmla="*/ 45 w 26"/>
                <a:gd name="T7" fmla="*/ 7 h 20"/>
                <a:gd name="T8" fmla="*/ 62 w 26"/>
                <a:gd name="T9" fmla="*/ 10 h 20"/>
                <a:gd name="T10" fmla="*/ 55 w 26"/>
                <a:gd name="T11" fmla="*/ 24 h 20"/>
                <a:gd name="T12" fmla="*/ 33 w 26"/>
                <a:gd name="T13" fmla="*/ 29 h 20"/>
                <a:gd name="T14" fmla="*/ 33 w 26"/>
                <a:gd name="T15" fmla="*/ 34 h 20"/>
                <a:gd name="T16" fmla="*/ 29 w 26"/>
                <a:gd name="T17" fmla="*/ 38 h 20"/>
                <a:gd name="T18" fmla="*/ 19 w 26"/>
                <a:gd name="T19" fmla="*/ 41 h 20"/>
                <a:gd name="T20" fmla="*/ 7 w 26"/>
                <a:gd name="T21" fmla="*/ 36 h 20"/>
                <a:gd name="T22" fmla="*/ 0 w 26"/>
                <a:gd name="T23" fmla="*/ 12 h 20"/>
                <a:gd name="T24" fmla="*/ 17 w 26"/>
                <a:gd name="T25" fmla="*/ 2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20">
                  <a:moveTo>
                    <a:pt x="7" y="1"/>
                  </a:moveTo>
                  <a:cubicBezTo>
                    <a:pt x="8" y="0"/>
                    <a:pt x="8" y="1"/>
                    <a:pt x="8" y="2"/>
                  </a:cubicBezTo>
                  <a:cubicBezTo>
                    <a:pt x="9" y="4"/>
                    <a:pt x="13" y="4"/>
                    <a:pt x="15" y="5"/>
                  </a:cubicBezTo>
                  <a:cubicBezTo>
                    <a:pt x="17" y="6"/>
                    <a:pt x="18" y="3"/>
                    <a:pt x="19" y="3"/>
                  </a:cubicBezTo>
                  <a:cubicBezTo>
                    <a:pt x="20" y="3"/>
                    <a:pt x="22" y="5"/>
                    <a:pt x="26" y="4"/>
                  </a:cubicBezTo>
                  <a:cubicBezTo>
                    <a:pt x="25" y="5"/>
                    <a:pt x="20" y="8"/>
                    <a:pt x="23" y="10"/>
                  </a:cubicBezTo>
                  <a:cubicBezTo>
                    <a:pt x="22" y="13"/>
                    <a:pt x="18" y="13"/>
                    <a:pt x="14" y="12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6"/>
                    <a:pt x="7" y="14"/>
                    <a:pt x="12" y="16"/>
                  </a:cubicBezTo>
                  <a:cubicBezTo>
                    <a:pt x="12" y="20"/>
                    <a:pt x="8" y="14"/>
                    <a:pt x="8" y="17"/>
                  </a:cubicBezTo>
                  <a:cubicBezTo>
                    <a:pt x="6" y="17"/>
                    <a:pt x="7" y="13"/>
                    <a:pt x="3" y="15"/>
                  </a:cubicBezTo>
                  <a:cubicBezTo>
                    <a:pt x="3" y="11"/>
                    <a:pt x="3" y="7"/>
                    <a:pt x="0" y="5"/>
                  </a:cubicBezTo>
                  <a:cubicBezTo>
                    <a:pt x="1" y="3"/>
                    <a:pt x="8" y="5"/>
                    <a:pt x="7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7" name="Freeform 26"/>
            <p:cNvSpPr>
              <a:spLocks/>
            </p:cNvSpPr>
            <p:nvPr/>
          </p:nvSpPr>
          <p:spPr bwMode="auto">
            <a:xfrm>
              <a:off x="8587964" y="1376212"/>
              <a:ext cx="25400" cy="19050"/>
            </a:xfrm>
            <a:custGeom>
              <a:avLst/>
              <a:gdLst>
                <a:gd name="T0" fmla="*/ 9 w 7"/>
                <a:gd name="T1" fmla="*/ 0 h 5"/>
                <a:gd name="T2" fmla="*/ 11 w 7"/>
                <a:gd name="T3" fmla="*/ 12 h 5"/>
                <a:gd name="T4" fmla="*/ 0 w 7"/>
                <a:gd name="T5" fmla="*/ 10 h 5"/>
                <a:gd name="T6" fmla="*/ 9 w 7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7" y="1"/>
                    <a:pt x="5" y="2"/>
                    <a:pt x="5" y="5"/>
                  </a:cubicBezTo>
                  <a:cubicBezTo>
                    <a:pt x="4" y="4"/>
                    <a:pt x="2" y="3"/>
                    <a:pt x="0" y="4"/>
                  </a:cubicBezTo>
                  <a:cubicBezTo>
                    <a:pt x="1" y="1"/>
                    <a:pt x="4" y="3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8" name="Freeform 27"/>
            <p:cNvSpPr>
              <a:spLocks/>
            </p:cNvSpPr>
            <p:nvPr/>
          </p:nvSpPr>
          <p:spPr bwMode="auto">
            <a:xfrm>
              <a:off x="6645625" y="1373907"/>
              <a:ext cx="46038" cy="41275"/>
            </a:xfrm>
            <a:custGeom>
              <a:avLst/>
              <a:gdLst>
                <a:gd name="T0" fmla="*/ 0 w 12"/>
                <a:gd name="T1" fmla="*/ 9 h 11"/>
                <a:gd name="T2" fmla="*/ 29 w 12"/>
                <a:gd name="T3" fmla="*/ 14 h 11"/>
                <a:gd name="T4" fmla="*/ 17 w 12"/>
                <a:gd name="T5" fmla="*/ 26 h 11"/>
                <a:gd name="T6" fmla="*/ 12 w 12"/>
                <a:gd name="T7" fmla="*/ 19 h 11"/>
                <a:gd name="T8" fmla="*/ 5 w 12"/>
                <a:gd name="T9" fmla="*/ 19 h 11"/>
                <a:gd name="T10" fmla="*/ 0 w 12"/>
                <a:gd name="T11" fmla="*/ 9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11">
                  <a:moveTo>
                    <a:pt x="0" y="4"/>
                  </a:moveTo>
                  <a:cubicBezTo>
                    <a:pt x="4" y="0"/>
                    <a:pt x="10" y="4"/>
                    <a:pt x="12" y="6"/>
                  </a:cubicBezTo>
                  <a:cubicBezTo>
                    <a:pt x="12" y="9"/>
                    <a:pt x="6" y="7"/>
                    <a:pt x="7" y="11"/>
                  </a:cubicBezTo>
                  <a:cubicBezTo>
                    <a:pt x="6" y="11"/>
                    <a:pt x="6" y="9"/>
                    <a:pt x="5" y="8"/>
                  </a:cubicBezTo>
                  <a:cubicBezTo>
                    <a:pt x="4" y="8"/>
                    <a:pt x="3" y="9"/>
                    <a:pt x="2" y="8"/>
                  </a:cubicBezTo>
                  <a:cubicBezTo>
                    <a:pt x="1" y="7"/>
                    <a:pt x="3" y="4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9" name="Freeform 28"/>
            <p:cNvSpPr>
              <a:spLocks/>
            </p:cNvSpPr>
            <p:nvPr/>
          </p:nvSpPr>
          <p:spPr bwMode="auto">
            <a:xfrm>
              <a:off x="6702775" y="1389782"/>
              <a:ext cx="66675" cy="33337"/>
            </a:xfrm>
            <a:custGeom>
              <a:avLst/>
              <a:gdLst>
                <a:gd name="T0" fmla="*/ 5 w 18"/>
                <a:gd name="T1" fmla="*/ 2 h 9"/>
                <a:gd name="T2" fmla="*/ 9 w 18"/>
                <a:gd name="T3" fmla="*/ 2 h 9"/>
                <a:gd name="T4" fmla="*/ 23 w 18"/>
                <a:gd name="T5" fmla="*/ 7 h 9"/>
                <a:gd name="T6" fmla="*/ 37 w 18"/>
                <a:gd name="T7" fmla="*/ 12 h 9"/>
                <a:gd name="T8" fmla="*/ 42 w 18"/>
                <a:gd name="T9" fmla="*/ 19 h 9"/>
                <a:gd name="T10" fmla="*/ 9 w 18"/>
                <a:gd name="T11" fmla="*/ 12 h 9"/>
                <a:gd name="T12" fmla="*/ 5 w 18"/>
                <a:gd name="T13" fmla="*/ 2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9">
                  <a:moveTo>
                    <a:pt x="2" y="1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8" y="0"/>
                    <a:pt x="7" y="3"/>
                    <a:pt x="10" y="3"/>
                  </a:cubicBezTo>
                  <a:cubicBezTo>
                    <a:pt x="12" y="4"/>
                    <a:pt x="14" y="4"/>
                    <a:pt x="16" y="5"/>
                  </a:cubicBezTo>
                  <a:cubicBezTo>
                    <a:pt x="17" y="6"/>
                    <a:pt x="18" y="5"/>
                    <a:pt x="18" y="8"/>
                  </a:cubicBezTo>
                  <a:cubicBezTo>
                    <a:pt x="11" y="9"/>
                    <a:pt x="9" y="6"/>
                    <a:pt x="4" y="5"/>
                  </a:cubicBezTo>
                  <a:cubicBezTo>
                    <a:pt x="5" y="2"/>
                    <a:pt x="0" y="5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0" name="Freeform 29"/>
            <p:cNvSpPr>
              <a:spLocks/>
            </p:cNvSpPr>
            <p:nvPr/>
          </p:nvSpPr>
          <p:spPr bwMode="auto">
            <a:xfrm>
              <a:off x="8888002" y="1447649"/>
              <a:ext cx="111125" cy="90487"/>
            </a:xfrm>
            <a:custGeom>
              <a:avLst/>
              <a:gdLst>
                <a:gd name="T0" fmla="*/ 23 w 30"/>
                <a:gd name="T1" fmla="*/ 12 h 24"/>
                <a:gd name="T2" fmla="*/ 23 w 30"/>
                <a:gd name="T3" fmla="*/ 7 h 24"/>
                <a:gd name="T4" fmla="*/ 54 w 30"/>
                <a:gd name="T5" fmla="*/ 0 h 24"/>
                <a:gd name="T6" fmla="*/ 58 w 30"/>
                <a:gd name="T7" fmla="*/ 12 h 24"/>
                <a:gd name="T8" fmla="*/ 54 w 30"/>
                <a:gd name="T9" fmla="*/ 19 h 24"/>
                <a:gd name="T10" fmla="*/ 68 w 30"/>
                <a:gd name="T11" fmla="*/ 21 h 24"/>
                <a:gd name="T12" fmla="*/ 70 w 30"/>
                <a:gd name="T13" fmla="*/ 45 h 24"/>
                <a:gd name="T14" fmla="*/ 61 w 30"/>
                <a:gd name="T15" fmla="*/ 45 h 24"/>
                <a:gd name="T16" fmla="*/ 61 w 30"/>
                <a:gd name="T17" fmla="*/ 50 h 24"/>
                <a:gd name="T18" fmla="*/ 54 w 30"/>
                <a:gd name="T19" fmla="*/ 50 h 24"/>
                <a:gd name="T20" fmla="*/ 44 w 30"/>
                <a:gd name="T21" fmla="*/ 55 h 24"/>
                <a:gd name="T22" fmla="*/ 37 w 30"/>
                <a:gd name="T23" fmla="*/ 48 h 24"/>
                <a:gd name="T24" fmla="*/ 28 w 30"/>
                <a:gd name="T25" fmla="*/ 38 h 24"/>
                <a:gd name="T26" fmla="*/ 23 w 30"/>
                <a:gd name="T27" fmla="*/ 33 h 24"/>
                <a:gd name="T28" fmla="*/ 9 w 30"/>
                <a:gd name="T29" fmla="*/ 31 h 24"/>
                <a:gd name="T30" fmla="*/ 0 w 30"/>
                <a:gd name="T31" fmla="*/ 24 h 24"/>
                <a:gd name="T32" fmla="*/ 28 w 30"/>
                <a:gd name="T33" fmla="*/ 29 h 24"/>
                <a:gd name="T34" fmla="*/ 30 w 30"/>
                <a:gd name="T35" fmla="*/ 17 h 24"/>
                <a:gd name="T36" fmla="*/ 21 w 30"/>
                <a:gd name="T37" fmla="*/ 7 h 24"/>
                <a:gd name="T38" fmla="*/ 23 w 30"/>
                <a:gd name="T39" fmla="*/ 12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0" h="24">
                  <a:moveTo>
                    <a:pt x="10" y="5"/>
                  </a:moveTo>
                  <a:cubicBezTo>
                    <a:pt x="11" y="4"/>
                    <a:pt x="11" y="3"/>
                    <a:pt x="10" y="3"/>
                  </a:cubicBezTo>
                  <a:cubicBezTo>
                    <a:pt x="13" y="1"/>
                    <a:pt x="21" y="4"/>
                    <a:pt x="23" y="0"/>
                  </a:cubicBezTo>
                  <a:cubicBezTo>
                    <a:pt x="24" y="1"/>
                    <a:pt x="25" y="2"/>
                    <a:pt x="25" y="5"/>
                  </a:cubicBezTo>
                  <a:cubicBezTo>
                    <a:pt x="26" y="7"/>
                    <a:pt x="23" y="6"/>
                    <a:pt x="23" y="8"/>
                  </a:cubicBezTo>
                  <a:cubicBezTo>
                    <a:pt x="24" y="12"/>
                    <a:pt x="26" y="10"/>
                    <a:pt x="29" y="9"/>
                  </a:cubicBezTo>
                  <a:cubicBezTo>
                    <a:pt x="30" y="14"/>
                    <a:pt x="29" y="14"/>
                    <a:pt x="30" y="19"/>
                  </a:cubicBezTo>
                  <a:cubicBezTo>
                    <a:pt x="29" y="19"/>
                    <a:pt x="27" y="18"/>
                    <a:pt x="26" y="19"/>
                  </a:cubicBezTo>
                  <a:cubicBezTo>
                    <a:pt x="26" y="19"/>
                    <a:pt x="27" y="21"/>
                    <a:pt x="26" y="21"/>
                  </a:cubicBezTo>
                  <a:cubicBezTo>
                    <a:pt x="25" y="22"/>
                    <a:pt x="24" y="21"/>
                    <a:pt x="23" y="21"/>
                  </a:cubicBezTo>
                  <a:cubicBezTo>
                    <a:pt x="21" y="21"/>
                    <a:pt x="21" y="23"/>
                    <a:pt x="19" y="23"/>
                  </a:cubicBezTo>
                  <a:cubicBezTo>
                    <a:pt x="17" y="24"/>
                    <a:pt x="17" y="21"/>
                    <a:pt x="16" y="20"/>
                  </a:cubicBezTo>
                  <a:cubicBezTo>
                    <a:pt x="15" y="19"/>
                    <a:pt x="11" y="19"/>
                    <a:pt x="12" y="16"/>
                  </a:cubicBezTo>
                  <a:cubicBezTo>
                    <a:pt x="10" y="17"/>
                    <a:pt x="10" y="15"/>
                    <a:pt x="10" y="14"/>
                  </a:cubicBezTo>
                  <a:cubicBezTo>
                    <a:pt x="8" y="15"/>
                    <a:pt x="6" y="14"/>
                    <a:pt x="4" y="13"/>
                  </a:cubicBezTo>
                  <a:cubicBezTo>
                    <a:pt x="2" y="12"/>
                    <a:pt x="0" y="13"/>
                    <a:pt x="0" y="10"/>
                  </a:cubicBezTo>
                  <a:cubicBezTo>
                    <a:pt x="6" y="10"/>
                    <a:pt x="7" y="12"/>
                    <a:pt x="12" y="12"/>
                  </a:cubicBezTo>
                  <a:cubicBezTo>
                    <a:pt x="14" y="11"/>
                    <a:pt x="13" y="9"/>
                    <a:pt x="13" y="7"/>
                  </a:cubicBezTo>
                  <a:cubicBezTo>
                    <a:pt x="14" y="4"/>
                    <a:pt x="7" y="8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1" name="Freeform 30"/>
            <p:cNvSpPr>
              <a:spLocks/>
            </p:cNvSpPr>
            <p:nvPr/>
          </p:nvSpPr>
          <p:spPr bwMode="auto">
            <a:xfrm>
              <a:off x="9284877" y="1455587"/>
              <a:ext cx="68263" cy="30162"/>
            </a:xfrm>
            <a:custGeom>
              <a:avLst/>
              <a:gdLst>
                <a:gd name="T0" fmla="*/ 0 w 18"/>
                <a:gd name="T1" fmla="*/ 2 h 8"/>
                <a:gd name="T2" fmla="*/ 12 w 18"/>
                <a:gd name="T3" fmla="*/ 0 h 8"/>
                <a:gd name="T4" fmla="*/ 43 w 18"/>
                <a:gd name="T5" fmla="*/ 10 h 8"/>
                <a:gd name="T6" fmla="*/ 41 w 18"/>
                <a:gd name="T7" fmla="*/ 19 h 8"/>
                <a:gd name="T8" fmla="*/ 10 w 18"/>
                <a:gd name="T9" fmla="*/ 10 h 8"/>
                <a:gd name="T10" fmla="*/ 0 w 18"/>
                <a:gd name="T11" fmla="*/ 2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8">
                  <a:moveTo>
                    <a:pt x="0" y="1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9" y="1"/>
                    <a:pt x="14" y="3"/>
                    <a:pt x="18" y="4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8"/>
                    <a:pt x="8" y="7"/>
                    <a:pt x="4" y="4"/>
                  </a:cubicBezTo>
                  <a:cubicBezTo>
                    <a:pt x="3" y="3"/>
                    <a:pt x="3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2" name="Freeform 31"/>
            <p:cNvSpPr>
              <a:spLocks/>
            </p:cNvSpPr>
            <p:nvPr/>
          </p:nvSpPr>
          <p:spPr bwMode="auto">
            <a:xfrm>
              <a:off x="6601175" y="1453282"/>
              <a:ext cx="44450" cy="19050"/>
            </a:xfrm>
            <a:custGeom>
              <a:avLst/>
              <a:gdLst>
                <a:gd name="T0" fmla="*/ 28 w 12"/>
                <a:gd name="T1" fmla="*/ 10 h 5"/>
                <a:gd name="T2" fmla="*/ 0 w 12"/>
                <a:gd name="T3" fmla="*/ 7 h 5"/>
                <a:gd name="T4" fmla="*/ 9 w 12"/>
                <a:gd name="T5" fmla="*/ 0 h 5"/>
                <a:gd name="T6" fmla="*/ 28 w 12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5">
                  <a:moveTo>
                    <a:pt x="12" y="4"/>
                  </a:moveTo>
                  <a:cubicBezTo>
                    <a:pt x="11" y="5"/>
                    <a:pt x="3" y="4"/>
                    <a:pt x="0" y="3"/>
                  </a:cubicBezTo>
                  <a:cubicBezTo>
                    <a:pt x="1" y="1"/>
                    <a:pt x="4" y="2"/>
                    <a:pt x="4" y="0"/>
                  </a:cubicBezTo>
                  <a:cubicBezTo>
                    <a:pt x="7" y="1"/>
                    <a:pt x="12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3" name="Freeform 32"/>
            <p:cNvSpPr>
              <a:spLocks/>
            </p:cNvSpPr>
            <p:nvPr/>
          </p:nvSpPr>
          <p:spPr bwMode="auto">
            <a:xfrm>
              <a:off x="9772239" y="1552424"/>
              <a:ext cx="38100" cy="23812"/>
            </a:xfrm>
            <a:custGeom>
              <a:avLst/>
              <a:gdLst>
                <a:gd name="T0" fmla="*/ 22 w 10"/>
                <a:gd name="T1" fmla="*/ 13 h 6"/>
                <a:gd name="T2" fmla="*/ 0 w 10"/>
                <a:gd name="T3" fmla="*/ 5 h 6"/>
                <a:gd name="T4" fmla="*/ 22 w 10"/>
                <a:gd name="T5" fmla="*/ 1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4" y="6"/>
                    <a:pt x="5" y="2"/>
                    <a:pt x="0" y="2"/>
                  </a:cubicBezTo>
                  <a:cubicBezTo>
                    <a:pt x="2" y="0"/>
                    <a:pt x="10" y="1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4" name="Freeform 33"/>
            <p:cNvSpPr>
              <a:spLocks/>
            </p:cNvSpPr>
            <p:nvPr/>
          </p:nvSpPr>
          <p:spPr bwMode="auto">
            <a:xfrm>
              <a:off x="9746839" y="1579412"/>
              <a:ext cx="52388" cy="25400"/>
            </a:xfrm>
            <a:custGeom>
              <a:avLst/>
              <a:gdLst>
                <a:gd name="T0" fmla="*/ 33 w 14"/>
                <a:gd name="T1" fmla="*/ 9 h 7"/>
                <a:gd name="T2" fmla="*/ 5 w 14"/>
                <a:gd name="T3" fmla="*/ 9 h 7"/>
                <a:gd name="T4" fmla="*/ 14 w 14"/>
                <a:gd name="T5" fmla="*/ 0 h 7"/>
                <a:gd name="T6" fmla="*/ 33 w 14"/>
                <a:gd name="T7" fmla="*/ 9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3" y="7"/>
                    <a:pt x="4" y="7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8" y="2"/>
                    <a:pt x="10" y="3"/>
                    <a:pt x="14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5" name="Freeform 34"/>
            <p:cNvSpPr>
              <a:spLocks/>
            </p:cNvSpPr>
            <p:nvPr/>
          </p:nvSpPr>
          <p:spPr bwMode="auto">
            <a:xfrm>
              <a:off x="4935888" y="1596157"/>
              <a:ext cx="33338" cy="25400"/>
            </a:xfrm>
            <a:custGeom>
              <a:avLst/>
              <a:gdLst>
                <a:gd name="T0" fmla="*/ 9 w 9"/>
                <a:gd name="T1" fmla="*/ 0 h 7"/>
                <a:gd name="T2" fmla="*/ 21 w 9"/>
                <a:gd name="T3" fmla="*/ 11 h 7"/>
                <a:gd name="T4" fmla="*/ 7 w 9"/>
                <a:gd name="T5" fmla="*/ 16 h 7"/>
                <a:gd name="T6" fmla="*/ 5 w 9"/>
                <a:gd name="T7" fmla="*/ 2 h 7"/>
                <a:gd name="T8" fmla="*/ 9 w 9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cubicBezTo>
                    <a:pt x="7" y="0"/>
                    <a:pt x="9" y="2"/>
                    <a:pt x="9" y="5"/>
                  </a:cubicBezTo>
                  <a:cubicBezTo>
                    <a:pt x="6" y="4"/>
                    <a:pt x="3" y="4"/>
                    <a:pt x="3" y="7"/>
                  </a:cubicBezTo>
                  <a:cubicBezTo>
                    <a:pt x="0" y="7"/>
                    <a:pt x="2" y="3"/>
                    <a:pt x="2" y="1"/>
                  </a:cubicBezTo>
                  <a:cubicBezTo>
                    <a:pt x="3" y="1"/>
                    <a:pt x="4" y="1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6" name="Freeform 35"/>
            <p:cNvSpPr>
              <a:spLocks/>
            </p:cNvSpPr>
            <p:nvPr/>
          </p:nvSpPr>
          <p:spPr bwMode="auto">
            <a:xfrm>
              <a:off x="8786402" y="1612749"/>
              <a:ext cx="33338" cy="26987"/>
            </a:xfrm>
            <a:custGeom>
              <a:avLst/>
              <a:gdLst>
                <a:gd name="T0" fmla="*/ 21 w 9"/>
                <a:gd name="T1" fmla="*/ 12 h 7"/>
                <a:gd name="T2" fmla="*/ 0 w 9"/>
                <a:gd name="T3" fmla="*/ 17 h 7"/>
                <a:gd name="T4" fmla="*/ 21 w 9"/>
                <a:gd name="T5" fmla="*/ 12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7">
                  <a:moveTo>
                    <a:pt x="9" y="5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1" y="4"/>
                    <a:pt x="9" y="0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7" name="Freeform 36"/>
            <p:cNvSpPr>
              <a:spLocks/>
            </p:cNvSpPr>
            <p:nvPr/>
          </p:nvSpPr>
          <p:spPr bwMode="auto">
            <a:xfrm>
              <a:off x="9340439" y="1631799"/>
              <a:ext cx="57150" cy="33337"/>
            </a:xfrm>
            <a:custGeom>
              <a:avLst/>
              <a:gdLst>
                <a:gd name="T0" fmla="*/ 29 w 15"/>
                <a:gd name="T1" fmla="*/ 5 h 9"/>
                <a:gd name="T2" fmla="*/ 34 w 15"/>
                <a:gd name="T3" fmla="*/ 21 h 9"/>
                <a:gd name="T4" fmla="*/ 5 w 15"/>
                <a:gd name="T5" fmla="*/ 14 h 9"/>
                <a:gd name="T6" fmla="*/ 10 w 15"/>
                <a:gd name="T7" fmla="*/ 5 h 9"/>
                <a:gd name="T8" fmla="*/ 29 w 15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9">
                  <a:moveTo>
                    <a:pt x="12" y="2"/>
                  </a:moveTo>
                  <a:cubicBezTo>
                    <a:pt x="14" y="3"/>
                    <a:pt x="15" y="7"/>
                    <a:pt x="14" y="9"/>
                  </a:cubicBezTo>
                  <a:cubicBezTo>
                    <a:pt x="9" y="8"/>
                    <a:pt x="3" y="9"/>
                    <a:pt x="2" y="6"/>
                  </a:cubicBezTo>
                  <a:cubicBezTo>
                    <a:pt x="0" y="2"/>
                    <a:pt x="6" y="5"/>
                    <a:pt x="4" y="2"/>
                  </a:cubicBezTo>
                  <a:cubicBezTo>
                    <a:pt x="8" y="0"/>
                    <a:pt x="12" y="3"/>
                    <a:pt x="12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8" name="Freeform 37"/>
            <p:cNvSpPr>
              <a:spLocks/>
            </p:cNvSpPr>
            <p:nvPr/>
          </p:nvSpPr>
          <p:spPr bwMode="auto">
            <a:xfrm>
              <a:off x="9322977" y="1725462"/>
              <a:ext cx="66675" cy="30162"/>
            </a:xfrm>
            <a:custGeom>
              <a:avLst/>
              <a:gdLst>
                <a:gd name="T0" fmla="*/ 37 w 18"/>
                <a:gd name="T1" fmla="*/ 10 h 8"/>
                <a:gd name="T2" fmla="*/ 28 w 18"/>
                <a:gd name="T3" fmla="*/ 14 h 8"/>
                <a:gd name="T4" fmla="*/ 16 w 18"/>
                <a:gd name="T5" fmla="*/ 17 h 8"/>
                <a:gd name="T6" fmla="*/ 5 w 18"/>
                <a:gd name="T7" fmla="*/ 14 h 8"/>
                <a:gd name="T8" fmla="*/ 7 w 18"/>
                <a:gd name="T9" fmla="*/ 5 h 8"/>
                <a:gd name="T10" fmla="*/ 16 w 18"/>
                <a:gd name="T11" fmla="*/ 0 h 8"/>
                <a:gd name="T12" fmla="*/ 37 w 18"/>
                <a:gd name="T13" fmla="*/ 1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">
                  <a:moveTo>
                    <a:pt x="16" y="4"/>
                  </a:moveTo>
                  <a:cubicBezTo>
                    <a:pt x="18" y="7"/>
                    <a:pt x="13" y="6"/>
                    <a:pt x="12" y="6"/>
                  </a:cubicBezTo>
                  <a:cubicBezTo>
                    <a:pt x="11" y="6"/>
                    <a:pt x="8" y="8"/>
                    <a:pt x="7" y="7"/>
                  </a:cubicBezTo>
                  <a:cubicBezTo>
                    <a:pt x="6" y="6"/>
                    <a:pt x="4" y="7"/>
                    <a:pt x="2" y="6"/>
                  </a:cubicBezTo>
                  <a:cubicBezTo>
                    <a:pt x="0" y="3"/>
                    <a:pt x="7" y="4"/>
                    <a:pt x="3" y="2"/>
                  </a:cubicBezTo>
                  <a:cubicBezTo>
                    <a:pt x="4" y="1"/>
                    <a:pt x="7" y="2"/>
                    <a:pt x="7" y="0"/>
                  </a:cubicBezTo>
                  <a:cubicBezTo>
                    <a:pt x="10" y="1"/>
                    <a:pt x="14" y="2"/>
                    <a:pt x="16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9" name="Freeform 38"/>
            <p:cNvSpPr>
              <a:spLocks/>
            </p:cNvSpPr>
            <p:nvPr/>
          </p:nvSpPr>
          <p:spPr bwMode="auto">
            <a:xfrm>
              <a:off x="9322977" y="1774674"/>
              <a:ext cx="33338" cy="14287"/>
            </a:xfrm>
            <a:custGeom>
              <a:avLst/>
              <a:gdLst>
                <a:gd name="T0" fmla="*/ 16 w 9"/>
                <a:gd name="T1" fmla="*/ 9 h 4"/>
                <a:gd name="T2" fmla="*/ 5 w 9"/>
                <a:gd name="T3" fmla="*/ 9 h 4"/>
                <a:gd name="T4" fmla="*/ 16 w 9"/>
                <a:gd name="T5" fmla="*/ 9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4">
                  <a:moveTo>
                    <a:pt x="7" y="4"/>
                  </a:moveTo>
                  <a:cubicBezTo>
                    <a:pt x="5" y="2"/>
                    <a:pt x="5" y="4"/>
                    <a:pt x="2" y="4"/>
                  </a:cubicBezTo>
                  <a:cubicBezTo>
                    <a:pt x="0" y="0"/>
                    <a:pt x="9" y="0"/>
                    <a:pt x="7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0" name="Freeform 39"/>
            <p:cNvSpPr>
              <a:spLocks/>
            </p:cNvSpPr>
            <p:nvPr/>
          </p:nvSpPr>
          <p:spPr bwMode="auto">
            <a:xfrm>
              <a:off x="9224552" y="1793724"/>
              <a:ext cx="38100" cy="22225"/>
            </a:xfrm>
            <a:custGeom>
              <a:avLst/>
              <a:gdLst>
                <a:gd name="T0" fmla="*/ 19 w 10"/>
                <a:gd name="T1" fmla="*/ 2 h 6"/>
                <a:gd name="T2" fmla="*/ 22 w 10"/>
                <a:gd name="T3" fmla="*/ 7 h 6"/>
                <a:gd name="T4" fmla="*/ 12 w 10"/>
                <a:gd name="T5" fmla="*/ 9 h 6"/>
                <a:gd name="T6" fmla="*/ 0 w 10"/>
                <a:gd name="T7" fmla="*/ 9 h 6"/>
                <a:gd name="T8" fmla="*/ 19 w 10"/>
                <a:gd name="T9" fmla="*/ 2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6">
                  <a:moveTo>
                    <a:pt x="8" y="1"/>
                  </a:moveTo>
                  <a:cubicBezTo>
                    <a:pt x="8" y="2"/>
                    <a:pt x="8" y="3"/>
                    <a:pt x="9" y="3"/>
                  </a:cubicBezTo>
                  <a:cubicBezTo>
                    <a:pt x="10" y="5"/>
                    <a:pt x="5" y="3"/>
                    <a:pt x="5" y="4"/>
                  </a:cubicBezTo>
                  <a:cubicBezTo>
                    <a:pt x="3" y="6"/>
                    <a:pt x="4" y="4"/>
                    <a:pt x="0" y="4"/>
                  </a:cubicBezTo>
                  <a:cubicBezTo>
                    <a:pt x="2" y="3"/>
                    <a:pt x="4" y="0"/>
                    <a:pt x="8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1" name="Freeform 40"/>
            <p:cNvSpPr>
              <a:spLocks/>
            </p:cNvSpPr>
            <p:nvPr/>
          </p:nvSpPr>
          <p:spPr bwMode="auto">
            <a:xfrm>
              <a:off x="9292814" y="1815949"/>
              <a:ext cx="11113" cy="22225"/>
            </a:xfrm>
            <a:custGeom>
              <a:avLst/>
              <a:gdLst>
                <a:gd name="T0" fmla="*/ 2 w 3"/>
                <a:gd name="T1" fmla="*/ 0 h 6"/>
                <a:gd name="T2" fmla="*/ 7 w 3"/>
                <a:gd name="T3" fmla="*/ 9 h 6"/>
                <a:gd name="T4" fmla="*/ 2 w 3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3" y="0"/>
                    <a:pt x="3" y="2"/>
                    <a:pt x="3" y="4"/>
                  </a:cubicBezTo>
                  <a:cubicBezTo>
                    <a:pt x="0" y="6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2" name="Freeform 41"/>
            <p:cNvSpPr>
              <a:spLocks/>
            </p:cNvSpPr>
            <p:nvPr/>
          </p:nvSpPr>
          <p:spPr bwMode="auto">
            <a:xfrm>
              <a:off x="3889725" y="1996207"/>
              <a:ext cx="79375" cy="95250"/>
            </a:xfrm>
            <a:custGeom>
              <a:avLst/>
              <a:gdLst>
                <a:gd name="T0" fmla="*/ 19 w 21"/>
                <a:gd name="T1" fmla="*/ 0 h 25"/>
                <a:gd name="T2" fmla="*/ 21 w 21"/>
                <a:gd name="T3" fmla="*/ 2 h 25"/>
                <a:gd name="T4" fmla="*/ 40 w 21"/>
                <a:gd name="T5" fmla="*/ 2 h 25"/>
                <a:gd name="T6" fmla="*/ 50 w 21"/>
                <a:gd name="T7" fmla="*/ 10 h 25"/>
                <a:gd name="T8" fmla="*/ 45 w 21"/>
                <a:gd name="T9" fmla="*/ 14 h 25"/>
                <a:gd name="T10" fmla="*/ 40 w 21"/>
                <a:gd name="T11" fmla="*/ 17 h 25"/>
                <a:gd name="T12" fmla="*/ 45 w 21"/>
                <a:gd name="T13" fmla="*/ 31 h 25"/>
                <a:gd name="T14" fmla="*/ 43 w 21"/>
                <a:gd name="T15" fmla="*/ 46 h 25"/>
                <a:gd name="T16" fmla="*/ 29 w 21"/>
                <a:gd name="T17" fmla="*/ 46 h 25"/>
                <a:gd name="T18" fmla="*/ 26 w 21"/>
                <a:gd name="T19" fmla="*/ 53 h 25"/>
                <a:gd name="T20" fmla="*/ 21 w 21"/>
                <a:gd name="T21" fmla="*/ 60 h 25"/>
                <a:gd name="T22" fmla="*/ 5 w 21"/>
                <a:gd name="T23" fmla="*/ 60 h 25"/>
                <a:gd name="T24" fmla="*/ 10 w 21"/>
                <a:gd name="T25" fmla="*/ 43 h 25"/>
                <a:gd name="T26" fmla="*/ 10 w 21"/>
                <a:gd name="T27" fmla="*/ 31 h 25"/>
                <a:gd name="T28" fmla="*/ 5 w 21"/>
                <a:gd name="T29" fmla="*/ 17 h 25"/>
                <a:gd name="T30" fmla="*/ 14 w 21"/>
                <a:gd name="T31" fmla="*/ 19 h 25"/>
                <a:gd name="T32" fmla="*/ 19 w 21"/>
                <a:gd name="T33" fmla="*/ 0 h 2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" h="25">
                  <a:moveTo>
                    <a:pt x="8" y="0"/>
                  </a:moveTo>
                  <a:cubicBezTo>
                    <a:pt x="9" y="0"/>
                    <a:pt x="9" y="1"/>
                    <a:pt x="9" y="1"/>
                  </a:cubicBezTo>
                  <a:cubicBezTo>
                    <a:pt x="9" y="3"/>
                    <a:pt x="14" y="0"/>
                    <a:pt x="17" y="1"/>
                  </a:cubicBezTo>
                  <a:cubicBezTo>
                    <a:pt x="17" y="3"/>
                    <a:pt x="18" y="4"/>
                    <a:pt x="21" y="4"/>
                  </a:cubicBezTo>
                  <a:cubicBezTo>
                    <a:pt x="21" y="5"/>
                    <a:pt x="20" y="6"/>
                    <a:pt x="19" y="6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7" y="10"/>
                    <a:pt x="19" y="10"/>
                    <a:pt x="19" y="13"/>
                  </a:cubicBezTo>
                  <a:cubicBezTo>
                    <a:pt x="19" y="15"/>
                    <a:pt x="18" y="16"/>
                    <a:pt x="18" y="19"/>
                  </a:cubicBezTo>
                  <a:cubicBezTo>
                    <a:pt x="16" y="19"/>
                    <a:pt x="14" y="19"/>
                    <a:pt x="12" y="19"/>
                  </a:cubicBezTo>
                  <a:cubicBezTo>
                    <a:pt x="11" y="19"/>
                    <a:pt x="12" y="21"/>
                    <a:pt x="11" y="22"/>
                  </a:cubicBezTo>
                  <a:cubicBezTo>
                    <a:pt x="11" y="23"/>
                    <a:pt x="8" y="23"/>
                    <a:pt x="9" y="25"/>
                  </a:cubicBezTo>
                  <a:cubicBezTo>
                    <a:pt x="6" y="25"/>
                    <a:pt x="4" y="25"/>
                    <a:pt x="2" y="25"/>
                  </a:cubicBezTo>
                  <a:cubicBezTo>
                    <a:pt x="2" y="22"/>
                    <a:pt x="0" y="17"/>
                    <a:pt x="4" y="18"/>
                  </a:cubicBezTo>
                  <a:cubicBezTo>
                    <a:pt x="4" y="14"/>
                    <a:pt x="2" y="15"/>
                    <a:pt x="4" y="13"/>
                  </a:cubicBezTo>
                  <a:cubicBezTo>
                    <a:pt x="5" y="9"/>
                    <a:pt x="1" y="11"/>
                    <a:pt x="2" y="7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7" y="2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3" name="Freeform 42"/>
            <p:cNvSpPr>
              <a:spLocks/>
            </p:cNvSpPr>
            <p:nvPr/>
          </p:nvSpPr>
          <p:spPr bwMode="auto">
            <a:xfrm>
              <a:off x="7773577" y="2003274"/>
              <a:ext cx="22225" cy="22225"/>
            </a:xfrm>
            <a:custGeom>
              <a:avLst/>
              <a:gdLst>
                <a:gd name="T0" fmla="*/ 12 w 6"/>
                <a:gd name="T1" fmla="*/ 0 h 6"/>
                <a:gd name="T2" fmla="*/ 9 w 6"/>
                <a:gd name="T3" fmla="*/ 7 h 6"/>
                <a:gd name="T4" fmla="*/ 0 w 6"/>
                <a:gd name="T5" fmla="*/ 9 h 6"/>
                <a:gd name="T6" fmla="*/ 12 w 6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cubicBezTo>
                    <a:pt x="6" y="2"/>
                    <a:pt x="5" y="2"/>
                    <a:pt x="4" y="3"/>
                  </a:cubicBezTo>
                  <a:cubicBezTo>
                    <a:pt x="3" y="5"/>
                    <a:pt x="2" y="6"/>
                    <a:pt x="0" y="4"/>
                  </a:cubicBezTo>
                  <a:cubicBezTo>
                    <a:pt x="0" y="1"/>
                    <a:pt x="3" y="1"/>
                    <a:pt x="5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4" name="Freeform 43"/>
            <p:cNvSpPr>
              <a:spLocks/>
            </p:cNvSpPr>
            <p:nvPr/>
          </p:nvSpPr>
          <p:spPr bwMode="auto">
            <a:xfrm>
              <a:off x="8346664" y="2022324"/>
              <a:ext cx="30163" cy="44450"/>
            </a:xfrm>
            <a:custGeom>
              <a:avLst/>
              <a:gdLst>
                <a:gd name="T0" fmla="*/ 5 w 8"/>
                <a:gd name="T1" fmla="*/ 0 h 12"/>
                <a:gd name="T2" fmla="*/ 19 w 8"/>
                <a:gd name="T3" fmla="*/ 19 h 12"/>
                <a:gd name="T4" fmla="*/ 7 w 8"/>
                <a:gd name="T5" fmla="*/ 14 h 12"/>
                <a:gd name="T6" fmla="*/ 5 w 8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2">
                  <a:moveTo>
                    <a:pt x="2" y="0"/>
                  </a:moveTo>
                  <a:cubicBezTo>
                    <a:pt x="4" y="2"/>
                    <a:pt x="5" y="7"/>
                    <a:pt x="8" y="8"/>
                  </a:cubicBezTo>
                  <a:cubicBezTo>
                    <a:pt x="6" y="12"/>
                    <a:pt x="3" y="8"/>
                    <a:pt x="3" y="6"/>
                  </a:cubicBezTo>
                  <a:cubicBezTo>
                    <a:pt x="0" y="6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5" name="Freeform 44"/>
            <p:cNvSpPr>
              <a:spLocks/>
            </p:cNvSpPr>
            <p:nvPr/>
          </p:nvSpPr>
          <p:spPr bwMode="auto">
            <a:xfrm>
              <a:off x="6623400" y="2000969"/>
              <a:ext cx="46038" cy="206375"/>
            </a:xfrm>
            <a:custGeom>
              <a:avLst/>
              <a:gdLst>
                <a:gd name="T0" fmla="*/ 10 w 12"/>
                <a:gd name="T1" fmla="*/ 14 h 55"/>
                <a:gd name="T2" fmla="*/ 15 w 12"/>
                <a:gd name="T3" fmla="*/ 33 h 55"/>
                <a:gd name="T4" fmla="*/ 17 w 12"/>
                <a:gd name="T5" fmla="*/ 45 h 55"/>
                <a:gd name="T6" fmla="*/ 17 w 12"/>
                <a:gd name="T7" fmla="*/ 54 h 55"/>
                <a:gd name="T8" fmla="*/ 19 w 12"/>
                <a:gd name="T9" fmla="*/ 76 h 55"/>
                <a:gd name="T10" fmla="*/ 29 w 12"/>
                <a:gd name="T11" fmla="*/ 87 h 55"/>
                <a:gd name="T12" fmla="*/ 17 w 12"/>
                <a:gd name="T13" fmla="*/ 90 h 55"/>
                <a:gd name="T14" fmla="*/ 17 w 12"/>
                <a:gd name="T15" fmla="*/ 109 h 55"/>
                <a:gd name="T16" fmla="*/ 12 w 12"/>
                <a:gd name="T17" fmla="*/ 109 h 55"/>
                <a:gd name="T18" fmla="*/ 17 w 12"/>
                <a:gd name="T19" fmla="*/ 128 h 55"/>
                <a:gd name="T20" fmla="*/ 2 w 12"/>
                <a:gd name="T21" fmla="*/ 125 h 55"/>
                <a:gd name="T22" fmla="*/ 7 w 12"/>
                <a:gd name="T23" fmla="*/ 109 h 55"/>
                <a:gd name="T24" fmla="*/ 0 w 12"/>
                <a:gd name="T25" fmla="*/ 102 h 55"/>
                <a:gd name="T26" fmla="*/ 7 w 12"/>
                <a:gd name="T27" fmla="*/ 66 h 55"/>
                <a:gd name="T28" fmla="*/ 0 w 12"/>
                <a:gd name="T29" fmla="*/ 54 h 55"/>
                <a:gd name="T30" fmla="*/ 0 w 12"/>
                <a:gd name="T31" fmla="*/ 33 h 55"/>
                <a:gd name="T32" fmla="*/ 10 w 12"/>
                <a:gd name="T33" fmla="*/ 26 h 55"/>
                <a:gd name="T34" fmla="*/ 12 w 12"/>
                <a:gd name="T35" fmla="*/ 17 h 55"/>
                <a:gd name="T36" fmla="*/ 10 w 12"/>
                <a:gd name="T37" fmla="*/ 14 h 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" h="55">
                  <a:moveTo>
                    <a:pt x="4" y="6"/>
                  </a:moveTo>
                  <a:cubicBezTo>
                    <a:pt x="9" y="0"/>
                    <a:pt x="4" y="13"/>
                    <a:pt x="6" y="14"/>
                  </a:cubicBezTo>
                  <a:cubicBezTo>
                    <a:pt x="8" y="16"/>
                    <a:pt x="5" y="16"/>
                    <a:pt x="7" y="19"/>
                  </a:cubicBezTo>
                  <a:cubicBezTo>
                    <a:pt x="9" y="21"/>
                    <a:pt x="7" y="21"/>
                    <a:pt x="7" y="23"/>
                  </a:cubicBezTo>
                  <a:cubicBezTo>
                    <a:pt x="7" y="24"/>
                    <a:pt x="10" y="28"/>
                    <a:pt x="8" y="32"/>
                  </a:cubicBezTo>
                  <a:cubicBezTo>
                    <a:pt x="8" y="35"/>
                    <a:pt x="10" y="36"/>
                    <a:pt x="12" y="37"/>
                  </a:cubicBezTo>
                  <a:cubicBezTo>
                    <a:pt x="12" y="39"/>
                    <a:pt x="9" y="39"/>
                    <a:pt x="7" y="38"/>
                  </a:cubicBezTo>
                  <a:cubicBezTo>
                    <a:pt x="7" y="41"/>
                    <a:pt x="7" y="46"/>
                    <a:pt x="7" y="46"/>
                  </a:cubicBezTo>
                  <a:cubicBezTo>
                    <a:pt x="7" y="46"/>
                    <a:pt x="5" y="46"/>
                    <a:pt x="5" y="46"/>
                  </a:cubicBezTo>
                  <a:cubicBezTo>
                    <a:pt x="5" y="49"/>
                    <a:pt x="8" y="50"/>
                    <a:pt x="7" y="54"/>
                  </a:cubicBezTo>
                  <a:cubicBezTo>
                    <a:pt x="4" y="53"/>
                    <a:pt x="4" y="55"/>
                    <a:pt x="1" y="53"/>
                  </a:cubicBezTo>
                  <a:cubicBezTo>
                    <a:pt x="4" y="50"/>
                    <a:pt x="1" y="50"/>
                    <a:pt x="3" y="46"/>
                  </a:cubicBezTo>
                  <a:cubicBezTo>
                    <a:pt x="3" y="44"/>
                    <a:pt x="2" y="43"/>
                    <a:pt x="0" y="43"/>
                  </a:cubicBezTo>
                  <a:cubicBezTo>
                    <a:pt x="1" y="40"/>
                    <a:pt x="4" y="35"/>
                    <a:pt x="3" y="28"/>
                  </a:cubicBezTo>
                  <a:cubicBezTo>
                    <a:pt x="2" y="26"/>
                    <a:pt x="0" y="25"/>
                    <a:pt x="0" y="23"/>
                  </a:cubicBezTo>
                  <a:cubicBezTo>
                    <a:pt x="0" y="19"/>
                    <a:pt x="3" y="17"/>
                    <a:pt x="0" y="14"/>
                  </a:cubicBezTo>
                  <a:cubicBezTo>
                    <a:pt x="1" y="13"/>
                    <a:pt x="2" y="11"/>
                    <a:pt x="4" y="11"/>
                  </a:cubicBezTo>
                  <a:cubicBezTo>
                    <a:pt x="4" y="9"/>
                    <a:pt x="4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6" name="Freeform 45"/>
            <p:cNvSpPr>
              <a:spLocks/>
            </p:cNvSpPr>
            <p:nvPr/>
          </p:nvSpPr>
          <p:spPr bwMode="auto">
            <a:xfrm>
              <a:off x="7735477" y="2025499"/>
              <a:ext cx="15875" cy="19050"/>
            </a:xfrm>
            <a:custGeom>
              <a:avLst/>
              <a:gdLst>
                <a:gd name="T0" fmla="*/ 3 w 4"/>
                <a:gd name="T1" fmla="*/ 0 h 5"/>
                <a:gd name="T2" fmla="*/ 0 w 4"/>
                <a:gd name="T3" fmla="*/ 10 h 5"/>
                <a:gd name="T4" fmla="*/ 0 w 4"/>
                <a:gd name="T5" fmla="*/ 2 h 5"/>
                <a:gd name="T6" fmla="*/ 3 w 4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3" y="5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7" name="Freeform 46"/>
            <p:cNvSpPr>
              <a:spLocks/>
            </p:cNvSpPr>
            <p:nvPr/>
          </p:nvSpPr>
          <p:spPr bwMode="auto">
            <a:xfrm>
              <a:off x="9667464" y="2096937"/>
              <a:ext cx="131763" cy="112712"/>
            </a:xfrm>
            <a:custGeom>
              <a:avLst/>
              <a:gdLst>
                <a:gd name="T0" fmla="*/ 36 w 35"/>
                <a:gd name="T1" fmla="*/ 0 h 30"/>
                <a:gd name="T2" fmla="*/ 45 w 35"/>
                <a:gd name="T3" fmla="*/ 5 h 30"/>
                <a:gd name="T4" fmla="*/ 40 w 35"/>
                <a:gd name="T5" fmla="*/ 17 h 30"/>
                <a:gd name="T6" fmla="*/ 52 w 35"/>
                <a:gd name="T7" fmla="*/ 21 h 30"/>
                <a:gd name="T8" fmla="*/ 69 w 35"/>
                <a:gd name="T9" fmla="*/ 28 h 30"/>
                <a:gd name="T10" fmla="*/ 66 w 35"/>
                <a:gd name="T11" fmla="*/ 38 h 30"/>
                <a:gd name="T12" fmla="*/ 74 w 35"/>
                <a:gd name="T13" fmla="*/ 43 h 30"/>
                <a:gd name="T14" fmla="*/ 81 w 35"/>
                <a:gd name="T15" fmla="*/ 50 h 30"/>
                <a:gd name="T16" fmla="*/ 74 w 35"/>
                <a:gd name="T17" fmla="*/ 64 h 30"/>
                <a:gd name="T18" fmla="*/ 71 w 35"/>
                <a:gd name="T19" fmla="*/ 59 h 30"/>
                <a:gd name="T20" fmla="*/ 55 w 35"/>
                <a:gd name="T21" fmla="*/ 59 h 30"/>
                <a:gd name="T22" fmla="*/ 45 w 35"/>
                <a:gd name="T23" fmla="*/ 69 h 30"/>
                <a:gd name="T24" fmla="*/ 38 w 35"/>
                <a:gd name="T25" fmla="*/ 62 h 30"/>
                <a:gd name="T26" fmla="*/ 31 w 35"/>
                <a:gd name="T27" fmla="*/ 59 h 30"/>
                <a:gd name="T28" fmla="*/ 19 w 35"/>
                <a:gd name="T29" fmla="*/ 50 h 30"/>
                <a:gd name="T30" fmla="*/ 0 w 35"/>
                <a:gd name="T31" fmla="*/ 52 h 30"/>
                <a:gd name="T32" fmla="*/ 2 w 35"/>
                <a:gd name="T33" fmla="*/ 43 h 30"/>
                <a:gd name="T34" fmla="*/ 14 w 35"/>
                <a:gd name="T35" fmla="*/ 36 h 30"/>
                <a:gd name="T36" fmla="*/ 19 w 35"/>
                <a:gd name="T37" fmla="*/ 26 h 30"/>
                <a:gd name="T38" fmla="*/ 21 w 35"/>
                <a:gd name="T39" fmla="*/ 12 h 30"/>
                <a:gd name="T40" fmla="*/ 26 w 35"/>
                <a:gd name="T41" fmla="*/ 12 h 30"/>
                <a:gd name="T42" fmla="*/ 26 w 35"/>
                <a:gd name="T43" fmla="*/ 5 h 30"/>
                <a:gd name="T44" fmla="*/ 36 w 35"/>
                <a:gd name="T45" fmla="*/ 0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" h="30">
                  <a:moveTo>
                    <a:pt x="15" y="0"/>
                  </a:moveTo>
                  <a:cubicBezTo>
                    <a:pt x="17" y="0"/>
                    <a:pt x="17" y="2"/>
                    <a:pt x="19" y="2"/>
                  </a:cubicBezTo>
                  <a:cubicBezTo>
                    <a:pt x="18" y="5"/>
                    <a:pt x="15" y="5"/>
                    <a:pt x="17" y="7"/>
                  </a:cubicBezTo>
                  <a:cubicBezTo>
                    <a:pt x="17" y="10"/>
                    <a:pt x="20" y="8"/>
                    <a:pt x="22" y="9"/>
                  </a:cubicBezTo>
                  <a:cubicBezTo>
                    <a:pt x="23" y="10"/>
                    <a:pt x="24" y="13"/>
                    <a:pt x="29" y="12"/>
                  </a:cubicBezTo>
                  <a:cubicBezTo>
                    <a:pt x="29" y="15"/>
                    <a:pt x="31" y="15"/>
                    <a:pt x="28" y="16"/>
                  </a:cubicBezTo>
                  <a:cubicBezTo>
                    <a:pt x="28" y="18"/>
                    <a:pt x="31" y="17"/>
                    <a:pt x="31" y="18"/>
                  </a:cubicBezTo>
                  <a:cubicBezTo>
                    <a:pt x="32" y="18"/>
                    <a:pt x="31" y="22"/>
                    <a:pt x="34" y="21"/>
                  </a:cubicBezTo>
                  <a:cubicBezTo>
                    <a:pt x="35" y="25"/>
                    <a:pt x="31" y="23"/>
                    <a:pt x="31" y="27"/>
                  </a:cubicBezTo>
                  <a:cubicBezTo>
                    <a:pt x="30" y="27"/>
                    <a:pt x="31" y="26"/>
                    <a:pt x="30" y="25"/>
                  </a:cubicBezTo>
                  <a:cubicBezTo>
                    <a:pt x="26" y="25"/>
                    <a:pt x="27" y="26"/>
                    <a:pt x="23" y="25"/>
                  </a:cubicBezTo>
                  <a:cubicBezTo>
                    <a:pt x="22" y="26"/>
                    <a:pt x="18" y="26"/>
                    <a:pt x="19" y="29"/>
                  </a:cubicBezTo>
                  <a:cubicBezTo>
                    <a:pt x="16" y="30"/>
                    <a:pt x="17" y="27"/>
                    <a:pt x="16" y="26"/>
                  </a:cubicBezTo>
                  <a:cubicBezTo>
                    <a:pt x="15" y="25"/>
                    <a:pt x="13" y="25"/>
                    <a:pt x="13" y="25"/>
                  </a:cubicBezTo>
                  <a:cubicBezTo>
                    <a:pt x="12" y="24"/>
                    <a:pt x="11" y="22"/>
                    <a:pt x="8" y="21"/>
                  </a:cubicBezTo>
                  <a:cubicBezTo>
                    <a:pt x="4" y="21"/>
                    <a:pt x="4" y="23"/>
                    <a:pt x="0" y="22"/>
                  </a:cubicBezTo>
                  <a:cubicBezTo>
                    <a:pt x="1" y="21"/>
                    <a:pt x="1" y="20"/>
                    <a:pt x="1" y="18"/>
                  </a:cubicBezTo>
                  <a:cubicBezTo>
                    <a:pt x="5" y="19"/>
                    <a:pt x="2" y="14"/>
                    <a:pt x="6" y="15"/>
                  </a:cubicBezTo>
                  <a:cubicBezTo>
                    <a:pt x="4" y="12"/>
                    <a:pt x="7" y="12"/>
                    <a:pt x="8" y="11"/>
                  </a:cubicBezTo>
                  <a:cubicBezTo>
                    <a:pt x="9" y="9"/>
                    <a:pt x="8" y="7"/>
                    <a:pt x="9" y="5"/>
                  </a:cubicBezTo>
                  <a:cubicBezTo>
                    <a:pt x="9" y="4"/>
                    <a:pt x="11" y="5"/>
                    <a:pt x="11" y="5"/>
                  </a:cubicBezTo>
                  <a:cubicBezTo>
                    <a:pt x="12" y="4"/>
                    <a:pt x="11" y="3"/>
                    <a:pt x="11" y="2"/>
                  </a:cubicBezTo>
                  <a:cubicBezTo>
                    <a:pt x="13" y="1"/>
                    <a:pt x="15" y="2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8" name="Freeform 47"/>
            <p:cNvSpPr>
              <a:spLocks/>
            </p:cNvSpPr>
            <p:nvPr/>
          </p:nvSpPr>
          <p:spPr bwMode="auto">
            <a:xfrm>
              <a:off x="9596027" y="2130274"/>
              <a:ext cx="30163" cy="30162"/>
            </a:xfrm>
            <a:custGeom>
              <a:avLst/>
              <a:gdLst>
                <a:gd name="T0" fmla="*/ 0 w 8"/>
                <a:gd name="T1" fmla="*/ 0 h 8"/>
                <a:gd name="T2" fmla="*/ 19 w 8"/>
                <a:gd name="T3" fmla="*/ 10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4" y="0"/>
                    <a:pt x="4" y="4"/>
                    <a:pt x="8" y="4"/>
                  </a:cubicBezTo>
                  <a:cubicBezTo>
                    <a:pt x="7" y="8"/>
                    <a:pt x="0" y="4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9" name="Freeform 48"/>
            <p:cNvSpPr>
              <a:spLocks/>
            </p:cNvSpPr>
            <p:nvPr/>
          </p:nvSpPr>
          <p:spPr bwMode="auto">
            <a:xfrm>
              <a:off x="6609113" y="2240682"/>
              <a:ext cx="88900" cy="63500"/>
            </a:xfrm>
            <a:custGeom>
              <a:avLst/>
              <a:gdLst>
                <a:gd name="T0" fmla="*/ 16 w 24"/>
                <a:gd name="T1" fmla="*/ 0 h 17"/>
                <a:gd name="T2" fmla="*/ 19 w 24"/>
                <a:gd name="T3" fmla="*/ 2 h 17"/>
                <a:gd name="T4" fmla="*/ 28 w 24"/>
                <a:gd name="T5" fmla="*/ 14 h 17"/>
                <a:gd name="T6" fmla="*/ 56 w 24"/>
                <a:gd name="T7" fmla="*/ 12 h 17"/>
                <a:gd name="T8" fmla="*/ 47 w 24"/>
                <a:gd name="T9" fmla="*/ 28 h 17"/>
                <a:gd name="T10" fmla="*/ 37 w 24"/>
                <a:gd name="T11" fmla="*/ 24 h 17"/>
                <a:gd name="T12" fmla="*/ 26 w 24"/>
                <a:gd name="T13" fmla="*/ 31 h 17"/>
                <a:gd name="T14" fmla="*/ 23 w 24"/>
                <a:gd name="T15" fmla="*/ 38 h 17"/>
                <a:gd name="T16" fmla="*/ 9 w 24"/>
                <a:gd name="T17" fmla="*/ 33 h 17"/>
                <a:gd name="T18" fmla="*/ 16 w 24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" h="17">
                  <a:moveTo>
                    <a:pt x="7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4"/>
                    <a:pt x="12" y="3"/>
                    <a:pt x="12" y="6"/>
                  </a:cubicBezTo>
                  <a:cubicBezTo>
                    <a:pt x="16" y="4"/>
                    <a:pt x="20" y="6"/>
                    <a:pt x="24" y="5"/>
                  </a:cubicBezTo>
                  <a:cubicBezTo>
                    <a:pt x="24" y="8"/>
                    <a:pt x="20" y="8"/>
                    <a:pt x="20" y="12"/>
                  </a:cubicBezTo>
                  <a:cubicBezTo>
                    <a:pt x="18" y="12"/>
                    <a:pt x="18" y="10"/>
                    <a:pt x="16" y="10"/>
                  </a:cubicBezTo>
                  <a:cubicBezTo>
                    <a:pt x="14" y="10"/>
                    <a:pt x="12" y="16"/>
                    <a:pt x="11" y="13"/>
                  </a:cubicBezTo>
                  <a:cubicBezTo>
                    <a:pt x="10" y="13"/>
                    <a:pt x="10" y="15"/>
                    <a:pt x="10" y="16"/>
                  </a:cubicBezTo>
                  <a:cubicBezTo>
                    <a:pt x="7" y="17"/>
                    <a:pt x="7" y="10"/>
                    <a:pt x="4" y="14"/>
                  </a:cubicBezTo>
                  <a:cubicBezTo>
                    <a:pt x="0" y="11"/>
                    <a:pt x="3" y="2"/>
                    <a:pt x="7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0" name="Freeform 49"/>
            <p:cNvSpPr>
              <a:spLocks/>
            </p:cNvSpPr>
            <p:nvPr/>
          </p:nvSpPr>
          <p:spPr bwMode="auto">
            <a:xfrm>
              <a:off x="6444013" y="2320057"/>
              <a:ext cx="179388" cy="152400"/>
            </a:xfrm>
            <a:custGeom>
              <a:avLst/>
              <a:gdLst>
                <a:gd name="T0" fmla="*/ 99 w 48"/>
                <a:gd name="T1" fmla="*/ 0 h 41"/>
                <a:gd name="T2" fmla="*/ 108 w 48"/>
                <a:gd name="T3" fmla="*/ 2 h 41"/>
                <a:gd name="T4" fmla="*/ 108 w 48"/>
                <a:gd name="T5" fmla="*/ 44 h 41"/>
                <a:gd name="T6" fmla="*/ 106 w 48"/>
                <a:gd name="T7" fmla="*/ 37 h 41"/>
                <a:gd name="T8" fmla="*/ 106 w 48"/>
                <a:gd name="T9" fmla="*/ 56 h 41"/>
                <a:gd name="T10" fmla="*/ 99 w 48"/>
                <a:gd name="T11" fmla="*/ 52 h 41"/>
                <a:gd name="T12" fmla="*/ 99 w 48"/>
                <a:gd name="T13" fmla="*/ 80 h 41"/>
                <a:gd name="T14" fmla="*/ 94 w 48"/>
                <a:gd name="T15" fmla="*/ 77 h 41"/>
                <a:gd name="T16" fmla="*/ 85 w 48"/>
                <a:gd name="T17" fmla="*/ 82 h 41"/>
                <a:gd name="T18" fmla="*/ 80 w 48"/>
                <a:gd name="T19" fmla="*/ 80 h 41"/>
                <a:gd name="T20" fmla="*/ 68 w 48"/>
                <a:gd name="T21" fmla="*/ 82 h 41"/>
                <a:gd name="T22" fmla="*/ 57 w 48"/>
                <a:gd name="T23" fmla="*/ 84 h 41"/>
                <a:gd name="T24" fmla="*/ 49 w 48"/>
                <a:gd name="T25" fmla="*/ 96 h 41"/>
                <a:gd name="T26" fmla="*/ 38 w 48"/>
                <a:gd name="T27" fmla="*/ 82 h 41"/>
                <a:gd name="T28" fmla="*/ 33 w 48"/>
                <a:gd name="T29" fmla="*/ 89 h 41"/>
                <a:gd name="T30" fmla="*/ 28 w 48"/>
                <a:gd name="T31" fmla="*/ 84 h 41"/>
                <a:gd name="T32" fmla="*/ 0 w 48"/>
                <a:gd name="T33" fmla="*/ 91 h 41"/>
                <a:gd name="T34" fmla="*/ 2 w 48"/>
                <a:gd name="T35" fmla="*/ 80 h 41"/>
                <a:gd name="T36" fmla="*/ 9 w 48"/>
                <a:gd name="T37" fmla="*/ 82 h 41"/>
                <a:gd name="T38" fmla="*/ 12 w 48"/>
                <a:gd name="T39" fmla="*/ 77 h 41"/>
                <a:gd name="T40" fmla="*/ 49 w 48"/>
                <a:gd name="T41" fmla="*/ 75 h 41"/>
                <a:gd name="T42" fmla="*/ 57 w 48"/>
                <a:gd name="T43" fmla="*/ 56 h 41"/>
                <a:gd name="T44" fmla="*/ 61 w 48"/>
                <a:gd name="T45" fmla="*/ 49 h 41"/>
                <a:gd name="T46" fmla="*/ 78 w 48"/>
                <a:gd name="T47" fmla="*/ 52 h 41"/>
                <a:gd name="T48" fmla="*/ 78 w 48"/>
                <a:gd name="T49" fmla="*/ 42 h 41"/>
                <a:gd name="T50" fmla="*/ 80 w 48"/>
                <a:gd name="T51" fmla="*/ 47 h 41"/>
                <a:gd name="T52" fmla="*/ 82 w 48"/>
                <a:gd name="T53" fmla="*/ 33 h 41"/>
                <a:gd name="T54" fmla="*/ 92 w 48"/>
                <a:gd name="T55" fmla="*/ 12 h 41"/>
                <a:gd name="T56" fmla="*/ 99 w 48"/>
                <a:gd name="T57" fmla="*/ 0 h 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" h="41">
                  <a:moveTo>
                    <a:pt x="42" y="0"/>
                  </a:moveTo>
                  <a:cubicBezTo>
                    <a:pt x="44" y="0"/>
                    <a:pt x="44" y="1"/>
                    <a:pt x="46" y="1"/>
                  </a:cubicBezTo>
                  <a:cubicBezTo>
                    <a:pt x="46" y="10"/>
                    <a:pt x="48" y="14"/>
                    <a:pt x="46" y="19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1" y="18"/>
                    <a:pt x="45" y="21"/>
                    <a:pt x="45" y="24"/>
                  </a:cubicBezTo>
                  <a:cubicBezTo>
                    <a:pt x="44" y="23"/>
                    <a:pt x="44" y="22"/>
                    <a:pt x="42" y="22"/>
                  </a:cubicBezTo>
                  <a:cubicBezTo>
                    <a:pt x="42" y="26"/>
                    <a:pt x="42" y="30"/>
                    <a:pt x="42" y="34"/>
                  </a:cubicBezTo>
                  <a:cubicBezTo>
                    <a:pt x="41" y="34"/>
                    <a:pt x="41" y="33"/>
                    <a:pt x="40" y="33"/>
                  </a:cubicBezTo>
                  <a:cubicBezTo>
                    <a:pt x="38" y="32"/>
                    <a:pt x="37" y="35"/>
                    <a:pt x="36" y="35"/>
                  </a:cubicBezTo>
                  <a:cubicBezTo>
                    <a:pt x="36" y="35"/>
                    <a:pt x="35" y="34"/>
                    <a:pt x="34" y="34"/>
                  </a:cubicBezTo>
                  <a:cubicBezTo>
                    <a:pt x="34" y="34"/>
                    <a:pt x="31" y="35"/>
                    <a:pt x="29" y="35"/>
                  </a:cubicBezTo>
                  <a:cubicBezTo>
                    <a:pt x="29" y="35"/>
                    <a:pt x="27" y="37"/>
                    <a:pt x="24" y="36"/>
                  </a:cubicBezTo>
                  <a:cubicBezTo>
                    <a:pt x="21" y="37"/>
                    <a:pt x="23" y="40"/>
                    <a:pt x="21" y="41"/>
                  </a:cubicBezTo>
                  <a:cubicBezTo>
                    <a:pt x="19" y="40"/>
                    <a:pt x="16" y="39"/>
                    <a:pt x="16" y="35"/>
                  </a:cubicBezTo>
                  <a:cubicBezTo>
                    <a:pt x="14" y="34"/>
                    <a:pt x="15" y="37"/>
                    <a:pt x="14" y="38"/>
                  </a:cubicBezTo>
                  <a:cubicBezTo>
                    <a:pt x="13" y="38"/>
                    <a:pt x="12" y="36"/>
                    <a:pt x="12" y="36"/>
                  </a:cubicBezTo>
                  <a:cubicBezTo>
                    <a:pt x="8" y="37"/>
                    <a:pt x="3" y="41"/>
                    <a:pt x="0" y="39"/>
                  </a:cubicBezTo>
                  <a:cubicBezTo>
                    <a:pt x="1" y="38"/>
                    <a:pt x="1" y="36"/>
                    <a:pt x="1" y="34"/>
                  </a:cubicBezTo>
                  <a:cubicBezTo>
                    <a:pt x="2" y="33"/>
                    <a:pt x="3" y="35"/>
                    <a:pt x="4" y="35"/>
                  </a:cubicBezTo>
                  <a:cubicBezTo>
                    <a:pt x="5" y="35"/>
                    <a:pt x="4" y="33"/>
                    <a:pt x="5" y="33"/>
                  </a:cubicBezTo>
                  <a:cubicBezTo>
                    <a:pt x="9" y="32"/>
                    <a:pt x="16" y="34"/>
                    <a:pt x="21" y="32"/>
                  </a:cubicBezTo>
                  <a:cubicBezTo>
                    <a:pt x="19" y="27"/>
                    <a:pt x="25" y="28"/>
                    <a:pt x="24" y="24"/>
                  </a:cubicBezTo>
                  <a:cubicBezTo>
                    <a:pt x="26" y="25"/>
                    <a:pt x="26" y="25"/>
                    <a:pt x="26" y="21"/>
                  </a:cubicBezTo>
                  <a:cubicBezTo>
                    <a:pt x="28" y="24"/>
                    <a:pt x="31" y="20"/>
                    <a:pt x="33" y="22"/>
                  </a:cubicBezTo>
                  <a:cubicBezTo>
                    <a:pt x="34" y="22"/>
                    <a:pt x="32" y="18"/>
                    <a:pt x="33" y="18"/>
                  </a:cubicBezTo>
                  <a:cubicBezTo>
                    <a:pt x="34" y="17"/>
                    <a:pt x="34" y="20"/>
                    <a:pt x="34" y="20"/>
                  </a:cubicBezTo>
                  <a:cubicBezTo>
                    <a:pt x="35" y="20"/>
                    <a:pt x="38" y="19"/>
                    <a:pt x="35" y="14"/>
                  </a:cubicBezTo>
                  <a:cubicBezTo>
                    <a:pt x="40" y="13"/>
                    <a:pt x="37" y="8"/>
                    <a:pt x="39" y="5"/>
                  </a:cubicBezTo>
                  <a:cubicBezTo>
                    <a:pt x="40" y="3"/>
                    <a:pt x="44" y="3"/>
                    <a:pt x="42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1" name="Freeform 50"/>
            <p:cNvSpPr>
              <a:spLocks/>
            </p:cNvSpPr>
            <p:nvPr/>
          </p:nvSpPr>
          <p:spPr bwMode="auto">
            <a:xfrm>
              <a:off x="4227863" y="2326407"/>
              <a:ext cx="28575" cy="38100"/>
            </a:xfrm>
            <a:custGeom>
              <a:avLst/>
              <a:gdLst>
                <a:gd name="T0" fmla="*/ 5 w 8"/>
                <a:gd name="T1" fmla="*/ 0 h 10"/>
                <a:gd name="T2" fmla="*/ 0 w 8"/>
                <a:gd name="T3" fmla="*/ 22 h 10"/>
                <a:gd name="T4" fmla="*/ 5 w 8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0">
                  <a:moveTo>
                    <a:pt x="2" y="0"/>
                  </a:moveTo>
                  <a:cubicBezTo>
                    <a:pt x="8" y="0"/>
                    <a:pt x="6" y="10"/>
                    <a:pt x="0" y="9"/>
                  </a:cubicBezTo>
                  <a:cubicBezTo>
                    <a:pt x="3" y="8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2" name="Freeform 51"/>
            <p:cNvSpPr>
              <a:spLocks/>
            </p:cNvSpPr>
            <p:nvPr/>
          </p:nvSpPr>
          <p:spPr bwMode="auto">
            <a:xfrm>
              <a:off x="4302475" y="2378794"/>
              <a:ext cx="44450" cy="34925"/>
            </a:xfrm>
            <a:custGeom>
              <a:avLst/>
              <a:gdLst>
                <a:gd name="T0" fmla="*/ 21 w 12"/>
                <a:gd name="T1" fmla="*/ 5 h 9"/>
                <a:gd name="T2" fmla="*/ 28 w 12"/>
                <a:gd name="T3" fmla="*/ 20 h 9"/>
                <a:gd name="T4" fmla="*/ 14 w 12"/>
                <a:gd name="T5" fmla="*/ 20 h 9"/>
                <a:gd name="T6" fmla="*/ 14 w 12"/>
                <a:gd name="T7" fmla="*/ 15 h 9"/>
                <a:gd name="T8" fmla="*/ 2 w 12"/>
                <a:gd name="T9" fmla="*/ 12 h 9"/>
                <a:gd name="T10" fmla="*/ 21 w 12"/>
                <a:gd name="T11" fmla="*/ 5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9">
                  <a:moveTo>
                    <a:pt x="9" y="2"/>
                  </a:moveTo>
                  <a:cubicBezTo>
                    <a:pt x="11" y="3"/>
                    <a:pt x="12" y="5"/>
                    <a:pt x="12" y="8"/>
                  </a:cubicBezTo>
                  <a:cubicBezTo>
                    <a:pt x="11" y="7"/>
                    <a:pt x="7" y="9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4" y="6"/>
                    <a:pt x="1" y="7"/>
                    <a:pt x="1" y="5"/>
                  </a:cubicBezTo>
                  <a:cubicBezTo>
                    <a:pt x="0" y="0"/>
                    <a:pt x="9" y="5"/>
                    <a:pt x="9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3" name="Freeform 52"/>
            <p:cNvSpPr>
              <a:spLocks/>
            </p:cNvSpPr>
            <p:nvPr/>
          </p:nvSpPr>
          <p:spPr bwMode="auto">
            <a:xfrm>
              <a:off x="4658075" y="2439119"/>
              <a:ext cx="33338" cy="19050"/>
            </a:xfrm>
            <a:custGeom>
              <a:avLst/>
              <a:gdLst>
                <a:gd name="T0" fmla="*/ 0 w 9"/>
                <a:gd name="T1" fmla="*/ 10 h 5"/>
                <a:gd name="T2" fmla="*/ 12 w 9"/>
                <a:gd name="T3" fmla="*/ 2 h 5"/>
                <a:gd name="T4" fmla="*/ 9 w 9"/>
                <a:gd name="T5" fmla="*/ 5 h 5"/>
                <a:gd name="T6" fmla="*/ 0 w 9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1"/>
                    <a:pt x="2" y="1"/>
                    <a:pt x="5" y="1"/>
                  </a:cubicBezTo>
                  <a:cubicBezTo>
                    <a:pt x="9" y="0"/>
                    <a:pt x="7" y="3"/>
                    <a:pt x="4" y="2"/>
                  </a:cubicBezTo>
                  <a:cubicBezTo>
                    <a:pt x="3" y="3"/>
                    <a:pt x="3" y="5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4" name="Freeform 53"/>
            <p:cNvSpPr>
              <a:spLocks/>
            </p:cNvSpPr>
            <p:nvPr/>
          </p:nvSpPr>
          <p:spPr bwMode="auto">
            <a:xfrm>
              <a:off x="6458300" y="2469282"/>
              <a:ext cx="33338" cy="19050"/>
            </a:xfrm>
            <a:custGeom>
              <a:avLst/>
              <a:gdLst>
                <a:gd name="T0" fmla="*/ 19 w 9"/>
                <a:gd name="T1" fmla="*/ 0 h 5"/>
                <a:gd name="T2" fmla="*/ 12 w 9"/>
                <a:gd name="T3" fmla="*/ 12 h 5"/>
                <a:gd name="T4" fmla="*/ 2 w 9"/>
                <a:gd name="T5" fmla="*/ 2 h 5"/>
                <a:gd name="T6" fmla="*/ 1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8" y="0"/>
                  </a:moveTo>
                  <a:cubicBezTo>
                    <a:pt x="9" y="4"/>
                    <a:pt x="4" y="1"/>
                    <a:pt x="5" y="5"/>
                  </a:cubicBezTo>
                  <a:cubicBezTo>
                    <a:pt x="2" y="5"/>
                    <a:pt x="0" y="4"/>
                    <a:pt x="1" y="1"/>
                  </a:cubicBezTo>
                  <a:cubicBezTo>
                    <a:pt x="4" y="4"/>
                    <a:pt x="4" y="0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5" name="Freeform 54"/>
            <p:cNvSpPr>
              <a:spLocks/>
            </p:cNvSpPr>
            <p:nvPr/>
          </p:nvSpPr>
          <p:spPr bwMode="auto">
            <a:xfrm>
              <a:off x="6402738" y="2469282"/>
              <a:ext cx="47625" cy="49212"/>
            </a:xfrm>
            <a:custGeom>
              <a:avLst/>
              <a:gdLst>
                <a:gd name="T0" fmla="*/ 25 w 13"/>
                <a:gd name="T1" fmla="*/ 5 h 13"/>
                <a:gd name="T2" fmla="*/ 25 w 13"/>
                <a:gd name="T3" fmla="*/ 26 h 13"/>
                <a:gd name="T4" fmla="*/ 9 w 13"/>
                <a:gd name="T5" fmla="*/ 29 h 13"/>
                <a:gd name="T6" fmla="*/ 0 w 13"/>
                <a:gd name="T7" fmla="*/ 17 h 13"/>
                <a:gd name="T8" fmla="*/ 25 w 13"/>
                <a:gd name="T9" fmla="*/ 5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2"/>
                  </a:moveTo>
                  <a:cubicBezTo>
                    <a:pt x="13" y="6"/>
                    <a:pt x="7" y="9"/>
                    <a:pt x="11" y="11"/>
                  </a:cubicBezTo>
                  <a:cubicBezTo>
                    <a:pt x="11" y="13"/>
                    <a:pt x="6" y="11"/>
                    <a:pt x="4" y="12"/>
                  </a:cubicBezTo>
                  <a:cubicBezTo>
                    <a:pt x="4" y="7"/>
                    <a:pt x="5" y="5"/>
                    <a:pt x="0" y="7"/>
                  </a:cubicBezTo>
                  <a:cubicBezTo>
                    <a:pt x="0" y="1"/>
                    <a:pt x="6" y="0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6" name="Freeform 55"/>
            <p:cNvSpPr>
              <a:spLocks/>
            </p:cNvSpPr>
            <p:nvPr/>
          </p:nvSpPr>
          <p:spPr bwMode="auto">
            <a:xfrm>
              <a:off x="6237638" y="2645494"/>
              <a:ext cx="25400" cy="44450"/>
            </a:xfrm>
            <a:custGeom>
              <a:avLst/>
              <a:gdLst>
                <a:gd name="T0" fmla="*/ 16 w 7"/>
                <a:gd name="T1" fmla="*/ 12 h 12"/>
                <a:gd name="T2" fmla="*/ 9 w 7"/>
                <a:gd name="T3" fmla="*/ 28 h 12"/>
                <a:gd name="T4" fmla="*/ 0 w 7"/>
                <a:gd name="T5" fmla="*/ 28 h 12"/>
                <a:gd name="T6" fmla="*/ 2 w 7"/>
                <a:gd name="T7" fmla="*/ 9 h 12"/>
                <a:gd name="T8" fmla="*/ 16 w 7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2">
                  <a:moveTo>
                    <a:pt x="7" y="5"/>
                  </a:moveTo>
                  <a:cubicBezTo>
                    <a:pt x="7" y="8"/>
                    <a:pt x="3" y="7"/>
                    <a:pt x="4" y="12"/>
                  </a:cubicBezTo>
                  <a:cubicBezTo>
                    <a:pt x="3" y="12"/>
                    <a:pt x="1" y="12"/>
                    <a:pt x="0" y="12"/>
                  </a:cubicBezTo>
                  <a:cubicBezTo>
                    <a:pt x="0" y="10"/>
                    <a:pt x="4" y="5"/>
                    <a:pt x="1" y="4"/>
                  </a:cubicBezTo>
                  <a:cubicBezTo>
                    <a:pt x="2" y="1"/>
                    <a:pt x="7" y="0"/>
                    <a:pt x="7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7" name="Freeform 56"/>
            <p:cNvSpPr>
              <a:spLocks/>
            </p:cNvSpPr>
            <p:nvPr/>
          </p:nvSpPr>
          <p:spPr bwMode="auto">
            <a:xfrm>
              <a:off x="8748302" y="2670024"/>
              <a:ext cx="19050" cy="15875"/>
            </a:xfrm>
            <a:custGeom>
              <a:avLst/>
              <a:gdLst>
                <a:gd name="T0" fmla="*/ 0 w 5"/>
                <a:gd name="T1" fmla="*/ 3 h 4"/>
                <a:gd name="T2" fmla="*/ 12 w 5"/>
                <a:gd name="T3" fmla="*/ 0 h 4"/>
                <a:gd name="T4" fmla="*/ 7 w 5"/>
                <a:gd name="T5" fmla="*/ 10 h 4"/>
                <a:gd name="T6" fmla="*/ 2 w 5"/>
                <a:gd name="T7" fmla="*/ 10 h 4"/>
                <a:gd name="T8" fmla="*/ 0 w 5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cubicBezTo>
                    <a:pt x="0" y="0"/>
                    <a:pt x="3" y="0"/>
                    <a:pt x="5" y="0"/>
                  </a:cubicBezTo>
                  <a:cubicBezTo>
                    <a:pt x="5" y="2"/>
                    <a:pt x="3" y="2"/>
                    <a:pt x="3" y="4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1" y="2"/>
                    <a:pt x="1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8" name="Freeform 57"/>
            <p:cNvSpPr>
              <a:spLocks/>
            </p:cNvSpPr>
            <p:nvPr/>
          </p:nvSpPr>
          <p:spPr bwMode="auto">
            <a:xfrm>
              <a:off x="9218202" y="2685899"/>
              <a:ext cx="179388" cy="66675"/>
            </a:xfrm>
            <a:custGeom>
              <a:avLst/>
              <a:gdLst>
                <a:gd name="T0" fmla="*/ 111 w 48"/>
                <a:gd name="T1" fmla="*/ 28 h 18"/>
                <a:gd name="T2" fmla="*/ 85 w 48"/>
                <a:gd name="T3" fmla="*/ 37 h 18"/>
                <a:gd name="T4" fmla="*/ 80 w 48"/>
                <a:gd name="T5" fmla="*/ 23 h 18"/>
                <a:gd name="T6" fmla="*/ 49 w 48"/>
                <a:gd name="T7" fmla="*/ 19 h 18"/>
                <a:gd name="T8" fmla="*/ 47 w 48"/>
                <a:gd name="T9" fmla="*/ 9 h 18"/>
                <a:gd name="T10" fmla="*/ 19 w 48"/>
                <a:gd name="T11" fmla="*/ 9 h 18"/>
                <a:gd name="T12" fmla="*/ 0 w 48"/>
                <a:gd name="T13" fmla="*/ 16 h 18"/>
                <a:gd name="T14" fmla="*/ 9 w 48"/>
                <a:gd name="T15" fmla="*/ 2 h 18"/>
                <a:gd name="T16" fmla="*/ 35 w 48"/>
                <a:gd name="T17" fmla="*/ 0 h 18"/>
                <a:gd name="T18" fmla="*/ 42 w 48"/>
                <a:gd name="T19" fmla="*/ 5 h 18"/>
                <a:gd name="T20" fmla="*/ 52 w 48"/>
                <a:gd name="T21" fmla="*/ 7 h 18"/>
                <a:gd name="T22" fmla="*/ 73 w 48"/>
                <a:gd name="T23" fmla="*/ 9 h 18"/>
                <a:gd name="T24" fmla="*/ 82 w 48"/>
                <a:gd name="T25" fmla="*/ 23 h 18"/>
                <a:gd name="T26" fmla="*/ 89 w 48"/>
                <a:gd name="T27" fmla="*/ 26 h 18"/>
                <a:gd name="T28" fmla="*/ 111 w 48"/>
                <a:gd name="T29" fmla="*/ 28 h 1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18">
                  <a:moveTo>
                    <a:pt x="47" y="12"/>
                  </a:moveTo>
                  <a:cubicBezTo>
                    <a:pt x="48" y="18"/>
                    <a:pt x="37" y="12"/>
                    <a:pt x="36" y="16"/>
                  </a:cubicBezTo>
                  <a:cubicBezTo>
                    <a:pt x="34" y="16"/>
                    <a:pt x="36" y="11"/>
                    <a:pt x="34" y="10"/>
                  </a:cubicBezTo>
                  <a:cubicBezTo>
                    <a:pt x="30" y="9"/>
                    <a:pt x="25" y="9"/>
                    <a:pt x="21" y="8"/>
                  </a:cubicBezTo>
                  <a:cubicBezTo>
                    <a:pt x="20" y="7"/>
                    <a:pt x="20" y="6"/>
                    <a:pt x="20" y="4"/>
                  </a:cubicBezTo>
                  <a:cubicBezTo>
                    <a:pt x="15" y="5"/>
                    <a:pt x="11" y="4"/>
                    <a:pt x="8" y="4"/>
                  </a:cubicBezTo>
                  <a:cubicBezTo>
                    <a:pt x="5" y="5"/>
                    <a:pt x="3" y="8"/>
                    <a:pt x="0" y="7"/>
                  </a:cubicBezTo>
                  <a:cubicBezTo>
                    <a:pt x="0" y="3"/>
                    <a:pt x="5" y="5"/>
                    <a:pt x="4" y="1"/>
                  </a:cubicBezTo>
                  <a:cubicBezTo>
                    <a:pt x="7" y="0"/>
                    <a:pt x="14" y="2"/>
                    <a:pt x="15" y="0"/>
                  </a:cubicBezTo>
                  <a:cubicBezTo>
                    <a:pt x="20" y="0"/>
                    <a:pt x="13" y="1"/>
                    <a:pt x="18" y="2"/>
                  </a:cubicBezTo>
                  <a:cubicBezTo>
                    <a:pt x="18" y="2"/>
                    <a:pt x="22" y="3"/>
                    <a:pt x="22" y="3"/>
                  </a:cubicBezTo>
                  <a:cubicBezTo>
                    <a:pt x="23" y="4"/>
                    <a:pt x="27" y="5"/>
                    <a:pt x="31" y="4"/>
                  </a:cubicBezTo>
                  <a:cubicBezTo>
                    <a:pt x="30" y="9"/>
                    <a:pt x="37" y="5"/>
                    <a:pt x="35" y="10"/>
                  </a:cubicBezTo>
                  <a:cubicBezTo>
                    <a:pt x="37" y="9"/>
                    <a:pt x="38" y="9"/>
                    <a:pt x="38" y="11"/>
                  </a:cubicBezTo>
                  <a:cubicBezTo>
                    <a:pt x="41" y="12"/>
                    <a:pt x="46" y="10"/>
                    <a:pt x="47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9" name="Freeform 58"/>
            <p:cNvSpPr>
              <a:spLocks/>
            </p:cNvSpPr>
            <p:nvPr/>
          </p:nvSpPr>
          <p:spPr bwMode="auto">
            <a:xfrm>
              <a:off x="9427752" y="2744637"/>
              <a:ext cx="74613" cy="41275"/>
            </a:xfrm>
            <a:custGeom>
              <a:avLst/>
              <a:gdLst>
                <a:gd name="T0" fmla="*/ 2 w 20"/>
                <a:gd name="T1" fmla="*/ 0 h 11"/>
                <a:gd name="T2" fmla="*/ 26 w 20"/>
                <a:gd name="T3" fmla="*/ 2 h 11"/>
                <a:gd name="T4" fmla="*/ 35 w 20"/>
                <a:gd name="T5" fmla="*/ 5 h 11"/>
                <a:gd name="T6" fmla="*/ 47 w 20"/>
                <a:gd name="T7" fmla="*/ 12 h 11"/>
                <a:gd name="T8" fmla="*/ 9 w 20"/>
                <a:gd name="T9" fmla="*/ 17 h 11"/>
                <a:gd name="T10" fmla="*/ 14 w 20"/>
                <a:gd name="T11" fmla="*/ 14 h 11"/>
                <a:gd name="T12" fmla="*/ 2 w 20"/>
                <a:gd name="T13" fmla="*/ 0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4" y="2"/>
                    <a:pt x="8" y="0"/>
                    <a:pt x="11" y="1"/>
                  </a:cubicBezTo>
                  <a:cubicBezTo>
                    <a:pt x="11" y="1"/>
                    <a:pt x="14" y="6"/>
                    <a:pt x="15" y="2"/>
                  </a:cubicBezTo>
                  <a:cubicBezTo>
                    <a:pt x="17" y="3"/>
                    <a:pt x="16" y="6"/>
                    <a:pt x="20" y="5"/>
                  </a:cubicBezTo>
                  <a:cubicBezTo>
                    <a:pt x="20" y="11"/>
                    <a:pt x="8" y="8"/>
                    <a:pt x="4" y="7"/>
                  </a:cubicBezTo>
                  <a:cubicBezTo>
                    <a:pt x="3" y="6"/>
                    <a:pt x="6" y="6"/>
                    <a:pt x="6" y="6"/>
                  </a:cubicBezTo>
                  <a:cubicBezTo>
                    <a:pt x="6" y="4"/>
                    <a:pt x="0" y="4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0" name="Freeform 59"/>
            <p:cNvSpPr>
              <a:spLocks/>
            </p:cNvSpPr>
            <p:nvPr/>
          </p:nvSpPr>
          <p:spPr bwMode="auto">
            <a:xfrm>
              <a:off x="6028088" y="2747094"/>
              <a:ext cx="36513" cy="25400"/>
            </a:xfrm>
            <a:custGeom>
              <a:avLst/>
              <a:gdLst>
                <a:gd name="T0" fmla="*/ 21 w 10"/>
                <a:gd name="T1" fmla="*/ 0 h 7"/>
                <a:gd name="T2" fmla="*/ 14 w 10"/>
                <a:gd name="T3" fmla="*/ 16 h 7"/>
                <a:gd name="T4" fmla="*/ 0 w 10"/>
                <a:gd name="T5" fmla="*/ 7 h 7"/>
                <a:gd name="T6" fmla="*/ 7 w 10"/>
                <a:gd name="T7" fmla="*/ 0 h 7"/>
                <a:gd name="T8" fmla="*/ 21 w 10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10" y="5"/>
                    <a:pt x="6" y="4"/>
                    <a:pt x="6" y="7"/>
                  </a:cubicBezTo>
                  <a:cubicBezTo>
                    <a:pt x="3" y="7"/>
                    <a:pt x="0" y="6"/>
                    <a:pt x="0" y="3"/>
                  </a:cubicBezTo>
                  <a:cubicBezTo>
                    <a:pt x="2" y="3"/>
                    <a:pt x="3" y="2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1" name="Freeform 60"/>
            <p:cNvSpPr>
              <a:spLocks/>
            </p:cNvSpPr>
            <p:nvPr/>
          </p:nvSpPr>
          <p:spPr bwMode="auto">
            <a:xfrm>
              <a:off x="9400764" y="2760512"/>
              <a:ext cx="30163" cy="19050"/>
            </a:xfrm>
            <a:custGeom>
              <a:avLst/>
              <a:gdLst>
                <a:gd name="T0" fmla="*/ 14 w 8"/>
                <a:gd name="T1" fmla="*/ 12 h 5"/>
                <a:gd name="T2" fmla="*/ 0 w 8"/>
                <a:gd name="T3" fmla="*/ 10 h 5"/>
                <a:gd name="T4" fmla="*/ 14 w 8"/>
                <a:gd name="T5" fmla="*/ 1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4"/>
                    <a:pt x="3" y="4"/>
                    <a:pt x="0" y="4"/>
                  </a:cubicBezTo>
                  <a:cubicBezTo>
                    <a:pt x="1" y="2"/>
                    <a:pt x="8" y="0"/>
                    <a:pt x="6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2" name="Freeform 61"/>
            <p:cNvSpPr>
              <a:spLocks/>
            </p:cNvSpPr>
            <p:nvPr/>
          </p:nvSpPr>
          <p:spPr bwMode="auto">
            <a:xfrm>
              <a:off x="9326152" y="2763687"/>
              <a:ext cx="33338" cy="22225"/>
            </a:xfrm>
            <a:custGeom>
              <a:avLst/>
              <a:gdLst>
                <a:gd name="T0" fmla="*/ 2 w 9"/>
                <a:gd name="T1" fmla="*/ 5 h 6"/>
                <a:gd name="T2" fmla="*/ 19 w 9"/>
                <a:gd name="T3" fmla="*/ 9 h 6"/>
                <a:gd name="T4" fmla="*/ 2 w 9"/>
                <a:gd name="T5" fmla="*/ 5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6">
                  <a:moveTo>
                    <a:pt x="1" y="2"/>
                  </a:moveTo>
                  <a:cubicBezTo>
                    <a:pt x="4" y="3"/>
                    <a:pt x="9" y="0"/>
                    <a:pt x="8" y="4"/>
                  </a:cubicBezTo>
                  <a:cubicBezTo>
                    <a:pt x="6" y="4"/>
                    <a:pt x="0" y="6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3" name="Freeform 62"/>
            <p:cNvSpPr>
              <a:spLocks/>
            </p:cNvSpPr>
            <p:nvPr/>
          </p:nvSpPr>
          <p:spPr bwMode="auto">
            <a:xfrm>
              <a:off x="6226525" y="2772494"/>
              <a:ext cx="47625" cy="87312"/>
            </a:xfrm>
            <a:custGeom>
              <a:avLst/>
              <a:gdLst>
                <a:gd name="T0" fmla="*/ 14 w 13"/>
                <a:gd name="T1" fmla="*/ 0 h 23"/>
                <a:gd name="T2" fmla="*/ 25 w 13"/>
                <a:gd name="T3" fmla="*/ 0 h 23"/>
                <a:gd name="T4" fmla="*/ 30 w 13"/>
                <a:gd name="T5" fmla="*/ 19 h 23"/>
                <a:gd name="T6" fmla="*/ 23 w 13"/>
                <a:gd name="T7" fmla="*/ 29 h 23"/>
                <a:gd name="T8" fmla="*/ 21 w 13"/>
                <a:gd name="T9" fmla="*/ 38 h 23"/>
                <a:gd name="T10" fmla="*/ 16 w 13"/>
                <a:gd name="T11" fmla="*/ 50 h 23"/>
                <a:gd name="T12" fmla="*/ 9 w 13"/>
                <a:gd name="T13" fmla="*/ 43 h 23"/>
                <a:gd name="T14" fmla="*/ 0 w 13"/>
                <a:gd name="T15" fmla="*/ 31 h 23"/>
                <a:gd name="T16" fmla="*/ 7 w 13"/>
                <a:gd name="T17" fmla="*/ 14 h 23"/>
                <a:gd name="T18" fmla="*/ 14 w 13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" h="23">
                  <a:moveTo>
                    <a:pt x="6" y="0"/>
                  </a:moveTo>
                  <a:cubicBezTo>
                    <a:pt x="8" y="0"/>
                    <a:pt x="9" y="0"/>
                    <a:pt x="11" y="0"/>
                  </a:cubicBezTo>
                  <a:cubicBezTo>
                    <a:pt x="12" y="2"/>
                    <a:pt x="12" y="6"/>
                    <a:pt x="13" y="8"/>
                  </a:cubicBezTo>
                  <a:cubicBezTo>
                    <a:pt x="11" y="9"/>
                    <a:pt x="12" y="12"/>
                    <a:pt x="10" y="12"/>
                  </a:cubicBezTo>
                  <a:cubicBezTo>
                    <a:pt x="10" y="14"/>
                    <a:pt x="10" y="15"/>
                    <a:pt x="9" y="16"/>
                  </a:cubicBezTo>
                  <a:cubicBezTo>
                    <a:pt x="8" y="17"/>
                    <a:pt x="10" y="22"/>
                    <a:pt x="7" y="21"/>
                  </a:cubicBezTo>
                  <a:cubicBezTo>
                    <a:pt x="3" y="23"/>
                    <a:pt x="7" y="18"/>
                    <a:pt x="4" y="18"/>
                  </a:cubicBezTo>
                  <a:cubicBezTo>
                    <a:pt x="2" y="18"/>
                    <a:pt x="2" y="15"/>
                    <a:pt x="0" y="13"/>
                  </a:cubicBezTo>
                  <a:cubicBezTo>
                    <a:pt x="0" y="10"/>
                    <a:pt x="4" y="11"/>
                    <a:pt x="3" y="6"/>
                  </a:cubicBezTo>
                  <a:cubicBezTo>
                    <a:pt x="6" y="9"/>
                    <a:pt x="6" y="3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4" name="Freeform 63"/>
            <p:cNvSpPr>
              <a:spLocks/>
            </p:cNvSpPr>
            <p:nvPr/>
          </p:nvSpPr>
          <p:spPr bwMode="auto">
            <a:xfrm>
              <a:off x="6274150" y="2848694"/>
              <a:ext cx="68263" cy="66675"/>
            </a:xfrm>
            <a:custGeom>
              <a:avLst/>
              <a:gdLst>
                <a:gd name="T0" fmla="*/ 24 w 18"/>
                <a:gd name="T1" fmla="*/ 2 h 18"/>
                <a:gd name="T2" fmla="*/ 31 w 18"/>
                <a:gd name="T3" fmla="*/ 12 h 18"/>
                <a:gd name="T4" fmla="*/ 29 w 18"/>
                <a:gd name="T5" fmla="*/ 14 h 18"/>
                <a:gd name="T6" fmla="*/ 31 w 18"/>
                <a:gd name="T7" fmla="*/ 21 h 18"/>
                <a:gd name="T8" fmla="*/ 43 w 18"/>
                <a:gd name="T9" fmla="*/ 33 h 18"/>
                <a:gd name="T10" fmla="*/ 38 w 18"/>
                <a:gd name="T11" fmla="*/ 42 h 18"/>
                <a:gd name="T12" fmla="*/ 29 w 18"/>
                <a:gd name="T13" fmla="*/ 42 h 18"/>
                <a:gd name="T14" fmla="*/ 14 w 18"/>
                <a:gd name="T15" fmla="*/ 28 h 18"/>
                <a:gd name="T16" fmla="*/ 19 w 18"/>
                <a:gd name="T17" fmla="*/ 23 h 18"/>
                <a:gd name="T18" fmla="*/ 0 w 18"/>
                <a:gd name="T19" fmla="*/ 7 h 18"/>
                <a:gd name="T20" fmla="*/ 24 w 18"/>
                <a:gd name="T21" fmla="*/ 2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18">
                  <a:moveTo>
                    <a:pt x="10" y="1"/>
                  </a:moveTo>
                  <a:cubicBezTo>
                    <a:pt x="7" y="5"/>
                    <a:pt x="12" y="4"/>
                    <a:pt x="13" y="5"/>
                  </a:cubicBezTo>
                  <a:cubicBezTo>
                    <a:pt x="14" y="6"/>
                    <a:pt x="12" y="6"/>
                    <a:pt x="12" y="6"/>
                  </a:cubicBezTo>
                  <a:cubicBezTo>
                    <a:pt x="12" y="6"/>
                    <a:pt x="13" y="8"/>
                    <a:pt x="13" y="9"/>
                  </a:cubicBezTo>
                  <a:cubicBezTo>
                    <a:pt x="14" y="11"/>
                    <a:pt x="18" y="11"/>
                    <a:pt x="18" y="14"/>
                  </a:cubicBezTo>
                  <a:cubicBezTo>
                    <a:pt x="15" y="14"/>
                    <a:pt x="16" y="16"/>
                    <a:pt x="16" y="18"/>
                  </a:cubicBezTo>
                  <a:cubicBezTo>
                    <a:pt x="15" y="17"/>
                    <a:pt x="12" y="16"/>
                    <a:pt x="12" y="18"/>
                  </a:cubicBezTo>
                  <a:cubicBezTo>
                    <a:pt x="9" y="17"/>
                    <a:pt x="10" y="13"/>
                    <a:pt x="6" y="12"/>
                  </a:cubicBezTo>
                  <a:cubicBezTo>
                    <a:pt x="6" y="11"/>
                    <a:pt x="8" y="11"/>
                    <a:pt x="8" y="10"/>
                  </a:cubicBezTo>
                  <a:cubicBezTo>
                    <a:pt x="6" y="8"/>
                    <a:pt x="4" y="4"/>
                    <a:pt x="0" y="3"/>
                  </a:cubicBezTo>
                  <a:cubicBezTo>
                    <a:pt x="3" y="0"/>
                    <a:pt x="5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5" name="Freeform 64"/>
            <p:cNvSpPr>
              <a:spLocks/>
            </p:cNvSpPr>
            <p:nvPr/>
          </p:nvSpPr>
          <p:spPr bwMode="auto">
            <a:xfrm>
              <a:off x="6248750" y="2874094"/>
              <a:ext cx="14288" cy="11112"/>
            </a:xfrm>
            <a:custGeom>
              <a:avLst/>
              <a:gdLst>
                <a:gd name="T0" fmla="*/ 0 w 4"/>
                <a:gd name="T1" fmla="*/ 0 h 3"/>
                <a:gd name="T2" fmla="*/ 9 w 4"/>
                <a:gd name="T3" fmla="*/ 0 h 3"/>
                <a:gd name="T4" fmla="*/ 9 w 4"/>
                <a:gd name="T5" fmla="*/ 7 h 3"/>
                <a:gd name="T6" fmla="*/ 0 w 4"/>
                <a:gd name="T7" fmla="*/ 7 h 3"/>
                <a:gd name="T8" fmla="*/ 0 w 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6" name="Freeform 65"/>
            <p:cNvSpPr>
              <a:spLocks/>
            </p:cNvSpPr>
            <p:nvPr/>
          </p:nvSpPr>
          <p:spPr bwMode="auto">
            <a:xfrm>
              <a:off x="6270975" y="2889969"/>
              <a:ext cx="38100" cy="52387"/>
            </a:xfrm>
            <a:custGeom>
              <a:avLst/>
              <a:gdLst>
                <a:gd name="T0" fmla="*/ 22 w 10"/>
                <a:gd name="T1" fmla="*/ 28 h 14"/>
                <a:gd name="T2" fmla="*/ 10 w 10"/>
                <a:gd name="T3" fmla="*/ 31 h 14"/>
                <a:gd name="T4" fmla="*/ 0 w 10"/>
                <a:gd name="T5" fmla="*/ 17 h 14"/>
                <a:gd name="T6" fmla="*/ 22 w 10"/>
                <a:gd name="T7" fmla="*/ 28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4">
                  <a:moveTo>
                    <a:pt x="9" y="12"/>
                  </a:moveTo>
                  <a:cubicBezTo>
                    <a:pt x="10" y="14"/>
                    <a:pt x="5" y="12"/>
                    <a:pt x="4" y="13"/>
                  </a:cubicBezTo>
                  <a:cubicBezTo>
                    <a:pt x="4" y="10"/>
                    <a:pt x="5" y="5"/>
                    <a:pt x="0" y="7"/>
                  </a:cubicBezTo>
                  <a:cubicBezTo>
                    <a:pt x="4" y="0"/>
                    <a:pt x="4" y="13"/>
                    <a:pt x="9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7" name="Freeform 66"/>
            <p:cNvSpPr>
              <a:spLocks/>
            </p:cNvSpPr>
            <p:nvPr/>
          </p:nvSpPr>
          <p:spPr bwMode="auto">
            <a:xfrm>
              <a:off x="5510563" y="2934419"/>
              <a:ext cx="36513" cy="63500"/>
            </a:xfrm>
            <a:custGeom>
              <a:avLst/>
              <a:gdLst>
                <a:gd name="T0" fmla="*/ 5 w 10"/>
                <a:gd name="T1" fmla="*/ 2 h 17"/>
                <a:gd name="T2" fmla="*/ 12 w 10"/>
                <a:gd name="T3" fmla="*/ 9 h 17"/>
                <a:gd name="T4" fmla="*/ 14 w 10"/>
                <a:gd name="T5" fmla="*/ 14 h 17"/>
                <a:gd name="T6" fmla="*/ 21 w 10"/>
                <a:gd name="T7" fmla="*/ 19 h 17"/>
                <a:gd name="T8" fmla="*/ 18 w 10"/>
                <a:gd name="T9" fmla="*/ 21 h 17"/>
                <a:gd name="T10" fmla="*/ 21 w 10"/>
                <a:gd name="T11" fmla="*/ 35 h 17"/>
                <a:gd name="T12" fmla="*/ 14 w 10"/>
                <a:gd name="T13" fmla="*/ 40 h 17"/>
                <a:gd name="T14" fmla="*/ 5 w 10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" h="17">
                  <a:moveTo>
                    <a:pt x="2" y="1"/>
                  </a:moveTo>
                  <a:cubicBezTo>
                    <a:pt x="4" y="0"/>
                    <a:pt x="5" y="3"/>
                    <a:pt x="5" y="4"/>
                  </a:cubicBezTo>
                  <a:cubicBezTo>
                    <a:pt x="6" y="5"/>
                    <a:pt x="6" y="4"/>
                    <a:pt x="6" y="6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7" y="10"/>
                    <a:pt x="10" y="12"/>
                    <a:pt x="9" y="15"/>
                  </a:cubicBezTo>
                  <a:cubicBezTo>
                    <a:pt x="7" y="15"/>
                    <a:pt x="7" y="16"/>
                    <a:pt x="6" y="17"/>
                  </a:cubicBezTo>
                  <a:cubicBezTo>
                    <a:pt x="0" y="15"/>
                    <a:pt x="1" y="8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8" name="Freeform 67"/>
            <p:cNvSpPr>
              <a:spLocks/>
            </p:cNvSpPr>
            <p:nvPr/>
          </p:nvSpPr>
          <p:spPr bwMode="auto">
            <a:xfrm>
              <a:off x="6304313" y="2937594"/>
              <a:ext cx="46038" cy="71437"/>
            </a:xfrm>
            <a:custGeom>
              <a:avLst/>
              <a:gdLst>
                <a:gd name="T0" fmla="*/ 24 w 12"/>
                <a:gd name="T1" fmla="*/ 0 h 19"/>
                <a:gd name="T2" fmla="*/ 29 w 12"/>
                <a:gd name="T3" fmla="*/ 21 h 19"/>
                <a:gd name="T4" fmla="*/ 22 w 12"/>
                <a:gd name="T5" fmla="*/ 24 h 19"/>
                <a:gd name="T6" fmla="*/ 22 w 12"/>
                <a:gd name="T7" fmla="*/ 45 h 19"/>
                <a:gd name="T8" fmla="*/ 7 w 12"/>
                <a:gd name="T9" fmla="*/ 36 h 19"/>
                <a:gd name="T10" fmla="*/ 10 w 12"/>
                <a:gd name="T11" fmla="*/ 24 h 19"/>
                <a:gd name="T12" fmla="*/ 10 w 12"/>
                <a:gd name="T13" fmla="*/ 19 h 19"/>
                <a:gd name="T14" fmla="*/ 7 w 12"/>
                <a:gd name="T15" fmla="*/ 19 h 19"/>
                <a:gd name="T16" fmla="*/ 12 w 12"/>
                <a:gd name="T17" fmla="*/ 12 h 19"/>
                <a:gd name="T18" fmla="*/ 19 w 12"/>
                <a:gd name="T19" fmla="*/ 2 h 19"/>
                <a:gd name="T20" fmla="*/ 24 w 12"/>
                <a:gd name="T21" fmla="*/ 0 h 1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cubicBezTo>
                    <a:pt x="10" y="4"/>
                    <a:pt x="10" y="8"/>
                    <a:pt x="12" y="9"/>
                  </a:cubicBezTo>
                  <a:cubicBezTo>
                    <a:pt x="12" y="11"/>
                    <a:pt x="10" y="10"/>
                    <a:pt x="9" y="10"/>
                  </a:cubicBezTo>
                  <a:cubicBezTo>
                    <a:pt x="11" y="12"/>
                    <a:pt x="8" y="14"/>
                    <a:pt x="9" y="19"/>
                  </a:cubicBezTo>
                  <a:cubicBezTo>
                    <a:pt x="5" y="19"/>
                    <a:pt x="6" y="15"/>
                    <a:pt x="3" y="15"/>
                  </a:cubicBezTo>
                  <a:cubicBezTo>
                    <a:pt x="2" y="13"/>
                    <a:pt x="4" y="12"/>
                    <a:pt x="4" y="10"/>
                  </a:cubicBezTo>
                  <a:cubicBezTo>
                    <a:pt x="4" y="9"/>
                    <a:pt x="2" y="8"/>
                    <a:pt x="4" y="8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0" y="8"/>
                    <a:pt x="3" y="3"/>
                    <a:pt x="5" y="5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9" name="Freeform 68"/>
            <p:cNvSpPr>
              <a:spLocks/>
            </p:cNvSpPr>
            <p:nvPr/>
          </p:nvSpPr>
          <p:spPr bwMode="auto">
            <a:xfrm>
              <a:off x="6267800" y="2948707"/>
              <a:ext cx="36513" cy="34925"/>
            </a:xfrm>
            <a:custGeom>
              <a:avLst/>
              <a:gdLst>
                <a:gd name="T0" fmla="*/ 14 w 10"/>
                <a:gd name="T1" fmla="*/ 0 h 9"/>
                <a:gd name="T2" fmla="*/ 21 w 10"/>
                <a:gd name="T3" fmla="*/ 10 h 9"/>
                <a:gd name="T4" fmla="*/ 18 w 10"/>
                <a:gd name="T5" fmla="*/ 12 h 9"/>
                <a:gd name="T6" fmla="*/ 2 w 10"/>
                <a:gd name="T7" fmla="*/ 22 h 9"/>
                <a:gd name="T8" fmla="*/ 14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8" y="0"/>
                    <a:pt x="10" y="1"/>
                    <a:pt x="9" y="4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7" y="6"/>
                    <a:pt x="4" y="8"/>
                    <a:pt x="1" y="9"/>
                  </a:cubicBezTo>
                  <a:cubicBezTo>
                    <a:pt x="0" y="4"/>
                    <a:pt x="6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0" name="Freeform 69"/>
            <p:cNvSpPr>
              <a:spLocks/>
            </p:cNvSpPr>
            <p:nvPr/>
          </p:nvSpPr>
          <p:spPr bwMode="auto">
            <a:xfrm>
              <a:off x="6369400" y="3066182"/>
              <a:ext cx="22225" cy="44450"/>
            </a:xfrm>
            <a:custGeom>
              <a:avLst/>
              <a:gdLst>
                <a:gd name="T0" fmla="*/ 2 w 6"/>
                <a:gd name="T1" fmla="*/ 0 h 12"/>
                <a:gd name="T2" fmla="*/ 14 w 6"/>
                <a:gd name="T3" fmla="*/ 7 h 12"/>
                <a:gd name="T4" fmla="*/ 0 w 6"/>
                <a:gd name="T5" fmla="*/ 26 h 12"/>
                <a:gd name="T6" fmla="*/ 5 w 6"/>
                <a:gd name="T7" fmla="*/ 21 h 12"/>
                <a:gd name="T8" fmla="*/ 2 w 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12">
                  <a:moveTo>
                    <a:pt x="1" y="0"/>
                  </a:moveTo>
                  <a:cubicBezTo>
                    <a:pt x="4" y="0"/>
                    <a:pt x="2" y="5"/>
                    <a:pt x="6" y="3"/>
                  </a:cubicBezTo>
                  <a:cubicBezTo>
                    <a:pt x="5" y="7"/>
                    <a:pt x="5" y="12"/>
                    <a:pt x="0" y="11"/>
                  </a:cubicBezTo>
                  <a:cubicBezTo>
                    <a:pt x="0" y="9"/>
                    <a:pt x="1" y="10"/>
                    <a:pt x="2" y="9"/>
                  </a:cubicBezTo>
                  <a:cubicBezTo>
                    <a:pt x="1" y="5"/>
                    <a:pt x="0" y="6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1" name="Freeform 70"/>
            <p:cNvSpPr>
              <a:spLocks/>
            </p:cNvSpPr>
            <p:nvPr/>
          </p:nvSpPr>
          <p:spPr bwMode="auto">
            <a:xfrm>
              <a:off x="6229700" y="3077294"/>
              <a:ext cx="90488" cy="30162"/>
            </a:xfrm>
            <a:custGeom>
              <a:avLst/>
              <a:gdLst>
                <a:gd name="T0" fmla="*/ 57 w 24"/>
                <a:gd name="T1" fmla="*/ 7 h 8"/>
                <a:gd name="T2" fmla="*/ 40 w 24"/>
                <a:gd name="T3" fmla="*/ 14 h 8"/>
                <a:gd name="T4" fmla="*/ 0 w 24"/>
                <a:gd name="T5" fmla="*/ 19 h 8"/>
                <a:gd name="T6" fmla="*/ 48 w 24"/>
                <a:gd name="T7" fmla="*/ 5 h 8"/>
                <a:gd name="T8" fmla="*/ 57 w 24"/>
                <a:gd name="T9" fmla="*/ 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8">
                  <a:moveTo>
                    <a:pt x="24" y="3"/>
                  </a:moveTo>
                  <a:cubicBezTo>
                    <a:pt x="24" y="6"/>
                    <a:pt x="20" y="6"/>
                    <a:pt x="17" y="6"/>
                  </a:cubicBezTo>
                  <a:cubicBezTo>
                    <a:pt x="12" y="7"/>
                    <a:pt x="5" y="6"/>
                    <a:pt x="0" y="8"/>
                  </a:cubicBezTo>
                  <a:cubicBezTo>
                    <a:pt x="1" y="0"/>
                    <a:pt x="18" y="8"/>
                    <a:pt x="20" y="2"/>
                  </a:cubicBezTo>
                  <a:cubicBezTo>
                    <a:pt x="21" y="2"/>
                    <a:pt x="22" y="3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2" name="Freeform 71"/>
            <p:cNvSpPr>
              <a:spLocks/>
            </p:cNvSpPr>
            <p:nvPr/>
          </p:nvSpPr>
          <p:spPr bwMode="auto">
            <a:xfrm>
              <a:off x="6424963" y="3110632"/>
              <a:ext cx="60325" cy="38100"/>
            </a:xfrm>
            <a:custGeom>
              <a:avLst/>
              <a:gdLst>
                <a:gd name="T0" fmla="*/ 38 w 16"/>
                <a:gd name="T1" fmla="*/ 17 h 10"/>
                <a:gd name="T2" fmla="*/ 31 w 16"/>
                <a:gd name="T3" fmla="*/ 22 h 10"/>
                <a:gd name="T4" fmla="*/ 14 w 16"/>
                <a:gd name="T5" fmla="*/ 22 h 10"/>
                <a:gd name="T6" fmla="*/ 12 w 16"/>
                <a:gd name="T7" fmla="*/ 19 h 10"/>
                <a:gd name="T8" fmla="*/ 0 w 16"/>
                <a:gd name="T9" fmla="*/ 10 h 10"/>
                <a:gd name="T10" fmla="*/ 14 w 16"/>
                <a:gd name="T11" fmla="*/ 5 h 10"/>
                <a:gd name="T12" fmla="*/ 24 w 16"/>
                <a:gd name="T13" fmla="*/ 2 h 10"/>
                <a:gd name="T14" fmla="*/ 24 w 16"/>
                <a:gd name="T15" fmla="*/ 5 h 10"/>
                <a:gd name="T16" fmla="*/ 26 w 16"/>
                <a:gd name="T17" fmla="*/ 2 h 10"/>
                <a:gd name="T18" fmla="*/ 38 w 16"/>
                <a:gd name="T19" fmla="*/ 17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" h="10">
                  <a:moveTo>
                    <a:pt x="16" y="7"/>
                  </a:moveTo>
                  <a:cubicBezTo>
                    <a:pt x="15" y="7"/>
                    <a:pt x="13" y="8"/>
                    <a:pt x="13" y="9"/>
                  </a:cubicBezTo>
                  <a:cubicBezTo>
                    <a:pt x="11" y="7"/>
                    <a:pt x="9" y="10"/>
                    <a:pt x="6" y="9"/>
                  </a:cubicBezTo>
                  <a:cubicBezTo>
                    <a:pt x="6" y="9"/>
                    <a:pt x="6" y="8"/>
                    <a:pt x="5" y="8"/>
                  </a:cubicBezTo>
                  <a:cubicBezTo>
                    <a:pt x="4" y="8"/>
                    <a:pt x="2" y="5"/>
                    <a:pt x="0" y="4"/>
                  </a:cubicBezTo>
                  <a:cubicBezTo>
                    <a:pt x="1" y="3"/>
                    <a:pt x="4" y="3"/>
                    <a:pt x="6" y="2"/>
                  </a:cubicBezTo>
                  <a:cubicBezTo>
                    <a:pt x="6" y="2"/>
                    <a:pt x="9" y="0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3" y="2"/>
                    <a:pt x="15" y="4"/>
                    <a:pt x="16" y="7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3" name="Freeform 72"/>
            <p:cNvSpPr>
              <a:spLocks/>
            </p:cNvSpPr>
            <p:nvPr/>
          </p:nvSpPr>
          <p:spPr bwMode="auto">
            <a:xfrm>
              <a:off x="6458300" y="3132857"/>
              <a:ext cx="319088" cy="168275"/>
            </a:xfrm>
            <a:custGeom>
              <a:avLst/>
              <a:gdLst>
                <a:gd name="T0" fmla="*/ 66 w 85"/>
                <a:gd name="T1" fmla="*/ 52 h 45"/>
                <a:gd name="T2" fmla="*/ 54 w 85"/>
                <a:gd name="T3" fmla="*/ 47 h 45"/>
                <a:gd name="T4" fmla="*/ 50 w 85"/>
                <a:gd name="T5" fmla="*/ 35 h 45"/>
                <a:gd name="T6" fmla="*/ 19 w 85"/>
                <a:gd name="T7" fmla="*/ 26 h 45"/>
                <a:gd name="T8" fmla="*/ 2 w 85"/>
                <a:gd name="T9" fmla="*/ 26 h 45"/>
                <a:gd name="T10" fmla="*/ 0 w 85"/>
                <a:gd name="T11" fmla="*/ 16 h 45"/>
                <a:gd name="T12" fmla="*/ 7 w 85"/>
                <a:gd name="T13" fmla="*/ 16 h 45"/>
                <a:gd name="T14" fmla="*/ 17 w 85"/>
                <a:gd name="T15" fmla="*/ 14 h 45"/>
                <a:gd name="T16" fmla="*/ 28 w 85"/>
                <a:gd name="T17" fmla="*/ 19 h 45"/>
                <a:gd name="T18" fmla="*/ 40 w 85"/>
                <a:gd name="T19" fmla="*/ 9 h 45"/>
                <a:gd name="T20" fmla="*/ 64 w 85"/>
                <a:gd name="T21" fmla="*/ 2 h 45"/>
                <a:gd name="T22" fmla="*/ 69 w 85"/>
                <a:gd name="T23" fmla="*/ 7 h 45"/>
                <a:gd name="T24" fmla="*/ 90 w 85"/>
                <a:gd name="T25" fmla="*/ 16 h 45"/>
                <a:gd name="T26" fmla="*/ 97 w 85"/>
                <a:gd name="T27" fmla="*/ 14 h 45"/>
                <a:gd name="T28" fmla="*/ 102 w 85"/>
                <a:gd name="T29" fmla="*/ 19 h 45"/>
                <a:gd name="T30" fmla="*/ 116 w 85"/>
                <a:gd name="T31" fmla="*/ 19 h 45"/>
                <a:gd name="T32" fmla="*/ 128 w 85"/>
                <a:gd name="T33" fmla="*/ 24 h 45"/>
                <a:gd name="T34" fmla="*/ 128 w 85"/>
                <a:gd name="T35" fmla="*/ 33 h 45"/>
                <a:gd name="T36" fmla="*/ 132 w 85"/>
                <a:gd name="T37" fmla="*/ 31 h 45"/>
                <a:gd name="T38" fmla="*/ 135 w 85"/>
                <a:gd name="T39" fmla="*/ 38 h 45"/>
                <a:gd name="T40" fmla="*/ 149 w 85"/>
                <a:gd name="T41" fmla="*/ 47 h 45"/>
                <a:gd name="T42" fmla="*/ 173 w 85"/>
                <a:gd name="T43" fmla="*/ 54 h 45"/>
                <a:gd name="T44" fmla="*/ 168 w 85"/>
                <a:gd name="T45" fmla="*/ 64 h 45"/>
                <a:gd name="T46" fmla="*/ 177 w 85"/>
                <a:gd name="T47" fmla="*/ 68 h 45"/>
                <a:gd name="T48" fmla="*/ 177 w 85"/>
                <a:gd name="T49" fmla="*/ 73 h 45"/>
                <a:gd name="T50" fmla="*/ 189 w 85"/>
                <a:gd name="T51" fmla="*/ 85 h 45"/>
                <a:gd name="T52" fmla="*/ 201 w 85"/>
                <a:gd name="T53" fmla="*/ 99 h 45"/>
                <a:gd name="T54" fmla="*/ 182 w 85"/>
                <a:gd name="T55" fmla="*/ 99 h 45"/>
                <a:gd name="T56" fmla="*/ 166 w 85"/>
                <a:gd name="T57" fmla="*/ 87 h 45"/>
                <a:gd name="T58" fmla="*/ 161 w 85"/>
                <a:gd name="T59" fmla="*/ 82 h 45"/>
                <a:gd name="T60" fmla="*/ 158 w 85"/>
                <a:gd name="T61" fmla="*/ 80 h 45"/>
                <a:gd name="T62" fmla="*/ 149 w 85"/>
                <a:gd name="T63" fmla="*/ 71 h 45"/>
                <a:gd name="T64" fmla="*/ 128 w 85"/>
                <a:gd name="T65" fmla="*/ 68 h 45"/>
                <a:gd name="T66" fmla="*/ 116 w 85"/>
                <a:gd name="T67" fmla="*/ 94 h 45"/>
                <a:gd name="T68" fmla="*/ 99 w 85"/>
                <a:gd name="T69" fmla="*/ 87 h 45"/>
                <a:gd name="T70" fmla="*/ 90 w 85"/>
                <a:gd name="T71" fmla="*/ 85 h 45"/>
                <a:gd name="T72" fmla="*/ 80 w 85"/>
                <a:gd name="T73" fmla="*/ 71 h 45"/>
                <a:gd name="T74" fmla="*/ 69 w 85"/>
                <a:gd name="T75" fmla="*/ 82 h 45"/>
                <a:gd name="T76" fmla="*/ 59 w 85"/>
                <a:gd name="T77" fmla="*/ 78 h 45"/>
                <a:gd name="T78" fmla="*/ 69 w 85"/>
                <a:gd name="T79" fmla="*/ 68 h 45"/>
                <a:gd name="T80" fmla="*/ 73 w 85"/>
                <a:gd name="T81" fmla="*/ 57 h 45"/>
                <a:gd name="T82" fmla="*/ 71 w 85"/>
                <a:gd name="T83" fmla="*/ 64 h 45"/>
                <a:gd name="T84" fmla="*/ 66 w 85"/>
                <a:gd name="T85" fmla="*/ 52 h 4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5" h="45">
                  <a:moveTo>
                    <a:pt x="28" y="22"/>
                  </a:moveTo>
                  <a:cubicBezTo>
                    <a:pt x="25" y="22"/>
                    <a:pt x="26" y="19"/>
                    <a:pt x="23" y="20"/>
                  </a:cubicBezTo>
                  <a:cubicBezTo>
                    <a:pt x="22" y="18"/>
                    <a:pt x="21" y="17"/>
                    <a:pt x="21" y="15"/>
                  </a:cubicBezTo>
                  <a:cubicBezTo>
                    <a:pt x="16" y="15"/>
                    <a:pt x="11" y="14"/>
                    <a:pt x="8" y="11"/>
                  </a:cubicBezTo>
                  <a:cubicBezTo>
                    <a:pt x="4" y="13"/>
                    <a:pt x="5" y="12"/>
                    <a:pt x="1" y="11"/>
                  </a:cubicBezTo>
                  <a:cubicBezTo>
                    <a:pt x="1" y="10"/>
                    <a:pt x="1" y="7"/>
                    <a:pt x="0" y="7"/>
                  </a:cubicBezTo>
                  <a:cubicBezTo>
                    <a:pt x="0" y="4"/>
                    <a:pt x="2" y="7"/>
                    <a:pt x="3" y="7"/>
                  </a:cubicBezTo>
                  <a:cubicBezTo>
                    <a:pt x="5" y="7"/>
                    <a:pt x="5" y="5"/>
                    <a:pt x="7" y="6"/>
                  </a:cubicBezTo>
                  <a:cubicBezTo>
                    <a:pt x="9" y="6"/>
                    <a:pt x="10" y="8"/>
                    <a:pt x="12" y="8"/>
                  </a:cubicBezTo>
                  <a:cubicBezTo>
                    <a:pt x="15" y="9"/>
                    <a:pt x="16" y="5"/>
                    <a:pt x="17" y="4"/>
                  </a:cubicBezTo>
                  <a:cubicBezTo>
                    <a:pt x="20" y="3"/>
                    <a:pt x="24" y="3"/>
                    <a:pt x="27" y="1"/>
                  </a:cubicBezTo>
                  <a:cubicBezTo>
                    <a:pt x="29" y="0"/>
                    <a:pt x="28" y="3"/>
                    <a:pt x="29" y="3"/>
                  </a:cubicBezTo>
                  <a:cubicBezTo>
                    <a:pt x="31" y="4"/>
                    <a:pt x="39" y="2"/>
                    <a:pt x="38" y="7"/>
                  </a:cubicBezTo>
                  <a:cubicBezTo>
                    <a:pt x="40" y="8"/>
                    <a:pt x="41" y="5"/>
                    <a:pt x="41" y="6"/>
                  </a:cubicBezTo>
                  <a:cubicBezTo>
                    <a:pt x="42" y="6"/>
                    <a:pt x="42" y="8"/>
                    <a:pt x="43" y="8"/>
                  </a:cubicBezTo>
                  <a:cubicBezTo>
                    <a:pt x="45" y="9"/>
                    <a:pt x="47" y="7"/>
                    <a:pt x="49" y="8"/>
                  </a:cubicBezTo>
                  <a:cubicBezTo>
                    <a:pt x="50" y="8"/>
                    <a:pt x="50" y="12"/>
                    <a:pt x="54" y="10"/>
                  </a:cubicBezTo>
                  <a:cubicBezTo>
                    <a:pt x="55" y="12"/>
                    <a:pt x="54" y="12"/>
                    <a:pt x="54" y="14"/>
                  </a:cubicBezTo>
                  <a:cubicBezTo>
                    <a:pt x="55" y="14"/>
                    <a:pt x="56" y="13"/>
                    <a:pt x="56" y="13"/>
                  </a:cubicBezTo>
                  <a:cubicBezTo>
                    <a:pt x="57" y="13"/>
                    <a:pt x="57" y="15"/>
                    <a:pt x="57" y="16"/>
                  </a:cubicBezTo>
                  <a:cubicBezTo>
                    <a:pt x="58" y="18"/>
                    <a:pt x="61" y="18"/>
                    <a:pt x="63" y="20"/>
                  </a:cubicBezTo>
                  <a:cubicBezTo>
                    <a:pt x="64" y="20"/>
                    <a:pt x="69" y="23"/>
                    <a:pt x="73" y="23"/>
                  </a:cubicBezTo>
                  <a:cubicBezTo>
                    <a:pt x="73" y="25"/>
                    <a:pt x="71" y="25"/>
                    <a:pt x="71" y="27"/>
                  </a:cubicBezTo>
                  <a:cubicBezTo>
                    <a:pt x="72" y="28"/>
                    <a:pt x="74" y="28"/>
                    <a:pt x="75" y="29"/>
                  </a:cubicBezTo>
                  <a:cubicBezTo>
                    <a:pt x="75" y="29"/>
                    <a:pt x="74" y="31"/>
                    <a:pt x="75" y="31"/>
                  </a:cubicBezTo>
                  <a:cubicBezTo>
                    <a:pt x="76" y="33"/>
                    <a:pt x="78" y="34"/>
                    <a:pt x="80" y="36"/>
                  </a:cubicBezTo>
                  <a:cubicBezTo>
                    <a:pt x="81" y="38"/>
                    <a:pt x="82" y="41"/>
                    <a:pt x="85" y="42"/>
                  </a:cubicBezTo>
                  <a:cubicBezTo>
                    <a:pt x="83" y="45"/>
                    <a:pt x="79" y="42"/>
                    <a:pt x="77" y="42"/>
                  </a:cubicBezTo>
                  <a:cubicBezTo>
                    <a:pt x="75" y="41"/>
                    <a:pt x="73" y="40"/>
                    <a:pt x="70" y="37"/>
                  </a:cubicBezTo>
                  <a:cubicBezTo>
                    <a:pt x="69" y="37"/>
                    <a:pt x="69" y="36"/>
                    <a:pt x="68" y="35"/>
                  </a:cubicBezTo>
                  <a:cubicBezTo>
                    <a:pt x="67" y="34"/>
                    <a:pt x="67" y="35"/>
                    <a:pt x="67" y="34"/>
                  </a:cubicBezTo>
                  <a:cubicBezTo>
                    <a:pt x="67" y="34"/>
                    <a:pt x="63" y="30"/>
                    <a:pt x="63" y="30"/>
                  </a:cubicBezTo>
                  <a:cubicBezTo>
                    <a:pt x="60" y="29"/>
                    <a:pt x="57" y="31"/>
                    <a:pt x="54" y="29"/>
                  </a:cubicBezTo>
                  <a:cubicBezTo>
                    <a:pt x="51" y="32"/>
                    <a:pt x="50" y="36"/>
                    <a:pt x="49" y="40"/>
                  </a:cubicBezTo>
                  <a:cubicBezTo>
                    <a:pt x="48" y="38"/>
                    <a:pt x="44" y="39"/>
                    <a:pt x="42" y="37"/>
                  </a:cubicBezTo>
                  <a:cubicBezTo>
                    <a:pt x="40" y="36"/>
                    <a:pt x="43" y="34"/>
                    <a:pt x="38" y="36"/>
                  </a:cubicBezTo>
                  <a:cubicBezTo>
                    <a:pt x="41" y="30"/>
                    <a:pt x="32" y="35"/>
                    <a:pt x="34" y="30"/>
                  </a:cubicBezTo>
                  <a:cubicBezTo>
                    <a:pt x="31" y="31"/>
                    <a:pt x="28" y="31"/>
                    <a:pt x="29" y="35"/>
                  </a:cubicBezTo>
                  <a:cubicBezTo>
                    <a:pt x="28" y="34"/>
                    <a:pt x="28" y="32"/>
                    <a:pt x="25" y="33"/>
                  </a:cubicBezTo>
                  <a:cubicBezTo>
                    <a:pt x="26" y="31"/>
                    <a:pt x="28" y="30"/>
                    <a:pt x="29" y="29"/>
                  </a:cubicBezTo>
                  <a:cubicBezTo>
                    <a:pt x="30" y="28"/>
                    <a:pt x="32" y="28"/>
                    <a:pt x="31" y="24"/>
                  </a:cubicBezTo>
                  <a:cubicBezTo>
                    <a:pt x="30" y="24"/>
                    <a:pt x="30" y="27"/>
                    <a:pt x="30" y="27"/>
                  </a:cubicBezTo>
                  <a:cubicBezTo>
                    <a:pt x="28" y="26"/>
                    <a:pt x="29" y="19"/>
                    <a:pt x="28" y="2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4" name="Freeform 73"/>
            <p:cNvSpPr>
              <a:spLocks/>
            </p:cNvSpPr>
            <p:nvPr/>
          </p:nvSpPr>
          <p:spPr bwMode="auto">
            <a:xfrm>
              <a:off x="6380513" y="3151907"/>
              <a:ext cx="33338" cy="30162"/>
            </a:xfrm>
            <a:custGeom>
              <a:avLst/>
              <a:gdLst>
                <a:gd name="T0" fmla="*/ 21 w 9"/>
                <a:gd name="T1" fmla="*/ 7 h 8"/>
                <a:gd name="T2" fmla="*/ 0 w 9"/>
                <a:gd name="T3" fmla="*/ 10 h 8"/>
                <a:gd name="T4" fmla="*/ 21 w 9"/>
                <a:gd name="T5" fmla="*/ 7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9" y="8"/>
                    <a:pt x="2" y="4"/>
                    <a:pt x="0" y="4"/>
                  </a:cubicBezTo>
                  <a:cubicBezTo>
                    <a:pt x="2" y="3"/>
                    <a:pt x="7" y="0"/>
                    <a:pt x="9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5" name="Freeform 74"/>
            <p:cNvSpPr>
              <a:spLocks/>
            </p:cNvSpPr>
            <p:nvPr/>
          </p:nvSpPr>
          <p:spPr bwMode="auto">
            <a:xfrm>
              <a:off x="6339238" y="3159844"/>
              <a:ext cx="22225" cy="11112"/>
            </a:xfrm>
            <a:custGeom>
              <a:avLst/>
              <a:gdLst>
                <a:gd name="T0" fmla="*/ 2 w 6"/>
                <a:gd name="T1" fmla="*/ 5 h 3"/>
                <a:gd name="T2" fmla="*/ 9 w 6"/>
                <a:gd name="T3" fmla="*/ 7 h 3"/>
                <a:gd name="T4" fmla="*/ 5 w 6"/>
                <a:gd name="T5" fmla="*/ 7 h 3"/>
                <a:gd name="T6" fmla="*/ 2 w 6"/>
                <a:gd name="T7" fmla="*/ 5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0" y="0"/>
                    <a:pt x="6" y="0"/>
                    <a:pt x="4" y="3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2" y="2"/>
                    <a:pt x="2" y="2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6" name="Freeform 75"/>
            <p:cNvSpPr>
              <a:spLocks/>
            </p:cNvSpPr>
            <p:nvPr/>
          </p:nvSpPr>
          <p:spPr bwMode="auto">
            <a:xfrm>
              <a:off x="6750400" y="3185244"/>
              <a:ext cx="65088" cy="46037"/>
            </a:xfrm>
            <a:custGeom>
              <a:avLst/>
              <a:gdLst>
                <a:gd name="T0" fmla="*/ 31 w 17"/>
                <a:gd name="T1" fmla="*/ 0 h 12"/>
                <a:gd name="T2" fmla="*/ 41 w 17"/>
                <a:gd name="T3" fmla="*/ 0 h 12"/>
                <a:gd name="T4" fmla="*/ 41 w 17"/>
                <a:gd name="T5" fmla="*/ 7 h 12"/>
                <a:gd name="T6" fmla="*/ 36 w 17"/>
                <a:gd name="T7" fmla="*/ 10 h 12"/>
                <a:gd name="T8" fmla="*/ 36 w 17"/>
                <a:gd name="T9" fmla="*/ 19 h 12"/>
                <a:gd name="T10" fmla="*/ 29 w 17"/>
                <a:gd name="T11" fmla="*/ 22 h 12"/>
                <a:gd name="T12" fmla="*/ 5 w 17"/>
                <a:gd name="T13" fmla="*/ 15 h 12"/>
                <a:gd name="T14" fmla="*/ 31 w 17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" h="12">
                  <a:moveTo>
                    <a:pt x="13" y="0"/>
                  </a:moveTo>
                  <a:cubicBezTo>
                    <a:pt x="15" y="0"/>
                    <a:pt x="16" y="0"/>
                    <a:pt x="17" y="0"/>
                  </a:cubicBezTo>
                  <a:cubicBezTo>
                    <a:pt x="17" y="1"/>
                    <a:pt x="17" y="2"/>
                    <a:pt x="17" y="3"/>
                  </a:cubicBezTo>
                  <a:cubicBezTo>
                    <a:pt x="17" y="4"/>
                    <a:pt x="15" y="4"/>
                    <a:pt x="15" y="4"/>
                  </a:cubicBezTo>
                  <a:cubicBezTo>
                    <a:pt x="14" y="5"/>
                    <a:pt x="16" y="7"/>
                    <a:pt x="15" y="8"/>
                  </a:cubicBezTo>
                  <a:cubicBezTo>
                    <a:pt x="13" y="7"/>
                    <a:pt x="12" y="7"/>
                    <a:pt x="12" y="9"/>
                  </a:cubicBezTo>
                  <a:cubicBezTo>
                    <a:pt x="8" y="8"/>
                    <a:pt x="0" y="12"/>
                    <a:pt x="2" y="6"/>
                  </a:cubicBezTo>
                  <a:cubicBezTo>
                    <a:pt x="8" y="8"/>
                    <a:pt x="12" y="5"/>
                    <a:pt x="13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7" name="Freeform 76"/>
            <p:cNvSpPr>
              <a:spLocks/>
            </p:cNvSpPr>
            <p:nvPr/>
          </p:nvSpPr>
          <p:spPr bwMode="auto">
            <a:xfrm>
              <a:off x="6177313" y="3253507"/>
              <a:ext cx="38100" cy="17462"/>
            </a:xfrm>
            <a:custGeom>
              <a:avLst/>
              <a:gdLst>
                <a:gd name="T0" fmla="*/ 24 w 10"/>
                <a:gd name="T1" fmla="*/ 2 h 5"/>
                <a:gd name="T2" fmla="*/ 0 w 10"/>
                <a:gd name="T3" fmla="*/ 9 h 5"/>
                <a:gd name="T4" fmla="*/ 24 w 10"/>
                <a:gd name="T5" fmla="*/ 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8" y="3"/>
                    <a:pt x="5" y="5"/>
                    <a:pt x="0" y="4"/>
                  </a:cubicBezTo>
                  <a:cubicBezTo>
                    <a:pt x="1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8" name="Freeform 77"/>
            <p:cNvSpPr>
              <a:spLocks/>
            </p:cNvSpPr>
            <p:nvPr/>
          </p:nvSpPr>
          <p:spPr bwMode="auto">
            <a:xfrm>
              <a:off x="6229700" y="3253507"/>
              <a:ext cx="38100" cy="11112"/>
            </a:xfrm>
            <a:custGeom>
              <a:avLst/>
              <a:gdLst>
                <a:gd name="T0" fmla="*/ 24 w 10"/>
                <a:gd name="T1" fmla="*/ 2 h 3"/>
                <a:gd name="T2" fmla="*/ 0 w 10"/>
                <a:gd name="T3" fmla="*/ 7 h 3"/>
                <a:gd name="T4" fmla="*/ 24 w 10"/>
                <a:gd name="T5" fmla="*/ 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3">
                  <a:moveTo>
                    <a:pt x="10" y="1"/>
                  </a:moveTo>
                  <a:cubicBezTo>
                    <a:pt x="9" y="3"/>
                    <a:pt x="4" y="3"/>
                    <a:pt x="0" y="3"/>
                  </a:cubicBezTo>
                  <a:cubicBezTo>
                    <a:pt x="2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9" name="Freeform 78"/>
            <p:cNvSpPr>
              <a:spLocks/>
            </p:cNvSpPr>
            <p:nvPr/>
          </p:nvSpPr>
          <p:spPr bwMode="auto">
            <a:xfrm>
              <a:off x="6297963" y="3253507"/>
              <a:ext cx="58738" cy="41275"/>
            </a:xfrm>
            <a:custGeom>
              <a:avLst/>
              <a:gdLst>
                <a:gd name="T0" fmla="*/ 35 w 16"/>
                <a:gd name="T1" fmla="*/ 2 h 11"/>
                <a:gd name="T2" fmla="*/ 32 w 16"/>
                <a:gd name="T3" fmla="*/ 12 h 11"/>
                <a:gd name="T4" fmla="*/ 28 w 16"/>
                <a:gd name="T5" fmla="*/ 12 h 11"/>
                <a:gd name="T6" fmla="*/ 2 w 16"/>
                <a:gd name="T7" fmla="*/ 24 h 11"/>
                <a:gd name="T8" fmla="*/ 12 w 16"/>
                <a:gd name="T9" fmla="*/ 14 h 11"/>
                <a:gd name="T10" fmla="*/ 16 w 16"/>
                <a:gd name="T11" fmla="*/ 9 h 11"/>
                <a:gd name="T12" fmla="*/ 23 w 16"/>
                <a:gd name="T13" fmla="*/ 5 h 11"/>
                <a:gd name="T14" fmla="*/ 35 w 16"/>
                <a:gd name="T15" fmla="*/ 2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" h="11">
                  <a:moveTo>
                    <a:pt x="15" y="1"/>
                  </a:moveTo>
                  <a:cubicBezTo>
                    <a:pt x="16" y="3"/>
                    <a:pt x="15" y="4"/>
                    <a:pt x="14" y="5"/>
                  </a:cubicBezTo>
                  <a:cubicBezTo>
                    <a:pt x="14" y="6"/>
                    <a:pt x="12" y="5"/>
                    <a:pt x="12" y="5"/>
                  </a:cubicBezTo>
                  <a:cubicBezTo>
                    <a:pt x="10" y="7"/>
                    <a:pt x="7" y="11"/>
                    <a:pt x="1" y="10"/>
                  </a:cubicBezTo>
                  <a:cubicBezTo>
                    <a:pt x="0" y="7"/>
                    <a:pt x="4" y="7"/>
                    <a:pt x="5" y="6"/>
                  </a:cubicBezTo>
                  <a:cubicBezTo>
                    <a:pt x="6" y="6"/>
                    <a:pt x="6" y="5"/>
                    <a:pt x="7" y="4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3" y="3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0" name="Freeform 79"/>
            <p:cNvSpPr>
              <a:spLocks/>
            </p:cNvSpPr>
            <p:nvPr/>
          </p:nvSpPr>
          <p:spPr bwMode="auto">
            <a:xfrm>
              <a:off x="7193313" y="3759919"/>
              <a:ext cx="34925" cy="44450"/>
            </a:xfrm>
            <a:custGeom>
              <a:avLst/>
              <a:gdLst>
                <a:gd name="T0" fmla="*/ 2 w 9"/>
                <a:gd name="T1" fmla="*/ 0 h 12"/>
                <a:gd name="T2" fmla="*/ 5 w 9"/>
                <a:gd name="T3" fmla="*/ 5 h 12"/>
                <a:gd name="T4" fmla="*/ 15 w 9"/>
                <a:gd name="T5" fmla="*/ 14 h 12"/>
                <a:gd name="T6" fmla="*/ 17 w 9"/>
                <a:gd name="T7" fmla="*/ 28 h 12"/>
                <a:gd name="T8" fmla="*/ 10 w 9"/>
                <a:gd name="T9" fmla="*/ 28 h 12"/>
                <a:gd name="T10" fmla="*/ 0 w 9"/>
                <a:gd name="T11" fmla="*/ 5 h 12"/>
                <a:gd name="T12" fmla="*/ 2 w 9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12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8" y="4"/>
                    <a:pt x="6" y="6"/>
                  </a:cubicBezTo>
                  <a:cubicBezTo>
                    <a:pt x="4" y="8"/>
                    <a:pt x="9" y="6"/>
                    <a:pt x="7" y="12"/>
                  </a:cubicBezTo>
                  <a:cubicBezTo>
                    <a:pt x="5" y="12"/>
                    <a:pt x="4" y="10"/>
                    <a:pt x="4" y="12"/>
                  </a:cubicBezTo>
                  <a:cubicBezTo>
                    <a:pt x="2" y="10"/>
                    <a:pt x="1" y="5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1" name="Freeform 80"/>
            <p:cNvSpPr>
              <a:spLocks/>
            </p:cNvSpPr>
            <p:nvPr/>
          </p:nvSpPr>
          <p:spPr bwMode="auto">
            <a:xfrm>
              <a:off x="7201250" y="3796432"/>
              <a:ext cx="71438" cy="98425"/>
            </a:xfrm>
            <a:custGeom>
              <a:avLst/>
              <a:gdLst>
                <a:gd name="T0" fmla="*/ 14 w 19"/>
                <a:gd name="T1" fmla="*/ 0 h 26"/>
                <a:gd name="T2" fmla="*/ 19 w 19"/>
                <a:gd name="T3" fmla="*/ 5 h 26"/>
                <a:gd name="T4" fmla="*/ 24 w 19"/>
                <a:gd name="T5" fmla="*/ 5 h 26"/>
                <a:gd name="T6" fmla="*/ 45 w 19"/>
                <a:gd name="T7" fmla="*/ 14 h 26"/>
                <a:gd name="T8" fmla="*/ 45 w 19"/>
                <a:gd name="T9" fmla="*/ 29 h 26"/>
                <a:gd name="T10" fmla="*/ 38 w 19"/>
                <a:gd name="T11" fmla="*/ 29 h 26"/>
                <a:gd name="T12" fmla="*/ 36 w 19"/>
                <a:gd name="T13" fmla="*/ 36 h 26"/>
                <a:gd name="T14" fmla="*/ 31 w 19"/>
                <a:gd name="T15" fmla="*/ 52 h 26"/>
                <a:gd name="T16" fmla="*/ 28 w 19"/>
                <a:gd name="T17" fmla="*/ 57 h 26"/>
                <a:gd name="T18" fmla="*/ 14 w 19"/>
                <a:gd name="T19" fmla="*/ 60 h 26"/>
                <a:gd name="T20" fmla="*/ 12 w 19"/>
                <a:gd name="T21" fmla="*/ 52 h 26"/>
                <a:gd name="T22" fmla="*/ 19 w 19"/>
                <a:gd name="T23" fmla="*/ 45 h 26"/>
                <a:gd name="T24" fmla="*/ 0 w 19"/>
                <a:gd name="T25" fmla="*/ 38 h 26"/>
                <a:gd name="T26" fmla="*/ 12 w 19"/>
                <a:gd name="T27" fmla="*/ 26 h 26"/>
                <a:gd name="T28" fmla="*/ 14 w 19"/>
                <a:gd name="T29" fmla="*/ 0 h 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9" h="26">
                  <a:moveTo>
                    <a:pt x="6" y="0"/>
                  </a:moveTo>
                  <a:cubicBezTo>
                    <a:pt x="7" y="0"/>
                    <a:pt x="7" y="1"/>
                    <a:pt x="8" y="2"/>
                  </a:cubicBezTo>
                  <a:cubicBezTo>
                    <a:pt x="7" y="4"/>
                    <a:pt x="10" y="2"/>
                    <a:pt x="10" y="2"/>
                  </a:cubicBezTo>
                  <a:cubicBezTo>
                    <a:pt x="14" y="4"/>
                    <a:pt x="12" y="8"/>
                    <a:pt x="19" y="6"/>
                  </a:cubicBezTo>
                  <a:cubicBezTo>
                    <a:pt x="19" y="8"/>
                    <a:pt x="19" y="10"/>
                    <a:pt x="19" y="12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6" y="14"/>
                    <a:pt x="16" y="14"/>
                    <a:pt x="15" y="15"/>
                  </a:cubicBezTo>
                  <a:cubicBezTo>
                    <a:pt x="17" y="17"/>
                    <a:pt x="14" y="18"/>
                    <a:pt x="13" y="22"/>
                  </a:cubicBezTo>
                  <a:cubicBezTo>
                    <a:pt x="13" y="23"/>
                    <a:pt x="10" y="23"/>
                    <a:pt x="12" y="24"/>
                  </a:cubicBezTo>
                  <a:cubicBezTo>
                    <a:pt x="12" y="26"/>
                    <a:pt x="8" y="24"/>
                    <a:pt x="6" y="25"/>
                  </a:cubicBezTo>
                  <a:cubicBezTo>
                    <a:pt x="7" y="23"/>
                    <a:pt x="5" y="23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6" y="18"/>
                    <a:pt x="5" y="15"/>
                    <a:pt x="0" y="16"/>
                  </a:cubicBezTo>
                  <a:cubicBezTo>
                    <a:pt x="0" y="12"/>
                    <a:pt x="4" y="13"/>
                    <a:pt x="5" y="11"/>
                  </a:cubicBezTo>
                  <a:cubicBezTo>
                    <a:pt x="6" y="5"/>
                    <a:pt x="5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2" name="Freeform 81"/>
            <p:cNvSpPr>
              <a:spLocks/>
            </p:cNvSpPr>
            <p:nvPr/>
          </p:nvSpPr>
          <p:spPr bwMode="auto">
            <a:xfrm>
              <a:off x="6686900" y="3878982"/>
              <a:ext cx="60325" cy="63500"/>
            </a:xfrm>
            <a:custGeom>
              <a:avLst/>
              <a:gdLst>
                <a:gd name="T0" fmla="*/ 36 w 16"/>
                <a:gd name="T1" fmla="*/ 2 h 17"/>
                <a:gd name="T2" fmla="*/ 36 w 16"/>
                <a:gd name="T3" fmla="*/ 19 h 17"/>
                <a:gd name="T4" fmla="*/ 33 w 16"/>
                <a:gd name="T5" fmla="*/ 12 h 17"/>
                <a:gd name="T6" fmla="*/ 31 w 16"/>
                <a:gd name="T7" fmla="*/ 16 h 17"/>
                <a:gd name="T8" fmla="*/ 31 w 16"/>
                <a:gd name="T9" fmla="*/ 31 h 17"/>
                <a:gd name="T10" fmla="*/ 24 w 16"/>
                <a:gd name="T11" fmla="*/ 31 h 17"/>
                <a:gd name="T12" fmla="*/ 24 w 16"/>
                <a:gd name="T13" fmla="*/ 35 h 17"/>
                <a:gd name="T14" fmla="*/ 17 w 16"/>
                <a:gd name="T15" fmla="*/ 40 h 17"/>
                <a:gd name="T16" fmla="*/ 10 w 16"/>
                <a:gd name="T17" fmla="*/ 33 h 17"/>
                <a:gd name="T18" fmla="*/ 5 w 16"/>
                <a:gd name="T19" fmla="*/ 26 h 17"/>
                <a:gd name="T20" fmla="*/ 0 w 16"/>
                <a:gd name="T21" fmla="*/ 9 h 17"/>
                <a:gd name="T22" fmla="*/ 21 w 16"/>
                <a:gd name="T23" fmla="*/ 5 h 17"/>
                <a:gd name="T24" fmla="*/ 36 w 16"/>
                <a:gd name="T25" fmla="*/ 2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" h="17">
                  <a:moveTo>
                    <a:pt x="15" y="1"/>
                  </a:moveTo>
                  <a:cubicBezTo>
                    <a:pt x="14" y="3"/>
                    <a:pt x="16" y="5"/>
                    <a:pt x="15" y="8"/>
                  </a:cubicBezTo>
                  <a:cubicBezTo>
                    <a:pt x="15" y="8"/>
                    <a:pt x="14" y="6"/>
                    <a:pt x="14" y="5"/>
                  </a:cubicBezTo>
                  <a:cubicBezTo>
                    <a:pt x="14" y="6"/>
                    <a:pt x="13" y="6"/>
                    <a:pt x="13" y="7"/>
                  </a:cubicBezTo>
                  <a:cubicBezTo>
                    <a:pt x="12" y="8"/>
                    <a:pt x="13" y="11"/>
                    <a:pt x="13" y="13"/>
                  </a:cubicBezTo>
                  <a:cubicBezTo>
                    <a:pt x="13" y="13"/>
                    <a:pt x="11" y="12"/>
                    <a:pt x="10" y="13"/>
                  </a:cubicBezTo>
                  <a:cubicBezTo>
                    <a:pt x="10" y="13"/>
                    <a:pt x="11" y="15"/>
                    <a:pt x="10" y="15"/>
                  </a:cubicBezTo>
                  <a:cubicBezTo>
                    <a:pt x="9" y="16"/>
                    <a:pt x="7" y="15"/>
                    <a:pt x="7" y="17"/>
                  </a:cubicBezTo>
                  <a:cubicBezTo>
                    <a:pt x="6" y="17"/>
                    <a:pt x="5" y="15"/>
                    <a:pt x="4" y="14"/>
                  </a:cubicBezTo>
                  <a:cubicBezTo>
                    <a:pt x="4" y="13"/>
                    <a:pt x="2" y="12"/>
                    <a:pt x="2" y="11"/>
                  </a:cubicBezTo>
                  <a:cubicBezTo>
                    <a:pt x="1" y="9"/>
                    <a:pt x="2" y="6"/>
                    <a:pt x="0" y="4"/>
                  </a:cubicBezTo>
                  <a:cubicBezTo>
                    <a:pt x="1" y="3"/>
                    <a:pt x="5" y="3"/>
                    <a:pt x="9" y="2"/>
                  </a:cubicBezTo>
                  <a:cubicBezTo>
                    <a:pt x="11" y="2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3" name="Freeform 82"/>
            <p:cNvSpPr>
              <a:spLocks/>
            </p:cNvSpPr>
            <p:nvPr/>
          </p:nvSpPr>
          <p:spPr bwMode="auto">
            <a:xfrm>
              <a:off x="9430927" y="1061887"/>
              <a:ext cx="1084263" cy="809625"/>
            </a:xfrm>
            <a:custGeom>
              <a:avLst/>
              <a:gdLst>
                <a:gd name="T0" fmla="*/ 484 w 289"/>
                <a:gd name="T1" fmla="*/ 57 h 216"/>
                <a:gd name="T2" fmla="*/ 513 w 289"/>
                <a:gd name="T3" fmla="*/ 59 h 216"/>
                <a:gd name="T4" fmla="*/ 551 w 289"/>
                <a:gd name="T5" fmla="*/ 52 h 216"/>
                <a:gd name="T6" fmla="*/ 574 w 289"/>
                <a:gd name="T7" fmla="*/ 54 h 216"/>
                <a:gd name="T8" fmla="*/ 572 w 289"/>
                <a:gd name="T9" fmla="*/ 61 h 216"/>
                <a:gd name="T10" fmla="*/ 643 w 289"/>
                <a:gd name="T11" fmla="*/ 47 h 216"/>
                <a:gd name="T12" fmla="*/ 683 w 289"/>
                <a:gd name="T13" fmla="*/ 57 h 216"/>
                <a:gd name="T14" fmla="*/ 633 w 289"/>
                <a:gd name="T15" fmla="*/ 83 h 216"/>
                <a:gd name="T16" fmla="*/ 619 w 289"/>
                <a:gd name="T17" fmla="*/ 102 h 216"/>
                <a:gd name="T18" fmla="*/ 593 w 289"/>
                <a:gd name="T19" fmla="*/ 130 h 216"/>
                <a:gd name="T20" fmla="*/ 598 w 289"/>
                <a:gd name="T21" fmla="*/ 153 h 216"/>
                <a:gd name="T22" fmla="*/ 581 w 289"/>
                <a:gd name="T23" fmla="*/ 179 h 216"/>
                <a:gd name="T24" fmla="*/ 603 w 289"/>
                <a:gd name="T25" fmla="*/ 213 h 216"/>
                <a:gd name="T26" fmla="*/ 586 w 289"/>
                <a:gd name="T27" fmla="*/ 238 h 216"/>
                <a:gd name="T28" fmla="*/ 565 w 289"/>
                <a:gd name="T29" fmla="*/ 260 h 216"/>
                <a:gd name="T30" fmla="*/ 593 w 289"/>
                <a:gd name="T31" fmla="*/ 309 h 216"/>
                <a:gd name="T32" fmla="*/ 548 w 289"/>
                <a:gd name="T33" fmla="*/ 305 h 216"/>
                <a:gd name="T34" fmla="*/ 546 w 289"/>
                <a:gd name="T35" fmla="*/ 321 h 216"/>
                <a:gd name="T36" fmla="*/ 527 w 289"/>
                <a:gd name="T37" fmla="*/ 349 h 216"/>
                <a:gd name="T38" fmla="*/ 482 w 289"/>
                <a:gd name="T39" fmla="*/ 359 h 216"/>
                <a:gd name="T40" fmla="*/ 461 w 289"/>
                <a:gd name="T41" fmla="*/ 373 h 216"/>
                <a:gd name="T42" fmla="*/ 447 w 289"/>
                <a:gd name="T43" fmla="*/ 390 h 216"/>
                <a:gd name="T44" fmla="*/ 385 w 289"/>
                <a:gd name="T45" fmla="*/ 406 h 216"/>
                <a:gd name="T46" fmla="*/ 369 w 289"/>
                <a:gd name="T47" fmla="*/ 432 h 216"/>
                <a:gd name="T48" fmla="*/ 352 w 289"/>
                <a:gd name="T49" fmla="*/ 453 h 216"/>
                <a:gd name="T50" fmla="*/ 345 w 289"/>
                <a:gd name="T51" fmla="*/ 477 h 216"/>
                <a:gd name="T52" fmla="*/ 310 w 289"/>
                <a:gd name="T53" fmla="*/ 498 h 216"/>
                <a:gd name="T54" fmla="*/ 269 w 289"/>
                <a:gd name="T55" fmla="*/ 479 h 216"/>
                <a:gd name="T56" fmla="*/ 248 w 289"/>
                <a:gd name="T57" fmla="*/ 451 h 216"/>
                <a:gd name="T58" fmla="*/ 234 w 289"/>
                <a:gd name="T59" fmla="*/ 432 h 216"/>
                <a:gd name="T60" fmla="*/ 222 w 289"/>
                <a:gd name="T61" fmla="*/ 390 h 216"/>
                <a:gd name="T62" fmla="*/ 229 w 289"/>
                <a:gd name="T63" fmla="*/ 375 h 216"/>
                <a:gd name="T64" fmla="*/ 248 w 289"/>
                <a:gd name="T65" fmla="*/ 354 h 216"/>
                <a:gd name="T66" fmla="*/ 236 w 289"/>
                <a:gd name="T67" fmla="*/ 326 h 216"/>
                <a:gd name="T68" fmla="*/ 243 w 289"/>
                <a:gd name="T69" fmla="*/ 305 h 216"/>
                <a:gd name="T70" fmla="*/ 215 w 289"/>
                <a:gd name="T71" fmla="*/ 295 h 216"/>
                <a:gd name="T72" fmla="*/ 196 w 289"/>
                <a:gd name="T73" fmla="*/ 260 h 216"/>
                <a:gd name="T74" fmla="*/ 175 w 289"/>
                <a:gd name="T75" fmla="*/ 220 h 216"/>
                <a:gd name="T76" fmla="*/ 125 w 289"/>
                <a:gd name="T77" fmla="*/ 196 h 216"/>
                <a:gd name="T78" fmla="*/ 57 w 289"/>
                <a:gd name="T79" fmla="*/ 198 h 216"/>
                <a:gd name="T80" fmla="*/ 57 w 289"/>
                <a:gd name="T81" fmla="*/ 182 h 216"/>
                <a:gd name="T82" fmla="*/ 28 w 289"/>
                <a:gd name="T83" fmla="*/ 156 h 216"/>
                <a:gd name="T84" fmla="*/ 43 w 289"/>
                <a:gd name="T85" fmla="*/ 132 h 216"/>
                <a:gd name="T86" fmla="*/ 76 w 289"/>
                <a:gd name="T87" fmla="*/ 118 h 216"/>
                <a:gd name="T88" fmla="*/ 80 w 289"/>
                <a:gd name="T89" fmla="*/ 102 h 216"/>
                <a:gd name="T90" fmla="*/ 73 w 289"/>
                <a:gd name="T91" fmla="*/ 90 h 216"/>
                <a:gd name="T92" fmla="*/ 97 w 289"/>
                <a:gd name="T93" fmla="*/ 83 h 216"/>
                <a:gd name="T94" fmla="*/ 125 w 289"/>
                <a:gd name="T95" fmla="*/ 54 h 216"/>
                <a:gd name="T96" fmla="*/ 210 w 289"/>
                <a:gd name="T97" fmla="*/ 43 h 216"/>
                <a:gd name="T98" fmla="*/ 248 w 289"/>
                <a:gd name="T99" fmla="*/ 54 h 216"/>
                <a:gd name="T100" fmla="*/ 284 w 289"/>
                <a:gd name="T101" fmla="*/ 35 h 216"/>
                <a:gd name="T102" fmla="*/ 317 w 289"/>
                <a:gd name="T103" fmla="*/ 38 h 216"/>
                <a:gd name="T104" fmla="*/ 329 w 289"/>
                <a:gd name="T105" fmla="*/ 19 h 216"/>
                <a:gd name="T106" fmla="*/ 392 w 289"/>
                <a:gd name="T107" fmla="*/ 5 h 216"/>
                <a:gd name="T108" fmla="*/ 482 w 289"/>
                <a:gd name="T109" fmla="*/ 0 h 216"/>
                <a:gd name="T110" fmla="*/ 548 w 289"/>
                <a:gd name="T111" fmla="*/ 24 h 216"/>
                <a:gd name="T112" fmla="*/ 572 w 289"/>
                <a:gd name="T113" fmla="*/ 40 h 216"/>
                <a:gd name="T114" fmla="*/ 477 w 289"/>
                <a:gd name="T115" fmla="*/ 43 h 21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89" h="216">
                  <a:moveTo>
                    <a:pt x="196" y="22"/>
                  </a:moveTo>
                  <a:cubicBezTo>
                    <a:pt x="196" y="23"/>
                    <a:pt x="198" y="22"/>
                    <a:pt x="198" y="24"/>
                  </a:cubicBezTo>
                  <a:cubicBezTo>
                    <a:pt x="200" y="25"/>
                    <a:pt x="201" y="23"/>
                    <a:pt x="202" y="23"/>
                  </a:cubicBezTo>
                  <a:cubicBezTo>
                    <a:pt x="203" y="23"/>
                    <a:pt x="204" y="24"/>
                    <a:pt x="205" y="24"/>
                  </a:cubicBezTo>
                  <a:cubicBezTo>
                    <a:pt x="206" y="24"/>
                    <a:pt x="206" y="23"/>
                    <a:pt x="207" y="23"/>
                  </a:cubicBezTo>
                  <a:cubicBezTo>
                    <a:pt x="209" y="23"/>
                    <a:pt x="210" y="23"/>
                    <a:pt x="211" y="23"/>
                  </a:cubicBezTo>
                  <a:cubicBezTo>
                    <a:pt x="216" y="22"/>
                    <a:pt x="221" y="20"/>
                    <a:pt x="224" y="22"/>
                  </a:cubicBezTo>
                  <a:cubicBezTo>
                    <a:pt x="223" y="24"/>
                    <a:pt x="218" y="23"/>
                    <a:pt x="217" y="25"/>
                  </a:cubicBezTo>
                  <a:cubicBezTo>
                    <a:pt x="217" y="28"/>
                    <a:pt x="219" y="25"/>
                    <a:pt x="219" y="25"/>
                  </a:cubicBezTo>
                  <a:cubicBezTo>
                    <a:pt x="221" y="25"/>
                    <a:pt x="221" y="27"/>
                    <a:pt x="225" y="25"/>
                  </a:cubicBezTo>
                  <a:cubicBezTo>
                    <a:pt x="226" y="25"/>
                    <a:pt x="227" y="24"/>
                    <a:pt x="227" y="24"/>
                  </a:cubicBezTo>
                  <a:cubicBezTo>
                    <a:pt x="228" y="24"/>
                    <a:pt x="233" y="22"/>
                    <a:pt x="233" y="22"/>
                  </a:cubicBezTo>
                  <a:cubicBezTo>
                    <a:pt x="236" y="25"/>
                    <a:pt x="232" y="21"/>
                    <a:pt x="235" y="20"/>
                  </a:cubicBezTo>
                  <a:cubicBezTo>
                    <a:pt x="235" y="20"/>
                    <a:pt x="238" y="21"/>
                    <a:pt x="238" y="20"/>
                  </a:cubicBezTo>
                  <a:cubicBezTo>
                    <a:pt x="239" y="20"/>
                    <a:pt x="241" y="19"/>
                    <a:pt x="244" y="19"/>
                  </a:cubicBezTo>
                  <a:cubicBezTo>
                    <a:pt x="244" y="21"/>
                    <a:pt x="244" y="23"/>
                    <a:pt x="243" y="23"/>
                  </a:cubicBezTo>
                  <a:cubicBezTo>
                    <a:pt x="242" y="24"/>
                    <a:pt x="241" y="24"/>
                    <a:pt x="240" y="25"/>
                  </a:cubicBezTo>
                  <a:cubicBezTo>
                    <a:pt x="239" y="27"/>
                    <a:pt x="239" y="29"/>
                    <a:pt x="236" y="29"/>
                  </a:cubicBezTo>
                  <a:cubicBezTo>
                    <a:pt x="237" y="32"/>
                    <a:pt x="238" y="28"/>
                    <a:pt x="240" y="29"/>
                  </a:cubicBezTo>
                  <a:cubicBezTo>
                    <a:pt x="242" y="29"/>
                    <a:pt x="241" y="27"/>
                    <a:pt x="242" y="26"/>
                  </a:cubicBezTo>
                  <a:cubicBezTo>
                    <a:pt x="243" y="25"/>
                    <a:pt x="247" y="27"/>
                    <a:pt x="248" y="24"/>
                  </a:cubicBezTo>
                  <a:cubicBezTo>
                    <a:pt x="250" y="28"/>
                    <a:pt x="257" y="22"/>
                    <a:pt x="259" y="25"/>
                  </a:cubicBezTo>
                  <a:cubicBezTo>
                    <a:pt x="260" y="24"/>
                    <a:pt x="262" y="23"/>
                    <a:pt x="263" y="22"/>
                  </a:cubicBezTo>
                  <a:cubicBezTo>
                    <a:pt x="267" y="23"/>
                    <a:pt x="269" y="20"/>
                    <a:pt x="272" y="20"/>
                  </a:cubicBezTo>
                  <a:cubicBezTo>
                    <a:pt x="272" y="20"/>
                    <a:pt x="273" y="22"/>
                    <a:pt x="273" y="22"/>
                  </a:cubicBezTo>
                  <a:cubicBezTo>
                    <a:pt x="274" y="22"/>
                    <a:pt x="279" y="21"/>
                    <a:pt x="279" y="22"/>
                  </a:cubicBezTo>
                  <a:cubicBezTo>
                    <a:pt x="281" y="23"/>
                    <a:pt x="280" y="21"/>
                    <a:pt x="282" y="22"/>
                  </a:cubicBezTo>
                  <a:cubicBezTo>
                    <a:pt x="284" y="22"/>
                    <a:pt x="286" y="24"/>
                    <a:pt x="289" y="24"/>
                  </a:cubicBezTo>
                  <a:cubicBezTo>
                    <a:pt x="289" y="26"/>
                    <a:pt x="287" y="26"/>
                    <a:pt x="286" y="26"/>
                  </a:cubicBezTo>
                  <a:cubicBezTo>
                    <a:pt x="286" y="27"/>
                    <a:pt x="285" y="28"/>
                    <a:pt x="284" y="29"/>
                  </a:cubicBezTo>
                  <a:cubicBezTo>
                    <a:pt x="281" y="30"/>
                    <a:pt x="276" y="30"/>
                    <a:pt x="276" y="33"/>
                  </a:cubicBezTo>
                  <a:cubicBezTo>
                    <a:pt x="273" y="33"/>
                    <a:pt x="269" y="33"/>
                    <a:pt x="268" y="35"/>
                  </a:cubicBezTo>
                  <a:cubicBezTo>
                    <a:pt x="269" y="36"/>
                    <a:pt x="271" y="37"/>
                    <a:pt x="266" y="37"/>
                  </a:cubicBezTo>
                  <a:cubicBezTo>
                    <a:pt x="267" y="38"/>
                    <a:pt x="268" y="38"/>
                    <a:pt x="270" y="38"/>
                  </a:cubicBezTo>
                  <a:cubicBezTo>
                    <a:pt x="268" y="41"/>
                    <a:pt x="262" y="41"/>
                    <a:pt x="262" y="45"/>
                  </a:cubicBezTo>
                  <a:cubicBezTo>
                    <a:pt x="260" y="45"/>
                    <a:pt x="262" y="43"/>
                    <a:pt x="262" y="43"/>
                  </a:cubicBezTo>
                  <a:cubicBezTo>
                    <a:pt x="261" y="42"/>
                    <a:pt x="258" y="45"/>
                    <a:pt x="256" y="45"/>
                  </a:cubicBezTo>
                  <a:cubicBezTo>
                    <a:pt x="256" y="46"/>
                    <a:pt x="257" y="46"/>
                    <a:pt x="258" y="46"/>
                  </a:cubicBezTo>
                  <a:cubicBezTo>
                    <a:pt x="255" y="49"/>
                    <a:pt x="257" y="48"/>
                    <a:pt x="256" y="52"/>
                  </a:cubicBezTo>
                  <a:cubicBezTo>
                    <a:pt x="256" y="53"/>
                    <a:pt x="252" y="54"/>
                    <a:pt x="251" y="55"/>
                  </a:cubicBezTo>
                  <a:cubicBezTo>
                    <a:pt x="251" y="55"/>
                    <a:pt x="252" y="58"/>
                    <a:pt x="251" y="58"/>
                  </a:cubicBezTo>
                  <a:cubicBezTo>
                    <a:pt x="250" y="59"/>
                    <a:pt x="248" y="59"/>
                    <a:pt x="246" y="59"/>
                  </a:cubicBezTo>
                  <a:cubicBezTo>
                    <a:pt x="247" y="61"/>
                    <a:pt x="248" y="61"/>
                    <a:pt x="249" y="63"/>
                  </a:cubicBezTo>
                  <a:cubicBezTo>
                    <a:pt x="249" y="65"/>
                    <a:pt x="252" y="64"/>
                    <a:pt x="253" y="65"/>
                  </a:cubicBezTo>
                  <a:cubicBezTo>
                    <a:pt x="254" y="65"/>
                    <a:pt x="253" y="67"/>
                    <a:pt x="253" y="68"/>
                  </a:cubicBezTo>
                  <a:cubicBezTo>
                    <a:pt x="254" y="68"/>
                    <a:pt x="256" y="68"/>
                    <a:pt x="257" y="69"/>
                  </a:cubicBezTo>
                  <a:cubicBezTo>
                    <a:pt x="257" y="71"/>
                    <a:pt x="258" y="71"/>
                    <a:pt x="258" y="73"/>
                  </a:cubicBezTo>
                  <a:cubicBezTo>
                    <a:pt x="254" y="75"/>
                    <a:pt x="251" y="74"/>
                    <a:pt x="246" y="76"/>
                  </a:cubicBezTo>
                  <a:cubicBezTo>
                    <a:pt x="249" y="79"/>
                    <a:pt x="252" y="82"/>
                    <a:pt x="258" y="82"/>
                  </a:cubicBezTo>
                  <a:cubicBezTo>
                    <a:pt x="258" y="84"/>
                    <a:pt x="259" y="84"/>
                    <a:pt x="260" y="84"/>
                  </a:cubicBezTo>
                  <a:cubicBezTo>
                    <a:pt x="261" y="87"/>
                    <a:pt x="258" y="86"/>
                    <a:pt x="258" y="88"/>
                  </a:cubicBezTo>
                  <a:cubicBezTo>
                    <a:pt x="258" y="89"/>
                    <a:pt x="256" y="90"/>
                    <a:pt x="255" y="90"/>
                  </a:cubicBezTo>
                  <a:cubicBezTo>
                    <a:pt x="253" y="94"/>
                    <a:pt x="259" y="92"/>
                    <a:pt x="258" y="96"/>
                  </a:cubicBezTo>
                  <a:cubicBezTo>
                    <a:pt x="256" y="95"/>
                    <a:pt x="256" y="97"/>
                    <a:pt x="257" y="97"/>
                  </a:cubicBezTo>
                  <a:cubicBezTo>
                    <a:pt x="256" y="100"/>
                    <a:pt x="253" y="96"/>
                    <a:pt x="251" y="97"/>
                  </a:cubicBezTo>
                  <a:cubicBezTo>
                    <a:pt x="249" y="97"/>
                    <a:pt x="250" y="101"/>
                    <a:pt x="248" y="101"/>
                  </a:cubicBezTo>
                  <a:cubicBezTo>
                    <a:pt x="247" y="103"/>
                    <a:pt x="248" y="104"/>
                    <a:pt x="250" y="104"/>
                  </a:cubicBezTo>
                  <a:cubicBezTo>
                    <a:pt x="250" y="106"/>
                    <a:pt x="247" y="105"/>
                    <a:pt x="245" y="105"/>
                  </a:cubicBezTo>
                  <a:cubicBezTo>
                    <a:pt x="242" y="106"/>
                    <a:pt x="239" y="108"/>
                    <a:pt x="236" y="109"/>
                  </a:cubicBezTo>
                  <a:cubicBezTo>
                    <a:pt x="236" y="110"/>
                    <a:pt x="238" y="109"/>
                    <a:pt x="239" y="110"/>
                  </a:cubicBezTo>
                  <a:cubicBezTo>
                    <a:pt x="241" y="111"/>
                    <a:pt x="241" y="115"/>
                    <a:pt x="244" y="113"/>
                  </a:cubicBezTo>
                  <a:cubicBezTo>
                    <a:pt x="245" y="116"/>
                    <a:pt x="242" y="116"/>
                    <a:pt x="242" y="117"/>
                  </a:cubicBezTo>
                  <a:cubicBezTo>
                    <a:pt x="241" y="119"/>
                    <a:pt x="243" y="122"/>
                    <a:pt x="240" y="123"/>
                  </a:cubicBezTo>
                  <a:cubicBezTo>
                    <a:pt x="242" y="128"/>
                    <a:pt x="250" y="126"/>
                    <a:pt x="251" y="131"/>
                  </a:cubicBezTo>
                  <a:cubicBezTo>
                    <a:pt x="249" y="131"/>
                    <a:pt x="247" y="132"/>
                    <a:pt x="246" y="130"/>
                  </a:cubicBezTo>
                  <a:cubicBezTo>
                    <a:pt x="245" y="130"/>
                    <a:pt x="246" y="131"/>
                    <a:pt x="246" y="131"/>
                  </a:cubicBezTo>
                  <a:cubicBezTo>
                    <a:pt x="243" y="135"/>
                    <a:pt x="241" y="134"/>
                    <a:pt x="236" y="133"/>
                  </a:cubicBezTo>
                  <a:cubicBezTo>
                    <a:pt x="237" y="129"/>
                    <a:pt x="230" y="133"/>
                    <a:pt x="232" y="129"/>
                  </a:cubicBezTo>
                  <a:cubicBezTo>
                    <a:pt x="229" y="128"/>
                    <a:pt x="229" y="131"/>
                    <a:pt x="225" y="130"/>
                  </a:cubicBezTo>
                  <a:cubicBezTo>
                    <a:pt x="226" y="131"/>
                    <a:pt x="226" y="132"/>
                    <a:pt x="224" y="132"/>
                  </a:cubicBezTo>
                  <a:cubicBezTo>
                    <a:pt x="224" y="134"/>
                    <a:pt x="231" y="134"/>
                    <a:pt x="225" y="135"/>
                  </a:cubicBezTo>
                  <a:cubicBezTo>
                    <a:pt x="226" y="137"/>
                    <a:pt x="229" y="136"/>
                    <a:pt x="231" y="136"/>
                  </a:cubicBezTo>
                  <a:cubicBezTo>
                    <a:pt x="234" y="136"/>
                    <a:pt x="237" y="138"/>
                    <a:pt x="240" y="137"/>
                  </a:cubicBezTo>
                  <a:cubicBezTo>
                    <a:pt x="238" y="141"/>
                    <a:pt x="235" y="144"/>
                    <a:pt x="232" y="146"/>
                  </a:cubicBezTo>
                  <a:cubicBezTo>
                    <a:pt x="229" y="146"/>
                    <a:pt x="227" y="147"/>
                    <a:pt x="225" y="148"/>
                  </a:cubicBezTo>
                  <a:cubicBezTo>
                    <a:pt x="225" y="148"/>
                    <a:pt x="223" y="147"/>
                    <a:pt x="223" y="148"/>
                  </a:cubicBezTo>
                  <a:cubicBezTo>
                    <a:pt x="222" y="149"/>
                    <a:pt x="222" y="148"/>
                    <a:pt x="220" y="148"/>
                  </a:cubicBezTo>
                  <a:cubicBezTo>
                    <a:pt x="217" y="148"/>
                    <a:pt x="214" y="150"/>
                    <a:pt x="210" y="150"/>
                  </a:cubicBezTo>
                  <a:cubicBezTo>
                    <a:pt x="208" y="150"/>
                    <a:pt x="210" y="151"/>
                    <a:pt x="210" y="151"/>
                  </a:cubicBezTo>
                  <a:cubicBezTo>
                    <a:pt x="208" y="154"/>
                    <a:pt x="208" y="152"/>
                    <a:pt x="204" y="152"/>
                  </a:cubicBezTo>
                  <a:cubicBezTo>
                    <a:pt x="204" y="153"/>
                    <a:pt x="205" y="153"/>
                    <a:pt x="206" y="154"/>
                  </a:cubicBezTo>
                  <a:cubicBezTo>
                    <a:pt x="206" y="155"/>
                    <a:pt x="198" y="156"/>
                    <a:pt x="199" y="152"/>
                  </a:cubicBezTo>
                  <a:cubicBezTo>
                    <a:pt x="198" y="153"/>
                    <a:pt x="195" y="153"/>
                    <a:pt x="195" y="154"/>
                  </a:cubicBezTo>
                  <a:cubicBezTo>
                    <a:pt x="194" y="155"/>
                    <a:pt x="195" y="157"/>
                    <a:pt x="195" y="158"/>
                  </a:cubicBezTo>
                  <a:cubicBezTo>
                    <a:pt x="195" y="158"/>
                    <a:pt x="191" y="157"/>
                    <a:pt x="191" y="158"/>
                  </a:cubicBezTo>
                  <a:cubicBezTo>
                    <a:pt x="191" y="159"/>
                    <a:pt x="193" y="160"/>
                    <a:pt x="192" y="162"/>
                  </a:cubicBezTo>
                  <a:cubicBezTo>
                    <a:pt x="191" y="163"/>
                    <a:pt x="190" y="162"/>
                    <a:pt x="189" y="162"/>
                  </a:cubicBezTo>
                  <a:cubicBezTo>
                    <a:pt x="189" y="163"/>
                    <a:pt x="189" y="164"/>
                    <a:pt x="189" y="165"/>
                  </a:cubicBezTo>
                  <a:cubicBezTo>
                    <a:pt x="188" y="165"/>
                    <a:pt x="187" y="165"/>
                    <a:pt x="186" y="165"/>
                  </a:cubicBezTo>
                  <a:cubicBezTo>
                    <a:pt x="185" y="166"/>
                    <a:pt x="186" y="167"/>
                    <a:pt x="185" y="168"/>
                  </a:cubicBezTo>
                  <a:cubicBezTo>
                    <a:pt x="183" y="168"/>
                    <a:pt x="178" y="167"/>
                    <a:pt x="179" y="171"/>
                  </a:cubicBezTo>
                  <a:cubicBezTo>
                    <a:pt x="174" y="172"/>
                    <a:pt x="169" y="173"/>
                    <a:pt x="163" y="172"/>
                  </a:cubicBezTo>
                  <a:cubicBezTo>
                    <a:pt x="160" y="174"/>
                    <a:pt x="159" y="180"/>
                    <a:pt x="156" y="177"/>
                  </a:cubicBezTo>
                  <a:cubicBezTo>
                    <a:pt x="156" y="178"/>
                    <a:pt x="157" y="179"/>
                    <a:pt x="157" y="181"/>
                  </a:cubicBezTo>
                  <a:cubicBezTo>
                    <a:pt x="157" y="181"/>
                    <a:pt x="155" y="180"/>
                    <a:pt x="155" y="181"/>
                  </a:cubicBezTo>
                  <a:cubicBezTo>
                    <a:pt x="154" y="181"/>
                    <a:pt x="156" y="182"/>
                    <a:pt x="156" y="183"/>
                  </a:cubicBezTo>
                  <a:cubicBezTo>
                    <a:pt x="156" y="183"/>
                    <a:pt x="155" y="183"/>
                    <a:pt x="155" y="184"/>
                  </a:cubicBezTo>
                  <a:cubicBezTo>
                    <a:pt x="154" y="185"/>
                    <a:pt x="151" y="188"/>
                    <a:pt x="153" y="189"/>
                  </a:cubicBezTo>
                  <a:cubicBezTo>
                    <a:pt x="154" y="190"/>
                    <a:pt x="152" y="189"/>
                    <a:pt x="151" y="190"/>
                  </a:cubicBezTo>
                  <a:cubicBezTo>
                    <a:pt x="150" y="190"/>
                    <a:pt x="149" y="192"/>
                    <a:pt x="149" y="192"/>
                  </a:cubicBezTo>
                  <a:cubicBezTo>
                    <a:pt x="148" y="193"/>
                    <a:pt x="149" y="194"/>
                    <a:pt x="149" y="195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5" y="199"/>
                    <a:pt x="145" y="199"/>
                  </a:cubicBezTo>
                  <a:cubicBezTo>
                    <a:pt x="145" y="200"/>
                    <a:pt x="146" y="201"/>
                    <a:pt x="146" y="202"/>
                  </a:cubicBezTo>
                  <a:cubicBezTo>
                    <a:pt x="147" y="204"/>
                    <a:pt x="145" y="204"/>
                    <a:pt x="145" y="205"/>
                  </a:cubicBezTo>
                  <a:cubicBezTo>
                    <a:pt x="145" y="206"/>
                    <a:pt x="146" y="208"/>
                    <a:pt x="146" y="208"/>
                  </a:cubicBezTo>
                  <a:cubicBezTo>
                    <a:pt x="145" y="212"/>
                    <a:pt x="143" y="213"/>
                    <a:pt x="139" y="216"/>
                  </a:cubicBezTo>
                  <a:cubicBezTo>
                    <a:pt x="135" y="215"/>
                    <a:pt x="133" y="213"/>
                    <a:pt x="131" y="211"/>
                  </a:cubicBezTo>
                  <a:cubicBezTo>
                    <a:pt x="127" y="215"/>
                    <a:pt x="121" y="209"/>
                    <a:pt x="122" y="209"/>
                  </a:cubicBezTo>
                  <a:cubicBezTo>
                    <a:pt x="121" y="208"/>
                    <a:pt x="120" y="211"/>
                    <a:pt x="120" y="211"/>
                  </a:cubicBezTo>
                  <a:cubicBezTo>
                    <a:pt x="119" y="210"/>
                    <a:pt x="119" y="209"/>
                    <a:pt x="118" y="208"/>
                  </a:cubicBezTo>
                  <a:cubicBezTo>
                    <a:pt x="117" y="206"/>
                    <a:pt x="114" y="206"/>
                    <a:pt x="114" y="203"/>
                  </a:cubicBezTo>
                  <a:cubicBezTo>
                    <a:pt x="113" y="201"/>
                    <a:pt x="111" y="201"/>
                    <a:pt x="110" y="199"/>
                  </a:cubicBezTo>
                  <a:cubicBezTo>
                    <a:pt x="110" y="198"/>
                    <a:pt x="111" y="199"/>
                    <a:pt x="112" y="198"/>
                  </a:cubicBezTo>
                  <a:cubicBezTo>
                    <a:pt x="112" y="195"/>
                    <a:pt x="109" y="196"/>
                    <a:pt x="107" y="195"/>
                  </a:cubicBezTo>
                  <a:cubicBezTo>
                    <a:pt x="106" y="194"/>
                    <a:pt x="107" y="192"/>
                    <a:pt x="105" y="191"/>
                  </a:cubicBezTo>
                  <a:cubicBezTo>
                    <a:pt x="103" y="194"/>
                    <a:pt x="105" y="189"/>
                    <a:pt x="105" y="190"/>
                  </a:cubicBezTo>
                  <a:cubicBezTo>
                    <a:pt x="105" y="188"/>
                    <a:pt x="103" y="190"/>
                    <a:pt x="103" y="189"/>
                  </a:cubicBezTo>
                  <a:cubicBezTo>
                    <a:pt x="102" y="188"/>
                    <a:pt x="104" y="185"/>
                    <a:pt x="102" y="185"/>
                  </a:cubicBezTo>
                  <a:cubicBezTo>
                    <a:pt x="99" y="185"/>
                    <a:pt x="101" y="180"/>
                    <a:pt x="99" y="183"/>
                  </a:cubicBezTo>
                  <a:cubicBezTo>
                    <a:pt x="98" y="182"/>
                    <a:pt x="98" y="180"/>
                    <a:pt x="96" y="181"/>
                  </a:cubicBezTo>
                  <a:cubicBezTo>
                    <a:pt x="96" y="179"/>
                    <a:pt x="98" y="179"/>
                    <a:pt x="98" y="177"/>
                  </a:cubicBezTo>
                  <a:cubicBezTo>
                    <a:pt x="98" y="175"/>
                    <a:pt x="95" y="176"/>
                    <a:pt x="93" y="176"/>
                  </a:cubicBezTo>
                  <a:cubicBezTo>
                    <a:pt x="92" y="171"/>
                    <a:pt x="93" y="169"/>
                    <a:pt x="94" y="165"/>
                  </a:cubicBezTo>
                  <a:cubicBezTo>
                    <a:pt x="92" y="164"/>
                    <a:pt x="97" y="162"/>
                    <a:pt x="92" y="162"/>
                  </a:cubicBezTo>
                  <a:cubicBezTo>
                    <a:pt x="92" y="160"/>
                    <a:pt x="94" y="161"/>
                    <a:pt x="94" y="161"/>
                  </a:cubicBezTo>
                  <a:cubicBezTo>
                    <a:pt x="95" y="160"/>
                    <a:pt x="94" y="158"/>
                    <a:pt x="94" y="158"/>
                  </a:cubicBezTo>
                  <a:cubicBezTo>
                    <a:pt x="95" y="158"/>
                    <a:pt x="96" y="160"/>
                    <a:pt x="97" y="159"/>
                  </a:cubicBezTo>
                  <a:cubicBezTo>
                    <a:pt x="97" y="157"/>
                    <a:pt x="97" y="155"/>
                    <a:pt x="97" y="152"/>
                  </a:cubicBezTo>
                  <a:cubicBezTo>
                    <a:pt x="99" y="152"/>
                    <a:pt x="100" y="151"/>
                    <a:pt x="100" y="150"/>
                  </a:cubicBezTo>
                  <a:cubicBezTo>
                    <a:pt x="101" y="150"/>
                    <a:pt x="101" y="151"/>
                    <a:pt x="102" y="152"/>
                  </a:cubicBezTo>
                  <a:cubicBezTo>
                    <a:pt x="103" y="152"/>
                    <a:pt x="103" y="150"/>
                    <a:pt x="105" y="150"/>
                  </a:cubicBezTo>
                  <a:cubicBezTo>
                    <a:pt x="106" y="149"/>
                    <a:pt x="104" y="148"/>
                    <a:pt x="104" y="148"/>
                  </a:cubicBezTo>
                  <a:cubicBezTo>
                    <a:pt x="104" y="146"/>
                    <a:pt x="107" y="146"/>
                    <a:pt x="107" y="145"/>
                  </a:cubicBezTo>
                  <a:cubicBezTo>
                    <a:pt x="108" y="143"/>
                    <a:pt x="104" y="142"/>
                    <a:pt x="106" y="139"/>
                  </a:cubicBezTo>
                  <a:cubicBezTo>
                    <a:pt x="101" y="142"/>
                    <a:pt x="108" y="137"/>
                    <a:pt x="100" y="138"/>
                  </a:cubicBezTo>
                  <a:cubicBezTo>
                    <a:pt x="100" y="134"/>
                    <a:pt x="104" y="135"/>
                    <a:pt x="107" y="135"/>
                  </a:cubicBezTo>
                  <a:cubicBezTo>
                    <a:pt x="107" y="133"/>
                    <a:pt x="105" y="134"/>
                    <a:pt x="105" y="132"/>
                  </a:cubicBezTo>
                  <a:cubicBezTo>
                    <a:pt x="105" y="131"/>
                    <a:pt x="103" y="132"/>
                    <a:pt x="103" y="131"/>
                  </a:cubicBezTo>
                  <a:cubicBezTo>
                    <a:pt x="102" y="131"/>
                    <a:pt x="103" y="129"/>
                    <a:pt x="103" y="129"/>
                  </a:cubicBezTo>
                  <a:cubicBezTo>
                    <a:pt x="102" y="128"/>
                    <a:pt x="100" y="126"/>
                    <a:pt x="99" y="126"/>
                  </a:cubicBezTo>
                  <a:cubicBezTo>
                    <a:pt x="98" y="126"/>
                    <a:pt x="97" y="123"/>
                    <a:pt x="96" y="122"/>
                  </a:cubicBezTo>
                  <a:cubicBezTo>
                    <a:pt x="94" y="123"/>
                    <a:pt x="93" y="125"/>
                    <a:pt x="92" y="122"/>
                  </a:cubicBezTo>
                  <a:cubicBezTo>
                    <a:pt x="91" y="122"/>
                    <a:pt x="91" y="124"/>
                    <a:pt x="91" y="125"/>
                  </a:cubicBezTo>
                  <a:cubicBezTo>
                    <a:pt x="89" y="125"/>
                    <a:pt x="87" y="125"/>
                    <a:pt x="85" y="125"/>
                  </a:cubicBezTo>
                  <a:cubicBezTo>
                    <a:pt x="81" y="120"/>
                    <a:pt x="84" y="117"/>
                    <a:pt x="85" y="111"/>
                  </a:cubicBezTo>
                  <a:cubicBezTo>
                    <a:pt x="84" y="110"/>
                    <a:pt x="84" y="109"/>
                    <a:pt x="84" y="108"/>
                  </a:cubicBezTo>
                  <a:cubicBezTo>
                    <a:pt x="83" y="108"/>
                    <a:pt x="83" y="109"/>
                    <a:pt x="83" y="110"/>
                  </a:cubicBezTo>
                  <a:cubicBezTo>
                    <a:pt x="80" y="110"/>
                    <a:pt x="84" y="103"/>
                    <a:pt x="79" y="105"/>
                  </a:cubicBezTo>
                  <a:cubicBezTo>
                    <a:pt x="81" y="103"/>
                    <a:pt x="81" y="102"/>
                    <a:pt x="79" y="101"/>
                  </a:cubicBezTo>
                  <a:cubicBezTo>
                    <a:pt x="79" y="99"/>
                    <a:pt x="77" y="100"/>
                    <a:pt x="76" y="99"/>
                  </a:cubicBezTo>
                  <a:cubicBezTo>
                    <a:pt x="75" y="97"/>
                    <a:pt x="75" y="95"/>
                    <a:pt x="74" y="93"/>
                  </a:cubicBezTo>
                  <a:cubicBezTo>
                    <a:pt x="74" y="92"/>
                    <a:pt x="71" y="92"/>
                    <a:pt x="72" y="89"/>
                  </a:cubicBezTo>
                  <a:cubicBezTo>
                    <a:pt x="70" y="90"/>
                    <a:pt x="69" y="88"/>
                    <a:pt x="69" y="88"/>
                  </a:cubicBezTo>
                  <a:cubicBezTo>
                    <a:pt x="68" y="87"/>
                    <a:pt x="66" y="88"/>
                    <a:pt x="66" y="88"/>
                  </a:cubicBezTo>
                  <a:cubicBezTo>
                    <a:pt x="65" y="86"/>
                    <a:pt x="56" y="87"/>
                    <a:pt x="53" y="83"/>
                  </a:cubicBezTo>
                  <a:cubicBezTo>
                    <a:pt x="49" y="85"/>
                    <a:pt x="39" y="80"/>
                    <a:pt x="37" y="83"/>
                  </a:cubicBezTo>
                  <a:cubicBezTo>
                    <a:pt x="35" y="85"/>
                    <a:pt x="35" y="83"/>
                    <a:pt x="33" y="83"/>
                  </a:cubicBezTo>
                  <a:cubicBezTo>
                    <a:pt x="30" y="83"/>
                    <a:pt x="28" y="85"/>
                    <a:pt x="25" y="85"/>
                  </a:cubicBezTo>
                  <a:cubicBezTo>
                    <a:pt x="25" y="85"/>
                    <a:pt x="24" y="84"/>
                    <a:pt x="24" y="84"/>
                  </a:cubicBezTo>
                  <a:cubicBezTo>
                    <a:pt x="23" y="84"/>
                    <a:pt x="21" y="84"/>
                    <a:pt x="20" y="84"/>
                  </a:cubicBezTo>
                  <a:cubicBezTo>
                    <a:pt x="20" y="82"/>
                    <a:pt x="19" y="81"/>
                    <a:pt x="18" y="81"/>
                  </a:cubicBezTo>
                  <a:cubicBezTo>
                    <a:pt x="18" y="79"/>
                    <a:pt x="21" y="80"/>
                    <a:pt x="21" y="79"/>
                  </a:cubicBezTo>
                  <a:cubicBezTo>
                    <a:pt x="22" y="79"/>
                    <a:pt x="18" y="76"/>
                    <a:pt x="24" y="77"/>
                  </a:cubicBezTo>
                  <a:cubicBezTo>
                    <a:pt x="22" y="74"/>
                    <a:pt x="13" y="78"/>
                    <a:pt x="11" y="75"/>
                  </a:cubicBezTo>
                  <a:cubicBezTo>
                    <a:pt x="13" y="69"/>
                    <a:pt x="21" y="75"/>
                    <a:pt x="25" y="70"/>
                  </a:cubicBezTo>
                  <a:cubicBezTo>
                    <a:pt x="23" y="67"/>
                    <a:pt x="15" y="69"/>
                    <a:pt x="12" y="70"/>
                  </a:cubicBezTo>
                  <a:cubicBezTo>
                    <a:pt x="11" y="68"/>
                    <a:pt x="12" y="68"/>
                    <a:pt x="12" y="66"/>
                  </a:cubicBezTo>
                  <a:cubicBezTo>
                    <a:pt x="11" y="66"/>
                    <a:pt x="11" y="67"/>
                    <a:pt x="11" y="68"/>
                  </a:cubicBezTo>
                  <a:cubicBezTo>
                    <a:pt x="10" y="68"/>
                    <a:pt x="10" y="66"/>
                    <a:pt x="10" y="65"/>
                  </a:cubicBezTo>
                  <a:cubicBezTo>
                    <a:pt x="5" y="66"/>
                    <a:pt x="3" y="64"/>
                    <a:pt x="0" y="63"/>
                  </a:cubicBezTo>
                  <a:cubicBezTo>
                    <a:pt x="3" y="55"/>
                    <a:pt x="12" y="57"/>
                    <a:pt x="18" y="56"/>
                  </a:cubicBezTo>
                  <a:cubicBezTo>
                    <a:pt x="20" y="55"/>
                    <a:pt x="19" y="56"/>
                    <a:pt x="20" y="55"/>
                  </a:cubicBezTo>
                  <a:cubicBezTo>
                    <a:pt x="20" y="55"/>
                    <a:pt x="22" y="53"/>
                    <a:pt x="21" y="53"/>
                  </a:cubicBezTo>
                  <a:cubicBezTo>
                    <a:pt x="25" y="52"/>
                    <a:pt x="29" y="53"/>
                    <a:pt x="31" y="52"/>
                  </a:cubicBezTo>
                  <a:cubicBezTo>
                    <a:pt x="32" y="52"/>
                    <a:pt x="31" y="51"/>
                    <a:pt x="32" y="50"/>
                  </a:cubicBezTo>
                  <a:cubicBezTo>
                    <a:pt x="33" y="49"/>
                    <a:pt x="35" y="49"/>
                    <a:pt x="36" y="49"/>
                  </a:cubicBezTo>
                  <a:cubicBezTo>
                    <a:pt x="37" y="48"/>
                    <a:pt x="37" y="47"/>
                    <a:pt x="39" y="45"/>
                  </a:cubicBezTo>
                  <a:cubicBezTo>
                    <a:pt x="41" y="41"/>
                    <a:pt x="35" y="44"/>
                    <a:pt x="37" y="40"/>
                  </a:cubicBezTo>
                  <a:cubicBezTo>
                    <a:pt x="34" y="39"/>
                    <a:pt x="35" y="43"/>
                    <a:pt x="34" y="43"/>
                  </a:cubicBezTo>
                  <a:cubicBezTo>
                    <a:pt x="34" y="43"/>
                    <a:pt x="28" y="40"/>
                    <a:pt x="25" y="42"/>
                  </a:cubicBezTo>
                  <a:cubicBezTo>
                    <a:pt x="24" y="39"/>
                    <a:pt x="28" y="40"/>
                    <a:pt x="29" y="39"/>
                  </a:cubicBezTo>
                  <a:cubicBezTo>
                    <a:pt x="29" y="39"/>
                    <a:pt x="28" y="38"/>
                    <a:pt x="29" y="38"/>
                  </a:cubicBezTo>
                  <a:cubicBezTo>
                    <a:pt x="29" y="38"/>
                    <a:pt x="31" y="39"/>
                    <a:pt x="31" y="38"/>
                  </a:cubicBezTo>
                  <a:cubicBezTo>
                    <a:pt x="31" y="38"/>
                    <a:pt x="32" y="36"/>
                    <a:pt x="32" y="36"/>
                  </a:cubicBezTo>
                  <a:cubicBezTo>
                    <a:pt x="33" y="35"/>
                    <a:pt x="33" y="37"/>
                    <a:pt x="33" y="37"/>
                  </a:cubicBezTo>
                  <a:cubicBezTo>
                    <a:pt x="34" y="37"/>
                    <a:pt x="37" y="36"/>
                    <a:pt x="37" y="33"/>
                  </a:cubicBezTo>
                  <a:cubicBezTo>
                    <a:pt x="39" y="33"/>
                    <a:pt x="39" y="35"/>
                    <a:pt x="41" y="35"/>
                  </a:cubicBezTo>
                  <a:cubicBezTo>
                    <a:pt x="43" y="35"/>
                    <a:pt x="42" y="33"/>
                    <a:pt x="41" y="33"/>
                  </a:cubicBezTo>
                  <a:cubicBezTo>
                    <a:pt x="42" y="32"/>
                    <a:pt x="44" y="32"/>
                    <a:pt x="44" y="30"/>
                  </a:cubicBezTo>
                  <a:cubicBezTo>
                    <a:pt x="47" y="30"/>
                    <a:pt x="49" y="30"/>
                    <a:pt x="52" y="30"/>
                  </a:cubicBezTo>
                  <a:cubicBezTo>
                    <a:pt x="55" y="30"/>
                    <a:pt x="53" y="25"/>
                    <a:pt x="53" y="23"/>
                  </a:cubicBezTo>
                  <a:cubicBezTo>
                    <a:pt x="57" y="24"/>
                    <a:pt x="61" y="25"/>
                    <a:pt x="65" y="23"/>
                  </a:cubicBezTo>
                  <a:cubicBezTo>
                    <a:pt x="65" y="22"/>
                    <a:pt x="64" y="22"/>
                    <a:pt x="63" y="22"/>
                  </a:cubicBezTo>
                  <a:cubicBezTo>
                    <a:pt x="64" y="20"/>
                    <a:pt x="68" y="21"/>
                    <a:pt x="70" y="19"/>
                  </a:cubicBezTo>
                  <a:cubicBezTo>
                    <a:pt x="73" y="17"/>
                    <a:pt x="82" y="19"/>
                    <a:pt x="89" y="18"/>
                  </a:cubicBezTo>
                  <a:cubicBezTo>
                    <a:pt x="90" y="18"/>
                    <a:pt x="91" y="17"/>
                    <a:pt x="92" y="17"/>
                  </a:cubicBezTo>
                  <a:cubicBezTo>
                    <a:pt x="96" y="17"/>
                    <a:pt x="98" y="18"/>
                    <a:pt x="100" y="17"/>
                  </a:cubicBezTo>
                  <a:cubicBezTo>
                    <a:pt x="100" y="18"/>
                    <a:pt x="101" y="21"/>
                    <a:pt x="102" y="20"/>
                  </a:cubicBezTo>
                  <a:cubicBezTo>
                    <a:pt x="103" y="18"/>
                    <a:pt x="102" y="20"/>
                    <a:pt x="105" y="23"/>
                  </a:cubicBezTo>
                  <a:cubicBezTo>
                    <a:pt x="107" y="22"/>
                    <a:pt x="103" y="19"/>
                    <a:pt x="109" y="20"/>
                  </a:cubicBezTo>
                  <a:cubicBezTo>
                    <a:pt x="107" y="18"/>
                    <a:pt x="110" y="16"/>
                    <a:pt x="105" y="16"/>
                  </a:cubicBezTo>
                  <a:cubicBezTo>
                    <a:pt x="106" y="13"/>
                    <a:pt x="114" y="10"/>
                    <a:pt x="114" y="15"/>
                  </a:cubicBezTo>
                  <a:cubicBezTo>
                    <a:pt x="118" y="15"/>
                    <a:pt x="118" y="13"/>
                    <a:pt x="120" y="15"/>
                  </a:cubicBezTo>
                  <a:cubicBezTo>
                    <a:pt x="122" y="15"/>
                    <a:pt x="123" y="16"/>
                    <a:pt x="124" y="17"/>
                  </a:cubicBezTo>
                  <a:cubicBezTo>
                    <a:pt x="125" y="18"/>
                    <a:pt x="129" y="18"/>
                    <a:pt x="133" y="19"/>
                  </a:cubicBezTo>
                  <a:cubicBezTo>
                    <a:pt x="133" y="18"/>
                    <a:pt x="132" y="18"/>
                    <a:pt x="131" y="18"/>
                  </a:cubicBezTo>
                  <a:cubicBezTo>
                    <a:pt x="131" y="17"/>
                    <a:pt x="132" y="16"/>
                    <a:pt x="134" y="16"/>
                  </a:cubicBezTo>
                  <a:cubicBezTo>
                    <a:pt x="132" y="13"/>
                    <a:pt x="128" y="13"/>
                    <a:pt x="124" y="12"/>
                  </a:cubicBezTo>
                  <a:cubicBezTo>
                    <a:pt x="124" y="9"/>
                    <a:pt x="129" y="10"/>
                    <a:pt x="132" y="10"/>
                  </a:cubicBezTo>
                  <a:cubicBezTo>
                    <a:pt x="133" y="7"/>
                    <a:pt x="130" y="8"/>
                    <a:pt x="129" y="8"/>
                  </a:cubicBezTo>
                  <a:cubicBezTo>
                    <a:pt x="131" y="3"/>
                    <a:pt x="136" y="7"/>
                    <a:pt x="139" y="8"/>
                  </a:cubicBezTo>
                  <a:cubicBezTo>
                    <a:pt x="141" y="8"/>
                    <a:pt x="142" y="6"/>
                    <a:pt x="144" y="6"/>
                  </a:cubicBezTo>
                  <a:cubicBezTo>
                    <a:pt x="150" y="7"/>
                    <a:pt x="154" y="9"/>
                    <a:pt x="158" y="6"/>
                  </a:cubicBezTo>
                  <a:cubicBezTo>
                    <a:pt x="160" y="5"/>
                    <a:pt x="162" y="6"/>
                    <a:pt x="165" y="5"/>
                  </a:cubicBezTo>
                  <a:cubicBezTo>
                    <a:pt x="166" y="5"/>
                    <a:pt x="166" y="3"/>
                    <a:pt x="166" y="2"/>
                  </a:cubicBezTo>
                  <a:cubicBezTo>
                    <a:pt x="168" y="1"/>
                    <a:pt x="170" y="2"/>
                    <a:pt x="172" y="2"/>
                  </a:cubicBezTo>
                  <a:cubicBezTo>
                    <a:pt x="174" y="1"/>
                    <a:pt x="174" y="0"/>
                    <a:pt x="176" y="0"/>
                  </a:cubicBezTo>
                  <a:cubicBezTo>
                    <a:pt x="178" y="0"/>
                    <a:pt x="181" y="2"/>
                    <a:pt x="186" y="2"/>
                  </a:cubicBezTo>
                  <a:cubicBezTo>
                    <a:pt x="190" y="1"/>
                    <a:pt x="197" y="0"/>
                    <a:pt x="204" y="0"/>
                  </a:cubicBezTo>
                  <a:cubicBezTo>
                    <a:pt x="206" y="1"/>
                    <a:pt x="206" y="1"/>
                    <a:pt x="207" y="2"/>
                  </a:cubicBezTo>
                  <a:cubicBezTo>
                    <a:pt x="214" y="3"/>
                    <a:pt x="220" y="1"/>
                    <a:pt x="220" y="6"/>
                  </a:cubicBezTo>
                  <a:cubicBezTo>
                    <a:pt x="224" y="7"/>
                    <a:pt x="223" y="5"/>
                    <a:pt x="226" y="5"/>
                  </a:cubicBezTo>
                  <a:cubicBezTo>
                    <a:pt x="226" y="9"/>
                    <a:pt x="231" y="8"/>
                    <a:pt x="232" y="10"/>
                  </a:cubicBezTo>
                  <a:cubicBezTo>
                    <a:pt x="236" y="11"/>
                    <a:pt x="235" y="8"/>
                    <a:pt x="238" y="9"/>
                  </a:cubicBezTo>
                  <a:cubicBezTo>
                    <a:pt x="237" y="13"/>
                    <a:pt x="243" y="10"/>
                    <a:pt x="245" y="11"/>
                  </a:cubicBezTo>
                  <a:cubicBezTo>
                    <a:pt x="243" y="13"/>
                    <a:pt x="243" y="12"/>
                    <a:pt x="244" y="16"/>
                  </a:cubicBezTo>
                  <a:cubicBezTo>
                    <a:pt x="243" y="14"/>
                    <a:pt x="242" y="15"/>
                    <a:pt x="242" y="17"/>
                  </a:cubicBezTo>
                  <a:cubicBezTo>
                    <a:pt x="229" y="18"/>
                    <a:pt x="214" y="18"/>
                    <a:pt x="205" y="19"/>
                  </a:cubicBezTo>
                  <a:cubicBezTo>
                    <a:pt x="204" y="19"/>
                    <a:pt x="204" y="20"/>
                    <a:pt x="204" y="20"/>
                  </a:cubicBezTo>
                  <a:cubicBezTo>
                    <a:pt x="203" y="20"/>
                    <a:pt x="203" y="19"/>
                    <a:pt x="204" y="19"/>
                  </a:cubicBezTo>
                  <a:cubicBezTo>
                    <a:pt x="204" y="19"/>
                    <a:pt x="202" y="18"/>
                    <a:pt x="202" y="18"/>
                  </a:cubicBezTo>
                  <a:cubicBezTo>
                    <a:pt x="201" y="18"/>
                    <a:pt x="202" y="20"/>
                    <a:pt x="202" y="20"/>
                  </a:cubicBezTo>
                  <a:cubicBezTo>
                    <a:pt x="199" y="21"/>
                    <a:pt x="197" y="20"/>
                    <a:pt x="196" y="2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4" name="Freeform 83"/>
            <p:cNvSpPr>
              <a:spLocks/>
            </p:cNvSpPr>
            <p:nvPr/>
          </p:nvSpPr>
          <p:spPr bwMode="auto">
            <a:xfrm>
              <a:off x="9100727" y="1084112"/>
              <a:ext cx="536575" cy="288925"/>
            </a:xfrm>
            <a:custGeom>
              <a:avLst/>
              <a:gdLst>
                <a:gd name="T0" fmla="*/ 314 w 143"/>
                <a:gd name="T1" fmla="*/ 17 h 77"/>
                <a:gd name="T2" fmla="*/ 333 w 143"/>
                <a:gd name="T3" fmla="*/ 28 h 77"/>
                <a:gd name="T4" fmla="*/ 326 w 143"/>
                <a:gd name="T5" fmla="*/ 33 h 77"/>
                <a:gd name="T6" fmla="*/ 312 w 143"/>
                <a:gd name="T7" fmla="*/ 40 h 77"/>
                <a:gd name="T8" fmla="*/ 272 w 143"/>
                <a:gd name="T9" fmla="*/ 47 h 77"/>
                <a:gd name="T10" fmla="*/ 288 w 143"/>
                <a:gd name="T11" fmla="*/ 54 h 77"/>
                <a:gd name="T12" fmla="*/ 255 w 143"/>
                <a:gd name="T13" fmla="*/ 69 h 77"/>
                <a:gd name="T14" fmla="*/ 246 w 143"/>
                <a:gd name="T15" fmla="*/ 73 h 77"/>
                <a:gd name="T16" fmla="*/ 229 w 143"/>
                <a:gd name="T17" fmla="*/ 80 h 77"/>
                <a:gd name="T18" fmla="*/ 201 w 143"/>
                <a:gd name="T19" fmla="*/ 92 h 77"/>
                <a:gd name="T20" fmla="*/ 191 w 143"/>
                <a:gd name="T21" fmla="*/ 102 h 77"/>
                <a:gd name="T22" fmla="*/ 173 w 143"/>
                <a:gd name="T23" fmla="*/ 104 h 77"/>
                <a:gd name="T24" fmla="*/ 184 w 143"/>
                <a:gd name="T25" fmla="*/ 121 h 77"/>
                <a:gd name="T26" fmla="*/ 163 w 143"/>
                <a:gd name="T27" fmla="*/ 135 h 77"/>
                <a:gd name="T28" fmla="*/ 151 w 143"/>
                <a:gd name="T29" fmla="*/ 142 h 77"/>
                <a:gd name="T30" fmla="*/ 125 w 143"/>
                <a:gd name="T31" fmla="*/ 158 h 77"/>
                <a:gd name="T32" fmla="*/ 132 w 143"/>
                <a:gd name="T33" fmla="*/ 173 h 77"/>
                <a:gd name="T34" fmla="*/ 111 w 143"/>
                <a:gd name="T35" fmla="*/ 180 h 77"/>
                <a:gd name="T36" fmla="*/ 69 w 143"/>
                <a:gd name="T37" fmla="*/ 170 h 77"/>
                <a:gd name="T38" fmla="*/ 57 w 143"/>
                <a:gd name="T39" fmla="*/ 173 h 77"/>
                <a:gd name="T40" fmla="*/ 35 w 143"/>
                <a:gd name="T41" fmla="*/ 158 h 77"/>
                <a:gd name="T42" fmla="*/ 57 w 143"/>
                <a:gd name="T43" fmla="*/ 142 h 77"/>
                <a:gd name="T44" fmla="*/ 78 w 143"/>
                <a:gd name="T45" fmla="*/ 142 h 77"/>
                <a:gd name="T46" fmla="*/ 38 w 143"/>
                <a:gd name="T47" fmla="*/ 135 h 77"/>
                <a:gd name="T48" fmla="*/ 61 w 143"/>
                <a:gd name="T49" fmla="*/ 118 h 77"/>
                <a:gd name="T50" fmla="*/ 80 w 143"/>
                <a:gd name="T51" fmla="*/ 118 h 77"/>
                <a:gd name="T52" fmla="*/ 80 w 143"/>
                <a:gd name="T53" fmla="*/ 106 h 77"/>
                <a:gd name="T54" fmla="*/ 76 w 143"/>
                <a:gd name="T55" fmla="*/ 92 h 77"/>
                <a:gd name="T56" fmla="*/ 61 w 143"/>
                <a:gd name="T57" fmla="*/ 87 h 77"/>
                <a:gd name="T58" fmla="*/ 92 w 143"/>
                <a:gd name="T59" fmla="*/ 85 h 77"/>
                <a:gd name="T60" fmla="*/ 104 w 143"/>
                <a:gd name="T61" fmla="*/ 78 h 77"/>
                <a:gd name="T62" fmla="*/ 125 w 143"/>
                <a:gd name="T63" fmla="*/ 61 h 77"/>
                <a:gd name="T64" fmla="*/ 78 w 143"/>
                <a:gd name="T65" fmla="*/ 71 h 77"/>
                <a:gd name="T66" fmla="*/ 45 w 143"/>
                <a:gd name="T67" fmla="*/ 61 h 77"/>
                <a:gd name="T68" fmla="*/ 12 w 143"/>
                <a:gd name="T69" fmla="*/ 54 h 77"/>
                <a:gd name="T70" fmla="*/ 5 w 143"/>
                <a:gd name="T71" fmla="*/ 38 h 77"/>
                <a:gd name="T72" fmla="*/ 61 w 143"/>
                <a:gd name="T73" fmla="*/ 24 h 77"/>
                <a:gd name="T74" fmla="*/ 99 w 143"/>
                <a:gd name="T75" fmla="*/ 14 h 77"/>
                <a:gd name="T76" fmla="*/ 147 w 143"/>
                <a:gd name="T77" fmla="*/ 7 h 77"/>
                <a:gd name="T78" fmla="*/ 194 w 143"/>
                <a:gd name="T79" fmla="*/ 5 h 77"/>
                <a:gd name="T80" fmla="*/ 220 w 143"/>
                <a:gd name="T81" fmla="*/ 5 h 77"/>
                <a:gd name="T82" fmla="*/ 267 w 143"/>
                <a:gd name="T83" fmla="*/ 5 h 77"/>
                <a:gd name="T84" fmla="*/ 314 w 143"/>
                <a:gd name="T85" fmla="*/ 7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43" h="77">
                  <a:moveTo>
                    <a:pt x="133" y="3"/>
                  </a:moveTo>
                  <a:cubicBezTo>
                    <a:pt x="131" y="5"/>
                    <a:pt x="133" y="4"/>
                    <a:pt x="133" y="7"/>
                  </a:cubicBezTo>
                  <a:cubicBezTo>
                    <a:pt x="136" y="7"/>
                    <a:pt x="139" y="7"/>
                    <a:pt x="142" y="7"/>
                  </a:cubicBezTo>
                  <a:cubicBezTo>
                    <a:pt x="143" y="10"/>
                    <a:pt x="141" y="10"/>
                    <a:pt x="141" y="12"/>
                  </a:cubicBezTo>
                  <a:cubicBezTo>
                    <a:pt x="141" y="13"/>
                    <a:pt x="138" y="12"/>
                    <a:pt x="138" y="12"/>
                  </a:cubicBezTo>
                  <a:cubicBezTo>
                    <a:pt x="137" y="12"/>
                    <a:pt x="138" y="14"/>
                    <a:pt x="138" y="14"/>
                  </a:cubicBezTo>
                  <a:cubicBezTo>
                    <a:pt x="136" y="15"/>
                    <a:pt x="133" y="16"/>
                    <a:pt x="133" y="14"/>
                  </a:cubicBezTo>
                  <a:cubicBezTo>
                    <a:pt x="132" y="14"/>
                    <a:pt x="132" y="16"/>
                    <a:pt x="132" y="17"/>
                  </a:cubicBezTo>
                  <a:cubicBezTo>
                    <a:pt x="131" y="18"/>
                    <a:pt x="127" y="16"/>
                    <a:pt x="127" y="18"/>
                  </a:cubicBezTo>
                  <a:cubicBezTo>
                    <a:pt x="123" y="18"/>
                    <a:pt x="118" y="16"/>
                    <a:pt x="115" y="20"/>
                  </a:cubicBezTo>
                  <a:cubicBezTo>
                    <a:pt x="116" y="23"/>
                    <a:pt x="121" y="20"/>
                    <a:pt x="122" y="19"/>
                  </a:cubicBezTo>
                  <a:cubicBezTo>
                    <a:pt x="124" y="20"/>
                    <a:pt x="122" y="21"/>
                    <a:pt x="122" y="23"/>
                  </a:cubicBezTo>
                  <a:cubicBezTo>
                    <a:pt x="118" y="23"/>
                    <a:pt x="116" y="25"/>
                    <a:pt x="112" y="25"/>
                  </a:cubicBezTo>
                  <a:cubicBezTo>
                    <a:pt x="110" y="26"/>
                    <a:pt x="109" y="27"/>
                    <a:pt x="108" y="29"/>
                  </a:cubicBezTo>
                  <a:cubicBezTo>
                    <a:pt x="107" y="29"/>
                    <a:pt x="106" y="28"/>
                    <a:pt x="105" y="29"/>
                  </a:cubicBezTo>
                  <a:cubicBezTo>
                    <a:pt x="103" y="29"/>
                    <a:pt x="104" y="30"/>
                    <a:pt x="104" y="31"/>
                  </a:cubicBezTo>
                  <a:cubicBezTo>
                    <a:pt x="102" y="32"/>
                    <a:pt x="100" y="30"/>
                    <a:pt x="100" y="32"/>
                  </a:cubicBezTo>
                  <a:cubicBezTo>
                    <a:pt x="100" y="34"/>
                    <a:pt x="97" y="33"/>
                    <a:pt x="97" y="34"/>
                  </a:cubicBezTo>
                  <a:cubicBezTo>
                    <a:pt x="96" y="37"/>
                    <a:pt x="93" y="35"/>
                    <a:pt x="92" y="37"/>
                  </a:cubicBezTo>
                  <a:cubicBezTo>
                    <a:pt x="90" y="39"/>
                    <a:pt x="88" y="38"/>
                    <a:pt x="85" y="39"/>
                  </a:cubicBezTo>
                  <a:cubicBezTo>
                    <a:pt x="84" y="39"/>
                    <a:pt x="85" y="40"/>
                    <a:pt x="84" y="40"/>
                  </a:cubicBezTo>
                  <a:cubicBezTo>
                    <a:pt x="81" y="41"/>
                    <a:pt x="83" y="41"/>
                    <a:pt x="81" y="43"/>
                  </a:cubicBezTo>
                  <a:cubicBezTo>
                    <a:pt x="81" y="43"/>
                    <a:pt x="80" y="43"/>
                    <a:pt x="80" y="43"/>
                  </a:cubicBezTo>
                  <a:cubicBezTo>
                    <a:pt x="79" y="43"/>
                    <a:pt x="77" y="45"/>
                    <a:pt x="73" y="44"/>
                  </a:cubicBezTo>
                  <a:cubicBezTo>
                    <a:pt x="73" y="45"/>
                    <a:pt x="78" y="46"/>
                    <a:pt x="73" y="46"/>
                  </a:cubicBezTo>
                  <a:cubicBezTo>
                    <a:pt x="74" y="49"/>
                    <a:pt x="79" y="47"/>
                    <a:pt x="78" y="51"/>
                  </a:cubicBezTo>
                  <a:cubicBezTo>
                    <a:pt x="75" y="48"/>
                    <a:pt x="75" y="51"/>
                    <a:pt x="75" y="55"/>
                  </a:cubicBezTo>
                  <a:cubicBezTo>
                    <a:pt x="73" y="51"/>
                    <a:pt x="72" y="56"/>
                    <a:pt x="69" y="57"/>
                  </a:cubicBezTo>
                  <a:cubicBezTo>
                    <a:pt x="67" y="58"/>
                    <a:pt x="64" y="57"/>
                    <a:pt x="62" y="59"/>
                  </a:cubicBezTo>
                  <a:cubicBezTo>
                    <a:pt x="62" y="60"/>
                    <a:pt x="64" y="60"/>
                    <a:pt x="64" y="60"/>
                  </a:cubicBezTo>
                  <a:cubicBezTo>
                    <a:pt x="64" y="61"/>
                    <a:pt x="60" y="62"/>
                    <a:pt x="62" y="63"/>
                  </a:cubicBezTo>
                  <a:cubicBezTo>
                    <a:pt x="61" y="66"/>
                    <a:pt x="54" y="64"/>
                    <a:pt x="53" y="67"/>
                  </a:cubicBezTo>
                  <a:cubicBezTo>
                    <a:pt x="55" y="69"/>
                    <a:pt x="58" y="70"/>
                    <a:pt x="62" y="70"/>
                  </a:cubicBezTo>
                  <a:cubicBezTo>
                    <a:pt x="63" y="74"/>
                    <a:pt x="57" y="70"/>
                    <a:pt x="56" y="73"/>
                  </a:cubicBezTo>
                  <a:cubicBezTo>
                    <a:pt x="56" y="75"/>
                    <a:pt x="55" y="73"/>
                    <a:pt x="54" y="73"/>
                  </a:cubicBezTo>
                  <a:cubicBezTo>
                    <a:pt x="51" y="73"/>
                    <a:pt x="50" y="77"/>
                    <a:pt x="47" y="76"/>
                  </a:cubicBezTo>
                  <a:cubicBezTo>
                    <a:pt x="46" y="74"/>
                    <a:pt x="44" y="74"/>
                    <a:pt x="45" y="72"/>
                  </a:cubicBezTo>
                  <a:cubicBezTo>
                    <a:pt x="39" y="71"/>
                    <a:pt x="35" y="73"/>
                    <a:pt x="29" y="72"/>
                  </a:cubicBezTo>
                  <a:cubicBezTo>
                    <a:pt x="29" y="72"/>
                    <a:pt x="28" y="71"/>
                    <a:pt x="28" y="71"/>
                  </a:cubicBezTo>
                  <a:cubicBezTo>
                    <a:pt x="26" y="71"/>
                    <a:pt x="25" y="73"/>
                    <a:pt x="24" y="73"/>
                  </a:cubicBezTo>
                  <a:cubicBezTo>
                    <a:pt x="18" y="74"/>
                    <a:pt x="13" y="72"/>
                    <a:pt x="7" y="71"/>
                  </a:cubicBezTo>
                  <a:cubicBezTo>
                    <a:pt x="9" y="69"/>
                    <a:pt x="11" y="67"/>
                    <a:pt x="15" y="67"/>
                  </a:cubicBezTo>
                  <a:cubicBezTo>
                    <a:pt x="18" y="67"/>
                    <a:pt x="16" y="62"/>
                    <a:pt x="18" y="62"/>
                  </a:cubicBezTo>
                  <a:cubicBezTo>
                    <a:pt x="21" y="63"/>
                    <a:pt x="21" y="60"/>
                    <a:pt x="24" y="60"/>
                  </a:cubicBezTo>
                  <a:cubicBezTo>
                    <a:pt x="23" y="64"/>
                    <a:pt x="28" y="64"/>
                    <a:pt x="32" y="64"/>
                  </a:cubicBezTo>
                  <a:cubicBezTo>
                    <a:pt x="34" y="63"/>
                    <a:pt x="30" y="62"/>
                    <a:pt x="33" y="60"/>
                  </a:cubicBezTo>
                  <a:cubicBezTo>
                    <a:pt x="32" y="58"/>
                    <a:pt x="26" y="61"/>
                    <a:pt x="28" y="56"/>
                  </a:cubicBezTo>
                  <a:cubicBezTo>
                    <a:pt x="23" y="57"/>
                    <a:pt x="22" y="58"/>
                    <a:pt x="16" y="57"/>
                  </a:cubicBezTo>
                  <a:cubicBezTo>
                    <a:pt x="17" y="55"/>
                    <a:pt x="20" y="54"/>
                    <a:pt x="22" y="53"/>
                  </a:cubicBezTo>
                  <a:cubicBezTo>
                    <a:pt x="24" y="52"/>
                    <a:pt x="25" y="51"/>
                    <a:pt x="26" y="50"/>
                  </a:cubicBezTo>
                  <a:cubicBezTo>
                    <a:pt x="27" y="50"/>
                    <a:pt x="28" y="50"/>
                    <a:pt x="28" y="49"/>
                  </a:cubicBezTo>
                  <a:cubicBezTo>
                    <a:pt x="31" y="48"/>
                    <a:pt x="33" y="49"/>
                    <a:pt x="34" y="50"/>
                  </a:cubicBezTo>
                  <a:cubicBezTo>
                    <a:pt x="36" y="49"/>
                    <a:pt x="37" y="48"/>
                    <a:pt x="38" y="46"/>
                  </a:cubicBezTo>
                  <a:cubicBezTo>
                    <a:pt x="38" y="44"/>
                    <a:pt x="35" y="46"/>
                    <a:pt x="34" y="45"/>
                  </a:cubicBezTo>
                  <a:cubicBezTo>
                    <a:pt x="34" y="45"/>
                    <a:pt x="33" y="42"/>
                    <a:pt x="33" y="42"/>
                  </a:cubicBezTo>
                  <a:cubicBezTo>
                    <a:pt x="33" y="41"/>
                    <a:pt x="31" y="40"/>
                    <a:pt x="32" y="39"/>
                  </a:cubicBezTo>
                  <a:cubicBezTo>
                    <a:pt x="31" y="40"/>
                    <a:pt x="30" y="40"/>
                    <a:pt x="28" y="40"/>
                  </a:cubicBezTo>
                  <a:cubicBezTo>
                    <a:pt x="29" y="38"/>
                    <a:pt x="28" y="37"/>
                    <a:pt x="26" y="37"/>
                  </a:cubicBezTo>
                  <a:cubicBezTo>
                    <a:pt x="27" y="35"/>
                    <a:pt x="28" y="33"/>
                    <a:pt x="32" y="33"/>
                  </a:cubicBezTo>
                  <a:cubicBezTo>
                    <a:pt x="35" y="33"/>
                    <a:pt x="34" y="37"/>
                    <a:pt x="39" y="36"/>
                  </a:cubicBezTo>
                  <a:cubicBezTo>
                    <a:pt x="39" y="37"/>
                    <a:pt x="39" y="38"/>
                    <a:pt x="40" y="38"/>
                  </a:cubicBezTo>
                  <a:cubicBezTo>
                    <a:pt x="44" y="39"/>
                    <a:pt x="42" y="34"/>
                    <a:pt x="44" y="33"/>
                  </a:cubicBezTo>
                  <a:cubicBezTo>
                    <a:pt x="49" y="32"/>
                    <a:pt x="55" y="30"/>
                    <a:pt x="58" y="26"/>
                  </a:cubicBezTo>
                  <a:cubicBezTo>
                    <a:pt x="57" y="23"/>
                    <a:pt x="56" y="28"/>
                    <a:pt x="53" y="26"/>
                  </a:cubicBezTo>
                  <a:cubicBezTo>
                    <a:pt x="51" y="28"/>
                    <a:pt x="48" y="28"/>
                    <a:pt x="47" y="30"/>
                  </a:cubicBezTo>
                  <a:cubicBezTo>
                    <a:pt x="44" y="29"/>
                    <a:pt x="38" y="30"/>
                    <a:pt x="33" y="30"/>
                  </a:cubicBezTo>
                  <a:cubicBezTo>
                    <a:pt x="30" y="30"/>
                    <a:pt x="28" y="28"/>
                    <a:pt x="25" y="30"/>
                  </a:cubicBezTo>
                  <a:cubicBezTo>
                    <a:pt x="24" y="26"/>
                    <a:pt x="21" y="30"/>
                    <a:pt x="19" y="26"/>
                  </a:cubicBezTo>
                  <a:cubicBezTo>
                    <a:pt x="17" y="28"/>
                    <a:pt x="14" y="25"/>
                    <a:pt x="9" y="26"/>
                  </a:cubicBezTo>
                  <a:cubicBezTo>
                    <a:pt x="10" y="22"/>
                    <a:pt x="6" y="25"/>
                    <a:pt x="5" y="23"/>
                  </a:cubicBezTo>
                  <a:cubicBezTo>
                    <a:pt x="4" y="20"/>
                    <a:pt x="7" y="20"/>
                    <a:pt x="8" y="19"/>
                  </a:cubicBezTo>
                  <a:cubicBezTo>
                    <a:pt x="8" y="16"/>
                    <a:pt x="0" y="21"/>
                    <a:pt x="2" y="16"/>
                  </a:cubicBezTo>
                  <a:cubicBezTo>
                    <a:pt x="8" y="14"/>
                    <a:pt x="16" y="13"/>
                    <a:pt x="25" y="12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32" y="11"/>
                    <a:pt x="37" y="8"/>
                    <a:pt x="40" y="10"/>
                  </a:cubicBezTo>
                  <a:cubicBezTo>
                    <a:pt x="41" y="9"/>
                    <a:pt x="42" y="8"/>
                    <a:pt x="42" y="6"/>
                  </a:cubicBezTo>
                  <a:cubicBezTo>
                    <a:pt x="49" y="6"/>
                    <a:pt x="56" y="4"/>
                    <a:pt x="61" y="5"/>
                  </a:cubicBezTo>
                  <a:cubicBezTo>
                    <a:pt x="62" y="5"/>
                    <a:pt x="62" y="4"/>
                    <a:pt x="62" y="3"/>
                  </a:cubicBezTo>
                  <a:cubicBezTo>
                    <a:pt x="67" y="3"/>
                    <a:pt x="74" y="2"/>
                    <a:pt x="76" y="4"/>
                  </a:cubicBezTo>
                  <a:cubicBezTo>
                    <a:pt x="77" y="2"/>
                    <a:pt x="82" y="4"/>
                    <a:pt x="82" y="2"/>
                  </a:cubicBezTo>
                  <a:cubicBezTo>
                    <a:pt x="85" y="3"/>
                    <a:pt x="90" y="3"/>
                    <a:pt x="94" y="3"/>
                  </a:cubicBezTo>
                  <a:cubicBezTo>
                    <a:pt x="94" y="2"/>
                    <a:pt x="94" y="2"/>
                    <a:pt x="93" y="2"/>
                  </a:cubicBezTo>
                  <a:cubicBezTo>
                    <a:pt x="93" y="0"/>
                    <a:pt x="94" y="1"/>
                    <a:pt x="94" y="2"/>
                  </a:cubicBezTo>
                  <a:cubicBezTo>
                    <a:pt x="99" y="2"/>
                    <a:pt x="108" y="0"/>
                    <a:pt x="113" y="2"/>
                  </a:cubicBezTo>
                  <a:cubicBezTo>
                    <a:pt x="113" y="2"/>
                    <a:pt x="113" y="4"/>
                    <a:pt x="113" y="4"/>
                  </a:cubicBezTo>
                  <a:cubicBezTo>
                    <a:pt x="122" y="4"/>
                    <a:pt x="123" y="2"/>
                    <a:pt x="133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5" name="Freeform 84"/>
            <p:cNvSpPr>
              <a:spLocks/>
            </p:cNvSpPr>
            <p:nvPr/>
          </p:nvSpPr>
          <p:spPr bwMode="auto">
            <a:xfrm>
              <a:off x="4407250" y="1191344"/>
              <a:ext cx="153988" cy="55562"/>
            </a:xfrm>
            <a:custGeom>
              <a:avLst/>
              <a:gdLst>
                <a:gd name="T0" fmla="*/ 26 w 41"/>
                <a:gd name="T1" fmla="*/ 5 h 15"/>
                <a:gd name="T2" fmla="*/ 26 w 41"/>
                <a:gd name="T3" fmla="*/ 7 h 15"/>
                <a:gd name="T4" fmla="*/ 33 w 41"/>
                <a:gd name="T5" fmla="*/ 16 h 15"/>
                <a:gd name="T6" fmla="*/ 43 w 41"/>
                <a:gd name="T7" fmla="*/ 9 h 15"/>
                <a:gd name="T8" fmla="*/ 57 w 41"/>
                <a:gd name="T9" fmla="*/ 16 h 15"/>
                <a:gd name="T10" fmla="*/ 80 w 41"/>
                <a:gd name="T11" fmla="*/ 9 h 15"/>
                <a:gd name="T12" fmla="*/ 92 w 41"/>
                <a:gd name="T13" fmla="*/ 16 h 15"/>
                <a:gd name="T14" fmla="*/ 88 w 41"/>
                <a:gd name="T15" fmla="*/ 26 h 15"/>
                <a:gd name="T16" fmla="*/ 62 w 41"/>
                <a:gd name="T17" fmla="*/ 30 h 15"/>
                <a:gd name="T18" fmla="*/ 45 w 41"/>
                <a:gd name="T19" fmla="*/ 35 h 15"/>
                <a:gd name="T20" fmla="*/ 17 w 41"/>
                <a:gd name="T21" fmla="*/ 16 h 15"/>
                <a:gd name="T22" fmla="*/ 2 w 41"/>
                <a:gd name="T23" fmla="*/ 12 h 15"/>
                <a:gd name="T24" fmla="*/ 26 w 41"/>
                <a:gd name="T25" fmla="*/ 5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" h="15">
                  <a:moveTo>
                    <a:pt x="11" y="2"/>
                  </a:moveTo>
                  <a:cubicBezTo>
                    <a:pt x="12" y="2"/>
                    <a:pt x="11" y="3"/>
                    <a:pt x="11" y="3"/>
                  </a:cubicBezTo>
                  <a:cubicBezTo>
                    <a:pt x="10" y="6"/>
                    <a:pt x="16" y="2"/>
                    <a:pt x="14" y="7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21" y="7"/>
                    <a:pt x="23" y="2"/>
                    <a:pt x="24" y="7"/>
                  </a:cubicBezTo>
                  <a:cubicBezTo>
                    <a:pt x="27" y="6"/>
                    <a:pt x="31" y="5"/>
                    <a:pt x="34" y="4"/>
                  </a:cubicBezTo>
                  <a:cubicBezTo>
                    <a:pt x="34" y="8"/>
                    <a:pt x="40" y="3"/>
                    <a:pt x="39" y="7"/>
                  </a:cubicBezTo>
                  <a:cubicBezTo>
                    <a:pt x="41" y="10"/>
                    <a:pt x="32" y="9"/>
                    <a:pt x="37" y="11"/>
                  </a:cubicBezTo>
                  <a:cubicBezTo>
                    <a:pt x="35" y="14"/>
                    <a:pt x="29" y="12"/>
                    <a:pt x="26" y="13"/>
                  </a:cubicBezTo>
                  <a:cubicBezTo>
                    <a:pt x="23" y="13"/>
                    <a:pt x="21" y="14"/>
                    <a:pt x="19" y="15"/>
                  </a:cubicBezTo>
                  <a:cubicBezTo>
                    <a:pt x="14" y="13"/>
                    <a:pt x="10" y="11"/>
                    <a:pt x="7" y="7"/>
                  </a:cubicBezTo>
                  <a:cubicBezTo>
                    <a:pt x="6" y="6"/>
                    <a:pt x="1" y="8"/>
                    <a:pt x="1" y="5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6" name="Freeform 85"/>
            <p:cNvSpPr>
              <a:spLocks/>
            </p:cNvSpPr>
            <p:nvPr/>
          </p:nvSpPr>
          <p:spPr bwMode="auto">
            <a:xfrm>
              <a:off x="8695914" y="1271437"/>
              <a:ext cx="68263" cy="19050"/>
            </a:xfrm>
            <a:custGeom>
              <a:avLst/>
              <a:gdLst>
                <a:gd name="T0" fmla="*/ 41 w 18"/>
                <a:gd name="T1" fmla="*/ 0 h 5"/>
                <a:gd name="T2" fmla="*/ 24 w 18"/>
                <a:gd name="T3" fmla="*/ 7 h 5"/>
                <a:gd name="T4" fmla="*/ 19 w 18"/>
                <a:gd name="T5" fmla="*/ 12 h 5"/>
                <a:gd name="T6" fmla="*/ 7 w 18"/>
                <a:gd name="T7" fmla="*/ 12 h 5"/>
                <a:gd name="T8" fmla="*/ 14 w 18"/>
                <a:gd name="T9" fmla="*/ 2 h 5"/>
                <a:gd name="T10" fmla="*/ 41 w 18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5">
                  <a:moveTo>
                    <a:pt x="17" y="0"/>
                  </a:moveTo>
                  <a:cubicBezTo>
                    <a:pt x="18" y="3"/>
                    <a:pt x="13" y="3"/>
                    <a:pt x="10" y="3"/>
                  </a:cubicBezTo>
                  <a:cubicBezTo>
                    <a:pt x="9" y="3"/>
                    <a:pt x="9" y="4"/>
                    <a:pt x="8" y="5"/>
                  </a:cubicBezTo>
                  <a:cubicBezTo>
                    <a:pt x="6" y="5"/>
                    <a:pt x="3" y="3"/>
                    <a:pt x="3" y="5"/>
                  </a:cubicBezTo>
                  <a:cubicBezTo>
                    <a:pt x="0" y="5"/>
                    <a:pt x="5" y="1"/>
                    <a:pt x="6" y="1"/>
                  </a:cubicBezTo>
                  <a:cubicBezTo>
                    <a:pt x="8" y="3"/>
                    <a:pt x="13" y="0"/>
                    <a:pt x="17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7" name="Freeform 86"/>
            <p:cNvSpPr>
              <a:spLocks/>
            </p:cNvSpPr>
            <p:nvPr/>
          </p:nvSpPr>
          <p:spPr bwMode="auto">
            <a:xfrm>
              <a:off x="8973727" y="1271437"/>
              <a:ext cx="63500" cy="38100"/>
            </a:xfrm>
            <a:custGeom>
              <a:avLst/>
              <a:gdLst>
                <a:gd name="T0" fmla="*/ 19 w 17"/>
                <a:gd name="T1" fmla="*/ 0 h 10"/>
                <a:gd name="T2" fmla="*/ 14 w 17"/>
                <a:gd name="T3" fmla="*/ 2 h 10"/>
                <a:gd name="T4" fmla="*/ 28 w 17"/>
                <a:gd name="T5" fmla="*/ 12 h 10"/>
                <a:gd name="T6" fmla="*/ 33 w 17"/>
                <a:gd name="T7" fmla="*/ 7 h 10"/>
                <a:gd name="T8" fmla="*/ 16 w 17"/>
                <a:gd name="T9" fmla="*/ 24 h 10"/>
                <a:gd name="T10" fmla="*/ 0 w 17"/>
                <a:gd name="T11" fmla="*/ 5 h 10"/>
                <a:gd name="T12" fmla="*/ 19 w 17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">
                  <a:moveTo>
                    <a:pt x="8" y="0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6" y="4"/>
                    <a:pt x="13" y="0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7" y="7"/>
                    <a:pt x="8" y="7"/>
                    <a:pt x="7" y="10"/>
                  </a:cubicBezTo>
                  <a:cubicBezTo>
                    <a:pt x="4" y="8"/>
                    <a:pt x="4" y="3"/>
                    <a:pt x="0" y="2"/>
                  </a:cubicBezTo>
                  <a:cubicBezTo>
                    <a:pt x="1" y="0"/>
                    <a:pt x="6" y="1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8" name="Freeform 87"/>
            <p:cNvSpPr>
              <a:spLocks noEditPoints="1"/>
            </p:cNvSpPr>
            <p:nvPr/>
          </p:nvSpPr>
          <p:spPr bwMode="auto">
            <a:xfrm>
              <a:off x="3754788" y="1315169"/>
              <a:ext cx="3732213" cy="2444750"/>
            </a:xfrm>
            <a:custGeom>
              <a:avLst/>
              <a:gdLst>
                <a:gd name="T0" fmla="*/ 1396 w 995"/>
                <a:gd name="T1" fmla="*/ 106 h 652"/>
                <a:gd name="T2" fmla="*/ 1649 w 995"/>
                <a:gd name="T3" fmla="*/ 106 h 652"/>
                <a:gd name="T4" fmla="*/ 1862 w 995"/>
                <a:gd name="T5" fmla="*/ 128 h 652"/>
                <a:gd name="T6" fmla="*/ 2136 w 995"/>
                <a:gd name="T7" fmla="*/ 172 h 652"/>
                <a:gd name="T8" fmla="*/ 2351 w 995"/>
                <a:gd name="T9" fmla="*/ 241 h 652"/>
                <a:gd name="T10" fmla="*/ 2214 w 995"/>
                <a:gd name="T11" fmla="*/ 274 h 652"/>
                <a:gd name="T12" fmla="*/ 2039 w 995"/>
                <a:gd name="T13" fmla="*/ 409 h 652"/>
                <a:gd name="T14" fmla="*/ 1971 w 995"/>
                <a:gd name="T15" fmla="*/ 449 h 652"/>
                <a:gd name="T16" fmla="*/ 2060 w 995"/>
                <a:gd name="T17" fmla="*/ 309 h 652"/>
                <a:gd name="T18" fmla="*/ 1862 w 995"/>
                <a:gd name="T19" fmla="*/ 368 h 652"/>
                <a:gd name="T20" fmla="*/ 1798 w 995"/>
                <a:gd name="T21" fmla="*/ 465 h 652"/>
                <a:gd name="T22" fmla="*/ 1685 w 995"/>
                <a:gd name="T23" fmla="*/ 619 h 652"/>
                <a:gd name="T24" fmla="*/ 1614 w 995"/>
                <a:gd name="T25" fmla="*/ 654 h 652"/>
                <a:gd name="T26" fmla="*/ 1583 w 995"/>
                <a:gd name="T27" fmla="*/ 692 h 652"/>
                <a:gd name="T28" fmla="*/ 1484 w 995"/>
                <a:gd name="T29" fmla="*/ 874 h 652"/>
                <a:gd name="T30" fmla="*/ 1427 w 995"/>
                <a:gd name="T31" fmla="*/ 1006 h 652"/>
                <a:gd name="T32" fmla="*/ 1335 w 995"/>
                <a:gd name="T33" fmla="*/ 1023 h 652"/>
                <a:gd name="T34" fmla="*/ 1316 w 995"/>
                <a:gd name="T35" fmla="*/ 1027 h 652"/>
                <a:gd name="T36" fmla="*/ 1266 w 995"/>
                <a:gd name="T37" fmla="*/ 898 h 652"/>
                <a:gd name="T38" fmla="*/ 1108 w 995"/>
                <a:gd name="T39" fmla="*/ 980 h 652"/>
                <a:gd name="T40" fmla="*/ 992 w 995"/>
                <a:gd name="T41" fmla="*/ 864 h 652"/>
                <a:gd name="T42" fmla="*/ 782 w 995"/>
                <a:gd name="T43" fmla="*/ 831 h 652"/>
                <a:gd name="T44" fmla="*/ 832 w 995"/>
                <a:gd name="T45" fmla="*/ 919 h 652"/>
                <a:gd name="T46" fmla="*/ 676 w 995"/>
                <a:gd name="T47" fmla="*/ 928 h 652"/>
                <a:gd name="T48" fmla="*/ 584 w 995"/>
                <a:gd name="T49" fmla="*/ 815 h 652"/>
                <a:gd name="T50" fmla="*/ 657 w 995"/>
                <a:gd name="T51" fmla="*/ 964 h 652"/>
                <a:gd name="T52" fmla="*/ 702 w 995"/>
                <a:gd name="T53" fmla="*/ 1117 h 652"/>
                <a:gd name="T54" fmla="*/ 614 w 995"/>
                <a:gd name="T55" fmla="*/ 1339 h 652"/>
                <a:gd name="T56" fmla="*/ 525 w 995"/>
                <a:gd name="T57" fmla="*/ 1512 h 652"/>
                <a:gd name="T58" fmla="*/ 354 w 995"/>
                <a:gd name="T59" fmla="*/ 1379 h 652"/>
                <a:gd name="T60" fmla="*/ 333 w 995"/>
                <a:gd name="T61" fmla="*/ 1176 h 652"/>
                <a:gd name="T62" fmla="*/ 69 w 995"/>
                <a:gd name="T63" fmla="*/ 1046 h 652"/>
                <a:gd name="T64" fmla="*/ 9 w 995"/>
                <a:gd name="T65" fmla="*/ 879 h 652"/>
                <a:gd name="T66" fmla="*/ 241 w 995"/>
                <a:gd name="T67" fmla="*/ 694 h 652"/>
                <a:gd name="T68" fmla="*/ 392 w 995"/>
                <a:gd name="T69" fmla="*/ 763 h 652"/>
                <a:gd name="T70" fmla="*/ 565 w 995"/>
                <a:gd name="T71" fmla="*/ 763 h 652"/>
                <a:gd name="T72" fmla="*/ 461 w 995"/>
                <a:gd name="T73" fmla="*/ 650 h 652"/>
                <a:gd name="T74" fmla="*/ 380 w 995"/>
                <a:gd name="T75" fmla="*/ 600 h 652"/>
                <a:gd name="T76" fmla="*/ 388 w 995"/>
                <a:gd name="T77" fmla="*/ 645 h 652"/>
                <a:gd name="T78" fmla="*/ 236 w 995"/>
                <a:gd name="T79" fmla="*/ 607 h 652"/>
                <a:gd name="T80" fmla="*/ 172 w 995"/>
                <a:gd name="T81" fmla="*/ 605 h 652"/>
                <a:gd name="T82" fmla="*/ 236 w 995"/>
                <a:gd name="T83" fmla="*/ 491 h 652"/>
                <a:gd name="T84" fmla="*/ 319 w 995"/>
                <a:gd name="T85" fmla="*/ 435 h 652"/>
                <a:gd name="T86" fmla="*/ 473 w 995"/>
                <a:gd name="T87" fmla="*/ 368 h 652"/>
                <a:gd name="T88" fmla="*/ 468 w 995"/>
                <a:gd name="T89" fmla="*/ 293 h 652"/>
                <a:gd name="T90" fmla="*/ 413 w 995"/>
                <a:gd name="T91" fmla="*/ 354 h 652"/>
                <a:gd name="T92" fmla="*/ 272 w 995"/>
                <a:gd name="T93" fmla="*/ 373 h 652"/>
                <a:gd name="T94" fmla="*/ 340 w 995"/>
                <a:gd name="T95" fmla="*/ 250 h 652"/>
                <a:gd name="T96" fmla="*/ 529 w 995"/>
                <a:gd name="T97" fmla="*/ 158 h 652"/>
                <a:gd name="T98" fmla="*/ 593 w 995"/>
                <a:gd name="T99" fmla="*/ 229 h 652"/>
                <a:gd name="T100" fmla="*/ 702 w 995"/>
                <a:gd name="T101" fmla="*/ 198 h 652"/>
                <a:gd name="T102" fmla="*/ 891 w 995"/>
                <a:gd name="T103" fmla="*/ 189 h 652"/>
                <a:gd name="T104" fmla="*/ 985 w 995"/>
                <a:gd name="T105" fmla="*/ 125 h 652"/>
                <a:gd name="T106" fmla="*/ 1051 w 995"/>
                <a:gd name="T107" fmla="*/ 194 h 652"/>
                <a:gd name="T108" fmla="*/ 1096 w 995"/>
                <a:gd name="T109" fmla="*/ 120 h 652"/>
                <a:gd name="T110" fmla="*/ 1328 w 995"/>
                <a:gd name="T111" fmla="*/ 26 h 652"/>
                <a:gd name="T112" fmla="*/ 555 w 995"/>
                <a:gd name="T113" fmla="*/ 557 h 652"/>
                <a:gd name="T114" fmla="*/ 671 w 995"/>
                <a:gd name="T115" fmla="*/ 633 h 652"/>
                <a:gd name="T116" fmla="*/ 794 w 995"/>
                <a:gd name="T117" fmla="*/ 614 h 652"/>
                <a:gd name="T118" fmla="*/ 754 w 995"/>
                <a:gd name="T119" fmla="*/ 671 h 652"/>
                <a:gd name="T120" fmla="*/ 560 w 995"/>
                <a:gd name="T121" fmla="*/ 1136 h 6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995" h="652">
                  <a:moveTo>
                    <a:pt x="599" y="7"/>
                  </a:moveTo>
                  <a:cubicBezTo>
                    <a:pt x="599" y="8"/>
                    <a:pt x="601" y="8"/>
                    <a:pt x="603" y="8"/>
                  </a:cubicBezTo>
                  <a:cubicBezTo>
                    <a:pt x="603" y="9"/>
                    <a:pt x="601" y="9"/>
                    <a:pt x="599" y="9"/>
                  </a:cubicBezTo>
                  <a:cubicBezTo>
                    <a:pt x="604" y="14"/>
                    <a:pt x="609" y="7"/>
                    <a:pt x="618" y="9"/>
                  </a:cubicBezTo>
                  <a:cubicBezTo>
                    <a:pt x="620" y="12"/>
                    <a:pt x="623" y="14"/>
                    <a:pt x="628" y="15"/>
                  </a:cubicBezTo>
                  <a:cubicBezTo>
                    <a:pt x="628" y="16"/>
                    <a:pt x="627" y="18"/>
                    <a:pt x="628" y="20"/>
                  </a:cubicBezTo>
                  <a:cubicBezTo>
                    <a:pt x="628" y="21"/>
                    <a:pt x="630" y="21"/>
                    <a:pt x="630" y="23"/>
                  </a:cubicBezTo>
                  <a:cubicBezTo>
                    <a:pt x="627" y="23"/>
                    <a:pt x="628" y="25"/>
                    <a:pt x="628" y="27"/>
                  </a:cubicBezTo>
                  <a:cubicBezTo>
                    <a:pt x="626" y="26"/>
                    <a:pt x="625" y="25"/>
                    <a:pt x="623" y="25"/>
                  </a:cubicBezTo>
                  <a:cubicBezTo>
                    <a:pt x="621" y="26"/>
                    <a:pt x="623" y="27"/>
                    <a:pt x="622" y="28"/>
                  </a:cubicBezTo>
                  <a:cubicBezTo>
                    <a:pt x="621" y="28"/>
                    <a:pt x="620" y="27"/>
                    <a:pt x="619" y="27"/>
                  </a:cubicBezTo>
                  <a:cubicBezTo>
                    <a:pt x="618" y="27"/>
                    <a:pt x="616" y="29"/>
                    <a:pt x="612" y="28"/>
                  </a:cubicBezTo>
                  <a:cubicBezTo>
                    <a:pt x="611" y="27"/>
                    <a:pt x="612" y="30"/>
                    <a:pt x="611" y="30"/>
                  </a:cubicBezTo>
                  <a:cubicBezTo>
                    <a:pt x="611" y="30"/>
                    <a:pt x="609" y="30"/>
                    <a:pt x="609" y="30"/>
                  </a:cubicBezTo>
                  <a:cubicBezTo>
                    <a:pt x="608" y="31"/>
                    <a:pt x="611" y="32"/>
                    <a:pt x="609" y="35"/>
                  </a:cubicBezTo>
                  <a:cubicBezTo>
                    <a:pt x="608" y="33"/>
                    <a:pt x="602" y="35"/>
                    <a:pt x="605" y="36"/>
                  </a:cubicBezTo>
                  <a:cubicBezTo>
                    <a:pt x="603" y="38"/>
                    <a:pt x="599" y="37"/>
                    <a:pt x="596" y="38"/>
                  </a:cubicBezTo>
                  <a:cubicBezTo>
                    <a:pt x="594" y="39"/>
                    <a:pt x="592" y="42"/>
                    <a:pt x="590" y="42"/>
                  </a:cubicBezTo>
                  <a:cubicBezTo>
                    <a:pt x="590" y="44"/>
                    <a:pt x="590" y="45"/>
                    <a:pt x="589" y="45"/>
                  </a:cubicBezTo>
                  <a:cubicBezTo>
                    <a:pt x="589" y="47"/>
                    <a:pt x="590" y="45"/>
                    <a:pt x="591" y="45"/>
                  </a:cubicBezTo>
                  <a:cubicBezTo>
                    <a:pt x="595" y="46"/>
                    <a:pt x="596" y="43"/>
                    <a:pt x="598" y="42"/>
                  </a:cubicBezTo>
                  <a:cubicBezTo>
                    <a:pt x="600" y="41"/>
                    <a:pt x="600" y="43"/>
                    <a:pt x="602" y="43"/>
                  </a:cubicBezTo>
                  <a:cubicBezTo>
                    <a:pt x="603" y="43"/>
                    <a:pt x="603" y="41"/>
                    <a:pt x="604" y="41"/>
                  </a:cubicBezTo>
                  <a:cubicBezTo>
                    <a:pt x="606" y="40"/>
                    <a:pt x="609" y="41"/>
                    <a:pt x="612" y="40"/>
                  </a:cubicBezTo>
                  <a:cubicBezTo>
                    <a:pt x="614" y="39"/>
                    <a:pt x="611" y="38"/>
                    <a:pt x="613" y="37"/>
                  </a:cubicBezTo>
                  <a:cubicBezTo>
                    <a:pt x="614" y="37"/>
                    <a:pt x="615" y="38"/>
                    <a:pt x="616" y="37"/>
                  </a:cubicBezTo>
                  <a:cubicBezTo>
                    <a:pt x="616" y="37"/>
                    <a:pt x="617" y="35"/>
                    <a:pt x="617" y="35"/>
                  </a:cubicBezTo>
                  <a:cubicBezTo>
                    <a:pt x="617" y="35"/>
                    <a:pt x="620" y="36"/>
                    <a:pt x="622" y="36"/>
                  </a:cubicBezTo>
                  <a:cubicBezTo>
                    <a:pt x="624" y="36"/>
                    <a:pt x="625" y="35"/>
                    <a:pt x="628" y="35"/>
                  </a:cubicBezTo>
                  <a:cubicBezTo>
                    <a:pt x="628" y="36"/>
                    <a:pt x="628" y="37"/>
                    <a:pt x="628" y="38"/>
                  </a:cubicBezTo>
                  <a:cubicBezTo>
                    <a:pt x="629" y="37"/>
                    <a:pt x="630" y="37"/>
                    <a:pt x="630" y="40"/>
                  </a:cubicBezTo>
                  <a:cubicBezTo>
                    <a:pt x="636" y="39"/>
                    <a:pt x="646" y="40"/>
                    <a:pt x="656" y="40"/>
                  </a:cubicBezTo>
                  <a:cubicBezTo>
                    <a:pt x="655" y="45"/>
                    <a:pt x="664" y="41"/>
                    <a:pt x="663" y="47"/>
                  </a:cubicBezTo>
                  <a:cubicBezTo>
                    <a:pt x="664" y="45"/>
                    <a:pt x="666" y="47"/>
                    <a:pt x="668" y="47"/>
                  </a:cubicBezTo>
                  <a:cubicBezTo>
                    <a:pt x="671" y="47"/>
                    <a:pt x="675" y="46"/>
                    <a:pt x="677" y="47"/>
                  </a:cubicBezTo>
                  <a:cubicBezTo>
                    <a:pt x="679" y="46"/>
                    <a:pt x="677" y="41"/>
                    <a:pt x="679" y="41"/>
                  </a:cubicBezTo>
                  <a:cubicBezTo>
                    <a:pt x="683" y="42"/>
                    <a:pt x="687" y="41"/>
                    <a:pt x="691" y="42"/>
                  </a:cubicBezTo>
                  <a:cubicBezTo>
                    <a:pt x="691" y="42"/>
                    <a:pt x="691" y="43"/>
                    <a:pt x="691" y="43"/>
                  </a:cubicBezTo>
                  <a:cubicBezTo>
                    <a:pt x="693" y="43"/>
                    <a:pt x="695" y="43"/>
                    <a:pt x="697" y="43"/>
                  </a:cubicBezTo>
                  <a:cubicBezTo>
                    <a:pt x="698" y="43"/>
                    <a:pt x="698" y="45"/>
                    <a:pt x="698" y="45"/>
                  </a:cubicBezTo>
                  <a:cubicBezTo>
                    <a:pt x="700" y="46"/>
                    <a:pt x="703" y="45"/>
                    <a:pt x="704" y="47"/>
                  </a:cubicBezTo>
                  <a:cubicBezTo>
                    <a:pt x="704" y="49"/>
                    <a:pt x="704" y="52"/>
                    <a:pt x="700" y="51"/>
                  </a:cubicBezTo>
                  <a:cubicBezTo>
                    <a:pt x="701" y="53"/>
                    <a:pt x="703" y="54"/>
                    <a:pt x="705" y="54"/>
                  </a:cubicBezTo>
                  <a:cubicBezTo>
                    <a:pt x="704" y="61"/>
                    <a:pt x="710" y="61"/>
                    <a:pt x="712" y="64"/>
                  </a:cubicBezTo>
                  <a:cubicBezTo>
                    <a:pt x="714" y="63"/>
                    <a:pt x="717" y="62"/>
                    <a:pt x="718" y="61"/>
                  </a:cubicBezTo>
                  <a:cubicBezTo>
                    <a:pt x="719" y="60"/>
                    <a:pt x="718" y="58"/>
                    <a:pt x="719" y="57"/>
                  </a:cubicBezTo>
                  <a:cubicBezTo>
                    <a:pt x="720" y="57"/>
                    <a:pt x="722" y="58"/>
                    <a:pt x="722" y="56"/>
                  </a:cubicBezTo>
                  <a:cubicBezTo>
                    <a:pt x="725" y="55"/>
                    <a:pt x="724" y="59"/>
                    <a:pt x="725" y="60"/>
                  </a:cubicBezTo>
                  <a:cubicBezTo>
                    <a:pt x="728" y="60"/>
                    <a:pt x="731" y="60"/>
                    <a:pt x="733" y="60"/>
                  </a:cubicBezTo>
                  <a:cubicBezTo>
                    <a:pt x="735" y="58"/>
                    <a:pt x="738" y="59"/>
                    <a:pt x="737" y="56"/>
                  </a:cubicBezTo>
                  <a:cubicBezTo>
                    <a:pt x="741" y="57"/>
                    <a:pt x="750" y="53"/>
                    <a:pt x="750" y="58"/>
                  </a:cubicBezTo>
                  <a:cubicBezTo>
                    <a:pt x="753" y="59"/>
                    <a:pt x="752" y="54"/>
                    <a:pt x="757" y="56"/>
                  </a:cubicBezTo>
                  <a:cubicBezTo>
                    <a:pt x="757" y="55"/>
                    <a:pt x="756" y="55"/>
                    <a:pt x="755" y="55"/>
                  </a:cubicBezTo>
                  <a:cubicBezTo>
                    <a:pt x="756" y="54"/>
                    <a:pt x="755" y="52"/>
                    <a:pt x="757" y="51"/>
                  </a:cubicBezTo>
                  <a:cubicBezTo>
                    <a:pt x="760" y="52"/>
                    <a:pt x="759" y="47"/>
                    <a:pt x="764" y="49"/>
                  </a:cubicBezTo>
                  <a:cubicBezTo>
                    <a:pt x="766" y="49"/>
                    <a:pt x="764" y="48"/>
                    <a:pt x="764" y="48"/>
                  </a:cubicBezTo>
                  <a:cubicBezTo>
                    <a:pt x="766" y="45"/>
                    <a:pt x="769" y="47"/>
                    <a:pt x="773" y="47"/>
                  </a:cubicBezTo>
                  <a:cubicBezTo>
                    <a:pt x="773" y="53"/>
                    <a:pt x="780" y="45"/>
                    <a:pt x="778" y="50"/>
                  </a:cubicBezTo>
                  <a:cubicBezTo>
                    <a:pt x="783" y="51"/>
                    <a:pt x="787" y="50"/>
                    <a:pt x="791" y="49"/>
                  </a:cubicBezTo>
                  <a:cubicBezTo>
                    <a:pt x="792" y="52"/>
                    <a:pt x="787" y="50"/>
                    <a:pt x="788" y="54"/>
                  </a:cubicBezTo>
                  <a:cubicBezTo>
                    <a:pt x="788" y="56"/>
                    <a:pt x="792" y="55"/>
                    <a:pt x="795" y="55"/>
                  </a:cubicBezTo>
                  <a:cubicBezTo>
                    <a:pt x="799" y="55"/>
                    <a:pt x="803" y="55"/>
                    <a:pt x="806" y="54"/>
                  </a:cubicBezTo>
                  <a:cubicBezTo>
                    <a:pt x="807" y="58"/>
                    <a:pt x="813" y="58"/>
                    <a:pt x="815" y="62"/>
                  </a:cubicBezTo>
                  <a:cubicBezTo>
                    <a:pt x="817" y="61"/>
                    <a:pt x="818" y="63"/>
                    <a:pt x="821" y="63"/>
                  </a:cubicBezTo>
                  <a:cubicBezTo>
                    <a:pt x="828" y="64"/>
                    <a:pt x="836" y="62"/>
                    <a:pt x="843" y="63"/>
                  </a:cubicBezTo>
                  <a:cubicBezTo>
                    <a:pt x="846" y="64"/>
                    <a:pt x="848" y="67"/>
                    <a:pt x="851" y="65"/>
                  </a:cubicBezTo>
                  <a:cubicBezTo>
                    <a:pt x="851" y="67"/>
                    <a:pt x="852" y="68"/>
                    <a:pt x="854" y="68"/>
                  </a:cubicBezTo>
                  <a:cubicBezTo>
                    <a:pt x="854" y="69"/>
                    <a:pt x="854" y="71"/>
                    <a:pt x="854" y="73"/>
                  </a:cubicBezTo>
                  <a:cubicBezTo>
                    <a:pt x="853" y="75"/>
                    <a:pt x="857" y="73"/>
                    <a:pt x="858" y="74"/>
                  </a:cubicBezTo>
                  <a:cubicBezTo>
                    <a:pt x="860" y="75"/>
                    <a:pt x="859" y="73"/>
                    <a:pt x="861" y="74"/>
                  </a:cubicBezTo>
                  <a:cubicBezTo>
                    <a:pt x="861" y="74"/>
                    <a:pt x="861" y="75"/>
                    <a:pt x="862" y="75"/>
                  </a:cubicBezTo>
                  <a:cubicBezTo>
                    <a:pt x="864" y="75"/>
                    <a:pt x="876" y="76"/>
                    <a:pt x="877" y="75"/>
                  </a:cubicBezTo>
                  <a:cubicBezTo>
                    <a:pt x="877" y="75"/>
                    <a:pt x="877" y="74"/>
                    <a:pt x="877" y="74"/>
                  </a:cubicBezTo>
                  <a:cubicBezTo>
                    <a:pt x="878" y="74"/>
                    <a:pt x="880" y="75"/>
                    <a:pt x="881" y="75"/>
                  </a:cubicBezTo>
                  <a:cubicBezTo>
                    <a:pt x="882" y="74"/>
                    <a:pt x="884" y="73"/>
                    <a:pt x="884" y="75"/>
                  </a:cubicBezTo>
                  <a:cubicBezTo>
                    <a:pt x="886" y="73"/>
                    <a:pt x="890" y="72"/>
                    <a:pt x="894" y="71"/>
                  </a:cubicBezTo>
                  <a:cubicBezTo>
                    <a:pt x="893" y="75"/>
                    <a:pt x="894" y="77"/>
                    <a:pt x="895" y="80"/>
                  </a:cubicBezTo>
                  <a:cubicBezTo>
                    <a:pt x="900" y="79"/>
                    <a:pt x="901" y="82"/>
                    <a:pt x="905" y="80"/>
                  </a:cubicBezTo>
                  <a:cubicBezTo>
                    <a:pt x="906" y="78"/>
                    <a:pt x="904" y="77"/>
                    <a:pt x="903" y="77"/>
                  </a:cubicBezTo>
                  <a:cubicBezTo>
                    <a:pt x="904" y="76"/>
                    <a:pt x="904" y="75"/>
                    <a:pt x="904" y="73"/>
                  </a:cubicBezTo>
                  <a:cubicBezTo>
                    <a:pt x="907" y="70"/>
                    <a:pt x="914" y="71"/>
                    <a:pt x="916" y="74"/>
                  </a:cubicBezTo>
                  <a:cubicBezTo>
                    <a:pt x="921" y="74"/>
                    <a:pt x="926" y="73"/>
                    <a:pt x="931" y="74"/>
                  </a:cubicBezTo>
                  <a:cubicBezTo>
                    <a:pt x="933" y="74"/>
                    <a:pt x="936" y="77"/>
                    <a:pt x="937" y="74"/>
                  </a:cubicBezTo>
                  <a:cubicBezTo>
                    <a:pt x="940" y="75"/>
                    <a:pt x="939" y="76"/>
                    <a:pt x="943" y="77"/>
                  </a:cubicBezTo>
                  <a:cubicBezTo>
                    <a:pt x="944" y="78"/>
                    <a:pt x="945" y="80"/>
                    <a:pt x="945" y="80"/>
                  </a:cubicBezTo>
                  <a:cubicBezTo>
                    <a:pt x="946" y="80"/>
                    <a:pt x="947" y="79"/>
                    <a:pt x="947" y="78"/>
                  </a:cubicBezTo>
                  <a:cubicBezTo>
                    <a:pt x="948" y="79"/>
                    <a:pt x="947" y="80"/>
                    <a:pt x="948" y="81"/>
                  </a:cubicBezTo>
                  <a:cubicBezTo>
                    <a:pt x="948" y="81"/>
                    <a:pt x="950" y="80"/>
                    <a:pt x="950" y="81"/>
                  </a:cubicBezTo>
                  <a:cubicBezTo>
                    <a:pt x="951" y="82"/>
                    <a:pt x="953" y="82"/>
                    <a:pt x="956" y="83"/>
                  </a:cubicBezTo>
                  <a:cubicBezTo>
                    <a:pt x="958" y="84"/>
                    <a:pt x="961" y="84"/>
                    <a:pt x="963" y="86"/>
                  </a:cubicBezTo>
                  <a:cubicBezTo>
                    <a:pt x="964" y="86"/>
                    <a:pt x="964" y="88"/>
                    <a:pt x="964" y="88"/>
                  </a:cubicBezTo>
                  <a:cubicBezTo>
                    <a:pt x="965" y="88"/>
                    <a:pt x="966" y="87"/>
                    <a:pt x="967" y="88"/>
                  </a:cubicBezTo>
                  <a:cubicBezTo>
                    <a:pt x="967" y="88"/>
                    <a:pt x="966" y="90"/>
                    <a:pt x="967" y="90"/>
                  </a:cubicBezTo>
                  <a:cubicBezTo>
                    <a:pt x="967" y="91"/>
                    <a:pt x="969" y="90"/>
                    <a:pt x="969" y="90"/>
                  </a:cubicBezTo>
                  <a:cubicBezTo>
                    <a:pt x="970" y="91"/>
                    <a:pt x="968" y="95"/>
                    <a:pt x="972" y="94"/>
                  </a:cubicBezTo>
                  <a:cubicBezTo>
                    <a:pt x="972" y="97"/>
                    <a:pt x="972" y="99"/>
                    <a:pt x="972" y="102"/>
                  </a:cubicBezTo>
                  <a:cubicBezTo>
                    <a:pt x="977" y="102"/>
                    <a:pt x="980" y="101"/>
                    <a:pt x="981" y="97"/>
                  </a:cubicBezTo>
                  <a:cubicBezTo>
                    <a:pt x="984" y="99"/>
                    <a:pt x="988" y="98"/>
                    <a:pt x="991" y="100"/>
                  </a:cubicBezTo>
                  <a:cubicBezTo>
                    <a:pt x="992" y="100"/>
                    <a:pt x="991" y="102"/>
                    <a:pt x="991" y="102"/>
                  </a:cubicBezTo>
                  <a:cubicBezTo>
                    <a:pt x="992" y="103"/>
                    <a:pt x="994" y="102"/>
                    <a:pt x="995" y="102"/>
                  </a:cubicBezTo>
                  <a:cubicBezTo>
                    <a:pt x="994" y="103"/>
                    <a:pt x="992" y="103"/>
                    <a:pt x="992" y="106"/>
                  </a:cubicBezTo>
                  <a:cubicBezTo>
                    <a:pt x="991" y="106"/>
                    <a:pt x="990" y="104"/>
                    <a:pt x="989" y="104"/>
                  </a:cubicBezTo>
                  <a:cubicBezTo>
                    <a:pt x="988" y="105"/>
                    <a:pt x="988" y="107"/>
                    <a:pt x="985" y="107"/>
                  </a:cubicBezTo>
                  <a:cubicBezTo>
                    <a:pt x="986" y="109"/>
                    <a:pt x="989" y="108"/>
                    <a:pt x="988" y="111"/>
                  </a:cubicBezTo>
                  <a:cubicBezTo>
                    <a:pt x="983" y="108"/>
                    <a:pt x="987" y="113"/>
                    <a:pt x="984" y="114"/>
                  </a:cubicBezTo>
                  <a:cubicBezTo>
                    <a:pt x="983" y="114"/>
                    <a:pt x="982" y="115"/>
                    <a:pt x="982" y="116"/>
                  </a:cubicBezTo>
                  <a:cubicBezTo>
                    <a:pt x="980" y="116"/>
                    <a:pt x="979" y="116"/>
                    <a:pt x="978" y="115"/>
                  </a:cubicBezTo>
                  <a:cubicBezTo>
                    <a:pt x="978" y="115"/>
                    <a:pt x="977" y="113"/>
                    <a:pt x="976" y="113"/>
                  </a:cubicBezTo>
                  <a:cubicBezTo>
                    <a:pt x="974" y="112"/>
                    <a:pt x="973" y="112"/>
                    <a:pt x="971" y="111"/>
                  </a:cubicBezTo>
                  <a:cubicBezTo>
                    <a:pt x="970" y="111"/>
                    <a:pt x="969" y="109"/>
                    <a:pt x="969" y="109"/>
                  </a:cubicBezTo>
                  <a:cubicBezTo>
                    <a:pt x="968" y="108"/>
                    <a:pt x="966" y="109"/>
                    <a:pt x="964" y="109"/>
                  </a:cubicBezTo>
                  <a:cubicBezTo>
                    <a:pt x="964" y="109"/>
                    <a:pt x="964" y="108"/>
                    <a:pt x="963" y="108"/>
                  </a:cubicBezTo>
                  <a:cubicBezTo>
                    <a:pt x="962" y="108"/>
                    <a:pt x="960" y="104"/>
                    <a:pt x="958" y="107"/>
                  </a:cubicBezTo>
                  <a:cubicBezTo>
                    <a:pt x="957" y="107"/>
                    <a:pt x="957" y="105"/>
                    <a:pt x="957" y="103"/>
                  </a:cubicBezTo>
                  <a:cubicBezTo>
                    <a:pt x="955" y="103"/>
                    <a:pt x="952" y="103"/>
                    <a:pt x="950" y="103"/>
                  </a:cubicBezTo>
                  <a:cubicBezTo>
                    <a:pt x="948" y="103"/>
                    <a:pt x="950" y="106"/>
                    <a:pt x="950" y="106"/>
                  </a:cubicBezTo>
                  <a:cubicBezTo>
                    <a:pt x="950" y="107"/>
                    <a:pt x="947" y="108"/>
                    <a:pt x="948" y="110"/>
                  </a:cubicBezTo>
                  <a:cubicBezTo>
                    <a:pt x="943" y="110"/>
                    <a:pt x="942" y="114"/>
                    <a:pt x="936" y="113"/>
                  </a:cubicBezTo>
                  <a:cubicBezTo>
                    <a:pt x="935" y="113"/>
                    <a:pt x="935" y="115"/>
                    <a:pt x="932" y="115"/>
                  </a:cubicBezTo>
                  <a:cubicBezTo>
                    <a:pt x="933" y="117"/>
                    <a:pt x="935" y="116"/>
                    <a:pt x="937" y="116"/>
                  </a:cubicBezTo>
                  <a:cubicBezTo>
                    <a:pt x="939" y="117"/>
                    <a:pt x="939" y="118"/>
                    <a:pt x="941" y="118"/>
                  </a:cubicBezTo>
                  <a:cubicBezTo>
                    <a:pt x="940" y="122"/>
                    <a:pt x="940" y="121"/>
                    <a:pt x="942" y="123"/>
                  </a:cubicBezTo>
                  <a:cubicBezTo>
                    <a:pt x="943" y="126"/>
                    <a:pt x="946" y="126"/>
                    <a:pt x="948" y="128"/>
                  </a:cubicBezTo>
                  <a:cubicBezTo>
                    <a:pt x="948" y="128"/>
                    <a:pt x="944" y="131"/>
                    <a:pt x="944" y="131"/>
                  </a:cubicBezTo>
                  <a:cubicBezTo>
                    <a:pt x="941" y="132"/>
                    <a:pt x="941" y="129"/>
                    <a:pt x="940" y="129"/>
                  </a:cubicBezTo>
                  <a:cubicBezTo>
                    <a:pt x="940" y="129"/>
                    <a:pt x="941" y="131"/>
                    <a:pt x="940" y="131"/>
                  </a:cubicBezTo>
                  <a:cubicBezTo>
                    <a:pt x="936" y="132"/>
                    <a:pt x="930" y="131"/>
                    <a:pt x="927" y="133"/>
                  </a:cubicBezTo>
                  <a:cubicBezTo>
                    <a:pt x="925" y="133"/>
                    <a:pt x="920" y="135"/>
                    <a:pt x="921" y="137"/>
                  </a:cubicBezTo>
                  <a:cubicBezTo>
                    <a:pt x="915" y="136"/>
                    <a:pt x="915" y="140"/>
                    <a:pt x="911" y="141"/>
                  </a:cubicBezTo>
                  <a:cubicBezTo>
                    <a:pt x="910" y="142"/>
                    <a:pt x="910" y="142"/>
                    <a:pt x="909" y="143"/>
                  </a:cubicBezTo>
                  <a:cubicBezTo>
                    <a:pt x="908" y="144"/>
                    <a:pt x="907" y="145"/>
                    <a:pt x="905" y="146"/>
                  </a:cubicBezTo>
                  <a:cubicBezTo>
                    <a:pt x="904" y="146"/>
                    <a:pt x="903" y="147"/>
                    <a:pt x="903" y="148"/>
                  </a:cubicBezTo>
                  <a:cubicBezTo>
                    <a:pt x="899" y="147"/>
                    <a:pt x="893" y="149"/>
                    <a:pt x="891" y="147"/>
                  </a:cubicBezTo>
                  <a:cubicBezTo>
                    <a:pt x="890" y="148"/>
                    <a:pt x="887" y="147"/>
                    <a:pt x="888" y="150"/>
                  </a:cubicBezTo>
                  <a:cubicBezTo>
                    <a:pt x="881" y="151"/>
                    <a:pt x="880" y="151"/>
                    <a:pt x="874" y="150"/>
                  </a:cubicBezTo>
                  <a:cubicBezTo>
                    <a:pt x="873" y="150"/>
                    <a:pt x="872" y="151"/>
                    <a:pt x="871" y="151"/>
                  </a:cubicBezTo>
                  <a:cubicBezTo>
                    <a:pt x="870" y="152"/>
                    <a:pt x="868" y="153"/>
                    <a:pt x="868" y="155"/>
                  </a:cubicBezTo>
                  <a:cubicBezTo>
                    <a:pt x="868" y="158"/>
                    <a:pt x="862" y="157"/>
                    <a:pt x="863" y="162"/>
                  </a:cubicBezTo>
                  <a:cubicBezTo>
                    <a:pt x="862" y="166"/>
                    <a:pt x="866" y="165"/>
                    <a:pt x="868" y="167"/>
                  </a:cubicBezTo>
                  <a:cubicBezTo>
                    <a:pt x="867" y="170"/>
                    <a:pt x="867" y="173"/>
                    <a:pt x="863" y="173"/>
                  </a:cubicBezTo>
                  <a:cubicBezTo>
                    <a:pt x="863" y="175"/>
                    <a:pt x="863" y="176"/>
                    <a:pt x="861" y="176"/>
                  </a:cubicBezTo>
                  <a:cubicBezTo>
                    <a:pt x="861" y="178"/>
                    <a:pt x="861" y="179"/>
                    <a:pt x="861" y="181"/>
                  </a:cubicBezTo>
                  <a:cubicBezTo>
                    <a:pt x="861" y="183"/>
                    <a:pt x="863" y="180"/>
                    <a:pt x="863" y="182"/>
                  </a:cubicBezTo>
                  <a:cubicBezTo>
                    <a:pt x="864" y="185"/>
                    <a:pt x="861" y="184"/>
                    <a:pt x="861" y="184"/>
                  </a:cubicBezTo>
                  <a:cubicBezTo>
                    <a:pt x="860" y="185"/>
                    <a:pt x="860" y="188"/>
                    <a:pt x="859" y="188"/>
                  </a:cubicBezTo>
                  <a:cubicBezTo>
                    <a:pt x="858" y="189"/>
                    <a:pt x="855" y="188"/>
                    <a:pt x="854" y="189"/>
                  </a:cubicBezTo>
                  <a:cubicBezTo>
                    <a:pt x="853" y="190"/>
                    <a:pt x="854" y="193"/>
                    <a:pt x="854" y="194"/>
                  </a:cubicBezTo>
                  <a:cubicBezTo>
                    <a:pt x="853" y="195"/>
                    <a:pt x="853" y="192"/>
                    <a:pt x="852" y="191"/>
                  </a:cubicBezTo>
                  <a:cubicBezTo>
                    <a:pt x="852" y="191"/>
                    <a:pt x="849" y="192"/>
                    <a:pt x="851" y="197"/>
                  </a:cubicBezTo>
                  <a:cubicBezTo>
                    <a:pt x="849" y="196"/>
                    <a:pt x="850" y="199"/>
                    <a:pt x="849" y="200"/>
                  </a:cubicBezTo>
                  <a:cubicBezTo>
                    <a:pt x="848" y="200"/>
                    <a:pt x="847" y="199"/>
                    <a:pt x="846" y="200"/>
                  </a:cubicBezTo>
                  <a:cubicBezTo>
                    <a:pt x="846" y="200"/>
                    <a:pt x="846" y="203"/>
                    <a:pt x="844" y="202"/>
                  </a:cubicBezTo>
                  <a:cubicBezTo>
                    <a:pt x="844" y="204"/>
                    <a:pt x="843" y="205"/>
                    <a:pt x="843" y="207"/>
                  </a:cubicBezTo>
                  <a:cubicBezTo>
                    <a:pt x="841" y="207"/>
                    <a:pt x="838" y="206"/>
                    <a:pt x="838" y="208"/>
                  </a:cubicBezTo>
                  <a:cubicBezTo>
                    <a:pt x="837" y="207"/>
                    <a:pt x="839" y="206"/>
                    <a:pt x="838" y="204"/>
                  </a:cubicBezTo>
                  <a:cubicBezTo>
                    <a:pt x="838" y="205"/>
                    <a:pt x="837" y="204"/>
                    <a:pt x="837" y="203"/>
                  </a:cubicBezTo>
                  <a:cubicBezTo>
                    <a:pt x="837" y="203"/>
                    <a:pt x="837" y="202"/>
                    <a:pt x="837" y="201"/>
                  </a:cubicBezTo>
                  <a:cubicBezTo>
                    <a:pt x="836" y="200"/>
                    <a:pt x="835" y="199"/>
                    <a:pt x="835" y="199"/>
                  </a:cubicBezTo>
                  <a:cubicBezTo>
                    <a:pt x="834" y="198"/>
                    <a:pt x="834" y="197"/>
                    <a:pt x="832" y="197"/>
                  </a:cubicBezTo>
                  <a:cubicBezTo>
                    <a:pt x="834" y="196"/>
                    <a:pt x="834" y="193"/>
                    <a:pt x="834" y="190"/>
                  </a:cubicBezTo>
                  <a:cubicBezTo>
                    <a:pt x="834" y="188"/>
                    <a:pt x="833" y="188"/>
                    <a:pt x="832" y="187"/>
                  </a:cubicBezTo>
                  <a:cubicBezTo>
                    <a:pt x="832" y="182"/>
                    <a:pt x="833" y="177"/>
                    <a:pt x="832" y="174"/>
                  </a:cubicBezTo>
                  <a:cubicBezTo>
                    <a:pt x="837" y="177"/>
                    <a:pt x="833" y="172"/>
                    <a:pt x="835" y="169"/>
                  </a:cubicBezTo>
                  <a:cubicBezTo>
                    <a:pt x="835" y="169"/>
                    <a:pt x="836" y="173"/>
                    <a:pt x="837" y="170"/>
                  </a:cubicBezTo>
                  <a:cubicBezTo>
                    <a:pt x="837" y="170"/>
                    <a:pt x="837" y="168"/>
                    <a:pt x="837" y="168"/>
                  </a:cubicBezTo>
                  <a:cubicBezTo>
                    <a:pt x="838" y="166"/>
                    <a:pt x="843" y="163"/>
                    <a:pt x="844" y="162"/>
                  </a:cubicBezTo>
                  <a:cubicBezTo>
                    <a:pt x="844" y="162"/>
                    <a:pt x="846" y="162"/>
                    <a:pt x="845" y="161"/>
                  </a:cubicBezTo>
                  <a:cubicBezTo>
                    <a:pt x="844" y="159"/>
                    <a:pt x="846" y="160"/>
                    <a:pt x="848" y="160"/>
                  </a:cubicBezTo>
                  <a:cubicBezTo>
                    <a:pt x="849" y="159"/>
                    <a:pt x="850" y="157"/>
                    <a:pt x="850" y="154"/>
                  </a:cubicBezTo>
                  <a:cubicBezTo>
                    <a:pt x="850" y="154"/>
                    <a:pt x="854" y="152"/>
                    <a:pt x="854" y="151"/>
                  </a:cubicBezTo>
                  <a:cubicBezTo>
                    <a:pt x="854" y="151"/>
                    <a:pt x="852" y="151"/>
                    <a:pt x="852" y="151"/>
                  </a:cubicBezTo>
                  <a:cubicBezTo>
                    <a:pt x="853" y="151"/>
                    <a:pt x="853" y="149"/>
                    <a:pt x="854" y="149"/>
                  </a:cubicBezTo>
                  <a:cubicBezTo>
                    <a:pt x="855" y="149"/>
                    <a:pt x="857" y="152"/>
                    <a:pt x="856" y="147"/>
                  </a:cubicBezTo>
                  <a:cubicBezTo>
                    <a:pt x="858" y="147"/>
                    <a:pt x="860" y="146"/>
                    <a:pt x="862" y="146"/>
                  </a:cubicBezTo>
                  <a:cubicBezTo>
                    <a:pt x="862" y="145"/>
                    <a:pt x="863" y="143"/>
                    <a:pt x="863" y="143"/>
                  </a:cubicBezTo>
                  <a:cubicBezTo>
                    <a:pt x="864" y="143"/>
                    <a:pt x="865" y="144"/>
                    <a:pt x="865" y="143"/>
                  </a:cubicBezTo>
                  <a:cubicBezTo>
                    <a:pt x="866" y="143"/>
                    <a:pt x="867" y="142"/>
                    <a:pt x="868" y="141"/>
                  </a:cubicBezTo>
                  <a:cubicBezTo>
                    <a:pt x="868" y="140"/>
                    <a:pt x="869" y="141"/>
                    <a:pt x="869" y="140"/>
                  </a:cubicBezTo>
                  <a:cubicBezTo>
                    <a:pt x="869" y="138"/>
                    <a:pt x="870" y="135"/>
                    <a:pt x="872" y="137"/>
                  </a:cubicBezTo>
                  <a:cubicBezTo>
                    <a:pt x="872" y="135"/>
                    <a:pt x="872" y="133"/>
                    <a:pt x="872" y="131"/>
                  </a:cubicBezTo>
                  <a:cubicBezTo>
                    <a:pt x="870" y="131"/>
                    <a:pt x="868" y="132"/>
                    <a:pt x="867" y="133"/>
                  </a:cubicBezTo>
                  <a:cubicBezTo>
                    <a:pt x="866" y="133"/>
                    <a:pt x="865" y="134"/>
                    <a:pt x="864" y="135"/>
                  </a:cubicBezTo>
                  <a:cubicBezTo>
                    <a:pt x="864" y="136"/>
                    <a:pt x="863" y="135"/>
                    <a:pt x="863" y="136"/>
                  </a:cubicBezTo>
                  <a:cubicBezTo>
                    <a:pt x="863" y="138"/>
                    <a:pt x="858" y="138"/>
                    <a:pt x="858" y="141"/>
                  </a:cubicBezTo>
                  <a:cubicBezTo>
                    <a:pt x="856" y="140"/>
                    <a:pt x="855" y="141"/>
                    <a:pt x="855" y="143"/>
                  </a:cubicBezTo>
                  <a:cubicBezTo>
                    <a:pt x="853" y="144"/>
                    <a:pt x="854" y="141"/>
                    <a:pt x="854" y="141"/>
                  </a:cubicBezTo>
                  <a:cubicBezTo>
                    <a:pt x="853" y="141"/>
                    <a:pt x="851" y="141"/>
                    <a:pt x="851" y="141"/>
                  </a:cubicBezTo>
                  <a:cubicBezTo>
                    <a:pt x="851" y="140"/>
                    <a:pt x="852" y="138"/>
                    <a:pt x="851" y="137"/>
                  </a:cubicBezTo>
                  <a:cubicBezTo>
                    <a:pt x="846" y="138"/>
                    <a:pt x="843" y="136"/>
                    <a:pt x="839" y="137"/>
                  </a:cubicBezTo>
                  <a:cubicBezTo>
                    <a:pt x="838" y="138"/>
                    <a:pt x="839" y="139"/>
                    <a:pt x="838" y="140"/>
                  </a:cubicBezTo>
                  <a:cubicBezTo>
                    <a:pt x="837" y="141"/>
                    <a:pt x="835" y="140"/>
                    <a:pt x="834" y="141"/>
                  </a:cubicBezTo>
                  <a:cubicBezTo>
                    <a:pt x="832" y="142"/>
                    <a:pt x="831" y="143"/>
                    <a:pt x="830" y="144"/>
                  </a:cubicBezTo>
                  <a:cubicBezTo>
                    <a:pt x="829" y="145"/>
                    <a:pt x="829" y="147"/>
                    <a:pt x="826" y="147"/>
                  </a:cubicBezTo>
                  <a:cubicBezTo>
                    <a:pt x="826" y="150"/>
                    <a:pt x="828" y="150"/>
                    <a:pt x="828" y="153"/>
                  </a:cubicBezTo>
                  <a:cubicBezTo>
                    <a:pt x="826" y="153"/>
                    <a:pt x="825" y="154"/>
                    <a:pt x="825" y="156"/>
                  </a:cubicBezTo>
                  <a:cubicBezTo>
                    <a:pt x="820" y="155"/>
                    <a:pt x="819" y="158"/>
                    <a:pt x="815" y="157"/>
                  </a:cubicBezTo>
                  <a:cubicBezTo>
                    <a:pt x="813" y="156"/>
                    <a:pt x="814" y="155"/>
                    <a:pt x="815" y="154"/>
                  </a:cubicBezTo>
                  <a:cubicBezTo>
                    <a:pt x="813" y="154"/>
                    <a:pt x="812" y="153"/>
                    <a:pt x="812" y="151"/>
                  </a:cubicBezTo>
                  <a:cubicBezTo>
                    <a:pt x="810" y="151"/>
                    <a:pt x="808" y="152"/>
                    <a:pt x="808" y="150"/>
                  </a:cubicBezTo>
                  <a:cubicBezTo>
                    <a:pt x="802" y="153"/>
                    <a:pt x="795" y="155"/>
                    <a:pt x="788" y="156"/>
                  </a:cubicBezTo>
                  <a:cubicBezTo>
                    <a:pt x="787" y="154"/>
                    <a:pt x="784" y="155"/>
                    <a:pt x="785" y="151"/>
                  </a:cubicBezTo>
                  <a:cubicBezTo>
                    <a:pt x="784" y="151"/>
                    <a:pt x="782" y="151"/>
                    <a:pt x="781" y="151"/>
                  </a:cubicBezTo>
                  <a:cubicBezTo>
                    <a:pt x="776" y="153"/>
                    <a:pt x="772" y="154"/>
                    <a:pt x="768" y="156"/>
                  </a:cubicBezTo>
                  <a:cubicBezTo>
                    <a:pt x="764" y="158"/>
                    <a:pt x="762" y="161"/>
                    <a:pt x="758" y="162"/>
                  </a:cubicBezTo>
                  <a:cubicBezTo>
                    <a:pt x="759" y="164"/>
                    <a:pt x="758" y="166"/>
                    <a:pt x="756" y="166"/>
                  </a:cubicBezTo>
                  <a:cubicBezTo>
                    <a:pt x="757" y="169"/>
                    <a:pt x="754" y="169"/>
                    <a:pt x="755" y="171"/>
                  </a:cubicBezTo>
                  <a:cubicBezTo>
                    <a:pt x="752" y="169"/>
                    <a:pt x="750" y="176"/>
                    <a:pt x="749" y="175"/>
                  </a:cubicBezTo>
                  <a:cubicBezTo>
                    <a:pt x="746" y="173"/>
                    <a:pt x="748" y="176"/>
                    <a:pt x="745" y="176"/>
                  </a:cubicBezTo>
                  <a:cubicBezTo>
                    <a:pt x="743" y="176"/>
                    <a:pt x="743" y="177"/>
                    <a:pt x="743" y="179"/>
                  </a:cubicBezTo>
                  <a:cubicBezTo>
                    <a:pt x="737" y="177"/>
                    <a:pt x="739" y="183"/>
                    <a:pt x="735" y="182"/>
                  </a:cubicBezTo>
                  <a:cubicBezTo>
                    <a:pt x="735" y="183"/>
                    <a:pt x="739" y="188"/>
                    <a:pt x="739" y="186"/>
                  </a:cubicBezTo>
                  <a:cubicBezTo>
                    <a:pt x="741" y="186"/>
                    <a:pt x="740" y="189"/>
                    <a:pt x="741" y="190"/>
                  </a:cubicBezTo>
                  <a:cubicBezTo>
                    <a:pt x="742" y="189"/>
                    <a:pt x="744" y="191"/>
                    <a:pt x="744" y="191"/>
                  </a:cubicBezTo>
                  <a:cubicBezTo>
                    <a:pt x="745" y="192"/>
                    <a:pt x="747" y="190"/>
                    <a:pt x="749" y="190"/>
                  </a:cubicBezTo>
                  <a:cubicBezTo>
                    <a:pt x="749" y="190"/>
                    <a:pt x="751" y="191"/>
                    <a:pt x="750" y="191"/>
                  </a:cubicBezTo>
                  <a:cubicBezTo>
                    <a:pt x="752" y="191"/>
                    <a:pt x="753" y="188"/>
                    <a:pt x="753" y="190"/>
                  </a:cubicBezTo>
                  <a:cubicBezTo>
                    <a:pt x="755" y="190"/>
                    <a:pt x="754" y="189"/>
                    <a:pt x="755" y="188"/>
                  </a:cubicBezTo>
                  <a:cubicBezTo>
                    <a:pt x="757" y="188"/>
                    <a:pt x="757" y="197"/>
                    <a:pt x="759" y="193"/>
                  </a:cubicBezTo>
                  <a:cubicBezTo>
                    <a:pt x="762" y="192"/>
                    <a:pt x="759" y="198"/>
                    <a:pt x="763" y="196"/>
                  </a:cubicBezTo>
                  <a:cubicBezTo>
                    <a:pt x="763" y="198"/>
                    <a:pt x="761" y="197"/>
                    <a:pt x="761" y="197"/>
                  </a:cubicBezTo>
                  <a:cubicBezTo>
                    <a:pt x="760" y="198"/>
                    <a:pt x="762" y="200"/>
                    <a:pt x="762" y="202"/>
                  </a:cubicBezTo>
                  <a:cubicBezTo>
                    <a:pt x="762" y="202"/>
                    <a:pt x="761" y="202"/>
                    <a:pt x="761" y="203"/>
                  </a:cubicBezTo>
                  <a:cubicBezTo>
                    <a:pt x="760" y="204"/>
                    <a:pt x="760" y="205"/>
                    <a:pt x="759" y="206"/>
                  </a:cubicBezTo>
                  <a:cubicBezTo>
                    <a:pt x="759" y="209"/>
                    <a:pt x="761" y="216"/>
                    <a:pt x="757" y="213"/>
                  </a:cubicBezTo>
                  <a:cubicBezTo>
                    <a:pt x="758" y="223"/>
                    <a:pt x="753" y="228"/>
                    <a:pt x="751" y="235"/>
                  </a:cubicBezTo>
                  <a:cubicBezTo>
                    <a:pt x="750" y="236"/>
                    <a:pt x="749" y="235"/>
                    <a:pt x="748" y="235"/>
                  </a:cubicBezTo>
                  <a:cubicBezTo>
                    <a:pt x="747" y="236"/>
                    <a:pt x="748" y="238"/>
                    <a:pt x="748" y="239"/>
                  </a:cubicBezTo>
                  <a:cubicBezTo>
                    <a:pt x="747" y="240"/>
                    <a:pt x="745" y="239"/>
                    <a:pt x="744" y="240"/>
                  </a:cubicBezTo>
                  <a:cubicBezTo>
                    <a:pt x="744" y="240"/>
                    <a:pt x="744" y="242"/>
                    <a:pt x="744" y="242"/>
                  </a:cubicBezTo>
                  <a:cubicBezTo>
                    <a:pt x="744" y="242"/>
                    <a:pt x="742" y="242"/>
                    <a:pt x="742" y="242"/>
                  </a:cubicBezTo>
                  <a:cubicBezTo>
                    <a:pt x="741" y="243"/>
                    <a:pt x="743" y="244"/>
                    <a:pt x="743" y="243"/>
                  </a:cubicBezTo>
                  <a:cubicBezTo>
                    <a:pt x="742" y="245"/>
                    <a:pt x="740" y="245"/>
                    <a:pt x="739" y="246"/>
                  </a:cubicBezTo>
                  <a:cubicBezTo>
                    <a:pt x="739" y="246"/>
                    <a:pt x="739" y="248"/>
                    <a:pt x="738" y="249"/>
                  </a:cubicBezTo>
                  <a:cubicBezTo>
                    <a:pt x="737" y="250"/>
                    <a:pt x="736" y="249"/>
                    <a:pt x="735" y="250"/>
                  </a:cubicBezTo>
                  <a:cubicBezTo>
                    <a:pt x="734" y="251"/>
                    <a:pt x="734" y="253"/>
                    <a:pt x="733" y="254"/>
                  </a:cubicBezTo>
                  <a:cubicBezTo>
                    <a:pt x="733" y="254"/>
                    <a:pt x="731" y="254"/>
                    <a:pt x="731" y="254"/>
                  </a:cubicBezTo>
                  <a:cubicBezTo>
                    <a:pt x="731" y="254"/>
                    <a:pt x="731" y="257"/>
                    <a:pt x="730" y="256"/>
                  </a:cubicBezTo>
                  <a:cubicBezTo>
                    <a:pt x="729" y="255"/>
                    <a:pt x="728" y="255"/>
                    <a:pt x="728" y="259"/>
                  </a:cubicBezTo>
                  <a:cubicBezTo>
                    <a:pt x="722" y="259"/>
                    <a:pt x="722" y="259"/>
                    <a:pt x="716" y="259"/>
                  </a:cubicBezTo>
                  <a:cubicBezTo>
                    <a:pt x="716" y="259"/>
                    <a:pt x="711" y="262"/>
                    <a:pt x="713" y="262"/>
                  </a:cubicBezTo>
                  <a:cubicBezTo>
                    <a:pt x="715" y="265"/>
                    <a:pt x="705" y="262"/>
                    <a:pt x="710" y="264"/>
                  </a:cubicBezTo>
                  <a:cubicBezTo>
                    <a:pt x="710" y="266"/>
                    <a:pt x="708" y="266"/>
                    <a:pt x="708" y="264"/>
                  </a:cubicBezTo>
                  <a:cubicBezTo>
                    <a:pt x="705" y="267"/>
                    <a:pt x="706" y="270"/>
                    <a:pt x="706" y="274"/>
                  </a:cubicBezTo>
                  <a:cubicBezTo>
                    <a:pt x="703" y="275"/>
                    <a:pt x="704" y="275"/>
                    <a:pt x="700" y="274"/>
                  </a:cubicBezTo>
                  <a:cubicBezTo>
                    <a:pt x="702" y="275"/>
                    <a:pt x="702" y="276"/>
                    <a:pt x="699" y="276"/>
                  </a:cubicBezTo>
                  <a:cubicBezTo>
                    <a:pt x="699" y="279"/>
                    <a:pt x="700" y="289"/>
                    <a:pt x="702" y="286"/>
                  </a:cubicBezTo>
                  <a:cubicBezTo>
                    <a:pt x="704" y="286"/>
                    <a:pt x="702" y="295"/>
                    <a:pt x="705" y="295"/>
                  </a:cubicBezTo>
                  <a:cubicBezTo>
                    <a:pt x="708" y="295"/>
                    <a:pt x="705" y="299"/>
                    <a:pt x="708" y="300"/>
                  </a:cubicBezTo>
                  <a:cubicBezTo>
                    <a:pt x="707" y="300"/>
                    <a:pt x="707" y="302"/>
                    <a:pt x="706" y="302"/>
                  </a:cubicBezTo>
                  <a:cubicBezTo>
                    <a:pt x="705" y="303"/>
                    <a:pt x="704" y="301"/>
                    <a:pt x="704" y="301"/>
                  </a:cubicBezTo>
                  <a:cubicBezTo>
                    <a:pt x="703" y="302"/>
                    <a:pt x="704" y="303"/>
                    <a:pt x="703" y="303"/>
                  </a:cubicBezTo>
                  <a:cubicBezTo>
                    <a:pt x="702" y="304"/>
                    <a:pt x="700" y="303"/>
                    <a:pt x="699" y="303"/>
                  </a:cubicBezTo>
                  <a:cubicBezTo>
                    <a:pt x="697" y="304"/>
                    <a:pt x="693" y="307"/>
                    <a:pt x="691" y="304"/>
                  </a:cubicBezTo>
                  <a:cubicBezTo>
                    <a:pt x="691" y="302"/>
                    <a:pt x="692" y="301"/>
                    <a:pt x="692" y="300"/>
                  </a:cubicBezTo>
                  <a:cubicBezTo>
                    <a:pt x="693" y="297"/>
                    <a:pt x="691" y="294"/>
                    <a:pt x="693" y="293"/>
                  </a:cubicBezTo>
                  <a:cubicBezTo>
                    <a:pt x="693" y="291"/>
                    <a:pt x="690" y="292"/>
                    <a:pt x="691" y="288"/>
                  </a:cubicBezTo>
                  <a:cubicBezTo>
                    <a:pt x="689" y="287"/>
                    <a:pt x="686" y="289"/>
                    <a:pt x="684" y="286"/>
                  </a:cubicBezTo>
                  <a:cubicBezTo>
                    <a:pt x="683" y="282"/>
                    <a:pt x="688" y="284"/>
                    <a:pt x="686" y="280"/>
                  </a:cubicBezTo>
                  <a:cubicBezTo>
                    <a:pt x="686" y="278"/>
                    <a:pt x="685" y="279"/>
                    <a:pt x="685" y="280"/>
                  </a:cubicBezTo>
                  <a:cubicBezTo>
                    <a:pt x="684" y="280"/>
                    <a:pt x="684" y="278"/>
                    <a:pt x="683" y="277"/>
                  </a:cubicBezTo>
                  <a:cubicBezTo>
                    <a:pt x="682" y="277"/>
                    <a:pt x="681" y="276"/>
                    <a:pt x="680" y="275"/>
                  </a:cubicBezTo>
                  <a:cubicBezTo>
                    <a:pt x="680" y="276"/>
                    <a:pt x="679" y="276"/>
                    <a:pt x="677" y="276"/>
                  </a:cubicBezTo>
                  <a:cubicBezTo>
                    <a:pt x="676" y="276"/>
                    <a:pt x="676" y="277"/>
                    <a:pt x="677" y="277"/>
                  </a:cubicBezTo>
                  <a:cubicBezTo>
                    <a:pt x="677" y="281"/>
                    <a:pt x="674" y="275"/>
                    <a:pt x="675" y="280"/>
                  </a:cubicBezTo>
                  <a:cubicBezTo>
                    <a:pt x="671" y="277"/>
                    <a:pt x="672" y="282"/>
                    <a:pt x="668" y="280"/>
                  </a:cubicBezTo>
                  <a:cubicBezTo>
                    <a:pt x="671" y="277"/>
                    <a:pt x="668" y="275"/>
                    <a:pt x="671" y="273"/>
                  </a:cubicBezTo>
                  <a:cubicBezTo>
                    <a:pt x="673" y="271"/>
                    <a:pt x="665" y="272"/>
                    <a:pt x="665" y="274"/>
                  </a:cubicBezTo>
                  <a:cubicBezTo>
                    <a:pt x="665" y="277"/>
                    <a:pt x="664" y="273"/>
                    <a:pt x="664" y="273"/>
                  </a:cubicBezTo>
                  <a:cubicBezTo>
                    <a:pt x="662" y="273"/>
                    <a:pt x="663" y="276"/>
                    <a:pt x="660" y="276"/>
                  </a:cubicBezTo>
                  <a:cubicBezTo>
                    <a:pt x="660" y="276"/>
                    <a:pt x="657" y="278"/>
                    <a:pt x="657" y="279"/>
                  </a:cubicBezTo>
                  <a:cubicBezTo>
                    <a:pt x="656" y="279"/>
                    <a:pt x="656" y="280"/>
                    <a:pt x="656" y="281"/>
                  </a:cubicBezTo>
                  <a:cubicBezTo>
                    <a:pt x="651" y="280"/>
                    <a:pt x="652" y="280"/>
                    <a:pt x="648" y="281"/>
                  </a:cubicBezTo>
                  <a:cubicBezTo>
                    <a:pt x="649" y="281"/>
                    <a:pt x="648" y="284"/>
                    <a:pt x="649" y="284"/>
                  </a:cubicBezTo>
                  <a:cubicBezTo>
                    <a:pt x="650" y="285"/>
                    <a:pt x="651" y="284"/>
                    <a:pt x="652" y="284"/>
                  </a:cubicBezTo>
                  <a:cubicBezTo>
                    <a:pt x="653" y="285"/>
                    <a:pt x="652" y="286"/>
                    <a:pt x="652" y="287"/>
                  </a:cubicBezTo>
                  <a:cubicBezTo>
                    <a:pt x="653" y="287"/>
                    <a:pt x="655" y="286"/>
                    <a:pt x="656" y="287"/>
                  </a:cubicBezTo>
                  <a:cubicBezTo>
                    <a:pt x="656" y="287"/>
                    <a:pt x="655" y="289"/>
                    <a:pt x="656" y="289"/>
                  </a:cubicBezTo>
                  <a:cubicBezTo>
                    <a:pt x="657" y="290"/>
                    <a:pt x="658" y="289"/>
                    <a:pt x="659" y="290"/>
                  </a:cubicBezTo>
                  <a:cubicBezTo>
                    <a:pt x="661" y="290"/>
                    <a:pt x="660" y="288"/>
                    <a:pt x="662" y="288"/>
                  </a:cubicBezTo>
                  <a:cubicBezTo>
                    <a:pt x="666" y="288"/>
                    <a:pt x="670" y="288"/>
                    <a:pt x="670" y="293"/>
                  </a:cubicBezTo>
                  <a:cubicBezTo>
                    <a:pt x="668" y="294"/>
                    <a:pt x="666" y="294"/>
                    <a:pt x="664" y="293"/>
                  </a:cubicBezTo>
                  <a:cubicBezTo>
                    <a:pt x="663" y="294"/>
                    <a:pt x="662" y="296"/>
                    <a:pt x="663" y="299"/>
                  </a:cubicBezTo>
                  <a:cubicBezTo>
                    <a:pt x="661" y="298"/>
                    <a:pt x="660" y="300"/>
                    <a:pt x="662" y="300"/>
                  </a:cubicBezTo>
                  <a:cubicBezTo>
                    <a:pt x="661" y="301"/>
                    <a:pt x="659" y="301"/>
                    <a:pt x="657" y="301"/>
                  </a:cubicBezTo>
                  <a:cubicBezTo>
                    <a:pt x="659" y="305"/>
                    <a:pt x="663" y="307"/>
                    <a:pt x="663" y="313"/>
                  </a:cubicBezTo>
                  <a:cubicBezTo>
                    <a:pt x="666" y="309"/>
                    <a:pt x="664" y="312"/>
                    <a:pt x="666" y="314"/>
                  </a:cubicBezTo>
                  <a:cubicBezTo>
                    <a:pt x="666" y="318"/>
                    <a:pt x="667" y="324"/>
                    <a:pt x="665" y="327"/>
                  </a:cubicBezTo>
                  <a:cubicBezTo>
                    <a:pt x="667" y="330"/>
                    <a:pt x="668" y="333"/>
                    <a:pt x="668" y="339"/>
                  </a:cubicBezTo>
                  <a:cubicBezTo>
                    <a:pt x="664" y="336"/>
                    <a:pt x="666" y="344"/>
                    <a:pt x="664" y="342"/>
                  </a:cubicBezTo>
                  <a:cubicBezTo>
                    <a:pt x="662" y="341"/>
                    <a:pt x="664" y="342"/>
                    <a:pt x="663" y="343"/>
                  </a:cubicBezTo>
                  <a:cubicBezTo>
                    <a:pt x="662" y="344"/>
                    <a:pt x="659" y="344"/>
                    <a:pt x="660" y="348"/>
                  </a:cubicBezTo>
                  <a:cubicBezTo>
                    <a:pt x="657" y="347"/>
                    <a:pt x="660" y="352"/>
                    <a:pt x="656" y="350"/>
                  </a:cubicBezTo>
                  <a:cubicBezTo>
                    <a:pt x="659" y="353"/>
                    <a:pt x="651" y="355"/>
                    <a:pt x="652" y="356"/>
                  </a:cubicBezTo>
                  <a:cubicBezTo>
                    <a:pt x="654" y="358"/>
                    <a:pt x="652" y="357"/>
                    <a:pt x="650" y="359"/>
                  </a:cubicBezTo>
                  <a:cubicBezTo>
                    <a:pt x="649" y="360"/>
                    <a:pt x="650" y="361"/>
                    <a:pt x="649" y="362"/>
                  </a:cubicBezTo>
                  <a:cubicBezTo>
                    <a:pt x="648" y="363"/>
                    <a:pt x="647" y="362"/>
                    <a:pt x="646" y="362"/>
                  </a:cubicBezTo>
                  <a:cubicBezTo>
                    <a:pt x="646" y="363"/>
                    <a:pt x="647" y="364"/>
                    <a:pt x="646" y="365"/>
                  </a:cubicBezTo>
                  <a:cubicBezTo>
                    <a:pt x="645" y="366"/>
                    <a:pt x="642" y="364"/>
                    <a:pt x="643" y="367"/>
                  </a:cubicBezTo>
                  <a:cubicBezTo>
                    <a:pt x="635" y="368"/>
                    <a:pt x="636" y="368"/>
                    <a:pt x="629" y="367"/>
                  </a:cubicBezTo>
                  <a:cubicBezTo>
                    <a:pt x="627" y="367"/>
                    <a:pt x="628" y="369"/>
                    <a:pt x="628" y="370"/>
                  </a:cubicBezTo>
                  <a:cubicBezTo>
                    <a:pt x="625" y="368"/>
                    <a:pt x="621" y="373"/>
                    <a:pt x="620" y="373"/>
                  </a:cubicBezTo>
                  <a:cubicBezTo>
                    <a:pt x="618" y="371"/>
                    <a:pt x="620" y="374"/>
                    <a:pt x="616" y="374"/>
                  </a:cubicBezTo>
                  <a:cubicBezTo>
                    <a:pt x="614" y="374"/>
                    <a:pt x="617" y="376"/>
                    <a:pt x="615" y="376"/>
                  </a:cubicBezTo>
                  <a:cubicBezTo>
                    <a:pt x="612" y="379"/>
                    <a:pt x="611" y="374"/>
                    <a:pt x="607" y="374"/>
                  </a:cubicBezTo>
                  <a:cubicBezTo>
                    <a:pt x="604" y="373"/>
                    <a:pt x="603" y="375"/>
                    <a:pt x="600" y="375"/>
                  </a:cubicBezTo>
                  <a:cubicBezTo>
                    <a:pt x="599" y="376"/>
                    <a:pt x="598" y="378"/>
                    <a:pt x="598" y="380"/>
                  </a:cubicBezTo>
                  <a:cubicBezTo>
                    <a:pt x="594" y="379"/>
                    <a:pt x="594" y="382"/>
                    <a:pt x="592" y="382"/>
                  </a:cubicBezTo>
                  <a:cubicBezTo>
                    <a:pt x="591" y="385"/>
                    <a:pt x="594" y="384"/>
                    <a:pt x="595" y="387"/>
                  </a:cubicBezTo>
                  <a:cubicBezTo>
                    <a:pt x="595" y="388"/>
                    <a:pt x="595" y="389"/>
                    <a:pt x="596" y="389"/>
                  </a:cubicBezTo>
                  <a:cubicBezTo>
                    <a:pt x="597" y="389"/>
                    <a:pt x="596" y="391"/>
                    <a:pt x="597" y="392"/>
                  </a:cubicBezTo>
                  <a:cubicBezTo>
                    <a:pt x="598" y="393"/>
                    <a:pt x="599" y="392"/>
                    <a:pt x="600" y="393"/>
                  </a:cubicBezTo>
                  <a:cubicBezTo>
                    <a:pt x="601" y="393"/>
                    <a:pt x="600" y="395"/>
                    <a:pt x="600" y="395"/>
                  </a:cubicBezTo>
                  <a:cubicBezTo>
                    <a:pt x="601" y="396"/>
                    <a:pt x="602" y="395"/>
                    <a:pt x="603" y="395"/>
                  </a:cubicBezTo>
                  <a:cubicBezTo>
                    <a:pt x="604" y="396"/>
                    <a:pt x="604" y="399"/>
                    <a:pt x="605" y="401"/>
                  </a:cubicBezTo>
                  <a:cubicBezTo>
                    <a:pt x="606" y="402"/>
                    <a:pt x="609" y="405"/>
                    <a:pt x="609" y="405"/>
                  </a:cubicBezTo>
                  <a:cubicBezTo>
                    <a:pt x="609" y="406"/>
                    <a:pt x="609" y="408"/>
                    <a:pt x="609" y="409"/>
                  </a:cubicBezTo>
                  <a:cubicBezTo>
                    <a:pt x="609" y="411"/>
                    <a:pt x="610" y="412"/>
                    <a:pt x="610" y="414"/>
                  </a:cubicBezTo>
                  <a:cubicBezTo>
                    <a:pt x="610" y="416"/>
                    <a:pt x="609" y="416"/>
                    <a:pt x="609" y="418"/>
                  </a:cubicBezTo>
                  <a:cubicBezTo>
                    <a:pt x="608" y="420"/>
                    <a:pt x="609" y="422"/>
                    <a:pt x="606" y="420"/>
                  </a:cubicBezTo>
                  <a:cubicBezTo>
                    <a:pt x="608" y="424"/>
                    <a:pt x="603" y="422"/>
                    <a:pt x="604" y="426"/>
                  </a:cubicBezTo>
                  <a:cubicBezTo>
                    <a:pt x="599" y="424"/>
                    <a:pt x="600" y="428"/>
                    <a:pt x="597" y="428"/>
                  </a:cubicBezTo>
                  <a:cubicBezTo>
                    <a:pt x="595" y="428"/>
                    <a:pt x="596" y="430"/>
                    <a:pt x="596" y="430"/>
                  </a:cubicBezTo>
                  <a:cubicBezTo>
                    <a:pt x="596" y="431"/>
                    <a:pt x="592" y="431"/>
                    <a:pt x="593" y="432"/>
                  </a:cubicBezTo>
                  <a:cubicBezTo>
                    <a:pt x="594" y="433"/>
                    <a:pt x="594" y="432"/>
                    <a:pt x="593" y="433"/>
                  </a:cubicBezTo>
                  <a:cubicBezTo>
                    <a:pt x="592" y="434"/>
                    <a:pt x="592" y="435"/>
                    <a:pt x="590" y="435"/>
                  </a:cubicBezTo>
                  <a:cubicBezTo>
                    <a:pt x="591" y="429"/>
                    <a:pt x="588" y="434"/>
                    <a:pt x="587" y="432"/>
                  </a:cubicBezTo>
                  <a:cubicBezTo>
                    <a:pt x="587" y="431"/>
                    <a:pt x="587" y="428"/>
                    <a:pt x="585" y="427"/>
                  </a:cubicBezTo>
                  <a:cubicBezTo>
                    <a:pt x="585" y="427"/>
                    <a:pt x="583" y="427"/>
                    <a:pt x="583" y="427"/>
                  </a:cubicBezTo>
                  <a:cubicBezTo>
                    <a:pt x="582" y="427"/>
                    <a:pt x="583" y="425"/>
                    <a:pt x="583" y="425"/>
                  </a:cubicBezTo>
                  <a:cubicBezTo>
                    <a:pt x="582" y="424"/>
                    <a:pt x="579" y="424"/>
                    <a:pt x="578" y="423"/>
                  </a:cubicBezTo>
                  <a:cubicBezTo>
                    <a:pt x="578" y="423"/>
                    <a:pt x="578" y="421"/>
                    <a:pt x="578" y="421"/>
                  </a:cubicBezTo>
                  <a:cubicBezTo>
                    <a:pt x="577" y="421"/>
                    <a:pt x="575" y="421"/>
                    <a:pt x="575" y="421"/>
                  </a:cubicBezTo>
                  <a:cubicBezTo>
                    <a:pt x="573" y="421"/>
                    <a:pt x="574" y="418"/>
                    <a:pt x="573" y="418"/>
                  </a:cubicBezTo>
                  <a:cubicBezTo>
                    <a:pt x="573" y="417"/>
                    <a:pt x="572" y="418"/>
                    <a:pt x="572" y="419"/>
                  </a:cubicBezTo>
                  <a:cubicBezTo>
                    <a:pt x="570" y="416"/>
                    <a:pt x="571" y="416"/>
                    <a:pt x="569" y="414"/>
                  </a:cubicBezTo>
                  <a:cubicBezTo>
                    <a:pt x="565" y="413"/>
                    <a:pt x="566" y="418"/>
                    <a:pt x="565" y="420"/>
                  </a:cubicBezTo>
                  <a:cubicBezTo>
                    <a:pt x="565" y="420"/>
                    <a:pt x="563" y="421"/>
                    <a:pt x="563" y="421"/>
                  </a:cubicBezTo>
                  <a:cubicBezTo>
                    <a:pt x="562" y="423"/>
                    <a:pt x="564" y="427"/>
                    <a:pt x="562" y="428"/>
                  </a:cubicBezTo>
                  <a:cubicBezTo>
                    <a:pt x="562" y="429"/>
                    <a:pt x="563" y="430"/>
                    <a:pt x="563" y="432"/>
                  </a:cubicBezTo>
                  <a:cubicBezTo>
                    <a:pt x="563" y="433"/>
                    <a:pt x="565" y="435"/>
                    <a:pt x="565" y="433"/>
                  </a:cubicBezTo>
                  <a:cubicBezTo>
                    <a:pt x="568" y="436"/>
                    <a:pt x="567" y="437"/>
                    <a:pt x="566" y="441"/>
                  </a:cubicBezTo>
                  <a:cubicBezTo>
                    <a:pt x="567" y="442"/>
                    <a:pt x="567" y="442"/>
                    <a:pt x="567" y="443"/>
                  </a:cubicBezTo>
                  <a:cubicBezTo>
                    <a:pt x="568" y="444"/>
                    <a:pt x="569" y="445"/>
                    <a:pt x="570" y="446"/>
                  </a:cubicBezTo>
                  <a:cubicBezTo>
                    <a:pt x="572" y="447"/>
                    <a:pt x="573" y="448"/>
                    <a:pt x="576" y="449"/>
                  </a:cubicBezTo>
                  <a:cubicBezTo>
                    <a:pt x="576" y="450"/>
                    <a:pt x="576" y="450"/>
                    <a:pt x="577" y="450"/>
                  </a:cubicBezTo>
                  <a:cubicBezTo>
                    <a:pt x="578" y="451"/>
                    <a:pt x="578" y="452"/>
                    <a:pt x="578" y="453"/>
                  </a:cubicBezTo>
                  <a:cubicBezTo>
                    <a:pt x="578" y="454"/>
                    <a:pt x="580" y="453"/>
                    <a:pt x="580" y="454"/>
                  </a:cubicBezTo>
                  <a:cubicBezTo>
                    <a:pt x="581" y="455"/>
                    <a:pt x="580" y="457"/>
                    <a:pt x="580" y="459"/>
                  </a:cubicBezTo>
                  <a:cubicBezTo>
                    <a:pt x="581" y="459"/>
                    <a:pt x="583" y="461"/>
                    <a:pt x="583" y="461"/>
                  </a:cubicBezTo>
                  <a:cubicBezTo>
                    <a:pt x="583" y="462"/>
                    <a:pt x="580" y="465"/>
                    <a:pt x="584" y="466"/>
                  </a:cubicBezTo>
                  <a:cubicBezTo>
                    <a:pt x="583" y="468"/>
                    <a:pt x="581" y="467"/>
                    <a:pt x="579" y="467"/>
                  </a:cubicBezTo>
                  <a:cubicBezTo>
                    <a:pt x="578" y="467"/>
                    <a:pt x="574" y="467"/>
                    <a:pt x="573" y="466"/>
                  </a:cubicBezTo>
                  <a:cubicBezTo>
                    <a:pt x="574" y="466"/>
                    <a:pt x="575" y="461"/>
                    <a:pt x="572" y="465"/>
                  </a:cubicBezTo>
                  <a:cubicBezTo>
                    <a:pt x="570" y="463"/>
                    <a:pt x="571" y="460"/>
                    <a:pt x="570" y="459"/>
                  </a:cubicBezTo>
                  <a:cubicBezTo>
                    <a:pt x="569" y="457"/>
                    <a:pt x="568" y="457"/>
                    <a:pt x="566" y="455"/>
                  </a:cubicBezTo>
                  <a:cubicBezTo>
                    <a:pt x="566" y="454"/>
                    <a:pt x="566" y="452"/>
                    <a:pt x="567" y="452"/>
                  </a:cubicBezTo>
                  <a:cubicBezTo>
                    <a:pt x="565" y="449"/>
                    <a:pt x="565" y="446"/>
                    <a:pt x="562" y="445"/>
                  </a:cubicBezTo>
                  <a:cubicBezTo>
                    <a:pt x="562" y="443"/>
                    <a:pt x="560" y="442"/>
                    <a:pt x="562" y="441"/>
                  </a:cubicBezTo>
                  <a:cubicBezTo>
                    <a:pt x="561" y="440"/>
                    <a:pt x="559" y="439"/>
                    <a:pt x="558" y="439"/>
                  </a:cubicBezTo>
                  <a:cubicBezTo>
                    <a:pt x="558" y="437"/>
                    <a:pt x="558" y="435"/>
                    <a:pt x="557" y="435"/>
                  </a:cubicBezTo>
                  <a:cubicBezTo>
                    <a:pt x="556" y="433"/>
                    <a:pt x="558" y="432"/>
                    <a:pt x="558" y="430"/>
                  </a:cubicBezTo>
                  <a:cubicBezTo>
                    <a:pt x="558" y="428"/>
                    <a:pt x="557" y="427"/>
                    <a:pt x="556" y="427"/>
                  </a:cubicBezTo>
                  <a:cubicBezTo>
                    <a:pt x="556" y="426"/>
                    <a:pt x="557" y="425"/>
                    <a:pt x="556" y="425"/>
                  </a:cubicBezTo>
                  <a:cubicBezTo>
                    <a:pt x="556" y="423"/>
                    <a:pt x="559" y="424"/>
                    <a:pt x="560" y="423"/>
                  </a:cubicBezTo>
                  <a:cubicBezTo>
                    <a:pt x="560" y="422"/>
                    <a:pt x="559" y="422"/>
                    <a:pt x="559" y="421"/>
                  </a:cubicBezTo>
                  <a:cubicBezTo>
                    <a:pt x="559" y="420"/>
                    <a:pt x="561" y="420"/>
                    <a:pt x="560" y="419"/>
                  </a:cubicBezTo>
                  <a:cubicBezTo>
                    <a:pt x="560" y="417"/>
                    <a:pt x="558" y="415"/>
                    <a:pt x="558" y="413"/>
                  </a:cubicBezTo>
                  <a:cubicBezTo>
                    <a:pt x="558" y="410"/>
                    <a:pt x="559" y="407"/>
                    <a:pt x="558" y="406"/>
                  </a:cubicBezTo>
                  <a:cubicBezTo>
                    <a:pt x="558" y="404"/>
                    <a:pt x="556" y="404"/>
                    <a:pt x="556" y="403"/>
                  </a:cubicBezTo>
                  <a:cubicBezTo>
                    <a:pt x="555" y="402"/>
                    <a:pt x="555" y="401"/>
                    <a:pt x="555" y="400"/>
                  </a:cubicBezTo>
                  <a:cubicBezTo>
                    <a:pt x="553" y="398"/>
                    <a:pt x="552" y="396"/>
                    <a:pt x="551" y="395"/>
                  </a:cubicBezTo>
                  <a:cubicBezTo>
                    <a:pt x="547" y="394"/>
                    <a:pt x="549" y="399"/>
                    <a:pt x="546" y="396"/>
                  </a:cubicBezTo>
                  <a:cubicBezTo>
                    <a:pt x="545" y="396"/>
                    <a:pt x="546" y="399"/>
                    <a:pt x="545" y="400"/>
                  </a:cubicBezTo>
                  <a:cubicBezTo>
                    <a:pt x="545" y="400"/>
                    <a:pt x="543" y="399"/>
                    <a:pt x="543" y="400"/>
                  </a:cubicBezTo>
                  <a:cubicBezTo>
                    <a:pt x="542" y="401"/>
                    <a:pt x="543" y="402"/>
                    <a:pt x="542" y="402"/>
                  </a:cubicBezTo>
                  <a:cubicBezTo>
                    <a:pt x="539" y="402"/>
                    <a:pt x="539" y="402"/>
                    <a:pt x="538" y="399"/>
                  </a:cubicBezTo>
                  <a:cubicBezTo>
                    <a:pt x="538" y="398"/>
                    <a:pt x="537" y="398"/>
                    <a:pt x="537" y="397"/>
                  </a:cubicBezTo>
                  <a:cubicBezTo>
                    <a:pt x="536" y="396"/>
                    <a:pt x="538" y="396"/>
                    <a:pt x="538" y="395"/>
                  </a:cubicBezTo>
                  <a:cubicBezTo>
                    <a:pt x="538" y="394"/>
                    <a:pt x="535" y="389"/>
                    <a:pt x="538" y="387"/>
                  </a:cubicBezTo>
                  <a:cubicBezTo>
                    <a:pt x="537" y="386"/>
                    <a:pt x="535" y="385"/>
                    <a:pt x="536" y="380"/>
                  </a:cubicBezTo>
                  <a:cubicBezTo>
                    <a:pt x="535" y="380"/>
                    <a:pt x="535" y="381"/>
                    <a:pt x="535" y="382"/>
                  </a:cubicBezTo>
                  <a:cubicBezTo>
                    <a:pt x="532" y="381"/>
                    <a:pt x="534" y="377"/>
                    <a:pt x="532" y="375"/>
                  </a:cubicBezTo>
                  <a:cubicBezTo>
                    <a:pt x="531" y="374"/>
                    <a:pt x="531" y="374"/>
                    <a:pt x="530" y="373"/>
                  </a:cubicBezTo>
                  <a:cubicBezTo>
                    <a:pt x="529" y="372"/>
                    <a:pt x="529" y="371"/>
                    <a:pt x="529" y="370"/>
                  </a:cubicBezTo>
                  <a:cubicBezTo>
                    <a:pt x="528" y="369"/>
                    <a:pt x="524" y="370"/>
                    <a:pt x="525" y="367"/>
                  </a:cubicBezTo>
                  <a:cubicBezTo>
                    <a:pt x="521" y="366"/>
                    <a:pt x="520" y="369"/>
                    <a:pt x="518" y="370"/>
                  </a:cubicBezTo>
                  <a:cubicBezTo>
                    <a:pt x="516" y="370"/>
                    <a:pt x="515" y="370"/>
                    <a:pt x="514" y="372"/>
                  </a:cubicBezTo>
                  <a:cubicBezTo>
                    <a:pt x="512" y="372"/>
                    <a:pt x="509" y="372"/>
                    <a:pt x="506" y="372"/>
                  </a:cubicBezTo>
                  <a:cubicBezTo>
                    <a:pt x="506" y="372"/>
                    <a:pt x="504" y="373"/>
                    <a:pt x="504" y="374"/>
                  </a:cubicBezTo>
                  <a:cubicBezTo>
                    <a:pt x="503" y="375"/>
                    <a:pt x="503" y="374"/>
                    <a:pt x="503" y="375"/>
                  </a:cubicBezTo>
                  <a:cubicBezTo>
                    <a:pt x="503" y="376"/>
                    <a:pt x="500" y="377"/>
                    <a:pt x="499" y="377"/>
                  </a:cubicBezTo>
                  <a:cubicBezTo>
                    <a:pt x="497" y="380"/>
                    <a:pt x="494" y="384"/>
                    <a:pt x="490" y="386"/>
                  </a:cubicBezTo>
                  <a:cubicBezTo>
                    <a:pt x="487" y="388"/>
                    <a:pt x="486" y="392"/>
                    <a:pt x="482" y="393"/>
                  </a:cubicBezTo>
                  <a:cubicBezTo>
                    <a:pt x="483" y="395"/>
                    <a:pt x="483" y="395"/>
                    <a:pt x="479" y="395"/>
                  </a:cubicBezTo>
                  <a:cubicBezTo>
                    <a:pt x="479" y="397"/>
                    <a:pt x="479" y="397"/>
                    <a:pt x="480" y="397"/>
                  </a:cubicBezTo>
                  <a:cubicBezTo>
                    <a:pt x="480" y="399"/>
                    <a:pt x="478" y="399"/>
                    <a:pt x="478" y="397"/>
                  </a:cubicBezTo>
                  <a:cubicBezTo>
                    <a:pt x="476" y="398"/>
                    <a:pt x="477" y="401"/>
                    <a:pt x="473" y="400"/>
                  </a:cubicBezTo>
                  <a:cubicBezTo>
                    <a:pt x="472" y="401"/>
                    <a:pt x="472" y="403"/>
                    <a:pt x="470" y="402"/>
                  </a:cubicBezTo>
                  <a:cubicBezTo>
                    <a:pt x="469" y="404"/>
                    <a:pt x="471" y="404"/>
                    <a:pt x="471" y="406"/>
                  </a:cubicBezTo>
                  <a:cubicBezTo>
                    <a:pt x="471" y="408"/>
                    <a:pt x="469" y="411"/>
                    <a:pt x="469" y="415"/>
                  </a:cubicBezTo>
                  <a:cubicBezTo>
                    <a:pt x="468" y="420"/>
                    <a:pt x="468" y="426"/>
                    <a:pt x="467" y="428"/>
                  </a:cubicBezTo>
                  <a:cubicBezTo>
                    <a:pt x="467" y="428"/>
                    <a:pt x="465" y="428"/>
                    <a:pt x="465" y="428"/>
                  </a:cubicBezTo>
                  <a:cubicBezTo>
                    <a:pt x="464" y="429"/>
                    <a:pt x="465" y="432"/>
                    <a:pt x="464" y="433"/>
                  </a:cubicBezTo>
                  <a:cubicBezTo>
                    <a:pt x="463" y="434"/>
                    <a:pt x="461" y="433"/>
                    <a:pt x="459" y="434"/>
                  </a:cubicBezTo>
                  <a:cubicBezTo>
                    <a:pt x="458" y="435"/>
                    <a:pt x="458" y="437"/>
                    <a:pt x="456" y="436"/>
                  </a:cubicBezTo>
                  <a:cubicBezTo>
                    <a:pt x="453" y="433"/>
                    <a:pt x="451" y="429"/>
                    <a:pt x="450" y="425"/>
                  </a:cubicBezTo>
                  <a:cubicBezTo>
                    <a:pt x="449" y="424"/>
                    <a:pt x="448" y="423"/>
                    <a:pt x="447" y="422"/>
                  </a:cubicBezTo>
                  <a:cubicBezTo>
                    <a:pt x="447" y="422"/>
                    <a:pt x="446" y="421"/>
                    <a:pt x="445" y="421"/>
                  </a:cubicBezTo>
                  <a:cubicBezTo>
                    <a:pt x="444" y="417"/>
                    <a:pt x="447" y="417"/>
                    <a:pt x="447" y="415"/>
                  </a:cubicBezTo>
                  <a:cubicBezTo>
                    <a:pt x="447" y="413"/>
                    <a:pt x="445" y="412"/>
                    <a:pt x="444" y="410"/>
                  </a:cubicBezTo>
                  <a:cubicBezTo>
                    <a:pt x="443" y="409"/>
                    <a:pt x="442" y="407"/>
                    <a:pt x="440" y="407"/>
                  </a:cubicBezTo>
                  <a:cubicBezTo>
                    <a:pt x="440" y="405"/>
                    <a:pt x="439" y="402"/>
                    <a:pt x="438" y="400"/>
                  </a:cubicBezTo>
                  <a:cubicBezTo>
                    <a:pt x="437" y="398"/>
                    <a:pt x="436" y="389"/>
                    <a:pt x="436" y="383"/>
                  </a:cubicBezTo>
                  <a:cubicBezTo>
                    <a:pt x="435" y="380"/>
                    <a:pt x="434" y="374"/>
                    <a:pt x="433" y="369"/>
                  </a:cubicBezTo>
                  <a:cubicBezTo>
                    <a:pt x="432" y="370"/>
                    <a:pt x="428" y="374"/>
                    <a:pt x="431" y="375"/>
                  </a:cubicBezTo>
                  <a:cubicBezTo>
                    <a:pt x="431" y="378"/>
                    <a:pt x="426" y="375"/>
                    <a:pt x="425" y="375"/>
                  </a:cubicBezTo>
                  <a:cubicBezTo>
                    <a:pt x="424" y="375"/>
                    <a:pt x="423" y="375"/>
                    <a:pt x="423" y="375"/>
                  </a:cubicBezTo>
                  <a:cubicBezTo>
                    <a:pt x="421" y="374"/>
                    <a:pt x="420" y="370"/>
                    <a:pt x="418" y="372"/>
                  </a:cubicBezTo>
                  <a:cubicBezTo>
                    <a:pt x="418" y="370"/>
                    <a:pt x="419" y="369"/>
                    <a:pt x="420" y="369"/>
                  </a:cubicBezTo>
                  <a:cubicBezTo>
                    <a:pt x="419" y="368"/>
                    <a:pt x="420" y="367"/>
                    <a:pt x="420" y="366"/>
                  </a:cubicBezTo>
                  <a:cubicBezTo>
                    <a:pt x="420" y="364"/>
                    <a:pt x="417" y="365"/>
                    <a:pt x="416" y="365"/>
                  </a:cubicBezTo>
                  <a:cubicBezTo>
                    <a:pt x="414" y="364"/>
                    <a:pt x="413" y="359"/>
                    <a:pt x="412" y="362"/>
                  </a:cubicBezTo>
                  <a:cubicBezTo>
                    <a:pt x="409" y="362"/>
                    <a:pt x="411" y="358"/>
                    <a:pt x="411" y="359"/>
                  </a:cubicBezTo>
                  <a:cubicBezTo>
                    <a:pt x="410" y="357"/>
                    <a:pt x="408" y="357"/>
                    <a:pt x="409" y="355"/>
                  </a:cubicBezTo>
                  <a:cubicBezTo>
                    <a:pt x="408" y="355"/>
                    <a:pt x="405" y="356"/>
                    <a:pt x="404" y="355"/>
                  </a:cubicBezTo>
                  <a:cubicBezTo>
                    <a:pt x="404" y="355"/>
                    <a:pt x="404" y="353"/>
                    <a:pt x="404" y="353"/>
                  </a:cubicBezTo>
                  <a:cubicBezTo>
                    <a:pt x="401" y="352"/>
                    <a:pt x="399" y="354"/>
                    <a:pt x="397" y="354"/>
                  </a:cubicBezTo>
                  <a:cubicBezTo>
                    <a:pt x="396" y="354"/>
                    <a:pt x="395" y="354"/>
                    <a:pt x="394" y="354"/>
                  </a:cubicBezTo>
                  <a:cubicBezTo>
                    <a:pt x="393" y="354"/>
                    <a:pt x="392" y="352"/>
                    <a:pt x="392" y="355"/>
                  </a:cubicBezTo>
                  <a:cubicBezTo>
                    <a:pt x="381" y="356"/>
                    <a:pt x="372" y="354"/>
                    <a:pt x="364" y="353"/>
                  </a:cubicBezTo>
                  <a:cubicBezTo>
                    <a:pt x="364" y="350"/>
                    <a:pt x="362" y="351"/>
                    <a:pt x="361" y="349"/>
                  </a:cubicBezTo>
                  <a:cubicBezTo>
                    <a:pt x="361" y="347"/>
                    <a:pt x="356" y="351"/>
                    <a:pt x="359" y="347"/>
                  </a:cubicBezTo>
                  <a:cubicBezTo>
                    <a:pt x="358" y="347"/>
                    <a:pt x="357" y="347"/>
                    <a:pt x="357" y="346"/>
                  </a:cubicBezTo>
                  <a:cubicBezTo>
                    <a:pt x="354" y="347"/>
                    <a:pt x="345" y="345"/>
                    <a:pt x="341" y="345"/>
                  </a:cubicBezTo>
                  <a:cubicBezTo>
                    <a:pt x="340" y="344"/>
                    <a:pt x="339" y="344"/>
                    <a:pt x="339" y="342"/>
                  </a:cubicBezTo>
                  <a:cubicBezTo>
                    <a:pt x="334" y="343"/>
                    <a:pt x="335" y="338"/>
                    <a:pt x="331" y="339"/>
                  </a:cubicBezTo>
                  <a:cubicBezTo>
                    <a:pt x="330" y="334"/>
                    <a:pt x="328" y="332"/>
                    <a:pt x="326" y="328"/>
                  </a:cubicBezTo>
                  <a:cubicBezTo>
                    <a:pt x="316" y="326"/>
                    <a:pt x="316" y="332"/>
                    <a:pt x="317" y="337"/>
                  </a:cubicBezTo>
                  <a:cubicBezTo>
                    <a:pt x="317" y="339"/>
                    <a:pt x="321" y="341"/>
                    <a:pt x="325" y="346"/>
                  </a:cubicBezTo>
                  <a:cubicBezTo>
                    <a:pt x="326" y="347"/>
                    <a:pt x="328" y="353"/>
                    <a:pt x="331" y="352"/>
                  </a:cubicBezTo>
                  <a:cubicBezTo>
                    <a:pt x="330" y="354"/>
                    <a:pt x="333" y="354"/>
                    <a:pt x="332" y="357"/>
                  </a:cubicBezTo>
                  <a:cubicBezTo>
                    <a:pt x="335" y="358"/>
                    <a:pt x="341" y="356"/>
                    <a:pt x="338" y="360"/>
                  </a:cubicBezTo>
                  <a:cubicBezTo>
                    <a:pt x="340" y="361"/>
                    <a:pt x="339" y="358"/>
                    <a:pt x="340" y="357"/>
                  </a:cubicBezTo>
                  <a:cubicBezTo>
                    <a:pt x="341" y="357"/>
                    <a:pt x="345" y="357"/>
                    <a:pt x="345" y="355"/>
                  </a:cubicBezTo>
                  <a:cubicBezTo>
                    <a:pt x="345" y="354"/>
                    <a:pt x="346" y="354"/>
                    <a:pt x="347" y="354"/>
                  </a:cubicBezTo>
                  <a:cubicBezTo>
                    <a:pt x="349" y="354"/>
                    <a:pt x="348" y="352"/>
                    <a:pt x="348" y="352"/>
                  </a:cubicBezTo>
                  <a:cubicBezTo>
                    <a:pt x="350" y="351"/>
                    <a:pt x="353" y="351"/>
                    <a:pt x="356" y="350"/>
                  </a:cubicBezTo>
                  <a:cubicBezTo>
                    <a:pt x="356" y="351"/>
                    <a:pt x="354" y="352"/>
                    <a:pt x="354" y="353"/>
                  </a:cubicBezTo>
                  <a:cubicBezTo>
                    <a:pt x="355" y="353"/>
                    <a:pt x="357" y="352"/>
                    <a:pt x="357" y="353"/>
                  </a:cubicBezTo>
                  <a:cubicBezTo>
                    <a:pt x="358" y="355"/>
                    <a:pt x="357" y="356"/>
                    <a:pt x="358" y="357"/>
                  </a:cubicBezTo>
                  <a:cubicBezTo>
                    <a:pt x="357" y="360"/>
                    <a:pt x="361" y="359"/>
                    <a:pt x="361" y="361"/>
                  </a:cubicBezTo>
                  <a:cubicBezTo>
                    <a:pt x="362" y="364"/>
                    <a:pt x="364" y="362"/>
                    <a:pt x="366" y="363"/>
                  </a:cubicBezTo>
                  <a:cubicBezTo>
                    <a:pt x="368" y="365"/>
                    <a:pt x="367" y="366"/>
                    <a:pt x="370" y="367"/>
                  </a:cubicBezTo>
                  <a:cubicBezTo>
                    <a:pt x="367" y="370"/>
                    <a:pt x="370" y="373"/>
                    <a:pt x="370" y="376"/>
                  </a:cubicBezTo>
                  <a:cubicBezTo>
                    <a:pt x="368" y="376"/>
                    <a:pt x="367" y="376"/>
                    <a:pt x="366" y="376"/>
                  </a:cubicBezTo>
                  <a:cubicBezTo>
                    <a:pt x="367" y="381"/>
                    <a:pt x="363" y="380"/>
                    <a:pt x="364" y="383"/>
                  </a:cubicBezTo>
                  <a:cubicBezTo>
                    <a:pt x="361" y="383"/>
                    <a:pt x="360" y="384"/>
                    <a:pt x="360" y="386"/>
                  </a:cubicBezTo>
                  <a:cubicBezTo>
                    <a:pt x="359" y="386"/>
                    <a:pt x="357" y="386"/>
                    <a:pt x="356" y="386"/>
                  </a:cubicBezTo>
                  <a:cubicBezTo>
                    <a:pt x="354" y="386"/>
                    <a:pt x="355" y="388"/>
                    <a:pt x="354" y="389"/>
                  </a:cubicBezTo>
                  <a:cubicBezTo>
                    <a:pt x="354" y="390"/>
                    <a:pt x="352" y="389"/>
                    <a:pt x="352" y="389"/>
                  </a:cubicBezTo>
                  <a:cubicBezTo>
                    <a:pt x="351" y="390"/>
                    <a:pt x="352" y="392"/>
                    <a:pt x="352" y="393"/>
                  </a:cubicBezTo>
                  <a:cubicBezTo>
                    <a:pt x="350" y="392"/>
                    <a:pt x="348" y="393"/>
                    <a:pt x="348" y="395"/>
                  </a:cubicBezTo>
                  <a:cubicBezTo>
                    <a:pt x="346" y="395"/>
                    <a:pt x="345" y="396"/>
                    <a:pt x="344" y="396"/>
                  </a:cubicBezTo>
                  <a:cubicBezTo>
                    <a:pt x="342" y="397"/>
                    <a:pt x="342" y="398"/>
                    <a:pt x="339" y="399"/>
                  </a:cubicBezTo>
                  <a:cubicBezTo>
                    <a:pt x="338" y="399"/>
                    <a:pt x="332" y="401"/>
                    <a:pt x="332" y="405"/>
                  </a:cubicBezTo>
                  <a:cubicBezTo>
                    <a:pt x="331" y="405"/>
                    <a:pt x="329" y="404"/>
                    <a:pt x="327" y="405"/>
                  </a:cubicBezTo>
                  <a:cubicBezTo>
                    <a:pt x="326" y="405"/>
                    <a:pt x="327" y="406"/>
                    <a:pt x="326" y="407"/>
                  </a:cubicBezTo>
                  <a:cubicBezTo>
                    <a:pt x="326" y="407"/>
                    <a:pt x="324" y="407"/>
                    <a:pt x="324" y="407"/>
                  </a:cubicBezTo>
                  <a:cubicBezTo>
                    <a:pt x="324" y="407"/>
                    <a:pt x="320" y="408"/>
                    <a:pt x="320" y="408"/>
                  </a:cubicBezTo>
                  <a:cubicBezTo>
                    <a:pt x="318" y="410"/>
                    <a:pt x="309" y="409"/>
                    <a:pt x="305" y="412"/>
                  </a:cubicBezTo>
                  <a:cubicBezTo>
                    <a:pt x="301" y="412"/>
                    <a:pt x="308" y="414"/>
                    <a:pt x="303" y="414"/>
                  </a:cubicBezTo>
                  <a:cubicBezTo>
                    <a:pt x="302" y="414"/>
                    <a:pt x="301" y="414"/>
                    <a:pt x="300" y="414"/>
                  </a:cubicBezTo>
                  <a:cubicBezTo>
                    <a:pt x="299" y="414"/>
                    <a:pt x="299" y="417"/>
                    <a:pt x="297" y="416"/>
                  </a:cubicBezTo>
                  <a:cubicBezTo>
                    <a:pt x="298" y="414"/>
                    <a:pt x="295" y="415"/>
                    <a:pt x="294" y="414"/>
                  </a:cubicBezTo>
                  <a:cubicBezTo>
                    <a:pt x="293" y="413"/>
                    <a:pt x="295" y="409"/>
                    <a:pt x="292" y="409"/>
                  </a:cubicBezTo>
                  <a:cubicBezTo>
                    <a:pt x="292" y="407"/>
                    <a:pt x="293" y="407"/>
                    <a:pt x="293" y="406"/>
                  </a:cubicBezTo>
                  <a:cubicBezTo>
                    <a:pt x="292" y="405"/>
                    <a:pt x="290" y="404"/>
                    <a:pt x="292" y="403"/>
                  </a:cubicBezTo>
                  <a:cubicBezTo>
                    <a:pt x="291" y="402"/>
                    <a:pt x="290" y="401"/>
                    <a:pt x="288" y="401"/>
                  </a:cubicBezTo>
                  <a:cubicBezTo>
                    <a:pt x="290" y="398"/>
                    <a:pt x="286" y="394"/>
                    <a:pt x="288" y="394"/>
                  </a:cubicBezTo>
                  <a:cubicBezTo>
                    <a:pt x="289" y="393"/>
                    <a:pt x="287" y="393"/>
                    <a:pt x="286" y="393"/>
                  </a:cubicBezTo>
                  <a:cubicBezTo>
                    <a:pt x="285" y="392"/>
                    <a:pt x="286" y="389"/>
                    <a:pt x="286" y="389"/>
                  </a:cubicBezTo>
                  <a:cubicBezTo>
                    <a:pt x="286" y="389"/>
                    <a:pt x="284" y="387"/>
                    <a:pt x="284" y="387"/>
                  </a:cubicBezTo>
                  <a:cubicBezTo>
                    <a:pt x="283" y="386"/>
                    <a:pt x="284" y="386"/>
                    <a:pt x="283" y="386"/>
                  </a:cubicBezTo>
                  <a:cubicBezTo>
                    <a:pt x="282" y="386"/>
                    <a:pt x="281" y="382"/>
                    <a:pt x="280" y="382"/>
                  </a:cubicBezTo>
                  <a:cubicBezTo>
                    <a:pt x="280" y="382"/>
                    <a:pt x="280" y="383"/>
                    <a:pt x="280" y="383"/>
                  </a:cubicBezTo>
                  <a:cubicBezTo>
                    <a:pt x="278" y="381"/>
                    <a:pt x="278" y="378"/>
                    <a:pt x="274" y="377"/>
                  </a:cubicBezTo>
                  <a:cubicBezTo>
                    <a:pt x="277" y="373"/>
                    <a:pt x="271" y="372"/>
                    <a:pt x="272" y="366"/>
                  </a:cubicBezTo>
                  <a:cubicBezTo>
                    <a:pt x="272" y="364"/>
                    <a:pt x="270" y="365"/>
                    <a:pt x="270" y="363"/>
                  </a:cubicBezTo>
                  <a:cubicBezTo>
                    <a:pt x="269" y="361"/>
                    <a:pt x="266" y="363"/>
                    <a:pt x="265" y="361"/>
                  </a:cubicBezTo>
                  <a:cubicBezTo>
                    <a:pt x="266" y="360"/>
                    <a:pt x="266" y="359"/>
                    <a:pt x="264" y="359"/>
                  </a:cubicBezTo>
                  <a:cubicBezTo>
                    <a:pt x="265" y="357"/>
                    <a:pt x="265" y="356"/>
                    <a:pt x="264" y="353"/>
                  </a:cubicBezTo>
                  <a:cubicBezTo>
                    <a:pt x="264" y="352"/>
                    <a:pt x="264" y="351"/>
                    <a:pt x="264" y="350"/>
                  </a:cubicBezTo>
                  <a:cubicBezTo>
                    <a:pt x="264" y="350"/>
                    <a:pt x="263" y="350"/>
                    <a:pt x="263" y="350"/>
                  </a:cubicBezTo>
                  <a:cubicBezTo>
                    <a:pt x="262" y="347"/>
                    <a:pt x="265" y="348"/>
                    <a:pt x="263" y="346"/>
                  </a:cubicBezTo>
                  <a:cubicBezTo>
                    <a:pt x="261" y="344"/>
                    <a:pt x="261" y="352"/>
                    <a:pt x="260" y="346"/>
                  </a:cubicBezTo>
                  <a:cubicBezTo>
                    <a:pt x="260" y="341"/>
                    <a:pt x="256" y="338"/>
                    <a:pt x="252" y="334"/>
                  </a:cubicBezTo>
                  <a:cubicBezTo>
                    <a:pt x="249" y="336"/>
                    <a:pt x="251" y="337"/>
                    <a:pt x="250" y="341"/>
                  </a:cubicBezTo>
                  <a:cubicBezTo>
                    <a:pt x="247" y="342"/>
                    <a:pt x="248" y="339"/>
                    <a:pt x="246" y="339"/>
                  </a:cubicBezTo>
                  <a:cubicBezTo>
                    <a:pt x="244" y="339"/>
                    <a:pt x="244" y="338"/>
                    <a:pt x="243" y="337"/>
                  </a:cubicBezTo>
                  <a:cubicBezTo>
                    <a:pt x="245" y="339"/>
                    <a:pt x="243" y="345"/>
                    <a:pt x="247" y="345"/>
                  </a:cubicBezTo>
                  <a:cubicBezTo>
                    <a:pt x="246" y="347"/>
                    <a:pt x="248" y="351"/>
                    <a:pt x="250" y="355"/>
                  </a:cubicBezTo>
                  <a:cubicBezTo>
                    <a:pt x="250" y="356"/>
                    <a:pt x="249" y="357"/>
                    <a:pt x="250" y="357"/>
                  </a:cubicBezTo>
                  <a:cubicBezTo>
                    <a:pt x="251" y="359"/>
                    <a:pt x="252" y="364"/>
                    <a:pt x="253" y="367"/>
                  </a:cubicBezTo>
                  <a:cubicBezTo>
                    <a:pt x="255" y="367"/>
                    <a:pt x="256" y="367"/>
                    <a:pt x="258" y="367"/>
                  </a:cubicBezTo>
                  <a:cubicBezTo>
                    <a:pt x="257" y="368"/>
                    <a:pt x="257" y="369"/>
                    <a:pt x="257" y="370"/>
                  </a:cubicBezTo>
                  <a:cubicBezTo>
                    <a:pt x="258" y="371"/>
                    <a:pt x="259" y="370"/>
                    <a:pt x="259" y="369"/>
                  </a:cubicBezTo>
                  <a:cubicBezTo>
                    <a:pt x="261" y="371"/>
                    <a:pt x="260" y="373"/>
                    <a:pt x="261" y="375"/>
                  </a:cubicBezTo>
                  <a:cubicBezTo>
                    <a:pt x="262" y="376"/>
                    <a:pt x="263" y="376"/>
                    <a:pt x="264" y="376"/>
                  </a:cubicBezTo>
                  <a:cubicBezTo>
                    <a:pt x="264" y="377"/>
                    <a:pt x="263" y="378"/>
                    <a:pt x="264" y="379"/>
                  </a:cubicBezTo>
                  <a:cubicBezTo>
                    <a:pt x="264" y="379"/>
                    <a:pt x="265" y="379"/>
                    <a:pt x="265" y="379"/>
                  </a:cubicBezTo>
                  <a:cubicBezTo>
                    <a:pt x="265" y="380"/>
                    <a:pt x="264" y="381"/>
                    <a:pt x="264" y="381"/>
                  </a:cubicBezTo>
                  <a:cubicBezTo>
                    <a:pt x="264" y="382"/>
                    <a:pt x="265" y="382"/>
                    <a:pt x="266" y="383"/>
                  </a:cubicBezTo>
                  <a:cubicBezTo>
                    <a:pt x="266" y="384"/>
                    <a:pt x="266" y="385"/>
                    <a:pt x="266" y="386"/>
                  </a:cubicBezTo>
                  <a:cubicBezTo>
                    <a:pt x="266" y="386"/>
                    <a:pt x="267" y="386"/>
                    <a:pt x="267" y="386"/>
                  </a:cubicBezTo>
                  <a:cubicBezTo>
                    <a:pt x="268" y="387"/>
                    <a:pt x="266" y="391"/>
                    <a:pt x="270" y="390"/>
                  </a:cubicBezTo>
                  <a:cubicBezTo>
                    <a:pt x="270" y="393"/>
                    <a:pt x="269" y="395"/>
                    <a:pt x="271" y="397"/>
                  </a:cubicBezTo>
                  <a:cubicBezTo>
                    <a:pt x="271" y="398"/>
                    <a:pt x="273" y="399"/>
                    <a:pt x="273" y="400"/>
                  </a:cubicBezTo>
                  <a:cubicBezTo>
                    <a:pt x="274" y="401"/>
                    <a:pt x="274" y="402"/>
                    <a:pt x="274" y="403"/>
                  </a:cubicBezTo>
                  <a:cubicBezTo>
                    <a:pt x="275" y="404"/>
                    <a:pt x="276" y="404"/>
                    <a:pt x="277" y="405"/>
                  </a:cubicBezTo>
                  <a:cubicBezTo>
                    <a:pt x="278" y="406"/>
                    <a:pt x="276" y="408"/>
                    <a:pt x="278" y="408"/>
                  </a:cubicBezTo>
                  <a:cubicBezTo>
                    <a:pt x="279" y="408"/>
                    <a:pt x="279" y="411"/>
                    <a:pt x="279" y="413"/>
                  </a:cubicBezTo>
                  <a:cubicBezTo>
                    <a:pt x="283" y="410"/>
                    <a:pt x="283" y="415"/>
                    <a:pt x="288" y="414"/>
                  </a:cubicBezTo>
                  <a:cubicBezTo>
                    <a:pt x="289" y="417"/>
                    <a:pt x="291" y="419"/>
                    <a:pt x="291" y="422"/>
                  </a:cubicBezTo>
                  <a:cubicBezTo>
                    <a:pt x="295" y="429"/>
                    <a:pt x="309" y="427"/>
                    <a:pt x="318" y="426"/>
                  </a:cubicBezTo>
                  <a:cubicBezTo>
                    <a:pt x="319" y="426"/>
                    <a:pt x="318" y="424"/>
                    <a:pt x="319" y="423"/>
                  </a:cubicBezTo>
                  <a:cubicBezTo>
                    <a:pt x="322" y="422"/>
                    <a:pt x="327" y="426"/>
                    <a:pt x="326" y="421"/>
                  </a:cubicBezTo>
                  <a:cubicBezTo>
                    <a:pt x="329" y="422"/>
                    <a:pt x="328" y="424"/>
                    <a:pt x="327" y="427"/>
                  </a:cubicBezTo>
                  <a:cubicBezTo>
                    <a:pt x="327" y="427"/>
                    <a:pt x="326" y="428"/>
                    <a:pt x="326" y="428"/>
                  </a:cubicBezTo>
                  <a:cubicBezTo>
                    <a:pt x="326" y="430"/>
                    <a:pt x="327" y="433"/>
                    <a:pt x="326" y="435"/>
                  </a:cubicBezTo>
                  <a:cubicBezTo>
                    <a:pt x="326" y="435"/>
                    <a:pt x="324" y="435"/>
                    <a:pt x="324" y="435"/>
                  </a:cubicBezTo>
                  <a:cubicBezTo>
                    <a:pt x="324" y="436"/>
                    <a:pt x="324" y="441"/>
                    <a:pt x="323" y="442"/>
                  </a:cubicBezTo>
                  <a:cubicBezTo>
                    <a:pt x="322" y="443"/>
                    <a:pt x="319" y="444"/>
                    <a:pt x="320" y="448"/>
                  </a:cubicBezTo>
                  <a:cubicBezTo>
                    <a:pt x="317" y="448"/>
                    <a:pt x="319" y="454"/>
                    <a:pt x="314" y="454"/>
                  </a:cubicBezTo>
                  <a:cubicBezTo>
                    <a:pt x="315" y="458"/>
                    <a:pt x="313" y="458"/>
                    <a:pt x="313" y="461"/>
                  </a:cubicBezTo>
                  <a:cubicBezTo>
                    <a:pt x="309" y="460"/>
                    <a:pt x="311" y="465"/>
                    <a:pt x="307" y="465"/>
                  </a:cubicBezTo>
                  <a:cubicBezTo>
                    <a:pt x="307" y="466"/>
                    <a:pt x="307" y="467"/>
                    <a:pt x="307" y="468"/>
                  </a:cubicBezTo>
                  <a:cubicBezTo>
                    <a:pt x="306" y="468"/>
                    <a:pt x="306" y="467"/>
                    <a:pt x="305" y="467"/>
                  </a:cubicBezTo>
                  <a:cubicBezTo>
                    <a:pt x="302" y="468"/>
                    <a:pt x="304" y="470"/>
                    <a:pt x="300" y="470"/>
                  </a:cubicBezTo>
                  <a:cubicBezTo>
                    <a:pt x="300" y="470"/>
                    <a:pt x="297" y="472"/>
                    <a:pt x="297" y="472"/>
                  </a:cubicBezTo>
                  <a:cubicBezTo>
                    <a:pt x="297" y="472"/>
                    <a:pt x="297" y="473"/>
                    <a:pt x="297" y="473"/>
                  </a:cubicBezTo>
                  <a:cubicBezTo>
                    <a:pt x="295" y="474"/>
                    <a:pt x="293" y="474"/>
                    <a:pt x="292" y="475"/>
                  </a:cubicBezTo>
                  <a:cubicBezTo>
                    <a:pt x="289" y="477"/>
                    <a:pt x="288" y="481"/>
                    <a:pt x="284" y="481"/>
                  </a:cubicBezTo>
                  <a:cubicBezTo>
                    <a:pt x="285" y="484"/>
                    <a:pt x="282" y="484"/>
                    <a:pt x="283" y="487"/>
                  </a:cubicBezTo>
                  <a:cubicBezTo>
                    <a:pt x="281" y="488"/>
                    <a:pt x="281" y="487"/>
                    <a:pt x="279" y="487"/>
                  </a:cubicBezTo>
                  <a:cubicBezTo>
                    <a:pt x="280" y="488"/>
                    <a:pt x="277" y="490"/>
                    <a:pt x="278" y="491"/>
                  </a:cubicBezTo>
                  <a:cubicBezTo>
                    <a:pt x="280" y="493"/>
                    <a:pt x="277" y="491"/>
                    <a:pt x="277" y="494"/>
                  </a:cubicBezTo>
                  <a:cubicBezTo>
                    <a:pt x="277" y="496"/>
                    <a:pt x="275" y="494"/>
                    <a:pt x="274" y="495"/>
                  </a:cubicBezTo>
                  <a:cubicBezTo>
                    <a:pt x="274" y="496"/>
                    <a:pt x="274" y="497"/>
                    <a:pt x="274" y="498"/>
                  </a:cubicBezTo>
                  <a:cubicBezTo>
                    <a:pt x="274" y="499"/>
                    <a:pt x="272" y="508"/>
                    <a:pt x="272" y="511"/>
                  </a:cubicBezTo>
                  <a:cubicBezTo>
                    <a:pt x="272" y="513"/>
                    <a:pt x="273" y="513"/>
                    <a:pt x="274" y="515"/>
                  </a:cubicBezTo>
                  <a:cubicBezTo>
                    <a:pt x="275" y="519"/>
                    <a:pt x="274" y="520"/>
                    <a:pt x="274" y="522"/>
                  </a:cubicBezTo>
                  <a:cubicBezTo>
                    <a:pt x="274" y="523"/>
                    <a:pt x="275" y="527"/>
                    <a:pt x="277" y="527"/>
                  </a:cubicBezTo>
                  <a:cubicBezTo>
                    <a:pt x="280" y="527"/>
                    <a:pt x="273" y="532"/>
                    <a:pt x="279" y="533"/>
                  </a:cubicBezTo>
                  <a:cubicBezTo>
                    <a:pt x="278" y="539"/>
                    <a:pt x="280" y="543"/>
                    <a:pt x="279" y="548"/>
                  </a:cubicBezTo>
                  <a:cubicBezTo>
                    <a:pt x="278" y="551"/>
                    <a:pt x="275" y="554"/>
                    <a:pt x="275" y="558"/>
                  </a:cubicBezTo>
                  <a:cubicBezTo>
                    <a:pt x="273" y="558"/>
                    <a:pt x="269" y="561"/>
                    <a:pt x="267" y="562"/>
                  </a:cubicBezTo>
                  <a:cubicBezTo>
                    <a:pt x="267" y="563"/>
                    <a:pt x="266" y="563"/>
                    <a:pt x="267" y="564"/>
                  </a:cubicBezTo>
                  <a:cubicBezTo>
                    <a:pt x="267" y="565"/>
                    <a:pt x="265" y="564"/>
                    <a:pt x="264" y="565"/>
                  </a:cubicBezTo>
                  <a:cubicBezTo>
                    <a:pt x="263" y="565"/>
                    <a:pt x="263" y="567"/>
                    <a:pt x="263" y="567"/>
                  </a:cubicBezTo>
                  <a:cubicBezTo>
                    <a:pt x="262" y="567"/>
                    <a:pt x="260" y="565"/>
                    <a:pt x="260" y="567"/>
                  </a:cubicBezTo>
                  <a:cubicBezTo>
                    <a:pt x="260" y="568"/>
                    <a:pt x="259" y="568"/>
                    <a:pt x="258" y="568"/>
                  </a:cubicBezTo>
                  <a:cubicBezTo>
                    <a:pt x="256" y="569"/>
                    <a:pt x="256" y="572"/>
                    <a:pt x="253" y="572"/>
                  </a:cubicBezTo>
                  <a:cubicBezTo>
                    <a:pt x="252" y="578"/>
                    <a:pt x="253" y="588"/>
                    <a:pt x="254" y="598"/>
                  </a:cubicBezTo>
                  <a:cubicBezTo>
                    <a:pt x="253" y="598"/>
                    <a:pt x="252" y="599"/>
                    <a:pt x="252" y="598"/>
                  </a:cubicBezTo>
                  <a:cubicBezTo>
                    <a:pt x="251" y="597"/>
                    <a:pt x="251" y="600"/>
                    <a:pt x="251" y="600"/>
                  </a:cubicBezTo>
                  <a:cubicBezTo>
                    <a:pt x="249" y="601"/>
                    <a:pt x="247" y="599"/>
                    <a:pt x="247" y="601"/>
                  </a:cubicBezTo>
                  <a:cubicBezTo>
                    <a:pt x="247" y="603"/>
                    <a:pt x="243" y="603"/>
                    <a:pt x="241" y="605"/>
                  </a:cubicBezTo>
                  <a:cubicBezTo>
                    <a:pt x="241" y="607"/>
                    <a:pt x="241" y="609"/>
                    <a:pt x="241" y="612"/>
                  </a:cubicBezTo>
                  <a:cubicBezTo>
                    <a:pt x="239" y="612"/>
                    <a:pt x="240" y="616"/>
                    <a:pt x="239" y="618"/>
                  </a:cubicBezTo>
                  <a:cubicBezTo>
                    <a:pt x="239" y="618"/>
                    <a:pt x="237" y="618"/>
                    <a:pt x="237" y="619"/>
                  </a:cubicBezTo>
                  <a:cubicBezTo>
                    <a:pt x="236" y="621"/>
                    <a:pt x="236" y="623"/>
                    <a:pt x="234" y="625"/>
                  </a:cubicBezTo>
                  <a:cubicBezTo>
                    <a:pt x="234" y="625"/>
                    <a:pt x="235" y="627"/>
                    <a:pt x="234" y="627"/>
                  </a:cubicBezTo>
                  <a:cubicBezTo>
                    <a:pt x="234" y="627"/>
                    <a:pt x="232" y="627"/>
                    <a:pt x="232" y="627"/>
                  </a:cubicBezTo>
                  <a:cubicBezTo>
                    <a:pt x="231" y="628"/>
                    <a:pt x="232" y="630"/>
                    <a:pt x="232" y="631"/>
                  </a:cubicBezTo>
                  <a:cubicBezTo>
                    <a:pt x="232" y="631"/>
                    <a:pt x="230" y="630"/>
                    <a:pt x="230" y="631"/>
                  </a:cubicBezTo>
                  <a:cubicBezTo>
                    <a:pt x="229" y="631"/>
                    <a:pt x="230" y="633"/>
                    <a:pt x="230" y="633"/>
                  </a:cubicBezTo>
                  <a:cubicBezTo>
                    <a:pt x="229" y="633"/>
                    <a:pt x="228" y="633"/>
                    <a:pt x="227" y="633"/>
                  </a:cubicBezTo>
                  <a:cubicBezTo>
                    <a:pt x="227" y="634"/>
                    <a:pt x="225" y="636"/>
                    <a:pt x="225" y="637"/>
                  </a:cubicBezTo>
                  <a:cubicBezTo>
                    <a:pt x="225" y="638"/>
                    <a:pt x="223" y="637"/>
                    <a:pt x="222" y="638"/>
                  </a:cubicBezTo>
                  <a:cubicBezTo>
                    <a:pt x="222" y="638"/>
                    <a:pt x="223" y="640"/>
                    <a:pt x="222" y="640"/>
                  </a:cubicBezTo>
                  <a:cubicBezTo>
                    <a:pt x="222" y="640"/>
                    <a:pt x="221" y="640"/>
                    <a:pt x="220" y="640"/>
                  </a:cubicBezTo>
                  <a:cubicBezTo>
                    <a:pt x="219" y="641"/>
                    <a:pt x="219" y="642"/>
                    <a:pt x="218" y="642"/>
                  </a:cubicBezTo>
                  <a:cubicBezTo>
                    <a:pt x="217" y="643"/>
                    <a:pt x="216" y="645"/>
                    <a:pt x="215" y="645"/>
                  </a:cubicBezTo>
                  <a:cubicBezTo>
                    <a:pt x="215" y="645"/>
                    <a:pt x="212" y="646"/>
                    <a:pt x="212" y="646"/>
                  </a:cubicBezTo>
                  <a:cubicBezTo>
                    <a:pt x="211" y="645"/>
                    <a:pt x="211" y="645"/>
                    <a:pt x="210" y="646"/>
                  </a:cubicBezTo>
                  <a:cubicBezTo>
                    <a:pt x="208" y="647"/>
                    <a:pt x="207" y="647"/>
                    <a:pt x="205" y="647"/>
                  </a:cubicBezTo>
                  <a:cubicBezTo>
                    <a:pt x="204" y="647"/>
                    <a:pt x="196" y="650"/>
                    <a:pt x="194" y="647"/>
                  </a:cubicBezTo>
                  <a:cubicBezTo>
                    <a:pt x="193" y="647"/>
                    <a:pt x="194" y="649"/>
                    <a:pt x="194" y="648"/>
                  </a:cubicBezTo>
                  <a:cubicBezTo>
                    <a:pt x="192" y="651"/>
                    <a:pt x="190" y="649"/>
                    <a:pt x="186" y="649"/>
                  </a:cubicBezTo>
                  <a:cubicBezTo>
                    <a:pt x="185" y="650"/>
                    <a:pt x="185" y="651"/>
                    <a:pt x="186" y="651"/>
                  </a:cubicBezTo>
                  <a:cubicBezTo>
                    <a:pt x="185" y="652"/>
                    <a:pt x="179" y="649"/>
                    <a:pt x="175" y="649"/>
                  </a:cubicBezTo>
                  <a:cubicBezTo>
                    <a:pt x="175" y="644"/>
                    <a:pt x="170" y="641"/>
                    <a:pt x="173" y="635"/>
                  </a:cubicBezTo>
                  <a:cubicBezTo>
                    <a:pt x="170" y="633"/>
                    <a:pt x="168" y="631"/>
                    <a:pt x="168" y="626"/>
                  </a:cubicBezTo>
                  <a:cubicBezTo>
                    <a:pt x="165" y="630"/>
                    <a:pt x="168" y="628"/>
                    <a:pt x="166" y="622"/>
                  </a:cubicBezTo>
                  <a:cubicBezTo>
                    <a:pt x="164" y="617"/>
                    <a:pt x="157" y="613"/>
                    <a:pt x="159" y="606"/>
                  </a:cubicBezTo>
                  <a:cubicBezTo>
                    <a:pt x="158" y="605"/>
                    <a:pt x="158" y="608"/>
                    <a:pt x="158" y="608"/>
                  </a:cubicBezTo>
                  <a:cubicBezTo>
                    <a:pt x="155" y="608"/>
                    <a:pt x="158" y="600"/>
                    <a:pt x="155" y="604"/>
                  </a:cubicBezTo>
                  <a:cubicBezTo>
                    <a:pt x="153" y="602"/>
                    <a:pt x="154" y="598"/>
                    <a:pt x="154" y="595"/>
                  </a:cubicBezTo>
                  <a:cubicBezTo>
                    <a:pt x="155" y="592"/>
                    <a:pt x="155" y="589"/>
                    <a:pt x="153" y="585"/>
                  </a:cubicBezTo>
                  <a:cubicBezTo>
                    <a:pt x="154" y="583"/>
                    <a:pt x="150" y="584"/>
                    <a:pt x="150" y="584"/>
                  </a:cubicBezTo>
                  <a:cubicBezTo>
                    <a:pt x="149" y="583"/>
                    <a:pt x="153" y="580"/>
                    <a:pt x="147" y="581"/>
                  </a:cubicBezTo>
                  <a:cubicBezTo>
                    <a:pt x="147" y="581"/>
                    <a:pt x="148" y="578"/>
                    <a:pt x="147" y="578"/>
                  </a:cubicBezTo>
                  <a:cubicBezTo>
                    <a:pt x="147" y="577"/>
                    <a:pt x="145" y="578"/>
                    <a:pt x="145" y="578"/>
                  </a:cubicBezTo>
                  <a:cubicBezTo>
                    <a:pt x="145" y="577"/>
                    <a:pt x="148" y="573"/>
                    <a:pt x="144" y="574"/>
                  </a:cubicBezTo>
                  <a:cubicBezTo>
                    <a:pt x="143" y="572"/>
                    <a:pt x="145" y="572"/>
                    <a:pt x="145" y="569"/>
                  </a:cubicBezTo>
                  <a:cubicBezTo>
                    <a:pt x="143" y="569"/>
                    <a:pt x="145" y="564"/>
                    <a:pt x="141" y="565"/>
                  </a:cubicBezTo>
                  <a:cubicBezTo>
                    <a:pt x="141" y="554"/>
                    <a:pt x="142" y="550"/>
                    <a:pt x="147" y="543"/>
                  </a:cubicBezTo>
                  <a:cubicBezTo>
                    <a:pt x="147" y="542"/>
                    <a:pt x="149" y="537"/>
                    <a:pt x="146" y="538"/>
                  </a:cubicBezTo>
                  <a:cubicBezTo>
                    <a:pt x="146" y="536"/>
                    <a:pt x="149" y="537"/>
                    <a:pt x="150" y="536"/>
                  </a:cubicBezTo>
                  <a:cubicBezTo>
                    <a:pt x="150" y="536"/>
                    <a:pt x="149" y="534"/>
                    <a:pt x="151" y="534"/>
                  </a:cubicBezTo>
                  <a:cubicBezTo>
                    <a:pt x="150" y="532"/>
                    <a:pt x="150" y="521"/>
                    <a:pt x="148" y="525"/>
                  </a:cubicBezTo>
                  <a:cubicBezTo>
                    <a:pt x="146" y="522"/>
                    <a:pt x="147" y="520"/>
                    <a:pt x="147" y="518"/>
                  </a:cubicBezTo>
                  <a:cubicBezTo>
                    <a:pt x="147" y="515"/>
                    <a:pt x="148" y="512"/>
                    <a:pt x="147" y="509"/>
                  </a:cubicBezTo>
                  <a:cubicBezTo>
                    <a:pt x="147" y="508"/>
                    <a:pt x="145" y="509"/>
                    <a:pt x="145" y="508"/>
                  </a:cubicBezTo>
                  <a:cubicBezTo>
                    <a:pt x="145" y="508"/>
                    <a:pt x="146" y="507"/>
                    <a:pt x="146" y="506"/>
                  </a:cubicBezTo>
                  <a:cubicBezTo>
                    <a:pt x="146" y="506"/>
                    <a:pt x="145" y="505"/>
                    <a:pt x="145" y="505"/>
                  </a:cubicBezTo>
                  <a:cubicBezTo>
                    <a:pt x="145" y="502"/>
                    <a:pt x="144" y="502"/>
                    <a:pt x="142" y="501"/>
                  </a:cubicBezTo>
                  <a:cubicBezTo>
                    <a:pt x="142" y="501"/>
                    <a:pt x="143" y="499"/>
                    <a:pt x="142" y="499"/>
                  </a:cubicBezTo>
                  <a:cubicBezTo>
                    <a:pt x="142" y="499"/>
                    <a:pt x="139" y="499"/>
                    <a:pt x="140" y="498"/>
                  </a:cubicBezTo>
                  <a:cubicBezTo>
                    <a:pt x="140" y="498"/>
                    <a:pt x="141" y="498"/>
                    <a:pt x="141" y="498"/>
                  </a:cubicBezTo>
                  <a:cubicBezTo>
                    <a:pt x="140" y="495"/>
                    <a:pt x="138" y="495"/>
                    <a:pt x="135" y="493"/>
                  </a:cubicBezTo>
                  <a:cubicBezTo>
                    <a:pt x="135" y="492"/>
                    <a:pt x="136" y="492"/>
                    <a:pt x="134" y="492"/>
                  </a:cubicBezTo>
                  <a:cubicBezTo>
                    <a:pt x="133" y="492"/>
                    <a:pt x="133" y="488"/>
                    <a:pt x="131" y="489"/>
                  </a:cubicBezTo>
                  <a:cubicBezTo>
                    <a:pt x="128" y="479"/>
                    <a:pt x="131" y="471"/>
                    <a:pt x="131" y="460"/>
                  </a:cubicBezTo>
                  <a:cubicBezTo>
                    <a:pt x="130" y="458"/>
                    <a:pt x="127" y="462"/>
                    <a:pt x="128" y="456"/>
                  </a:cubicBezTo>
                  <a:cubicBezTo>
                    <a:pt x="121" y="457"/>
                    <a:pt x="116" y="456"/>
                    <a:pt x="112" y="454"/>
                  </a:cubicBezTo>
                  <a:cubicBezTo>
                    <a:pt x="113" y="448"/>
                    <a:pt x="108" y="454"/>
                    <a:pt x="109" y="448"/>
                  </a:cubicBezTo>
                  <a:cubicBezTo>
                    <a:pt x="104" y="447"/>
                    <a:pt x="103" y="445"/>
                    <a:pt x="97" y="447"/>
                  </a:cubicBezTo>
                  <a:cubicBezTo>
                    <a:pt x="95" y="447"/>
                    <a:pt x="94" y="448"/>
                    <a:pt x="92" y="448"/>
                  </a:cubicBezTo>
                  <a:cubicBezTo>
                    <a:pt x="91" y="448"/>
                    <a:pt x="88" y="450"/>
                    <a:pt x="85" y="449"/>
                  </a:cubicBezTo>
                  <a:cubicBezTo>
                    <a:pt x="87" y="452"/>
                    <a:pt x="88" y="450"/>
                    <a:pt x="82" y="452"/>
                  </a:cubicBezTo>
                  <a:cubicBezTo>
                    <a:pt x="78" y="452"/>
                    <a:pt x="76" y="454"/>
                    <a:pt x="69" y="454"/>
                  </a:cubicBezTo>
                  <a:cubicBezTo>
                    <a:pt x="68" y="454"/>
                    <a:pt x="67" y="453"/>
                    <a:pt x="66" y="453"/>
                  </a:cubicBezTo>
                  <a:cubicBezTo>
                    <a:pt x="58" y="452"/>
                    <a:pt x="50" y="457"/>
                    <a:pt x="44" y="455"/>
                  </a:cubicBezTo>
                  <a:cubicBezTo>
                    <a:pt x="44" y="451"/>
                    <a:pt x="39" y="452"/>
                    <a:pt x="38" y="452"/>
                  </a:cubicBezTo>
                  <a:cubicBezTo>
                    <a:pt x="37" y="451"/>
                    <a:pt x="38" y="450"/>
                    <a:pt x="38" y="449"/>
                  </a:cubicBezTo>
                  <a:cubicBezTo>
                    <a:pt x="37" y="449"/>
                    <a:pt x="35" y="450"/>
                    <a:pt x="34" y="449"/>
                  </a:cubicBezTo>
                  <a:cubicBezTo>
                    <a:pt x="34" y="449"/>
                    <a:pt x="35" y="447"/>
                    <a:pt x="34" y="447"/>
                  </a:cubicBezTo>
                  <a:cubicBezTo>
                    <a:pt x="33" y="446"/>
                    <a:pt x="32" y="447"/>
                    <a:pt x="32" y="446"/>
                  </a:cubicBezTo>
                  <a:cubicBezTo>
                    <a:pt x="32" y="446"/>
                    <a:pt x="30" y="444"/>
                    <a:pt x="29" y="443"/>
                  </a:cubicBezTo>
                  <a:cubicBezTo>
                    <a:pt x="29" y="443"/>
                    <a:pt x="30" y="442"/>
                    <a:pt x="28" y="442"/>
                  </a:cubicBezTo>
                  <a:cubicBezTo>
                    <a:pt x="27" y="442"/>
                    <a:pt x="27" y="441"/>
                    <a:pt x="27" y="440"/>
                  </a:cubicBezTo>
                  <a:cubicBezTo>
                    <a:pt x="27" y="438"/>
                    <a:pt x="25" y="440"/>
                    <a:pt x="25" y="439"/>
                  </a:cubicBezTo>
                  <a:cubicBezTo>
                    <a:pt x="24" y="438"/>
                    <a:pt x="25" y="437"/>
                    <a:pt x="25" y="436"/>
                  </a:cubicBezTo>
                  <a:cubicBezTo>
                    <a:pt x="24" y="435"/>
                    <a:pt x="22" y="437"/>
                    <a:pt x="22" y="435"/>
                  </a:cubicBezTo>
                  <a:cubicBezTo>
                    <a:pt x="22" y="435"/>
                    <a:pt x="23" y="433"/>
                    <a:pt x="24" y="434"/>
                  </a:cubicBezTo>
                  <a:cubicBezTo>
                    <a:pt x="22" y="430"/>
                    <a:pt x="17" y="431"/>
                    <a:pt x="18" y="427"/>
                  </a:cubicBezTo>
                  <a:cubicBezTo>
                    <a:pt x="12" y="429"/>
                    <a:pt x="15" y="422"/>
                    <a:pt x="9" y="423"/>
                  </a:cubicBezTo>
                  <a:cubicBezTo>
                    <a:pt x="10" y="422"/>
                    <a:pt x="11" y="421"/>
                    <a:pt x="11" y="420"/>
                  </a:cubicBezTo>
                  <a:cubicBezTo>
                    <a:pt x="10" y="418"/>
                    <a:pt x="8" y="419"/>
                    <a:pt x="6" y="419"/>
                  </a:cubicBezTo>
                  <a:cubicBezTo>
                    <a:pt x="7" y="417"/>
                    <a:pt x="4" y="416"/>
                    <a:pt x="4" y="415"/>
                  </a:cubicBezTo>
                  <a:cubicBezTo>
                    <a:pt x="3" y="413"/>
                    <a:pt x="5" y="413"/>
                    <a:pt x="4" y="410"/>
                  </a:cubicBezTo>
                  <a:cubicBezTo>
                    <a:pt x="3" y="410"/>
                    <a:pt x="2" y="411"/>
                    <a:pt x="2" y="409"/>
                  </a:cubicBezTo>
                  <a:cubicBezTo>
                    <a:pt x="2" y="408"/>
                    <a:pt x="1" y="405"/>
                    <a:pt x="0" y="405"/>
                  </a:cubicBezTo>
                  <a:cubicBezTo>
                    <a:pt x="0" y="403"/>
                    <a:pt x="3" y="404"/>
                    <a:pt x="4" y="403"/>
                  </a:cubicBezTo>
                  <a:cubicBezTo>
                    <a:pt x="4" y="403"/>
                    <a:pt x="4" y="399"/>
                    <a:pt x="6" y="400"/>
                  </a:cubicBezTo>
                  <a:cubicBezTo>
                    <a:pt x="6" y="393"/>
                    <a:pt x="6" y="387"/>
                    <a:pt x="6" y="380"/>
                  </a:cubicBezTo>
                  <a:cubicBezTo>
                    <a:pt x="6" y="378"/>
                    <a:pt x="4" y="379"/>
                    <a:pt x="4" y="379"/>
                  </a:cubicBezTo>
                  <a:cubicBezTo>
                    <a:pt x="3" y="378"/>
                    <a:pt x="5" y="377"/>
                    <a:pt x="5" y="376"/>
                  </a:cubicBezTo>
                  <a:cubicBezTo>
                    <a:pt x="5" y="374"/>
                    <a:pt x="3" y="374"/>
                    <a:pt x="4" y="372"/>
                  </a:cubicBezTo>
                  <a:cubicBezTo>
                    <a:pt x="8" y="377"/>
                    <a:pt x="4" y="363"/>
                    <a:pt x="8" y="368"/>
                  </a:cubicBezTo>
                  <a:cubicBezTo>
                    <a:pt x="9" y="367"/>
                    <a:pt x="8" y="363"/>
                    <a:pt x="9" y="361"/>
                  </a:cubicBezTo>
                  <a:cubicBezTo>
                    <a:pt x="10" y="361"/>
                    <a:pt x="12" y="361"/>
                    <a:pt x="12" y="361"/>
                  </a:cubicBezTo>
                  <a:cubicBezTo>
                    <a:pt x="12" y="360"/>
                    <a:pt x="10" y="359"/>
                    <a:pt x="11" y="357"/>
                  </a:cubicBezTo>
                  <a:cubicBezTo>
                    <a:pt x="15" y="356"/>
                    <a:pt x="14" y="350"/>
                    <a:pt x="19" y="349"/>
                  </a:cubicBezTo>
                  <a:cubicBezTo>
                    <a:pt x="19" y="345"/>
                    <a:pt x="23" y="345"/>
                    <a:pt x="22" y="341"/>
                  </a:cubicBezTo>
                  <a:cubicBezTo>
                    <a:pt x="24" y="341"/>
                    <a:pt x="25" y="340"/>
                    <a:pt x="25" y="339"/>
                  </a:cubicBezTo>
                  <a:cubicBezTo>
                    <a:pt x="32" y="338"/>
                    <a:pt x="37" y="336"/>
                    <a:pt x="36" y="327"/>
                  </a:cubicBezTo>
                  <a:cubicBezTo>
                    <a:pt x="41" y="328"/>
                    <a:pt x="37" y="320"/>
                    <a:pt x="41" y="321"/>
                  </a:cubicBezTo>
                  <a:cubicBezTo>
                    <a:pt x="41" y="319"/>
                    <a:pt x="41" y="316"/>
                    <a:pt x="41" y="314"/>
                  </a:cubicBezTo>
                  <a:cubicBezTo>
                    <a:pt x="43" y="314"/>
                    <a:pt x="44" y="312"/>
                    <a:pt x="46" y="313"/>
                  </a:cubicBezTo>
                  <a:cubicBezTo>
                    <a:pt x="48" y="310"/>
                    <a:pt x="50" y="309"/>
                    <a:pt x="52" y="306"/>
                  </a:cubicBezTo>
                  <a:cubicBezTo>
                    <a:pt x="52" y="305"/>
                    <a:pt x="53" y="306"/>
                    <a:pt x="53" y="304"/>
                  </a:cubicBezTo>
                  <a:cubicBezTo>
                    <a:pt x="53" y="303"/>
                    <a:pt x="56" y="303"/>
                    <a:pt x="55" y="301"/>
                  </a:cubicBezTo>
                  <a:cubicBezTo>
                    <a:pt x="61" y="302"/>
                    <a:pt x="61" y="298"/>
                    <a:pt x="66" y="299"/>
                  </a:cubicBezTo>
                  <a:cubicBezTo>
                    <a:pt x="64" y="303"/>
                    <a:pt x="71" y="299"/>
                    <a:pt x="69" y="303"/>
                  </a:cubicBezTo>
                  <a:cubicBezTo>
                    <a:pt x="72" y="301"/>
                    <a:pt x="81" y="305"/>
                    <a:pt x="81" y="300"/>
                  </a:cubicBezTo>
                  <a:cubicBezTo>
                    <a:pt x="87" y="299"/>
                    <a:pt x="92" y="298"/>
                    <a:pt x="94" y="294"/>
                  </a:cubicBezTo>
                  <a:cubicBezTo>
                    <a:pt x="96" y="294"/>
                    <a:pt x="98" y="294"/>
                    <a:pt x="98" y="293"/>
                  </a:cubicBezTo>
                  <a:cubicBezTo>
                    <a:pt x="100" y="293"/>
                    <a:pt x="100" y="294"/>
                    <a:pt x="102" y="294"/>
                  </a:cubicBezTo>
                  <a:cubicBezTo>
                    <a:pt x="105" y="294"/>
                    <a:pt x="107" y="293"/>
                    <a:pt x="109" y="293"/>
                  </a:cubicBezTo>
                  <a:cubicBezTo>
                    <a:pt x="109" y="293"/>
                    <a:pt x="110" y="294"/>
                    <a:pt x="111" y="294"/>
                  </a:cubicBezTo>
                  <a:cubicBezTo>
                    <a:pt x="113" y="294"/>
                    <a:pt x="118" y="296"/>
                    <a:pt x="124" y="295"/>
                  </a:cubicBezTo>
                  <a:cubicBezTo>
                    <a:pt x="126" y="295"/>
                    <a:pt x="129" y="291"/>
                    <a:pt x="132" y="294"/>
                  </a:cubicBezTo>
                  <a:cubicBezTo>
                    <a:pt x="134" y="296"/>
                    <a:pt x="133" y="294"/>
                    <a:pt x="137" y="294"/>
                  </a:cubicBezTo>
                  <a:cubicBezTo>
                    <a:pt x="137" y="295"/>
                    <a:pt x="138" y="295"/>
                    <a:pt x="138" y="296"/>
                  </a:cubicBezTo>
                  <a:cubicBezTo>
                    <a:pt x="138" y="297"/>
                    <a:pt x="135" y="297"/>
                    <a:pt x="135" y="297"/>
                  </a:cubicBezTo>
                  <a:cubicBezTo>
                    <a:pt x="135" y="299"/>
                    <a:pt x="136" y="298"/>
                    <a:pt x="137" y="299"/>
                  </a:cubicBezTo>
                  <a:cubicBezTo>
                    <a:pt x="137" y="300"/>
                    <a:pt x="135" y="300"/>
                    <a:pt x="135" y="300"/>
                  </a:cubicBezTo>
                  <a:cubicBezTo>
                    <a:pt x="136" y="301"/>
                    <a:pt x="137" y="301"/>
                    <a:pt x="137" y="302"/>
                  </a:cubicBezTo>
                  <a:cubicBezTo>
                    <a:pt x="136" y="305"/>
                    <a:pt x="135" y="307"/>
                    <a:pt x="138" y="312"/>
                  </a:cubicBezTo>
                  <a:cubicBezTo>
                    <a:pt x="138" y="314"/>
                    <a:pt x="140" y="310"/>
                    <a:pt x="141" y="313"/>
                  </a:cubicBezTo>
                  <a:cubicBezTo>
                    <a:pt x="141" y="314"/>
                    <a:pt x="143" y="313"/>
                    <a:pt x="144" y="314"/>
                  </a:cubicBezTo>
                  <a:cubicBezTo>
                    <a:pt x="144" y="314"/>
                    <a:pt x="143" y="316"/>
                    <a:pt x="144" y="316"/>
                  </a:cubicBezTo>
                  <a:cubicBezTo>
                    <a:pt x="145" y="317"/>
                    <a:pt x="147" y="315"/>
                    <a:pt x="147" y="317"/>
                  </a:cubicBezTo>
                  <a:cubicBezTo>
                    <a:pt x="151" y="316"/>
                    <a:pt x="154" y="321"/>
                    <a:pt x="155" y="317"/>
                  </a:cubicBezTo>
                  <a:cubicBezTo>
                    <a:pt x="157" y="317"/>
                    <a:pt x="156" y="319"/>
                    <a:pt x="157" y="320"/>
                  </a:cubicBezTo>
                  <a:cubicBezTo>
                    <a:pt x="158" y="321"/>
                    <a:pt x="160" y="320"/>
                    <a:pt x="162" y="321"/>
                  </a:cubicBezTo>
                  <a:cubicBezTo>
                    <a:pt x="163" y="321"/>
                    <a:pt x="163" y="323"/>
                    <a:pt x="164" y="323"/>
                  </a:cubicBezTo>
                  <a:cubicBezTo>
                    <a:pt x="164" y="324"/>
                    <a:pt x="166" y="323"/>
                    <a:pt x="166" y="323"/>
                  </a:cubicBezTo>
                  <a:cubicBezTo>
                    <a:pt x="167" y="325"/>
                    <a:pt x="168" y="324"/>
                    <a:pt x="170" y="325"/>
                  </a:cubicBezTo>
                  <a:cubicBezTo>
                    <a:pt x="170" y="325"/>
                    <a:pt x="170" y="327"/>
                    <a:pt x="171" y="327"/>
                  </a:cubicBezTo>
                  <a:cubicBezTo>
                    <a:pt x="171" y="327"/>
                    <a:pt x="173" y="326"/>
                    <a:pt x="174" y="326"/>
                  </a:cubicBezTo>
                  <a:cubicBezTo>
                    <a:pt x="174" y="326"/>
                    <a:pt x="175" y="327"/>
                    <a:pt x="175" y="327"/>
                  </a:cubicBezTo>
                  <a:cubicBezTo>
                    <a:pt x="176" y="327"/>
                    <a:pt x="177" y="327"/>
                    <a:pt x="178" y="327"/>
                  </a:cubicBezTo>
                  <a:cubicBezTo>
                    <a:pt x="178" y="326"/>
                    <a:pt x="180" y="325"/>
                    <a:pt x="180" y="325"/>
                  </a:cubicBezTo>
                  <a:cubicBezTo>
                    <a:pt x="180" y="325"/>
                    <a:pt x="182" y="324"/>
                    <a:pt x="181" y="323"/>
                  </a:cubicBezTo>
                  <a:cubicBezTo>
                    <a:pt x="178" y="321"/>
                    <a:pt x="185" y="322"/>
                    <a:pt x="185" y="317"/>
                  </a:cubicBezTo>
                  <a:cubicBezTo>
                    <a:pt x="188" y="318"/>
                    <a:pt x="188" y="315"/>
                    <a:pt x="192" y="316"/>
                  </a:cubicBezTo>
                  <a:cubicBezTo>
                    <a:pt x="193" y="316"/>
                    <a:pt x="193" y="317"/>
                    <a:pt x="193" y="317"/>
                  </a:cubicBezTo>
                  <a:cubicBezTo>
                    <a:pt x="194" y="318"/>
                    <a:pt x="196" y="317"/>
                    <a:pt x="198" y="317"/>
                  </a:cubicBezTo>
                  <a:cubicBezTo>
                    <a:pt x="198" y="318"/>
                    <a:pt x="200" y="320"/>
                    <a:pt x="200" y="320"/>
                  </a:cubicBezTo>
                  <a:cubicBezTo>
                    <a:pt x="201" y="320"/>
                    <a:pt x="202" y="318"/>
                    <a:pt x="204" y="319"/>
                  </a:cubicBezTo>
                  <a:cubicBezTo>
                    <a:pt x="204" y="319"/>
                    <a:pt x="204" y="321"/>
                    <a:pt x="204" y="321"/>
                  </a:cubicBezTo>
                  <a:cubicBezTo>
                    <a:pt x="205" y="321"/>
                    <a:pt x="206" y="319"/>
                    <a:pt x="208" y="320"/>
                  </a:cubicBezTo>
                  <a:cubicBezTo>
                    <a:pt x="209" y="321"/>
                    <a:pt x="206" y="321"/>
                    <a:pt x="206" y="321"/>
                  </a:cubicBezTo>
                  <a:cubicBezTo>
                    <a:pt x="207" y="323"/>
                    <a:pt x="214" y="323"/>
                    <a:pt x="218" y="323"/>
                  </a:cubicBezTo>
                  <a:cubicBezTo>
                    <a:pt x="217" y="328"/>
                    <a:pt x="227" y="326"/>
                    <a:pt x="230" y="323"/>
                  </a:cubicBezTo>
                  <a:cubicBezTo>
                    <a:pt x="230" y="324"/>
                    <a:pt x="235" y="322"/>
                    <a:pt x="237" y="323"/>
                  </a:cubicBezTo>
                  <a:cubicBezTo>
                    <a:pt x="238" y="325"/>
                    <a:pt x="237" y="323"/>
                    <a:pt x="239" y="323"/>
                  </a:cubicBezTo>
                  <a:cubicBezTo>
                    <a:pt x="241" y="324"/>
                    <a:pt x="243" y="325"/>
                    <a:pt x="245" y="325"/>
                  </a:cubicBezTo>
                  <a:cubicBezTo>
                    <a:pt x="247" y="324"/>
                    <a:pt x="248" y="322"/>
                    <a:pt x="251" y="322"/>
                  </a:cubicBezTo>
                  <a:cubicBezTo>
                    <a:pt x="252" y="320"/>
                    <a:pt x="251" y="316"/>
                    <a:pt x="254" y="315"/>
                  </a:cubicBezTo>
                  <a:cubicBezTo>
                    <a:pt x="254" y="313"/>
                    <a:pt x="253" y="313"/>
                    <a:pt x="253" y="310"/>
                  </a:cubicBezTo>
                  <a:cubicBezTo>
                    <a:pt x="257" y="311"/>
                    <a:pt x="257" y="303"/>
                    <a:pt x="260" y="307"/>
                  </a:cubicBezTo>
                  <a:cubicBezTo>
                    <a:pt x="261" y="302"/>
                    <a:pt x="259" y="301"/>
                    <a:pt x="255" y="301"/>
                  </a:cubicBezTo>
                  <a:cubicBezTo>
                    <a:pt x="256" y="300"/>
                    <a:pt x="257" y="298"/>
                    <a:pt x="257" y="296"/>
                  </a:cubicBezTo>
                  <a:cubicBezTo>
                    <a:pt x="255" y="293"/>
                    <a:pt x="249" y="295"/>
                    <a:pt x="247" y="292"/>
                  </a:cubicBezTo>
                  <a:cubicBezTo>
                    <a:pt x="245" y="293"/>
                    <a:pt x="241" y="293"/>
                    <a:pt x="240" y="295"/>
                  </a:cubicBezTo>
                  <a:cubicBezTo>
                    <a:pt x="239" y="295"/>
                    <a:pt x="240" y="293"/>
                    <a:pt x="239" y="293"/>
                  </a:cubicBezTo>
                  <a:cubicBezTo>
                    <a:pt x="237" y="292"/>
                    <a:pt x="233" y="294"/>
                    <a:pt x="231" y="293"/>
                  </a:cubicBezTo>
                  <a:cubicBezTo>
                    <a:pt x="230" y="293"/>
                    <a:pt x="230" y="295"/>
                    <a:pt x="227" y="295"/>
                  </a:cubicBezTo>
                  <a:cubicBezTo>
                    <a:pt x="224" y="295"/>
                    <a:pt x="225" y="291"/>
                    <a:pt x="219" y="292"/>
                  </a:cubicBezTo>
                  <a:cubicBezTo>
                    <a:pt x="219" y="289"/>
                    <a:pt x="218" y="289"/>
                    <a:pt x="218" y="287"/>
                  </a:cubicBezTo>
                  <a:cubicBezTo>
                    <a:pt x="216" y="287"/>
                    <a:pt x="216" y="287"/>
                    <a:pt x="215" y="286"/>
                  </a:cubicBezTo>
                  <a:cubicBezTo>
                    <a:pt x="215" y="284"/>
                    <a:pt x="213" y="283"/>
                    <a:pt x="211" y="283"/>
                  </a:cubicBezTo>
                  <a:cubicBezTo>
                    <a:pt x="213" y="280"/>
                    <a:pt x="212" y="273"/>
                    <a:pt x="211" y="270"/>
                  </a:cubicBezTo>
                  <a:cubicBezTo>
                    <a:pt x="208" y="272"/>
                    <a:pt x="204" y="268"/>
                    <a:pt x="204" y="274"/>
                  </a:cubicBezTo>
                  <a:cubicBezTo>
                    <a:pt x="200" y="272"/>
                    <a:pt x="200" y="275"/>
                    <a:pt x="197" y="273"/>
                  </a:cubicBezTo>
                  <a:cubicBezTo>
                    <a:pt x="197" y="274"/>
                    <a:pt x="196" y="275"/>
                    <a:pt x="195" y="275"/>
                  </a:cubicBezTo>
                  <a:cubicBezTo>
                    <a:pt x="196" y="276"/>
                    <a:pt x="197" y="276"/>
                    <a:pt x="198" y="277"/>
                  </a:cubicBezTo>
                  <a:cubicBezTo>
                    <a:pt x="199" y="278"/>
                    <a:pt x="198" y="280"/>
                    <a:pt x="200" y="280"/>
                  </a:cubicBezTo>
                  <a:cubicBezTo>
                    <a:pt x="199" y="284"/>
                    <a:pt x="199" y="282"/>
                    <a:pt x="201" y="284"/>
                  </a:cubicBezTo>
                  <a:cubicBezTo>
                    <a:pt x="202" y="287"/>
                    <a:pt x="200" y="286"/>
                    <a:pt x="199" y="287"/>
                  </a:cubicBezTo>
                  <a:cubicBezTo>
                    <a:pt x="199" y="287"/>
                    <a:pt x="197" y="291"/>
                    <a:pt x="197" y="290"/>
                  </a:cubicBezTo>
                  <a:cubicBezTo>
                    <a:pt x="194" y="288"/>
                    <a:pt x="197" y="293"/>
                    <a:pt x="192" y="293"/>
                  </a:cubicBezTo>
                  <a:cubicBezTo>
                    <a:pt x="191" y="292"/>
                    <a:pt x="191" y="291"/>
                    <a:pt x="190" y="290"/>
                  </a:cubicBezTo>
                  <a:cubicBezTo>
                    <a:pt x="189" y="288"/>
                    <a:pt x="190" y="288"/>
                    <a:pt x="192" y="288"/>
                  </a:cubicBezTo>
                  <a:cubicBezTo>
                    <a:pt x="190" y="286"/>
                    <a:pt x="187" y="285"/>
                    <a:pt x="190" y="282"/>
                  </a:cubicBezTo>
                  <a:cubicBezTo>
                    <a:pt x="188" y="282"/>
                    <a:pt x="186" y="283"/>
                    <a:pt x="185" y="282"/>
                  </a:cubicBezTo>
                  <a:cubicBezTo>
                    <a:pt x="184" y="281"/>
                    <a:pt x="187" y="281"/>
                    <a:pt x="187" y="281"/>
                  </a:cubicBezTo>
                  <a:cubicBezTo>
                    <a:pt x="187" y="281"/>
                    <a:pt x="184" y="278"/>
                    <a:pt x="181" y="276"/>
                  </a:cubicBezTo>
                  <a:cubicBezTo>
                    <a:pt x="182" y="271"/>
                    <a:pt x="179" y="269"/>
                    <a:pt x="179" y="264"/>
                  </a:cubicBezTo>
                  <a:cubicBezTo>
                    <a:pt x="179" y="263"/>
                    <a:pt x="176" y="264"/>
                    <a:pt x="175" y="263"/>
                  </a:cubicBezTo>
                  <a:cubicBezTo>
                    <a:pt x="175" y="263"/>
                    <a:pt x="177" y="261"/>
                    <a:pt x="177" y="261"/>
                  </a:cubicBezTo>
                  <a:cubicBezTo>
                    <a:pt x="174" y="259"/>
                    <a:pt x="174" y="261"/>
                    <a:pt x="172" y="260"/>
                  </a:cubicBezTo>
                  <a:cubicBezTo>
                    <a:pt x="172" y="260"/>
                    <a:pt x="173" y="258"/>
                    <a:pt x="173" y="257"/>
                  </a:cubicBezTo>
                  <a:cubicBezTo>
                    <a:pt x="173" y="256"/>
                    <a:pt x="171" y="259"/>
                    <a:pt x="172" y="259"/>
                  </a:cubicBezTo>
                  <a:cubicBezTo>
                    <a:pt x="171" y="259"/>
                    <a:pt x="171" y="257"/>
                    <a:pt x="171" y="256"/>
                  </a:cubicBezTo>
                  <a:cubicBezTo>
                    <a:pt x="166" y="257"/>
                    <a:pt x="166" y="253"/>
                    <a:pt x="161" y="254"/>
                  </a:cubicBezTo>
                  <a:cubicBezTo>
                    <a:pt x="161" y="252"/>
                    <a:pt x="160" y="252"/>
                    <a:pt x="159" y="252"/>
                  </a:cubicBezTo>
                  <a:cubicBezTo>
                    <a:pt x="159" y="251"/>
                    <a:pt x="159" y="250"/>
                    <a:pt x="159" y="249"/>
                  </a:cubicBezTo>
                  <a:cubicBezTo>
                    <a:pt x="159" y="249"/>
                    <a:pt x="157" y="250"/>
                    <a:pt x="157" y="249"/>
                  </a:cubicBezTo>
                  <a:cubicBezTo>
                    <a:pt x="156" y="249"/>
                    <a:pt x="156" y="244"/>
                    <a:pt x="155" y="246"/>
                  </a:cubicBezTo>
                  <a:cubicBezTo>
                    <a:pt x="155" y="247"/>
                    <a:pt x="154" y="246"/>
                    <a:pt x="153" y="244"/>
                  </a:cubicBezTo>
                  <a:cubicBezTo>
                    <a:pt x="153" y="244"/>
                    <a:pt x="152" y="243"/>
                    <a:pt x="152" y="242"/>
                  </a:cubicBezTo>
                  <a:cubicBezTo>
                    <a:pt x="147" y="242"/>
                    <a:pt x="149" y="243"/>
                    <a:pt x="145" y="242"/>
                  </a:cubicBezTo>
                  <a:cubicBezTo>
                    <a:pt x="144" y="242"/>
                    <a:pt x="144" y="244"/>
                    <a:pt x="142" y="244"/>
                  </a:cubicBezTo>
                  <a:cubicBezTo>
                    <a:pt x="141" y="248"/>
                    <a:pt x="145" y="247"/>
                    <a:pt x="145" y="249"/>
                  </a:cubicBezTo>
                  <a:cubicBezTo>
                    <a:pt x="145" y="250"/>
                    <a:pt x="147" y="252"/>
                    <a:pt x="147" y="253"/>
                  </a:cubicBezTo>
                  <a:cubicBezTo>
                    <a:pt x="148" y="253"/>
                    <a:pt x="148" y="254"/>
                    <a:pt x="150" y="254"/>
                  </a:cubicBezTo>
                  <a:cubicBezTo>
                    <a:pt x="148" y="257"/>
                    <a:pt x="152" y="257"/>
                    <a:pt x="153" y="259"/>
                  </a:cubicBezTo>
                  <a:cubicBezTo>
                    <a:pt x="153" y="259"/>
                    <a:pt x="154" y="263"/>
                    <a:pt x="155" y="262"/>
                  </a:cubicBezTo>
                  <a:cubicBezTo>
                    <a:pt x="157" y="260"/>
                    <a:pt x="155" y="262"/>
                    <a:pt x="157" y="263"/>
                  </a:cubicBezTo>
                  <a:cubicBezTo>
                    <a:pt x="158" y="264"/>
                    <a:pt x="161" y="264"/>
                    <a:pt x="161" y="267"/>
                  </a:cubicBezTo>
                  <a:cubicBezTo>
                    <a:pt x="163" y="266"/>
                    <a:pt x="163" y="268"/>
                    <a:pt x="164" y="268"/>
                  </a:cubicBezTo>
                  <a:cubicBezTo>
                    <a:pt x="164" y="268"/>
                    <a:pt x="165" y="267"/>
                    <a:pt x="165" y="267"/>
                  </a:cubicBezTo>
                  <a:cubicBezTo>
                    <a:pt x="166" y="267"/>
                    <a:pt x="167" y="270"/>
                    <a:pt x="167" y="268"/>
                  </a:cubicBezTo>
                  <a:cubicBezTo>
                    <a:pt x="170" y="268"/>
                    <a:pt x="167" y="273"/>
                    <a:pt x="171" y="272"/>
                  </a:cubicBezTo>
                  <a:cubicBezTo>
                    <a:pt x="171" y="274"/>
                    <a:pt x="166" y="272"/>
                    <a:pt x="164" y="273"/>
                  </a:cubicBezTo>
                  <a:cubicBezTo>
                    <a:pt x="164" y="274"/>
                    <a:pt x="165" y="274"/>
                    <a:pt x="166" y="275"/>
                  </a:cubicBezTo>
                  <a:cubicBezTo>
                    <a:pt x="167" y="277"/>
                    <a:pt x="164" y="281"/>
                    <a:pt x="166" y="281"/>
                  </a:cubicBezTo>
                  <a:cubicBezTo>
                    <a:pt x="165" y="283"/>
                    <a:pt x="162" y="283"/>
                    <a:pt x="160" y="283"/>
                  </a:cubicBezTo>
                  <a:cubicBezTo>
                    <a:pt x="162" y="283"/>
                    <a:pt x="160" y="279"/>
                    <a:pt x="162" y="279"/>
                  </a:cubicBezTo>
                  <a:cubicBezTo>
                    <a:pt x="161" y="278"/>
                    <a:pt x="162" y="275"/>
                    <a:pt x="160" y="275"/>
                  </a:cubicBezTo>
                  <a:cubicBezTo>
                    <a:pt x="158" y="275"/>
                    <a:pt x="161" y="273"/>
                    <a:pt x="158" y="272"/>
                  </a:cubicBezTo>
                  <a:cubicBezTo>
                    <a:pt x="156" y="271"/>
                    <a:pt x="154" y="271"/>
                    <a:pt x="154" y="268"/>
                  </a:cubicBezTo>
                  <a:cubicBezTo>
                    <a:pt x="149" y="269"/>
                    <a:pt x="149" y="266"/>
                    <a:pt x="145" y="266"/>
                  </a:cubicBezTo>
                  <a:cubicBezTo>
                    <a:pt x="144" y="263"/>
                    <a:pt x="142" y="261"/>
                    <a:pt x="140" y="259"/>
                  </a:cubicBezTo>
                  <a:cubicBezTo>
                    <a:pt x="140" y="258"/>
                    <a:pt x="139" y="259"/>
                    <a:pt x="139" y="257"/>
                  </a:cubicBezTo>
                  <a:cubicBezTo>
                    <a:pt x="139" y="256"/>
                    <a:pt x="137" y="257"/>
                    <a:pt x="137" y="256"/>
                  </a:cubicBezTo>
                  <a:cubicBezTo>
                    <a:pt x="136" y="256"/>
                    <a:pt x="137" y="254"/>
                    <a:pt x="137" y="254"/>
                  </a:cubicBezTo>
                  <a:cubicBezTo>
                    <a:pt x="135" y="253"/>
                    <a:pt x="133" y="255"/>
                    <a:pt x="132" y="254"/>
                  </a:cubicBezTo>
                  <a:cubicBezTo>
                    <a:pt x="131" y="253"/>
                    <a:pt x="134" y="252"/>
                    <a:pt x="134" y="253"/>
                  </a:cubicBezTo>
                  <a:cubicBezTo>
                    <a:pt x="133" y="250"/>
                    <a:pt x="126" y="250"/>
                    <a:pt x="122" y="252"/>
                  </a:cubicBezTo>
                  <a:cubicBezTo>
                    <a:pt x="122" y="252"/>
                    <a:pt x="125" y="253"/>
                    <a:pt x="125" y="253"/>
                  </a:cubicBezTo>
                  <a:cubicBezTo>
                    <a:pt x="124" y="254"/>
                    <a:pt x="123" y="253"/>
                    <a:pt x="121" y="254"/>
                  </a:cubicBezTo>
                  <a:cubicBezTo>
                    <a:pt x="119" y="255"/>
                    <a:pt x="119" y="259"/>
                    <a:pt x="117" y="259"/>
                  </a:cubicBezTo>
                  <a:cubicBezTo>
                    <a:pt x="112" y="258"/>
                    <a:pt x="111" y="254"/>
                    <a:pt x="105" y="255"/>
                  </a:cubicBezTo>
                  <a:cubicBezTo>
                    <a:pt x="103" y="256"/>
                    <a:pt x="104" y="259"/>
                    <a:pt x="100" y="257"/>
                  </a:cubicBezTo>
                  <a:cubicBezTo>
                    <a:pt x="100" y="260"/>
                    <a:pt x="100" y="263"/>
                    <a:pt x="100" y="266"/>
                  </a:cubicBezTo>
                  <a:cubicBezTo>
                    <a:pt x="96" y="267"/>
                    <a:pt x="89" y="266"/>
                    <a:pt x="91" y="273"/>
                  </a:cubicBezTo>
                  <a:cubicBezTo>
                    <a:pt x="83" y="271"/>
                    <a:pt x="89" y="277"/>
                    <a:pt x="82" y="277"/>
                  </a:cubicBezTo>
                  <a:cubicBezTo>
                    <a:pt x="82" y="279"/>
                    <a:pt x="86" y="282"/>
                    <a:pt x="84" y="282"/>
                  </a:cubicBezTo>
                  <a:cubicBezTo>
                    <a:pt x="83" y="286"/>
                    <a:pt x="81" y="282"/>
                    <a:pt x="79" y="286"/>
                  </a:cubicBezTo>
                  <a:cubicBezTo>
                    <a:pt x="79" y="287"/>
                    <a:pt x="79" y="288"/>
                    <a:pt x="80" y="288"/>
                  </a:cubicBezTo>
                  <a:cubicBezTo>
                    <a:pt x="80" y="291"/>
                    <a:pt x="76" y="289"/>
                    <a:pt x="74" y="289"/>
                  </a:cubicBezTo>
                  <a:cubicBezTo>
                    <a:pt x="73" y="289"/>
                    <a:pt x="73" y="292"/>
                    <a:pt x="72" y="293"/>
                  </a:cubicBezTo>
                  <a:cubicBezTo>
                    <a:pt x="68" y="295"/>
                    <a:pt x="62" y="292"/>
                    <a:pt x="59" y="296"/>
                  </a:cubicBezTo>
                  <a:cubicBezTo>
                    <a:pt x="57" y="295"/>
                    <a:pt x="57" y="293"/>
                    <a:pt x="55" y="292"/>
                  </a:cubicBezTo>
                  <a:cubicBezTo>
                    <a:pt x="50" y="291"/>
                    <a:pt x="44" y="293"/>
                    <a:pt x="42" y="292"/>
                  </a:cubicBezTo>
                  <a:cubicBezTo>
                    <a:pt x="43" y="287"/>
                    <a:pt x="45" y="282"/>
                    <a:pt x="41" y="280"/>
                  </a:cubicBezTo>
                  <a:cubicBezTo>
                    <a:pt x="40" y="278"/>
                    <a:pt x="43" y="277"/>
                    <a:pt x="44" y="275"/>
                  </a:cubicBezTo>
                  <a:cubicBezTo>
                    <a:pt x="44" y="272"/>
                    <a:pt x="42" y="268"/>
                    <a:pt x="45" y="266"/>
                  </a:cubicBezTo>
                  <a:cubicBezTo>
                    <a:pt x="44" y="263"/>
                    <a:pt x="44" y="259"/>
                    <a:pt x="41" y="259"/>
                  </a:cubicBezTo>
                  <a:cubicBezTo>
                    <a:pt x="42" y="257"/>
                    <a:pt x="44" y="257"/>
                    <a:pt x="44" y="255"/>
                  </a:cubicBezTo>
                  <a:cubicBezTo>
                    <a:pt x="47" y="256"/>
                    <a:pt x="54" y="253"/>
                    <a:pt x="53" y="257"/>
                  </a:cubicBezTo>
                  <a:cubicBezTo>
                    <a:pt x="56" y="255"/>
                    <a:pt x="67" y="260"/>
                    <a:pt x="69" y="257"/>
                  </a:cubicBezTo>
                  <a:cubicBezTo>
                    <a:pt x="70" y="256"/>
                    <a:pt x="70" y="257"/>
                    <a:pt x="72" y="257"/>
                  </a:cubicBezTo>
                  <a:cubicBezTo>
                    <a:pt x="71" y="257"/>
                    <a:pt x="72" y="256"/>
                    <a:pt x="73" y="256"/>
                  </a:cubicBezTo>
                  <a:cubicBezTo>
                    <a:pt x="73" y="256"/>
                    <a:pt x="73" y="257"/>
                    <a:pt x="73" y="257"/>
                  </a:cubicBezTo>
                  <a:cubicBezTo>
                    <a:pt x="76" y="256"/>
                    <a:pt x="78" y="255"/>
                    <a:pt x="79" y="252"/>
                  </a:cubicBezTo>
                  <a:cubicBezTo>
                    <a:pt x="79" y="250"/>
                    <a:pt x="82" y="244"/>
                    <a:pt x="79" y="241"/>
                  </a:cubicBezTo>
                  <a:cubicBezTo>
                    <a:pt x="77" y="239"/>
                    <a:pt x="80" y="239"/>
                    <a:pt x="78" y="236"/>
                  </a:cubicBezTo>
                  <a:cubicBezTo>
                    <a:pt x="77" y="235"/>
                    <a:pt x="76" y="235"/>
                    <a:pt x="74" y="235"/>
                  </a:cubicBezTo>
                  <a:cubicBezTo>
                    <a:pt x="75" y="234"/>
                    <a:pt x="75" y="233"/>
                    <a:pt x="75" y="231"/>
                  </a:cubicBezTo>
                  <a:cubicBezTo>
                    <a:pt x="74" y="231"/>
                    <a:pt x="73" y="233"/>
                    <a:pt x="73" y="233"/>
                  </a:cubicBezTo>
                  <a:cubicBezTo>
                    <a:pt x="71" y="232"/>
                    <a:pt x="73" y="231"/>
                    <a:pt x="72" y="230"/>
                  </a:cubicBezTo>
                  <a:cubicBezTo>
                    <a:pt x="71" y="230"/>
                    <a:pt x="67" y="230"/>
                    <a:pt x="66" y="229"/>
                  </a:cubicBezTo>
                  <a:cubicBezTo>
                    <a:pt x="65" y="229"/>
                    <a:pt x="66" y="228"/>
                    <a:pt x="65" y="228"/>
                  </a:cubicBezTo>
                  <a:cubicBezTo>
                    <a:pt x="63" y="228"/>
                    <a:pt x="63" y="228"/>
                    <a:pt x="62" y="227"/>
                  </a:cubicBezTo>
                  <a:cubicBezTo>
                    <a:pt x="61" y="223"/>
                    <a:pt x="65" y="226"/>
                    <a:pt x="65" y="226"/>
                  </a:cubicBezTo>
                  <a:cubicBezTo>
                    <a:pt x="68" y="224"/>
                    <a:pt x="71" y="222"/>
                    <a:pt x="78" y="223"/>
                  </a:cubicBezTo>
                  <a:cubicBezTo>
                    <a:pt x="78" y="221"/>
                    <a:pt x="77" y="221"/>
                    <a:pt x="75" y="221"/>
                  </a:cubicBezTo>
                  <a:cubicBezTo>
                    <a:pt x="76" y="218"/>
                    <a:pt x="80" y="221"/>
                    <a:pt x="82" y="221"/>
                  </a:cubicBezTo>
                  <a:cubicBezTo>
                    <a:pt x="83" y="221"/>
                    <a:pt x="86" y="218"/>
                    <a:pt x="86" y="221"/>
                  </a:cubicBezTo>
                  <a:cubicBezTo>
                    <a:pt x="88" y="219"/>
                    <a:pt x="89" y="215"/>
                    <a:pt x="93" y="215"/>
                  </a:cubicBezTo>
                  <a:cubicBezTo>
                    <a:pt x="91" y="211"/>
                    <a:pt x="96" y="213"/>
                    <a:pt x="95" y="209"/>
                  </a:cubicBezTo>
                  <a:cubicBezTo>
                    <a:pt x="98" y="209"/>
                    <a:pt x="100" y="209"/>
                    <a:pt x="102" y="209"/>
                  </a:cubicBezTo>
                  <a:cubicBezTo>
                    <a:pt x="102" y="208"/>
                    <a:pt x="101" y="208"/>
                    <a:pt x="100" y="208"/>
                  </a:cubicBezTo>
                  <a:cubicBezTo>
                    <a:pt x="101" y="206"/>
                    <a:pt x="104" y="207"/>
                    <a:pt x="102" y="203"/>
                  </a:cubicBezTo>
                  <a:cubicBezTo>
                    <a:pt x="106" y="203"/>
                    <a:pt x="105" y="205"/>
                    <a:pt x="107" y="203"/>
                  </a:cubicBezTo>
                  <a:cubicBezTo>
                    <a:pt x="104" y="197"/>
                    <a:pt x="109" y="200"/>
                    <a:pt x="109" y="194"/>
                  </a:cubicBezTo>
                  <a:cubicBezTo>
                    <a:pt x="111" y="194"/>
                    <a:pt x="113" y="194"/>
                    <a:pt x="114" y="194"/>
                  </a:cubicBezTo>
                  <a:cubicBezTo>
                    <a:pt x="116" y="193"/>
                    <a:pt x="116" y="192"/>
                    <a:pt x="117" y="191"/>
                  </a:cubicBezTo>
                  <a:cubicBezTo>
                    <a:pt x="118" y="191"/>
                    <a:pt x="117" y="193"/>
                    <a:pt x="118" y="193"/>
                  </a:cubicBezTo>
                  <a:cubicBezTo>
                    <a:pt x="119" y="193"/>
                    <a:pt x="119" y="191"/>
                    <a:pt x="119" y="191"/>
                  </a:cubicBezTo>
                  <a:cubicBezTo>
                    <a:pt x="120" y="191"/>
                    <a:pt x="122" y="192"/>
                    <a:pt x="124" y="191"/>
                  </a:cubicBezTo>
                  <a:cubicBezTo>
                    <a:pt x="125" y="191"/>
                    <a:pt x="126" y="188"/>
                    <a:pt x="128" y="189"/>
                  </a:cubicBezTo>
                  <a:cubicBezTo>
                    <a:pt x="128" y="186"/>
                    <a:pt x="124" y="187"/>
                    <a:pt x="125" y="183"/>
                  </a:cubicBezTo>
                  <a:cubicBezTo>
                    <a:pt x="128" y="183"/>
                    <a:pt x="126" y="182"/>
                    <a:pt x="126" y="177"/>
                  </a:cubicBezTo>
                  <a:cubicBezTo>
                    <a:pt x="126" y="174"/>
                    <a:pt x="128" y="172"/>
                    <a:pt x="127" y="169"/>
                  </a:cubicBezTo>
                  <a:cubicBezTo>
                    <a:pt x="129" y="169"/>
                    <a:pt x="130" y="169"/>
                    <a:pt x="132" y="169"/>
                  </a:cubicBezTo>
                  <a:cubicBezTo>
                    <a:pt x="135" y="169"/>
                    <a:pt x="129" y="166"/>
                    <a:pt x="134" y="167"/>
                  </a:cubicBezTo>
                  <a:cubicBezTo>
                    <a:pt x="134" y="168"/>
                    <a:pt x="136" y="168"/>
                    <a:pt x="137" y="168"/>
                  </a:cubicBezTo>
                  <a:cubicBezTo>
                    <a:pt x="135" y="171"/>
                    <a:pt x="135" y="168"/>
                    <a:pt x="135" y="171"/>
                  </a:cubicBezTo>
                  <a:cubicBezTo>
                    <a:pt x="136" y="174"/>
                    <a:pt x="135" y="175"/>
                    <a:pt x="138" y="175"/>
                  </a:cubicBezTo>
                  <a:cubicBezTo>
                    <a:pt x="138" y="177"/>
                    <a:pt x="138" y="178"/>
                    <a:pt x="137" y="179"/>
                  </a:cubicBezTo>
                  <a:cubicBezTo>
                    <a:pt x="136" y="181"/>
                    <a:pt x="142" y="177"/>
                    <a:pt x="144" y="180"/>
                  </a:cubicBezTo>
                  <a:cubicBezTo>
                    <a:pt x="143" y="183"/>
                    <a:pt x="136" y="180"/>
                    <a:pt x="135" y="184"/>
                  </a:cubicBezTo>
                  <a:cubicBezTo>
                    <a:pt x="134" y="187"/>
                    <a:pt x="138" y="187"/>
                    <a:pt x="139" y="188"/>
                  </a:cubicBezTo>
                  <a:cubicBezTo>
                    <a:pt x="140" y="189"/>
                    <a:pt x="140" y="191"/>
                    <a:pt x="142" y="190"/>
                  </a:cubicBezTo>
                  <a:cubicBezTo>
                    <a:pt x="141" y="188"/>
                    <a:pt x="138" y="188"/>
                    <a:pt x="144" y="188"/>
                  </a:cubicBezTo>
                  <a:cubicBezTo>
                    <a:pt x="145" y="188"/>
                    <a:pt x="147" y="188"/>
                    <a:pt x="148" y="188"/>
                  </a:cubicBezTo>
                  <a:cubicBezTo>
                    <a:pt x="150" y="188"/>
                    <a:pt x="151" y="189"/>
                    <a:pt x="153" y="189"/>
                  </a:cubicBezTo>
                  <a:cubicBezTo>
                    <a:pt x="156" y="189"/>
                    <a:pt x="157" y="187"/>
                    <a:pt x="160" y="188"/>
                  </a:cubicBezTo>
                  <a:cubicBezTo>
                    <a:pt x="160" y="188"/>
                    <a:pt x="164" y="190"/>
                    <a:pt x="166" y="188"/>
                  </a:cubicBezTo>
                  <a:cubicBezTo>
                    <a:pt x="166" y="188"/>
                    <a:pt x="166" y="187"/>
                    <a:pt x="166" y="187"/>
                  </a:cubicBezTo>
                  <a:cubicBezTo>
                    <a:pt x="169" y="186"/>
                    <a:pt x="173" y="187"/>
                    <a:pt x="174" y="184"/>
                  </a:cubicBezTo>
                  <a:cubicBezTo>
                    <a:pt x="179" y="189"/>
                    <a:pt x="182" y="180"/>
                    <a:pt x="185" y="183"/>
                  </a:cubicBezTo>
                  <a:cubicBezTo>
                    <a:pt x="185" y="182"/>
                    <a:pt x="185" y="180"/>
                    <a:pt x="185" y="179"/>
                  </a:cubicBezTo>
                  <a:cubicBezTo>
                    <a:pt x="187" y="179"/>
                    <a:pt x="187" y="178"/>
                    <a:pt x="187" y="176"/>
                  </a:cubicBezTo>
                  <a:cubicBezTo>
                    <a:pt x="187" y="176"/>
                    <a:pt x="188" y="173"/>
                    <a:pt x="188" y="173"/>
                  </a:cubicBezTo>
                  <a:cubicBezTo>
                    <a:pt x="190" y="172"/>
                    <a:pt x="188" y="172"/>
                    <a:pt x="188" y="169"/>
                  </a:cubicBezTo>
                  <a:cubicBezTo>
                    <a:pt x="191" y="169"/>
                    <a:pt x="193" y="169"/>
                    <a:pt x="193" y="167"/>
                  </a:cubicBezTo>
                  <a:cubicBezTo>
                    <a:pt x="194" y="167"/>
                    <a:pt x="194" y="168"/>
                    <a:pt x="194" y="169"/>
                  </a:cubicBezTo>
                  <a:cubicBezTo>
                    <a:pt x="195" y="168"/>
                    <a:pt x="197" y="168"/>
                    <a:pt x="199" y="168"/>
                  </a:cubicBezTo>
                  <a:cubicBezTo>
                    <a:pt x="200" y="168"/>
                    <a:pt x="200" y="166"/>
                    <a:pt x="201" y="166"/>
                  </a:cubicBezTo>
                  <a:cubicBezTo>
                    <a:pt x="202" y="163"/>
                    <a:pt x="201" y="161"/>
                    <a:pt x="199" y="161"/>
                  </a:cubicBezTo>
                  <a:cubicBezTo>
                    <a:pt x="200" y="160"/>
                    <a:pt x="200" y="158"/>
                    <a:pt x="200" y="156"/>
                  </a:cubicBezTo>
                  <a:cubicBezTo>
                    <a:pt x="203" y="157"/>
                    <a:pt x="204" y="156"/>
                    <a:pt x="204" y="154"/>
                  </a:cubicBezTo>
                  <a:cubicBezTo>
                    <a:pt x="207" y="157"/>
                    <a:pt x="207" y="152"/>
                    <a:pt x="212" y="154"/>
                  </a:cubicBezTo>
                  <a:cubicBezTo>
                    <a:pt x="212" y="154"/>
                    <a:pt x="213" y="155"/>
                    <a:pt x="213" y="155"/>
                  </a:cubicBezTo>
                  <a:cubicBezTo>
                    <a:pt x="214" y="155"/>
                    <a:pt x="214" y="154"/>
                    <a:pt x="215" y="154"/>
                  </a:cubicBezTo>
                  <a:cubicBezTo>
                    <a:pt x="216" y="154"/>
                    <a:pt x="218" y="155"/>
                    <a:pt x="218" y="155"/>
                  </a:cubicBezTo>
                  <a:cubicBezTo>
                    <a:pt x="219" y="155"/>
                    <a:pt x="218" y="153"/>
                    <a:pt x="219" y="153"/>
                  </a:cubicBezTo>
                  <a:cubicBezTo>
                    <a:pt x="220" y="152"/>
                    <a:pt x="221" y="153"/>
                    <a:pt x="221" y="153"/>
                  </a:cubicBezTo>
                  <a:cubicBezTo>
                    <a:pt x="223" y="151"/>
                    <a:pt x="223" y="149"/>
                    <a:pt x="226" y="150"/>
                  </a:cubicBezTo>
                  <a:cubicBezTo>
                    <a:pt x="224" y="149"/>
                    <a:pt x="226" y="144"/>
                    <a:pt x="222" y="144"/>
                  </a:cubicBezTo>
                  <a:cubicBezTo>
                    <a:pt x="220" y="143"/>
                    <a:pt x="221" y="147"/>
                    <a:pt x="220" y="147"/>
                  </a:cubicBezTo>
                  <a:cubicBezTo>
                    <a:pt x="219" y="147"/>
                    <a:pt x="219" y="145"/>
                    <a:pt x="218" y="146"/>
                  </a:cubicBezTo>
                  <a:cubicBezTo>
                    <a:pt x="217" y="146"/>
                    <a:pt x="216" y="147"/>
                    <a:pt x="217" y="147"/>
                  </a:cubicBezTo>
                  <a:cubicBezTo>
                    <a:pt x="216" y="147"/>
                    <a:pt x="215" y="145"/>
                    <a:pt x="214" y="146"/>
                  </a:cubicBezTo>
                  <a:cubicBezTo>
                    <a:pt x="212" y="146"/>
                    <a:pt x="211" y="148"/>
                    <a:pt x="208" y="147"/>
                  </a:cubicBezTo>
                  <a:cubicBezTo>
                    <a:pt x="207" y="147"/>
                    <a:pt x="207" y="148"/>
                    <a:pt x="207" y="149"/>
                  </a:cubicBezTo>
                  <a:cubicBezTo>
                    <a:pt x="202" y="148"/>
                    <a:pt x="197" y="149"/>
                    <a:pt x="193" y="148"/>
                  </a:cubicBezTo>
                  <a:cubicBezTo>
                    <a:pt x="193" y="148"/>
                    <a:pt x="193" y="146"/>
                    <a:pt x="193" y="146"/>
                  </a:cubicBezTo>
                  <a:cubicBezTo>
                    <a:pt x="192" y="145"/>
                    <a:pt x="189" y="146"/>
                    <a:pt x="188" y="144"/>
                  </a:cubicBezTo>
                  <a:cubicBezTo>
                    <a:pt x="191" y="138"/>
                    <a:pt x="189" y="134"/>
                    <a:pt x="188" y="127"/>
                  </a:cubicBezTo>
                  <a:cubicBezTo>
                    <a:pt x="191" y="126"/>
                    <a:pt x="196" y="122"/>
                    <a:pt x="198" y="124"/>
                  </a:cubicBezTo>
                  <a:cubicBezTo>
                    <a:pt x="200" y="123"/>
                    <a:pt x="197" y="123"/>
                    <a:pt x="199" y="120"/>
                  </a:cubicBezTo>
                  <a:cubicBezTo>
                    <a:pt x="203" y="120"/>
                    <a:pt x="203" y="113"/>
                    <a:pt x="204" y="111"/>
                  </a:cubicBezTo>
                  <a:cubicBezTo>
                    <a:pt x="204" y="111"/>
                    <a:pt x="206" y="112"/>
                    <a:pt x="206" y="111"/>
                  </a:cubicBezTo>
                  <a:cubicBezTo>
                    <a:pt x="206" y="109"/>
                    <a:pt x="202" y="108"/>
                    <a:pt x="204" y="106"/>
                  </a:cubicBezTo>
                  <a:cubicBezTo>
                    <a:pt x="202" y="107"/>
                    <a:pt x="199" y="105"/>
                    <a:pt x="197" y="106"/>
                  </a:cubicBezTo>
                  <a:cubicBezTo>
                    <a:pt x="194" y="106"/>
                    <a:pt x="191" y="108"/>
                    <a:pt x="188" y="108"/>
                  </a:cubicBezTo>
                  <a:cubicBezTo>
                    <a:pt x="187" y="106"/>
                    <a:pt x="186" y="115"/>
                    <a:pt x="187" y="113"/>
                  </a:cubicBezTo>
                  <a:cubicBezTo>
                    <a:pt x="186" y="115"/>
                    <a:pt x="185" y="112"/>
                    <a:pt x="185" y="113"/>
                  </a:cubicBezTo>
                  <a:cubicBezTo>
                    <a:pt x="184" y="114"/>
                    <a:pt x="185" y="116"/>
                    <a:pt x="185" y="117"/>
                  </a:cubicBezTo>
                  <a:cubicBezTo>
                    <a:pt x="185" y="118"/>
                    <a:pt x="182" y="120"/>
                    <a:pt x="180" y="122"/>
                  </a:cubicBezTo>
                  <a:cubicBezTo>
                    <a:pt x="177" y="126"/>
                    <a:pt x="177" y="128"/>
                    <a:pt x="172" y="128"/>
                  </a:cubicBezTo>
                  <a:cubicBezTo>
                    <a:pt x="172" y="130"/>
                    <a:pt x="174" y="131"/>
                    <a:pt x="172" y="131"/>
                  </a:cubicBezTo>
                  <a:cubicBezTo>
                    <a:pt x="170" y="132"/>
                    <a:pt x="172" y="133"/>
                    <a:pt x="171" y="134"/>
                  </a:cubicBezTo>
                  <a:cubicBezTo>
                    <a:pt x="170" y="134"/>
                    <a:pt x="169" y="133"/>
                    <a:pt x="168" y="134"/>
                  </a:cubicBezTo>
                  <a:cubicBezTo>
                    <a:pt x="168" y="134"/>
                    <a:pt x="169" y="136"/>
                    <a:pt x="168" y="136"/>
                  </a:cubicBezTo>
                  <a:cubicBezTo>
                    <a:pt x="168" y="136"/>
                    <a:pt x="167" y="136"/>
                    <a:pt x="167" y="136"/>
                  </a:cubicBezTo>
                  <a:cubicBezTo>
                    <a:pt x="166" y="138"/>
                    <a:pt x="168" y="141"/>
                    <a:pt x="166" y="141"/>
                  </a:cubicBezTo>
                  <a:cubicBezTo>
                    <a:pt x="167" y="142"/>
                    <a:pt x="169" y="143"/>
                    <a:pt x="167" y="143"/>
                  </a:cubicBezTo>
                  <a:cubicBezTo>
                    <a:pt x="169" y="145"/>
                    <a:pt x="170" y="147"/>
                    <a:pt x="173" y="147"/>
                  </a:cubicBezTo>
                  <a:cubicBezTo>
                    <a:pt x="173" y="149"/>
                    <a:pt x="174" y="150"/>
                    <a:pt x="175" y="150"/>
                  </a:cubicBezTo>
                  <a:cubicBezTo>
                    <a:pt x="175" y="151"/>
                    <a:pt x="174" y="151"/>
                    <a:pt x="173" y="153"/>
                  </a:cubicBezTo>
                  <a:cubicBezTo>
                    <a:pt x="172" y="154"/>
                    <a:pt x="173" y="155"/>
                    <a:pt x="172" y="156"/>
                  </a:cubicBezTo>
                  <a:cubicBezTo>
                    <a:pt x="171" y="157"/>
                    <a:pt x="169" y="157"/>
                    <a:pt x="167" y="157"/>
                  </a:cubicBezTo>
                  <a:cubicBezTo>
                    <a:pt x="167" y="162"/>
                    <a:pt x="163" y="164"/>
                    <a:pt x="164" y="170"/>
                  </a:cubicBezTo>
                  <a:cubicBezTo>
                    <a:pt x="159" y="169"/>
                    <a:pt x="160" y="176"/>
                    <a:pt x="157" y="176"/>
                  </a:cubicBezTo>
                  <a:cubicBezTo>
                    <a:pt x="156" y="176"/>
                    <a:pt x="156" y="176"/>
                    <a:pt x="155" y="176"/>
                  </a:cubicBezTo>
                  <a:cubicBezTo>
                    <a:pt x="154" y="177"/>
                    <a:pt x="155" y="178"/>
                    <a:pt x="154" y="179"/>
                  </a:cubicBezTo>
                  <a:cubicBezTo>
                    <a:pt x="152" y="179"/>
                    <a:pt x="150" y="177"/>
                    <a:pt x="148" y="180"/>
                  </a:cubicBezTo>
                  <a:cubicBezTo>
                    <a:pt x="146" y="180"/>
                    <a:pt x="148" y="175"/>
                    <a:pt x="147" y="173"/>
                  </a:cubicBezTo>
                  <a:cubicBezTo>
                    <a:pt x="146" y="172"/>
                    <a:pt x="146" y="169"/>
                    <a:pt x="145" y="169"/>
                  </a:cubicBezTo>
                  <a:cubicBezTo>
                    <a:pt x="142" y="169"/>
                    <a:pt x="146" y="166"/>
                    <a:pt x="141" y="166"/>
                  </a:cubicBezTo>
                  <a:cubicBezTo>
                    <a:pt x="143" y="163"/>
                    <a:pt x="139" y="162"/>
                    <a:pt x="139" y="161"/>
                  </a:cubicBezTo>
                  <a:cubicBezTo>
                    <a:pt x="139" y="160"/>
                    <a:pt x="140" y="160"/>
                    <a:pt x="140" y="158"/>
                  </a:cubicBezTo>
                  <a:cubicBezTo>
                    <a:pt x="140" y="155"/>
                    <a:pt x="137" y="154"/>
                    <a:pt x="134" y="151"/>
                  </a:cubicBezTo>
                  <a:cubicBezTo>
                    <a:pt x="131" y="153"/>
                    <a:pt x="132" y="158"/>
                    <a:pt x="126" y="157"/>
                  </a:cubicBezTo>
                  <a:cubicBezTo>
                    <a:pt x="126" y="158"/>
                    <a:pt x="127" y="158"/>
                    <a:pt x="128" y="158"/>
                  </a:cubicBezTo>
                  <a:cubicBezTo>
                    <a:pt x="128" y="160"/>
                    <a:pt x="127" y="159"/>
                    <a:pt x="126" y="160"/>
                  </a:cubicBezTo>
                  <a:cubicBezTo>
                    <a:pt x="124" y="160"/>
                    <a:pt x="125" y="164"/>
                    <a:pt x="122" y="163"/>
                  </a:cubicBezTo>
                  <a:cubicBezTo>
                    <a:pt x="117" y="164"/>
                    <a:pt x="119" y="158"/>
                    <a:pt x="113" y="160"/>
                  </a:cubicBezTo>
                  <a:cubicBezTo>
                    <a:pt x="113" y="159"/>
                    <a:pt x="114" y="159"/>
                    <a:pt x="115" y="158"/>
                  </a:cubicBezTo>
                  <a:cubicBezTo>
                    <a:pt x="117" y="155"/>
                    <a:pt x="112" y="153"/>
                    <a:pt x="115" y="151"/>
                  </a:cubicBezTo>
                  <a:cubicBezTo>
                    <a:pt x="115" y="150"/>
                    <a:pt x="113" y="150"/>
                    <a:pt x="112" y="149"/>
                  </a:cubicBezTo>
                  <a:cubicBezTo>
                    <a:pt x="111" y="148"/>
                    <a:pt x="113" y="147"/>
                    <a:pt x="113" y="147"/>
                  </a:cubicBezTo>
                  <a:cubicBezTo>
                    <a:pt x="113" y="145"/>
                    <a:pt x="111" y="145"/>
                    <a:pt x="111" y="144"/>
                  </a:cubicBezTo>
                  <a:cubicBezTo>
                    <a:pt x="111" y="143"/>
                    <a:pt x="112" y="136"/>
                    <a:pt x="111" y="141"/>
                  </a:cubicBezTo>
                  <a:cubicBezTo>
                    <a:pt x="109" y="140"/>
                    <a:pt x="110" y="138"/>
                    <a:pt x="112" y="138"/>
                  </a:cubicBezTo>
                  <a:cubicBezTo>
                    <a:pt x="110" y="134"/>
                    <a:pt x="116" y="133"/>
                    <a:pt x="113" y="133"/>
                  </a:cubicBezTo>
                  <a:cubicBezTo>
                    <a:pt x="113" y="131"/>
                    <a:pt x="116" y="132"/>
                    <a:pt x="117" y="130"/>
                  </a:cubicBezTo>
                  <a:cubicBezTo>
                    <a:pt x="117" y="129"/>
                    <a:pt x="118" y="130"/>
                    <a:pt x="118" y="130"/>
                  </a:cubicBezTo>
                  <a:cubicBezTo>
                    <a:pt x="119" y="130"/>
                    <a:pt x="119" y="128"/>
                    <a:pt x="120" y="128"/>
                  </a:cubicBezTo>
                  <a:cubicBezTo>
                    <a:pt x="121" y="128"/>
                    <a:pt x="121" y="126"/>
                    <a:pt x="121" y="124"/>
                  </a:cubicBezTo>
                  <a:cubicBezTo>
                    <a:pt x="124" y="125"/>
                    <a:pt x="125" y="124"/>
                    <a:pt x="125" y="122"/>
                  </a:cubicBezTo>
                  <a:cubicBezTo>
                    <a:pt x="128" y="121"/>
                    <a:pt x="126" y="126"/>
                    <a:pt x="131" y="124"/>
                  </a:cubicBezTo>
                  <a:cubicBezTo>
                    <a:pt x="131" y="123"/>
                    <a:pt x="129" y="123"/>
                    <a:pt x="128" y="123"/>
                  </a:cubicBezTo>
                  <a:cubicBezTo>
                    <a:pt x="132" y="120"/>
                    <a:pt x="135" y="122"/>
                    <a:pt x="138" y="118"/>
                  </a:cubicBezTo>
                  <a:cubicBezTo>
                    <a:pt x="138" y="118"/>
                    <a:pt x="137" y="117"/>
                    <a:pt x="138" y="116"/>
                  </a:cubicBezTo>
                  <a:cubicBezTo>
                    <a:pt x="138" y="116"/>
                    <a:pt x="140" y="117"/>
                    <a:pt x="140" y="116"/>
                  </a:cubicBezTo>
                  <a:cubicBezTo>
                    <a:pt x="141" y="115"/>
                    <a:pt x="140" y="113"/>
                    <a:pt x="140" y="113"/>
                  </a:cubicBezTo>
                  <a:cubicBezTo>
                    <a:pt x="140" y="112"/>
                    <a:pt x="143" y="111"/>
                    <a:pt x="144" y="110"/>
                  </a:cubicBezTo>
                  <a:cubicBezTo>
                    <a:pt x="144" y="109"/>
                    <a:pt x="143" y="107"/>
                    <a:pt x="144" y="106"/>
                  </a:cubicBezTo>
                  <a:cubicBezTo>
                    <a:pt x="144" y="105"/>
                    <a:pt x="145" y="107"/>
                    <a:pt x="146" y="107"/>
                  </a:cubicBezTo>
                  <a:cubicBezTo>
                    <a:pt x="145" y="107"/>
                    <a:pt x="148" y="101"/>
                    <a:pt x="147" y="101"/>
                  </a:cubicBezTo>
                  <a:cubicBezTo>
                    <a:pt x="150" y="104"/>
                    <a:pt x="150" y="99"/>
                    <a:pt x="153" y="98"/>
                  </a:cubicBezTo>
                  <a:cubicBezTo>
                    <a:pt x="153" y="96"/>
                    <a:pt x="155" y="95"/>
                    <a:pt x="153" y="95"/>
                  </a:cubicBezTo>
                  <a:cubicBezTo>
                    <a:pt x="153" y="93"/>
                    <a:pt x="156" y="94"/>
                    <a:pt x="157" y="91"/>
                  </a:cubicBezTo>
                  <a:cubicBezTo>
                    <a:pt x="157" y="90"/>
                    <a:pt x="159" y="90"/>
                    <a:pt x="160" y="90"/>
                  </a:cubicBezTo>
                  <a:cubicBezTo>
                    <a:pt x="160" y="89"/>
                    <a:pt x="160" y="88"/>
                    <a:pt x="159" y="88"/>
                  </a:cubicBezTo>
                  <a:cubicBezTo>
                    <a:pt x="162" y="85"/>
                    <a:pt x="164" y="85"/>
                    <a:pt x="167" y="84"/>
                  </a:cubicBezTo>
                  <a:cubicBezTo>
                    <a:pt x="169" y="83"/>
                    <a:pt x="167" y="83"/>
                    <a:pt x="168" y="80"/>
                  </a:cubicBezTo>
                  <a:cubicBezTo>
                    <a:pt x="169" y="79"/>
                    <a:pt x="172" y="78"/>
                    <a:pt x="172" y="76"/>
                  </a:cubicBezTo>
                  <a:cubicBezTo>
                    <a:pt x="172" y="73"/>
                    <a:pt x="175" y="77"/>
                    <a:pt x="175" y="73"/>
                  </a:cubicBezTo>
                  <a:cubicBezTo>
                    <a:pt x="180" y="71"/>
                    <a:pt x="185" y="75"/>
                    <a:pt x="185" y="68"/>
                  </a:cubicBezTo>
                  <a:cubicBezTo>
                    <a:pt x="187" y="69"/>
                    <a:pt x="192" y="67"/>
                    <a:pt x="195" y="69"/>
                  </a:cubicBezTo>
                  <a:cubicBezTo>
                    <a:pt x="197" y="68"/>
                    <a:pt x="197" y="67"/>
                    <a:pt x="198" y="65"/>
                  </a:cubicBezTo>
                  <a:cubicBezTo>
                    <a:pt x="201" y="64"/>
                    <a:pt x="204" y="69"/>
                    <a:pt x="204" y="64"/>
                  </a:cubicBezTo>
                  <a:cubicBezTo>
                    <a:pt x="206" y="65"/>
                    <a:pt x="206" y="67"/>
                    <a:pt x="208" y="68"/>
                  </a:cubicBezTo>
                  <a:cubicBezTo>
                    <a:pt x="210" y="67"/>
                    <a:pt x="209" y="64"/>
                    <a:pt x="213" y="65"/>
                  </a:cubicBezTo>
                  <a:cubicBezTo>
                    <a:pt x="213" y="67"/>
                    <a:pt x="212" y="68"/>
                    <a:pt x="212" y="69"/>
                  </a:cubicBezTo>
                  <a:cubicBezTo>
                    <a:pt x="213" y="70"/>
                    <a:pt x="218" y="64"/>
                    <a:pt x="221" y="67"/>
                  </a:cubicBezTo>
                  <a:cubicBezTo>
                    <a:pt x="223" y="68"/>
                    <a:pt x="222" y="66"/>
                    <a:pt x="224" y="67"/>
                  </a:cubicBezTo>
                  <a:cubicBezTo>
                    <a:pt x="226" y="67"/>
                    <a:pt x="229" y="69"/>
                    <a:pt x="232" y="68"/>
                  </a:cubicBezTo>
                  <a:cubicBezTo>
                    <a:pt x="231" y="68"/>
                    <a:pt x="233" y="71"/>
                    <a:pt x="232" y="71"/>
                  </a:cubicBezTo>
                  <a:cubicBezTo>
                    <a:pt x="232" y="72"/>
                    <a:pt x="230" y="71"/>
                    <a:pt x="230" y="71"/>
                  </a:cubicBezTo>
                  <a:cubicBezTo>
                    <a:pt x="229" y="72"/>
                    <a:pt x="230" y="74"/>
                    <a:pt x="227" y="74"/>
                  </a:cubicBezTo>
                  <a:cubicBezTo>
                    <a:pt x="229" y="77"/>
                    <a:pt x="236" y="74"/>
                    <a:pt x="239" y="74"/>
                  </a:cubicBezTo>
                  <a:cubicBezTo>
                    <a:pt x="241" y="73"/>
                    <a:pt x="241" y="76"/>
                    <a:pt x="241" y="76"/>
                  </a:cubicBezTo>
                  <a:cubicBezTo>
                    <a:pt x="242" y="77"/>
                    <a:pt x="245" y="75"/>
                    <a:pt x="245" y="77"/>
                  </a:cubicBezTo>
                  <a:cubicBezTo>
                    <a:pt x="253" y="75"/>
                    <a:pt x="255" y="82"/>
                    <a:pt x="260" y="80"/>
                  </a:cubicBezTo>
                  <a:cubicBezTo>
                    <a:pt x="259" y="83"/>
                    <a:pt x="264" y="81"/>
                    <a:pt x="264" y="84"/>
                  </a:cubicBezTo>
                  <a:cubicBezTo>
                    <a:pt x="267" y="84"/>
                    <a:pt x="272" y="84"/>
                    <a:pt x="268" y="87"/>
                  </a:cubicBezTo>
                  <a:cubicBezTo>
                    <a:pt x="271" y="87"/>
                    <a:pt x="273" y="87"/>
                    <a:pt x="275" y="88"/>
                  </a:cubicBezTo>
                  <a:cubicBezTo>
                    <a:pt x="276" y="88"/>
                    <a:pt x="275" y="90"/>
                    <a:pt x="275" y="90"/>
                  </a:cubicBezTo>
                  <a:cubicBezTo>
                    <a:pt x="276" y="91"/>
                    <a:pt x="278" y="90"/>
                    <a:pt x="279" y="90"/>
                  </a:cubicBezTo>
                  <a:cubicBezTo>
                    <a:pt x="280" y="95"/>
                    <a:pt x="280" y="96"/>
                    <a:pt x="279" y="101"/>
                  </a:cubicBezTo>
                  <a:cubicBezTo>
                    <a:pt x="277" y="98"/>
                    <a:pt x="275" y="102"/>
                    <a:pt x="272" y="102"/>
                  </a:cubicBezTo>
                  <a:cubicBezTo>
                    <a:pt x="269" y="102"/>
                    <a:pt x="264" y="99"/>
                    <a:pt x="261" y="102"/>
                  </a:cubicBezTo>
                  <a:cubicBezTo>
                    <a:pt x="260" y="102"/>
                    <a:pt x="261" y="100"/>
                    <a:pt x="260" y="100"/>
                  </a:cubicBezTo>
                  <a:cubicBezTo>
                    <a:pt x="259" y="99"/>
                    <a:pt x="258" y="101"/>
                    <a:pt x="258" y="101"/>
                  </a:cubicBezTo>
                  <a:cubicBezTo>
                    <a:pt x="257" y="101"/>
                    <a:pt x="256" y="98"/>
                    <a:pt x="255" y="98"/>
                  </a:cubicBezTo>
                  <a:cubicBezTo>
                    <a:pt x="254" y="98"/>
                    <a:pt x="250" y="102"/>
                    <a:pt x="251" y="97"/>
                  </a:cubicBezTo>
                  <a:cubicBezTo>
                    <a:pt x="247" y="99"/>
                    <a:pt x="248" y="97"/>
                    <a:pt x="244" y="97"/>
                  </a:cubicBezTo>
                  <a:cubicBezTo>
                    <a:pt x="243" y="99"/>
                    <a:pt x="245" y="100"/>
                    <a:pt x="246" y="100"/>
                  </a:cubicBezTo>
                  <a:cubicBezTo>
                    <a:pt x="248" y="99"/>
                    <a:pt x="248" y="101"/>
                    <a:pt x="250" y="101"/>
                  </a:cubicBezTo>
                  <a:cubicBezTo>
                    <a:pt x="247" y="103"/>
                    <a:pt x="250" y="102"/>
                    <a:pt x="251" y="103"/>
                  </a:cubicBezTo>
                  <a:cubicBezTo>
                    <a:pt x="251" y="104"/>
                    <a:pt x="250" y="105"/>
                    <a:pt x="251" y="106"/>
                  </a:cubicBezTo>
                  <a:cubicBezTo>
                    <a:pt x="251" y="106"/>
                    <a:pt x="253" y="107"/>
                    <a:pt x="253" y="108"/>
                  </a:cubicBezTo>
                  <a:cubicBezTo>
                    <a:pt x="253" y="109"/>
                    <a:pt x="256" y="112"/>
                    <a:pt x="255" y="116"/>
                  </a:cubicBezTo>
                  <a:cubicBezTo>
                    <a:pt x="256" y="120"/>
                    <a:pt x="263" y="117"/>
                    <a:pt x="264" y="121"/>
                  </a:cubicBezTo>
                  <a:cubicBezTo>
                    <a:pt x="265" y="120"/>
                    <a:pt x="265" y="118"/>
                    <a:pt x="267" y="118"/>
                  </a:cubicBezTo>
                  <a:cubicBezTo>
                    <a:pt x="267" y="115"/>
                    <a:pt x="262" y="116"/>
                    <a:pt x="260" y="114"/>
                  </a:cubicBezTo>
                  <a:cubicBezTo>
                    <a:pt x="259" y="109"/>
                    <a:pt x="267" y="112"/>
                    <a:pt x="270" y="111"/>
                  </a:cubicBezTo>
                  <a:cubicBezTo>
                    <a:pt x="269" y="114"/>
                    <a:pt x="275" y="111"/>
                    <a:pt x="273" y="115"/>
                  </a:cubicBezTo>
                  <a:cubicBezTo>
                    <a:pt x="276" y="116"/>
                    <a:pt x="278" y="111"/>
                    <a:pt x="278" y="116"/>
                  </a:cubicBezTo>
                  <a:cubicBezTo>
                    <a:pt x="281" y="115"/>
                    <a:pt x="278" y="110"/>
                    <a:pt x="275" y="110"/>
                  </a:cubicBezTo>
                  <a:cubicBezTo>
                    <a:pt x="276" y="108"/>
                    <a:pt x="279" y="107"/>
                    <a:pt x="281" y="107"/>
                  </a:cubicBezTo>
                  <a:cubicBezTo>
                    <a:pt x="283" y="105"/>
                    <a:pt x="283" y="102"/>
                    <a:pt x="285" y="101"/>
                  </a:cubicBezTo>
                  <a:cubicBezTo>
                    <a:pt x="290" y="100"/>
                    <a:pt x="292" y="102"/>
                    <a:pt x="296" y="103"/>
                  </a:cubicBezTo>
                  <a:cubicBezTo>
                    <a:pt x="297" y="103"/>
                    <a:pt x="296" y="101"/>
                    <a:pt x="298" y="101"/>
                  </a:cubicBezTo>
                  <a:cubicBezTo>
                    <a:pt x="298" y="99"/>
                    <a:pt x="297" y="98"/>
                    <a:pt x="296" y="97"/>
                  </a:cubicBezTo>
                  <a:cubicBezTo>
                    <a:pt x="297" y="93"/>
                    <a:pt x="297" y="89"/>
                    <a:pt x="297" y="84"/>
                  </a:cubicBezTo>
                  <a:cubicBezTo>
                    <a:pt x="300" y="84"/>
                    <a:pt x="304" y="84"/>
                    <a:pt x="306" y="86"/>
                  </a:cubicBezTo>
                  <a:cubicBezTo>
                    <a:pt x="307" y="86"/>
                    <a:pt x="310" y="86"/>
                    <a:pt x="310" y="89"/>
                  </a:cubicBezTo>
                  <a:cubicBezTo>
                    <a:pt x="307" y="89"/>
                    <a:pt x="305" y="89"/>
                    <a:pt x="303" y="89"/>
                  </a:cubicBezTo>
                  <a:cubicBezTo>
                    <a:pt x="303" y="90"/>
                    <a:pt x="303" y="91"/>
                    <a:pt x="303" y="93"/>
                  </a:cubicBezTo>
                  <a:cubicBezTo>
                    <a:pt x="305" y="96"/>
                    <a:pt x="306" y="92"/>
                    <a:pt x="308" y="94"/>
                  </a:cubicBezTo>
                  <a:cubicBezTo>
                    <a:pt x="310" y="94"/>
                    <a:pt x="305" y="95"/>
                    <a:pt x="305" y="95"/>
                  </a:cubicBezTo>
                  <a:cubicBezTo>
                    <a:pt x="304" y="97"/>
                    <a:pt x="308" y="95"/>
                    <a:pt x="310" y="97"/>
                  </a:cubicBezTo>
                  <a:cubicBezTo>
                    <a:pt x="312" y="96"/>
                    <a:pt x="314" y="95"/>
                    <a:pt x="315" y="93"/>
                  </a:cubicBezTo>
                  <a:cubicBezTo>
                    <a:pt x="316" y="92"/>
                    <a:pt x="317" y="92"/>
                    <a:pt x="317" y="90"/>
                  </a:cubicBezTo>
                  <a:cubicBezTo>
                    <a:pt x="322" y="92"/>
                    <a:pt x="321" y="87"/>
                    <a:pt x="326" y="88"/>
                  </a:cubicBezTo>
                  <a:cubicBezTo>
                    <a:pt x="328" y="87"/>
                    <a:pt x="329" y="86"/>
                    <a:pt x="328" y="84"/>
                  </a:cubicBezTo>
                  <a:cubicBezTo>
                    <a:pt x="330" y="84"/>
                    <a:pt x="332" y="83"/>
                    <a:pt x="332" y="82"/>
                  </a:cubicBezTo>
                  <a:cubicBezTo>
                    <a:pt x="337" y="86"/>
                    <a:pt x="340" y="80"/>
                    <a:pt x="345" y="80"/>
                  </a:cubicBezTo>
                  <a:cubicBezTo>
                    <a:pt x="345" y="81"/>
                    <a:pt x="345" y="83"/>
                    <a:pt x="345" y="84"/>
                  </a:cubicBezTo>
                  <a:cubicBezTo>
                    <a:pt x="349" y="85"/>
                    <a:pt x="353" y="84"/>
                    <a:pt x="356" y="83"/>
                  </a:cubicBezTo>
                  <a:cubicBezTo>
                    <a:pt x="356" y="83"/>
                    <a:pt x="358" y="83"/>
                    <a:pt x="358" y="83"/>
                  </a:cubicBezTo>
                  <a:cubicBezTo>
                    <a:pt x="358" y="83"/>
                    <a:pt x="358" y="82"/>
                    <a:pt x="358" y="82"/>
                  </a:cubicBezTo>
                  <a:cubicBezTo>
                    <a:pt x="360" y="81"/>
                    <a:pt x="364" y="82"/>
                    <a:pt x="364" y="78"/>
                  </a:cubicBezTo>
                  <a:cubicBezTo>
                    <a:pt x="367" y="80"/>
                    <a:pt x="371" y="80"/>
                    <a:pt x="373" y="83"/>
                  </a:cubicBezTo>
                  <a:cubicBezTo>
                    <a:pt x="375" y="82"/>
                    <a:pt x="376" y="81"/>
                    <a:pt x="377" y="80"/>
                  </a:cubicBezTo>
                  <a:cubicBezTo>
                    <a:pt x="377" y="78"/>
                    <a:pt x="372" y="77"/>
                    <a:pt x="376" y="76"/>
                  </a:cubicBezTo>
                  <a:cubicBezTo>
                    <a:pt x="374" y="73"/>
                    <a:pt x="368" y="74"/>
                    <a:pt x="370" y="68"/>
                  </a:cubicBezTo>
                  <a:cubicBezTo>
                    <a:pt x="372" y="69"/>
                    <a:pt x="372" y="71"/>
                    <a:pt x="376" y="71"/>
                  </a:cubicBezTo>
                  <a:cubicBezTo>
                    <a:pt x="377" y="72"/>
                    <a:pt x="379" y="75"/>
                    <a:pt x="383" y="74"/>
                  </a:cubicBezTo>
                  <a:cubicBezTo>
                    <a:pt x="383" y="74"/>
                    <a:pt x="384" y="73"/>
                    <a:pt x="384" y="73"/>
                  </a:cubicBezTo>
                  <a:cubicBezTo>
                    <a:pt x="385" y="72"/>
                    <a:pt x="386" y="75"/>
                    <a:pt x="386" y="73"/>
                  </a:cubicBezTo>
                  <a:cubicBezTo>
                    <a:pt x="388" y="72"/>
                    <a:pt x="388" y="75"/>
                    <a:pt x="389" y="75"/>
                  </a:cubicBezTo>
                  <a:cubicBezTo>
                    <a:pt x="390" y="76"/>
                    <a:pt x="393" y="74"/>
                    <a:pt x="392" y="77"/>
                  </a:cubicBezTo>
                  <a:cubicBezTo>
                    <a:pt x="396" y="76"/>
                    <a:pt x="397" y="78"/>
                    <a:pt x="401" y="76"/>
                  </a:cubicBezTo>
                  <a:cubicBezTo>
                    <a:pt x="400" y="80"/>
                    <a:pt x="405" y="77"/>
                    <a:pt x="404" y="81"/>
                  </a:cubicBezTo>
                  <a:cubicBezTo>
                    <a:pt x="406" y="81"/>
                    <a:pt x="407" y="82"/>
                    <a:pt x="407" y="83"/>
                  </a:cubicBezTo>
                  <a:cubicBezTo>
                    <a:pt x="411" y="83"/>
                    <a:pt x="412" y="85"/>
                    <a:pt x="416" y="84"/>
                  </a:cubicBezTo>
                  <a:cubicBezTo>
                    <a:pt x="418" y="77"/>
                    <a:pt x="409" y="81"/>
                    <a:pt x="411" y="74"/>
                  </a:cubicBezTo>
                  <a:cubicBezTo>
                    <a:pt x="410" y="72"/>
                    <a:pt x="409" y="74"/>
                    <a:pt x="407" y="74"/>
                  </a:cubicBezTo>
                  <a:cubicBezTo>
                    <a:pt x="407" y="71"/>
                    <a:pt x="409" y="70"/>
                    <a:pt x="409" y="67"/>
                  </a:cubicBezTo>
                  <a:cubicBezTo>
                    <a:pt x="409" y="65"/>
                    <a:pt x="407" y="66"/>
                    <a:pt x="406" y="65"/>
                  </a:cubicBezTo>
                  <a:cubicBezTo>
                    <a:pt x="406" y="65"/>
                    <a:pt x="408" y="63"/>
                    <a:pt x="406" y="63"/>
                  </a:cubicBezTo>
                  <a:cubicBezTo>
                    <a:pt x="406" y="61"/>
                    <a:pt x="409" y="62"/>
                    <a:pt x="409" y="58"/>
                  </a:cubicBezTo>
                  <a:cubicBezTo>
                    <a:pt x="411" y="58"/>
                    <a:pt x="410" y="55"/>
                    <a:pt x="413" y="56"/>
                  </a:cubicBezTo>
                  <a:cubicBezTo>
                    <a:pt x="413" y="54"/>
                    <a:pt x="414" y="52"/>
                    <a:pt x="417" y="53"/>
                  </a:cubicBezTo>
                  <a:cubicBezTo>
                    <a:pt x="416" y="47"/>
                    <a:pt x="421" y="49"/>
                    <a:pt x="420" y="44"/>
                  </a:cubicBezTo>
                  <a:cubicBezTo>
                    <a:pt x="426" y="43"/>
                    <a:pt x="428" y="46"/>
                    <a:pt x="432" y="47"/>
                  </a:cubicBezTo>
                  <a:cubicBezTo>
                    <a:pt x="432" y="48"/>
                    <a:pt x="432" y="50"/>
                    <a:pt x="433" y="50"/>
                  </a:cubicBezTo>
                  <a:cubicBezTo>
                    <a:pt x="433" y="52"/>
                    <a:pt x="431" y="51"/>
                    <a:pt x="430" y="51"/>
                  </a:cubicBezTo>
                  <a:cubicBezTo>
                    <a:pt x="430" y="56"/>
                    <a:pt x="432" y="58"/>
                    <a:pt x="430" y="62"/>
                  </a:cubicBezTo>
                  <a:cubicBezTo>
                    <a:pt x="431" y="63"/>
                    <a:pt x="431" y="64"/>
                    <a:pt x="432" y="64"/>
                  </a:cubicBezTo>
                  <a:cubicBezTo>
                    <a:pt x="433" y="65"/>
                    <a:pt x="433" y="66"/>
                    <a:pt x="434" y="65"/>
                  </a:cubicBezTo>
                  <a:cubicBezTo>
                    <a:pt x="432" y="68"/>
                    <a:pt x="434" y="74"/>
                    <a:pt x="432" y="77"/>
                  </a:cubicBezTo>
                  <a:cubicBezTo>
                    <a:pt x="431" y="81"/>
                    <a:pt x="435" y="80"/>
                    <a:pt x="436" y="82"/>
                  </a:cubicBezTo>
                  <a:cubicBezTo>
                    <a:pt x="435" y="91"/>
                    <a:pt x="430" y="97"/>
                    <a:pt x="423" y="100"/>
                  </a:cubicBezTo>
                  <a:cubicBezTo>
                    <a:pt x="423" y="102"/>
                    <a:pt x="428" y="100"/>
                    <a:pt x="429" y="102"/>
                  </a:cubicBezTo>
                  <a:cubicBezTo>
                    <a:pt x="431" y="102"/>
                    <a:pt x="431" y="98"/>
                    <a:pt x="434" y="98"/>
                  </a:cubicBezTo>
                  <a:cubicBezTo>
                    <a:pt x="434" y="99"/>
                    <a:pt x="433" y="100"/>
                    <a:pt x="433" y="102"/>
                  </a:cubicBezTo>
                  <a:cubicBezTo>
                    <a:pt x="435" y="102"/>
                    <a:pt x="434" y="100"/>
                    <a:pt x="436" y="100"/>
                  </a:cubicBezTo>
                  <a:cubicBezTo>
                    <a:pt x="437" y="100"/>
                    <a:pt x="436" y="98"/>
                    <a:pt x="437" y="97"/>
                  </a:cubicBezTo>
                  <a:cubicBezTo>
                    <a:pt x="437" y="97"/>
                    <a:pt x="439" y="98"/>
                    <a:pt x="439" y="97"/>
                  </a:cubicBezTo>
                  <a:cubicBezTo>
                    <a:pt x="440" y="96"/>
                    <a:pt x="439" y="95"/>
                    <a:pt x="439" y="94"/>
                  </a:cubicBezTo>
                  <a:cubicBezTo>
                    <a:pt x="440" y="94"/>
                    <a:pt x="441" y="94"/>
                    <a:pt x="443" y="94"/>
                  </a:cubicBezTo>
                  <a:cubicBezTo>
                    <a:pt x="441" y="90"/>
                    <a:pt x="446" y="87"/>
                    <a:pt x="443" y="84"/>
                  </a:cubicBezTo>
                  <a:cubicBezTo>
                    <a:pt x="443" y="83"/>
                    <a:pt x="445" y="84"/>
                    <a:pt x="445" y="82"/>
                  </a:cubicBezTo>
                  <a:cubicBezTo>
                    <a:pt x="445" y="81"/>
                    <a:pt x="444" y="81"/>
                    <a:pt x="443" y="81"/>
                  </a:cubicBezTo>
                  <a:cubicBezTo>
                    <a:pt x="442" y="78"/>
                    <a:pt x="447" y="80"/>
                    <a:pt x="449" y="80"/>
                  </a:cubicBezTo>
                  <a:cubicBezTo>
                    <a:pt x="447" y="79"/>
                    <a:pt x="448" y="75"/>
                    <a:pt x="445" y="76"/>
                  </a:cubicBezTo>
                  <a:cubicBezTo>
                    <a:pt x="442" y="78"/>
                    <a:pt x="441" y="73"/>
                    <a:pt x="440" y="76"/>
                  </a:cubicBezTo>
                  <a:cubicBezTo>
                    <a:pt x="438" y="74"/>
                    <a:pt x="439" y="72"/>
                    <a:pt x="439" y="69"/>
                  </a:cubicBezTo>
                  <a:cubicBezTo>
                    <a:pt x="439" y="69"/>
                    <a:pt x="441" y="69"/>
                    <a:pt x="441" y="69"/>
                  </a:cubicBezTo>
                  <a:cubicBezTo>
                    <a:pt x="442" y="68"/>
                    <a:pt x="441" y="64"/>
                    <a:pt x="441" y="63"/>
                  </a:cubicBezTo>
                  <a:cubicBezTo>
                    <a:pt x="442" y="61"/>
                    <a:pt x="440" y="63"/>
                    <a:pt x="440" y="63"/>
                  </a:cubicBezTo>
                  <a:cubicBezTo>
                    <a:pt x="438" y="61"/>
                    <a:pt x="439" y="59"/>
                    <a:pt x="438" y="56"/>
                  </a:cubicBezTo>
                  <a:cubicBezTo>
                    <a:pt x="443" y="58"/>
                    <a:pt x="441" y="53"/>
                    <a:pt x="444" y="53"/>
                  </a:cubicBezTo>
                  <a:cubicBezTo>
                    <a:pt x="444" y="51"/>
                    <a:pt x="444" y="49"/>
                    <a:pt x="444" y="47"/>
                  </a:cubicBezTo>
                  <a:cubicBezTo>
                    <a:pt x="448" y="45"/>
                    <a:pt x="446" y="50"/>
                    <a:pt x="446" y="53"/>
                  </a:cubicBezTo>
                  <a:cubicBezTo>
                    <a:pt x="446" y="54"/>
                    <a:pt x="449" y="52"/>
                    <a:pt x="449" y="54"/>
                  </a:cubicBezTo>
                  <a:cubicBezTo>
                    <a:pt x="449" y="54"/>
                    <a:pt x="447" y="55"/>
                    <a:pt x="447" y="55"/>
                  </a:cubicBezTo>
                  <a:cubicBezTo>
                    <a:pt x="448" y="58"/>
                    <a:pt x="451" y="59"/>
                    <a:pt x="454" y="61"/>
                  </a:cubicBezTo>
                  <a:cubicBezTo>
                    <a:pt x="457" y="61"/>
                    <a:pt x="454" y="57"/>
                    <a:pt x="453" y="57"/>
                  </a:cubicBezTo>
                  <a:cubicBezTo>
                    <a:pt x="455" y="55"/>
                    <a:pt x="458" y="55"/>
                    <a:pt x="462" y="55"/>
                  </a:cubicBezTo>
                  <a:cubicBezTo>
                    <a:pt x="461" y="54"/>
                    <a:pt x="459" y="54"/>
                    <a:pt x="458" y="54"/>
                  </a:cubicBezTo>
                  <a:cubicBezTo>
                    <a:pt x="459" y="50"/>
                    <a:pt x="456" y="51"/>
                    <a:pt x="457" y="48"/>
                  </a:cubicBezTo>
                  <a:cubicBezTo>
                    <a:pt x="458" y="51"/>
                    <a:pt x="465" y="47"/>
                    <a:pt x="464" y="51"/>
                  </a:cubicBezTo>
                  <a:cubicBezTo>
                    <a:pt x="465" y="52"/>
                    <a:pt x="466" y="50"/>
                    <a:pt x="466" y="50"/>
                  </a:cubicBezTo>
                  <a:cubicBezTo>
                    <a:pt x="468" y="51"/>
                    <a:pt x="466" y="52"/>
                    <a:pt x="467" y="53"/>
                  </a:cubicBezTo>
                  <a:cubicBezTo>
                    <a:pt x="468" y="53"/>
                    <a:pt x="469" y="52"/>
                    <a:pt x="470" y="53"/>
                  </a:cubicBezTo>
                  <a:cubicBezTo>
                    <a:pt x="472" y="55"/>
                    <a:pt x="476" y="52"/>
                    <a:pt x="473" y="56"/>
                  </a:cubicBezTo>
                  <a:cubicBezTo>
                    <a:pt x="475" y="56"/>
                    <a:pt x="477" y="56"/>
                    <a:pt x="479" y="56"/>
                  </a:cubicBezTo>
                  <a:cubicBezTo>
                    <a:pt x="479" y="55"/>
                    <a:pt x="474" y="54"/>
                    <a:pt x="478" y="53"/>
                  </a:cubicBezTo>
                  <a:cubicBezTo>
                    <a:pt x="477" y="51"/>
                    <a:pt x="476" y="51"/>
                    <a:pt x="474" y="50"/>
                  </a:cubicBezTo>
                  <a:cubicBezTo>
                    <a:pt x="474" y="44"/>
                    <a:pt x="474" y="44"/>
                    <a:pt x="474" y="37"/>
                  </a:cubicBezTo>
                  <a:cubicBezTo>
                    <a:pt x="481" y="37"/>
                    <a:pt x="489" y="38"/>
                    <a:pt x="494" y="37"/>
                  </a:cubicBezTo>
                  <a:cubicBezTo>
                    <a:pt x="497" y="37"/>
                    <a:pt x="495" y="34"/>
                    <a:pt x="498" y="36"/>
                  </a:cubicBezTo>
                  <a:cubicBezTo>
                    <a:pt x="502" y="34"/>
                    <a:pt x="499" y="31"/>
                    <a:pt x="500" y="28"/>
                  </a:cubicBezTo>
                  <a:cubicBezTo>
                    <a:pt x="503" y="28"/>
                    <a:pt x="505" y="28"/>
                    <a:pt x="506" y="27"/>
                  </a:cubicBezTo>
                  <a:cubicBezTo>
                    <a:pt x="508" y="24"/>
                    <a:pt x="511" y="23"/>
                    <a:pt x="513" y="21"/>
                  </a:cubicBezTo>
                  <a:cubicBezTo>
                    <a:pt x="525" y="19"/>
                    <a:pt x="538" y="18"/>
                    <a:pt x="547" y="14"/>
                  </a:cubicBezTo>
                  <a:cubicBezTo>
                    <a:pt x="549" y="12"/>
                    <a:pt x="550" y="16"/>
                    <a:pt x="550" y="16"/>
                  </a:cubicBezTo>
                  <a:cubicBezTo>
                    <a:pt x="550" y="16"/>
                    <a:pt x="552" y="13"/>
                    <a:pt x="551" y="13"/>
                  </a:cubicBezTo>
                  <a:cubicBezTo>
                    <a:pt x="553" y="13"/>
                    <a:pt x="551" y="15"/>
                    <a:pt x="552" y="16"/>
                  </a:cubicBezTo>
                  <a:cubicBezTo>
                    <a:pt x="553" y="17"/>
                    <a:pt x="555" y="16"/>
                    <a:pt x="555" y="17"/>
                  </a:cubicBezTo>
                  <a:cubicBezTo>
                    <a:pt x="556" y="17"/>
                    <a:pt x="554" y="15"/>
                    <a:pt x="556" y="15"/>
                  </a:cubicBezTo>
                  <a:cubicBezTo>
                    <a:pt x="558" y="14"/>
                    <a:pt x="562" y="15"/>
                    <a:pt x="562" y="11"/>
                  </a:cubicBezTo>
                  <a:cubicBezTo>
                    <a:pt x="564" y="12"/>
                    <a:pt x="565" y="11"/>
                    <a:pt x="565" y="9"/>
                  </a:cubicBezTo>
                  <a:cubicBezTo>
                    <a:pt x="567" y="9"/>
                    <a:pt x="567" y="11"/>
                    <a:pt x="569" y="11"/>
                  </a:cubicBezTo>
                  <a:cubicBezTo>
                    <a:pt x="572" y="11"/>
                    <a:pt x="571" y="7"/>
                    <a:pt x="571" y="4"/>
                  </a:cubicBezTo>
                  <a:cubicBezTo>
                    <a:pt x="577" y="2"/>
                    <a:pt x="582" y="0"/>
                    <a:pt x="591" y="1"/>
                  </a:cubicBezTo>
                  <a:cubicBezTo>
                    <a:pt x="590" y="2"/>
                    <a:pt x="590" y="3"/>
                    <a:pt x="590" y="5"/>
                  </a:cubicBezTo>
                  <a:cubicBezTo>
                    <a:pt x="592" y="8"/>
                    <a:pt x="597" y="8"/>
                    <a:pt x="599" y="5"/>
                  </a:cubicBezTo>
                  <a:cubicBezTo>
                    <a:pt x="601" y="6"/>
                    <a:pt x="600" y="7"/>
                    <a:pt x="599" y="7"/>
                  </a:cubicBezTo>
                  <a:close/>
                  <a:moveTo>
                    <a:pt x="882" y="150"/>
                  </a:moveTo>
                  <a:cubicBezTo>
                    <a:pt x="882" y="149"/>
                    <a:pt x="880" y="149"/>
                    <a:pt x="879" y="148"/>
                  </a:cubicBezTo>
                  <a:cubicBezTo>
                    <a:pt x="875" y="147"/>
                    <a:pt x="875" y="150"/>
                    <a:pt x="879" y="149"/>
                  </a:cubicBezTo>
                  <a:cubicBezTo>
                    <a:pt x="880" y="150"/>
                    <a:pt x="880" y="150"/>
                    <a:pt x="882" y="150"/>
                  </a:cubicBezTo>
                  <a:close/>
                  <a:moveTo>
                    <a:pt x="254" y="239"/>
                  </a:moveTo>
                  <a:cubicBezTo>
                    <a:pt x="253" y="242"/>
                    <a:pt x="258" y="240"/>
                    <a:pt x="257" y="244"/>
                  </a:cubicBezTo>
                  <a:cubicBezTo>
                    <a:pt x="259" y="245"/>
                    <a:pt x="260" y="243"/>
                    <a:pt x="260" y="244"/>
                  </a:cubicBezTo>
                  <a:cubicBezTo>
                    <a:pt x="260" y="246"/>
                    <a:pt x="260" y="245"/>
                    <a:pt x="259" y="246"/>
                  </a:cubicBezTo>
                  <a:cubicBezTo>
                    <a:pt x="257" y="246"/>
                    <a:pt x="252" y="248"/>
                    <a:pt x="251" y="248"/>
                  </a:cubicBezTo>
                  <a:cubicBezTo>
                    <a:pt x="248" y="247"/>
                    <a:pt x="247" y="245"/>
                    <a:pt x="245" y="243"/>
                  </a:cubicBezTo>
                  <a:cubicBezTo>
                    <a:pt x="245" y="241"/>
                    <a:pt x="248" y="243"/>
                    <a:pt x="248" y="241"/>
                  </a:cubicBezTo>
                  <a:cubicBezTo>
                    <a:pt x="246" y="239"/>
                    <a:pt x="245" y="238"/>
                    <a:pt x="241" y="240"/>
                  </a:cubicBezTo>
                  <a:cubicBezTo>
                    <a:pt x="240" y="238"/>
                    <a:pt x="239" y="236"/>
                    <a:pt x="235" y="236"/>
                  </a:cubicBezTo>
                  <a:cubicBezTo>
                    <a:pt x="234" y="236"/>
                    <a:pt x="235" y="238"/>
                    <a:pt x="234" y="239"/>
                  </a:cubicBezTo>
                  <a:cubicBezTo>
                    <a:pt x="234" y="239"/>
                    <a:pt x="232" y="239"/>
                    <a:pt x="231" y="240"/>
                  </a:cubicBezTo>
                  <a:cubicBezTo>
                    <a:pt x="230" y="241"/>
                    <a:pt x="229" y="244"/>
                    <a:pt x="226" y="243"/>
                  </a:cubicBezTo>
                  <a:cubicBezTo>
                    <a:pt x="228" y="247"/>
                    <a:pt x="224" y="249"/>
                    <a:pt x="224" y="249"/>
                  </a:cubicBezTo>
                  <a:cubicBezTo>
                    <a:pt x="223" y="252"/>
                    <a:pt x="223" y="254"/>
                    <a:pt x="222" y="257"/>
                  </a:cubicBezTo>
                  <a:cubicBezTo>
                    <a:pt x="221" y="257"/>
                    <a:pt x="221" y="256"/>
                    <a:pt x="220" y="256"/>
                  </a:cubicBezTo>
                  <a:cubicBezTo>
                    <a:pt x="219" y="260"/>
                    <a:pt x="223" y="262"/>
                    <a:pt x="220" y="264"/>
                  </a:cubicBezTo>
                  <a:cubicBezTo>
                    <a:pt x="222" y="263"/>
                    <a:pt x="222" y="266"/>
                    <a:pt x="222" y="267"/>
                  </a:cubicBezTo>
                  <a:cubicBezTo>
                    <a:pt x="223" y="267"/>
                    <a:pt x="224" y="267"/>
                    <a:pt x="225" y="267"/>
                  </a:cubicBezTo>
                  <a:cubicBezTo>
                    <a:pt x="228" y="267"/>
                    <a:pt x="228" y="270"/>
                    <a:pt x="230" y="268"/>
                  </a:cubicBezTo>
                  <a:cubicBezTo>
                    <a:pt x="230" y="268"/>
                    <a:pt x="232" y="268"/>
                    <a:pt x="232" y="268"/>
                  </a:cubicBezTo>
                  <a:cubicBezTo>
                    <a:pt x="236" y="267"/>
                    <a:pt x="235" y="267"/>
                    <a:pt x="237" y="266"/>
                  </a:cubicBezTo>
                  <a:cubicBezTo>
                    <a:pt x="239" y="265"/>
                    <a:pt x="239" y="267"/>
                    <a:pt x="241" y="267"/>
                  </a:cubicBezTo>
                  <a:cubicBezTo>
                    <a:pt x="242" y="266"/>
                    <a:pt x="241" y="265"/>
                    <a:pt x="243" y="264"/>
                  </a:cubicBezTo>
                  <a:cubicBezTo>
                    <a:pt x="245" y="264"/>
                    <a:pt x="251" y="264"/>
                    <a:pt x="253" y="264"/>
                  </a:cubicBezTo>
                  <a:cubicBezTo>
                    <a:pt x="255" y="265"/>
                    <a:pt x="256" y="266"/>
                    <a:pt x="258" y="267"/>
                  </a:cubicBezTo>
                  <a:cubicBezTo>
                    <a:pt x="259" y="267"/>
                    <a:pt x="259" y="266"/>
                    <a:pt x="260" y="266"/>
                  </a:cubicBezTo>
                  <a:cubicBezTo>
                    <a:pt x="260" y="266"/>
                    <a:pt x="261" y="267"/>
                    <a:pt x="261" y="267"/>
                  </a:cubicBezTo>
                  <a:cubicBezTo>
                    <a:pt x="265" y="268"/>
                    <a:pt x="265" y="268"/>
                    <a:pt x="267" y="268"/>
                  </a:cubicBezTo>
                  <a:cubicBezTo>
                    <a:pt x="272" y="268"/>
                    <a:pt x="278" y="267"/>
                    <a:pt x="284" y="268"/>
                  </a:cubicBezTo>
                  <a:cubicBezTo>
                    <a:pt x="283" y="265"/>
                    <a:pt x="284" y="263"/>
                    <a:pt x="285" y="262"/>
                  </a:cubicBezTo>
                  <a:cubicBezTo>
                    <a:pt x="281" y="257"/>
                    <a:pt x="278" y="251"/>
                    <a:pt x="270" y="250"/>
                  </a:cubicBezTo>
                  <a:cubicBezTo>
                    <a:pt x="270" y="248"/>
                    <a:pt x="268" y="248"/>
                    <a:pt x="267" y="247"/>
                  </a:cubicBezTo>
                  <a:cubicBezTo>
                    <a:pt x="267" y="245"/>
                    <a:pt x="267" y="244"/>
                    <a:pt x="266" y="243"/>
                  </a:cubicBezTo>
                  <a:cubicBezTo>
                    <a:pt x="267" y="240"/>
                    <a:pt x="270" y="240"/>
                    <a:pt x="270" y="235"/>
                  </a:cubicBezTo>
                  <a:cubicBezTo>
                    <a:pt x="263" y="234"/>
                    <a:pt x="259" y="237"/>
                    <a:pt x="254" y="239"/>
                  </a:cubicBezTo>
                  <a:close/>
                  <a:moveTo>
                    <a:pt x="336" y="293"/>
                  </a:moveTo>
                  <a:cubicBezTo>
                    <a:pt x="334" y="293"/>
                    <a:pt x="333" y="293"/>
                    <a:pt x="334" y="294"/>
                  </a:cubicBezTo>
                  <a:cubicBezTo>
                    <a:pt x="336" y="292"/>
                    <a:pt x="341" y="292"/>
                    <a:pt x="343" y="292"/>
                  </a:cubicBezTo>
                  <a:cubicBezTo>
                    <a:pt x="343" y="291"/>
                    <a:pt x="342" y="289"/>
                    <a:pt x="343" y="289"/>
                  </a:cubicBezTo>
                  <a:cubicBezTo>
                    <a:pt x="343" y="289"/>
                    <a:pt x="345" y="291"/>
                    <a:pt x="345" y="290"/>
                  </a:cubicBezTo>
                  <a:cubicBezTo>
                    <a:pt x="345" y="288"/>
                    <a:pt x="345" y="285"/>
                    <a:pt x="345" y="282"/>
                  </a:cubicBezTo>
                  <a:cubicBezTo>
                    <a:pt x="344" y="280"/>
                    <a:pt x="342" y="280"/>
                    <a:pt x="341" y="279"/>
                  </a:cubicBezTo>
                  <a:cubicBezTo>
                    <a:pt x="341" y="278"/>
                    <a:pt x="342" y="277"/>
                    <a:pt x="341" y="276"/>
                  </a:cubicBezTo>
                  <a:cubicBezTo>
                    <a:pt x="341" y="274"/>
                    <a:pt x="337" y="273"/>
                    <a:pt x="340" y="273"/>
                  </a:cubicBezTo>
                  <a:cubicBezTo>
                    <a:pt x="343" y="273"/>
                    <a:pt x="345" y="273"/>
                    <a:pt x="347" y="273"/>
                  </a:cubicBezTo>
                  <a:cubicBezTo>
                    <a:pt x="348" y="268"/>
                    <a:pt x="345" y="268"/>
                    <a:pt x="345" y="267"/>
                  </a:cubicBezTo>
                  <a:cubicBezTo>
                    <a:pt x="345" y="264"/>
                    <a:pt x="342" y="265"/>
                    <a:pt x="341" y="263"/>
                  </a:cubicBezTo>
                  <a:cubicBezTo>
                    <a:pt x="342" y="263"/>
                    <a:pt x="343" y="262"/>
                    <a:pt x="343" y="261"/>
                  </a:cubicBezTo>
                  <a:cubicBezTo>
                    <a:pt x="339" y="262"/>
                    <a:pt x="338" y="260"/>
                    <a:pt x="336" y="260"/>
                  </a:cubicBezTo>
                  <a:cubicBezTo>
                    <a:pt x="336" y="253"/>
                    <a:pt x="328" y="255"/>
                    <a:pt x="328" y="249"/>
                  </a:cubicBezTo>
                  <a:cubicBezTo>
                    <a:pt x="331" y="247"/>
                    <a:pt x="334" y="243"/>
                    <a:pt x="340" y="244"/>
                  </a:cubicBezTo>
                  <a:cubicBezTo>
                    <a:pt x="341" y="244"/>
                    <a:pt x="340" y="242"/>
                    <a:pt x="341" y="242"/>
                  </a:cubicBezTo>
                  <a:cubicBezTo>
                    <a:pt x="342" y="239"/>
                    <a:pt x="338" y="239"/>
                    <a:pt x="338" y="236"/>
                  </a:cubicBezTo>
                  <a:cubicBezTo>
                    <a:pt x="332" y="235"/>
                    <a:pt x="330" y="238"/>
                    <a:pt x="326" y="236"/>
                  </a:cubicBezTo>
                  <a:cubicBezTo>
                    <a:pt x="326" y="238"/>
                    <a:pt x="326" y="239"/>
                    <a:pt x="325" y="237"/>
                  </a:cubicBezTo>
                  <a:cubicBezTo>
                    <a:pt x="324" y="237"/>
                    <a:pt x="324" y="239"/>
                    <a:pt x="324" y="239"/>
                  </a:cubicBezTo>
                  <a:cubicBezTo>
                    <a:pt x="321" y="240"/>
                    <a:pt x="317" y="242"/>
                    <a:pt x="315" y="242"/>
                  </a:cubicBezTo>
                  <a:cubicBezTo>
                    <a:pt x="312" y="243"/>
                    <a:pt x="313" y="244"/>
                    <a:pt x="312" y="246"/>
                  </a:cubicBezTo>
                  <a:cubicBezTo>
                    <a:pt x="312" y="246"/>
                    <a:pt x="310" y="245"/>
                    <a:pt x="310" y="246"/>
                  </a:cubicBezTo>
                  <a:cubicBezTo>
                    <a:pt x="309" y="246"/>
                    <a:pt x="310" y="249"/>
                    <a:pt x="310" y="249"/>
                  </a:cubicBezTo>
                  <a:cubicBezTo>
                    <a:pt x="310" y="252"/>
                    <a:pt x="313" y="247"/>
                    <a:pt x="313" y="252"/>
                  </a:cubicBezTo>
                  <a:cubicBezTo>
                    <a:pt x="313" y="253"/>
                    <a:pt x="314" y="253"/>
                    <a:pt x="314" y="254"/>
                  </a:cubicBezTo>
                  <a:cubicBezTo>
                    <a:pt x="313" y="258"/>
                    <a:pt x="315" y="260"/>
                    <a:pt x="315" y="261"/>
                  </a:cubicBezTo>
                  <a:cubicBezTo>
                    <a:pt x="316" y="262"/>
                    <a:pt x="316" y="262"/>
                    <a:pt x="317" y="263"/>
                  </a:cubicBezTo>
                  <a:cubicBezTo>
                    <a:pt x="317" y="263"/>
                    <a:pt x="318" y="267"/>
                    <a:pt x="318" y="267"/>
                  </a:cubicBezTo>
                  <a:cubicBezTo>
                    <a:pt x="319" y="270"/>
                    <a:pt x="319" y="269"/>
                    <a:pt x="320" y="272"/>
                  </a:cubicBezTo>
                  <a:cubicBezTo>
                    <a:pt x="321" y="273"/>
                    <a:pt x="320" y="274"/>
                    <a:pt x="320" y="275"/>
                  </a:cubicBezTo>
                  <a:cubicBezTo>
                    <a:pt x="321" y="276"/>
                    <a:pt x="323" y="276"/>
                    <a:pt x="323" y="279"/>
                  </a:cubicBezTo>
                  <a:cubicBezTo>
                    <a:pt x="318" y="277"/>
                    <a:pt x="321" y="284"/>
                    <a:pt x="319" y="284"/>
                  </a:cubicBezTo>
                  <a:cubicBezTo>
                    <a:pt x="324" y="285"/>
                    <a:pt x="324" y="293"/>
                    <a:pt x="330" y="289"/>
                  </a:cubicBezTo>
                  <a:cubicBezTo>
                    <a:pt x="325" y="294"/>
                    <a:pt x="335" y="290"/>
                    <a:pt x="336" y="293"/>
                  </a:cubicBezTo>
                  <a:close/>
                  <a:moveTo>
                    <a:pt x="371" y="239"/>
                  </a:moveTo>
                  <a:cubicBezTo>
                    <a:pt x="370" y="239"/>
                    <a:pt x="370" y="241"/>
                    <a:pt x="370" y="242"/>
                  </a:cubicBezTo>
                  <a:cubicBezTo>
                    <a:pt x="369" y="243"/>
                    <a:pt x="367" y="243"/>
                    <a:pt x="366" y="244"/>
                  </a:cubicBezTo>
                  <a:cubicBezTo>
                    <a:pt x="367" y="245"/>
                    <a:pt x="370" y="248"/>
                    <a:pt x="370" y="249"/>
                  </a:cubicBezTo>
                  <a:cubicBezTo>
                    <a:pt x="370" y="249"/>
                    <a:pt x="368" y="249"/>
                    <a:pt x="368" y="250"/>
                  </a:cubicBezTo>
                  <a:cubicBezTo>
                    <a:pt x="369" y="251"/>
                    <a:pt x="372" y="251"/>
                    <a:pt x="373" y="253"/>
                  </a:cubicBezTo>
                  <a:cubicBezTo>
                    <a:pt x="373" y="251"/>
                    <a:pt x="375" y="251"/>
                    <a:pt x="376" y="250"/>
                  </a:cubicBezTo>
                  <a:cubicBezTo>
                    <a:pt x="377" y="247"/>
                    <a:pt x="374" y="247"/>
                    <a:pt x="373" y="244"/>
                  </a:cubicBezTo>
                  <a:cubicBezTo>
                    <a:pt x="375" y="243"/>
                    <a:pt x="377" y="243"/>
                    <a:pt x="377" y="240"/>
                  </a:cubicBezTo>
                  <a:cubicBezTo>
                    <a:pt x="375" y="240"/>
                    <a:pt x="374" y="239"/>
                    <a:pt x="376" y="237"/>
                  </a:cubicBezTo>
                  <a:cubicBezTo>
                    <a:pt x="374" y="238"/>
                    <a:pt x="372" y="238"/>
                    <a:pt x="371" y="239"/>
                  </a:cubicBezTo>
                  <a:close/>
                  <a:moveTo>
                    <a:pt x="217" y="270"/>
                  </a:moveTo>
                  <a:cubicBezTo>
                    <a:pt x="216" y="275"/>
                    <a:pt x="225" y="272"/>
                    <a:pt x="225" y="270"/>
                  </a:cubicBezTo>
                  <a:cubicBezTo>
                    <a:pt x="222" y="269"/>
                    <a:pt x="220" y="269"/>
                    <a:pt x="217" y="270"/>
                  </a:cubicBezTo>
                  <a:close/>
                  <a:moveTo>
                    <a:pt x="244" y="489"/>
                  </a:moveTo>
                  <a:cubicBezTo>
                    <a:pt x="245" y="485"/>
                    <a:pt x="252" y="485"/>
                    <a:pt x="251" y="478"/>
                  </a:cubicBezTo>
                  <a:cubicBezTo>
                    <a:pt x="247" y="480"/>
                    <a:pt x="241" y="475"/>
                    <a:pt x="238" y="479"/>
                  </a:cubicBezTo>
                  <a:cubicBezTo>
                    <a:pt x="243" y="479"/>
                    <a:pt x="237" y="480"/>
                    <a:pt x="237" y="481"/>
                  </a:cubicBezTo>
                  <a:cubicBezTo>
                    <a:pt x="237" y="480"/>
                    <a:pt x="238" y="484"/>
                    <a:pt x="238" y="485"/>
                  </a:cubicBezTo>
                  <a:cubicBezTo>
                    <a:pt x="238" y="486"/>
                    <a:pt x="238" y="488"/>
                    <a:pt x="237" y="488"/>
                  </a:cubicBezTo>
                  <a:cubicBezTo>
                    <a:pt x="237" y="488"/>
                    <a:pt x="236" y="487"/>
                    <a:pt x="235" y="488"/>
                  </a:cubicBezTo>
                  <a:cubicBezTo>
                    <a:pt x="237" y="490"/>
                    <a:pt x="241" y="489"/>
                    <a:pt x="244" y="489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9" name="Freeform 88"/>
            <p:cNvSpPr>
              <a:spLocks/>
            </p:cNvSpPr>
            <p:nvPr/>
          </p:nvSpPr>
          <p:spPr bwMode="auto">
            <a:xfrm>
              <a:off x="9003889" y="1395262"/>
              <a:ext cx="55563" cy="30162"/>
            </a:xfrm>
            <a:custGeom>
              <a:avLst/>
              <a:gdLst>
                <a:gd name="T0" fmla="*/ 26 w 15"/>
                <a:gd name="T1" fmla="*/ 0 h 8"/>
                <a:gd name="T2" fmla="*/ 30 w 15"/>
                <a:gd name="T3" fmla="*/ 17 h 8"/>
                <a:gd name="T4" fmla="*/ 0 w 15"/>
                <a:gd name="T5" fmla="*/ 7 h 8"/>
                <a:gd name="T6" fmla="*/ 26 w 15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8">
                  <a:moveTo>
                    <a:pt x="11" y="0"/>
                  </a:moveTo>
                  <a:cubicBezTo>
                    <a:pt x="10" y="3"/>
                    <a:pt x="15" y="2"/>
                    <a:pt x="13" y="7"/>
                  </a:cubicBezTo>
                  <a:cubicBezTo>
                    <a:pt x="7" y="8"/>
                    <a:pt x="3" y="6"/>
                    <a:pt x="0" y="3"/>
                  </a:cubicBezTo>
                  <a:cubicBezTo>
                    <a:pt x="2" y="1"/>
                    <a:pt x="7" y="1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0" name="Freeform 89"/>
            <p:cNvSpPr>
              <a:spLocks noEditPoints="1"/>
            </p:cNvSpPr>
            <p:nvPr/>
          </p:nvSpPr>
          <p:spPr bwMode="auto">
            <a:xfrm>
              <a:off x="9116602" y="1447649"/>
              <a:ext cx="528638" cy="371475"/>
            </a:xfrm>
            <a:custGeom>
              <a:avLst/>
              <a:gdLst>
                <a:gd name="T0" fmla="*/ 33 w 141"/>
                <a:gd name="T1" fmla="*/ 14 h 99"/>
                <a:gd name="T2" fmla="*/ 43 w 141"/>
                <a:gd name="T3" fmla="*/ 12 h 99"/>
                <a:gd name="T4" fmla="*/ 43 w 141"/>
                <a:gd name="T5" fmla="*/ 17 h 99"/>
                <a:gd name="T6" fmla="*/ 43 w 141"/>
                <a:gd name="T7" fmla="*/ 28 h 99"/>
                <a:gd name="T8" fmla="*/ 52 w 141"/>
                <a:gd name="T9" fmla="*/ 50 h 99"/>
                <a:gd name="T10" fmla="*/ 71 w 141"/>
                <a:gd name="T11" fmla="*/ 14 h 99"/>
                <a:gd name="T12" fmla="*/ 97 w 141"/>
                <a:gd name="T13" fmla="*/ 12 h 99"/>
                <a:gd name="T14" fmla="*/ 113 w 141"/>
                <a:gd name="T15" fmla="*/ 38 h 99"/>
                <a:gd name="T16" fmla="*/ 132 w 141"/>
                <a:gd name="T17" fmla="*/ 33 h 99"/>
                <a:gd name="T18" fmla="*/ 161 w 141"/>
                <a:gd name="T19" fmla="*/ 31 h 99"/>
                <a:gd name="T20" fmla="*/ 170 w 141"/>
                <a:gd name="T21" fmla="*/ 43 h 99"/>
                <a:gd name="T22" fmla="*/ 182 w 141"/>
                <a:gd name="T23" fmla="*/ 47 h 99"/>
                <a:gd name="T24" fmla="*/ 189 w 141"/>
                <a:gd name="T25" fmla="*/ 50 h 99"/>
                <a:gd name="T26" fmla="*/ 213 w 141"/>
                <a:gd name="T27" fmla="*/ 54 h 99"/>
                <a:gd name="T28" fmla="*/ 236 w 141"/>
                <a:gd name="T29" fmla="*/ 66 h 99"/>
                <a:gd name="T30" fmla="*/ 243 w 141"/>
                <a:gd name="T31" fmla="*/ 76 h 99"/>
                <a:gd name="T32" fmla="*/ 260 w 141"/>
                <a:gd name="T33" fmla="*/ 90 h 99"/>
                <a:gd name="T34" fmla="*/ 248 w 141"/>
                <a:gd name="T35" fmla="*/ 111 h 99"/>
                <a:gd name="T36" fmla="*/ 274 w 141"/>
                <a:gd name="T37" fmla="*/ 113 h 99"/>
                <a:gd name="T38" fmla="*/ 279 w 141"/>
                <a:gd name="T39" fmla="*/ 128 h 99"/>
                <a:gd name="T40" fmla="*/ 302 w 141"/>
                <a:gd name="T41" fmla="*/ 130 h 99"/>
                <a:gd name="T42" fmla="*/ 316 w 141"/>
                <a:gd name="T43" fmla="*/ 144 h 99"/>
                <a:gd name="T44" fmla="*/ 321 w 141"/>
                <a:gd name="T45" fmla="*/ 156 h 99"/>
                <a:gd name="T46" fmla="*/ 307 w 141"/>
                <a:gd name="T47" fmla="*/ 175 h 99"/>
                <a:gd name="T48" fmla="*/ 288 w 141"/>
                <a:gd name="T49" fmla="*/ 173 h 99"/>
                <a:gd name="T50" fmla="*/ 272 w 141"/>
                <a:gd name="T51" fmla="*/ 156 h 99"/>
                <a:gd name="T52" fmla="*/ 257 w 141"/>
                <a:gd name="T53" fmla="*/ 170 h 99"/>
                <a:gd name="T54" fmla="*/ 276 w 141"/>
                <a:gd name="T55" fmla="*/ 180 h 99"/>
                <a:gd name="T56" fmla="*/ 288 w 141"/>
                <a:gd name="T57" fmla="*/ 201 h 99"/>
                <a:gd name="T58" fmla="*/ 279 w 141"/>
                <a:gd name="T59" fmla="*/ 220 h 99"/>
                <a:gd name="T60" fmla="*/ 243 w 141"/>
                <a:gd name="T61" fmla="*/ 206 h 99"/>
                <a:gd name="T62" fmla="*/ 255 w 141"/>
                <a:gd name="T63" fmla="*/ 220 h 99"/>
                <a:gd name="T64" fmla="*/ 269 w 141"/>
                <a:gd name="T65" fmla="*/ 227 h 99"/>
                <a:gd name="T66" fmla="*/ 255 w 141"/>
                <a:gd name="T67" fmla="*/ 227 h 99"/>
                <a:gd name="T68" fmla="*/ 224 w 141"/>
                <a:gd name="T69" fmla="*/ 217 h 99"/>
                <a:gd name="T70" fmla="*/ 208 w 141"/>
                <a:gd name="T71" fmla="*/ 208 h 99"/>
                <a:gd name="T72" fmla="*/ 198 w 141"/>
                <a:gd name="T73" fmla="*/ 194 h 99"/>
                <a:gd name="T74" fmla="*/ 182 w 141"/>
                <a:gd name="T75" fmla="*/ 163 h 99"/>
                <a:gd name="T76" fmla="*/ 184 w 141"/>
                <a:gd name="T77" fmla="*/ 156 h 99"/>
                <a:gd name="T78" fmla="*/ 191 w 141"/>
                <a:gd name="T79" fmla="*/ 144 h 99"/>
                <a:gd name="T80" fmla="*/ 198 w 141"/>
                <a:gd name="T81" fmla="*/ 130 h 99"/>
                <a:gd name="T82" fmla="*/ 191 w 141"/>
                <a:gd name="T83" fmla="*/ 113 h 99"/>
                <a:gd name="T84" fmla="*/ 179 w 141"/>
                <a:gd name="T85" fmla="*/ 106 h 99"/>
                <a:gd name="T86" fmla="*/ 170 w 141"/>
                <a:gd name="T87" fmla="*/ 106 h 99"/>
                <a:gd name="T88" fmla="*/ 161 w 141"/>
                <a:gd name="T89" fmla="*/ 102 h 99"/>
                <a:gd name="T90" fmla="*/ 137 w 141"/>
                <a:gd name="T91" fmla="*/ 78 h 99"/>
                <a:gd name="T92" fmla="*/ 116 w 141"/>
                <a:gd name="T93" fmla="*/ 83 h 99"/>
                <a:gd name="T94" fmla="*/ 97 w 141"/>
                <a:gd name="T95" fmla="*/ 83 h 99"/>
                <a:gd name="T96" fmla="*/ 73 w 141"/>
                <a:gd name="T97" fmla="*/ 83 h 99"/>
                <a:gd name="T98" fmla="*/ 33 w 141"/>
                <a:gd name="T99" fmla="*/ 76 h 99"/>
                <a:gd name="T100" fmla="*/ 12 w 141"/>
                <a:gd name="T101" fmla="*/ 64 h 99"/>
                <a:gd name="T102" fmla="*/ 7 w 141"/>
                <a:gd name="T103" fmla="*/ 50 h 99"/>
                <a:gd name="T104" fmla="*/ 9 w 141"/>
                <a:gd name="T105" fmla="*/ 38 h 99"/>
                <a:gd name="T106" fmla="*/ 215 w 141"/>
                <a:gd name="T107" fmla="*/ 161 h 99"/>
                <a:gd name="T108" fmla="*/ 229 w 141"/>
                <a:gd name="T109" fmla="*/ 149 h 99"/>
                <a:gd name="T110" fmla="*/ 215 w 141"/>
                <a:gd name="T111" fmla="*/ 161 h 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1" h="99">
                  <a:moveTo>
                    <a:pt x="5" y="7"/>
                  </a:moveTo>
                  <a:cubicBezTo>
                    <a:pt x="8" y="10"/>
                    <a:pt x="12" y="3"/>
                    <a:pt x="14" y="6"/>
                  </a:cubicBezTo>
                  <a:cubicBezTo>
                    <a:pt x="15" y="6"/>
                    <a:pt x="14" y="4"/>
                    <a:pt x="15" y="3"/>
                  </a:cubicBezTo>
                  <a:cubicBezTo>
                    <a:pt x="16" y="3"/>
                    <a:pt x="17" y="5"/>
                    <a:pt x="18" y="5"/>
                  </a:cubicBezTo>
                  <a:cubicBezTo>
                    <a:pt x="20" y="4"/>
                    <a:pt x="20" y="0"/>
                    <a:pt x="23" y="3"/>
                  </a:cubicBezTo>
                  <a:cubicBezTo>
                    <a:pt x="23" y="9"/>
                    <a:pt x="20" y="5"/>
                    <a:pt x="18" y="7"/>
                  </a:cubicBezTo>
                  <a:cubicBezTo>
                    <a:pt x="18" y="8"/>
                    <a:pt x="21" y="8"/>
                    <a:pt x="21" y="8"/>
                  </a:cubicBezTo>
                  <a:cubicBezTo>
                    <a:pt x="20" y="10"/>
                    <a:pt x="19" y="10"/>
                    <a:pt x="18" y="12"/>
                  </a:cubicBezTo>
                  <a:cubicBezTo>
                    <a:pt x="18" y="13"/>
                    <a:pt x="19" y="14"/>
                    <a:pt x="20" y="15"/>
                  </a:cubicBezTo>
                  <a:cubicBezTo>
                    <a:pt x="20" y="17"/>
                    <a:pt x="19" y="21"/>
                    <a:pt x="22" y="21"/>
                  </a:cubicBezTo>
                  <a:cubicBezTo>
                    <a:pt x="25" y="20"/>
                    <a:pt x="22" y="14"/>
                    <a:pt x="23" y="12"/>
                  </a:cubicBezTo>
                  <a:cubicBezTo>
                    <a:pt x="29" y="13"/>
                    <a:pt x="28" y="8"/>
                    <a:pt x="30" y="6"/>
                  </a:cubicBezTo>
                  <a:cubicBezTo>
                    <a:pt x="32" y="9"/>
                    <a:pt x="35" y="3"/>
                    <a:pt x="36" y="7"/>
                  </a:cubicBezTo>
                  <a:cubicBezTo>
                    <a:pt x="38" y="7"/>
                    <a:pt x="38" y="4"/>
                    <a:pt x="41" y="5"/>
                  </a:cubicBezTo>
                  <a:cubicBezTo>
                    <a:pt x="40" y="9"/>
                    <a:pt x="44" y="10"/>
                    <a:pt x="47" y="10"/>
                  </a:cubicBezTo>
                  <a:cubicBezTo>
                    <a:pt x="45" y="14"/>
                    <a:pt x="46" y="14"/>
                    <a:pt x="48" y="16"/>
                  </a:cubicBezTo>
                  <a:cubicBezTo>
                    <a:pt x="50" y="15"/>
                    <a:pt x="51" y="15"/>
                    <a:pt x="52" y="16"/>
                  </a:cubicBezTo>
                  <a:cubicBezTo>
                    <a:pt x="55" y="17"/>
                    <a:pt x="55" y="14"/>
                    <a:pt x="56" y="14"/>
                  </a:cubicBezTo>
                  <a:cubicBezTo>
                    <a:pt x="57" y="13"/>
                    <a:pt x="60" y="15"/>
                    <a:pt x="60" y="13"/>
                  </a:cubicBezTo>
                  <a:cubicBezTo>
                    <a:pt x="63" y="14"/>
                    <a:pt x="64" y="14"/>
                    <a:pt x="68" y="13"/>
                  </a:cubicBezTo>
                  <a:cubicBezTo>
                    <a:pt x="68" y="15"/>
                    <a:pt x="71" y="14"/>
                    <a:pt x="70" y="14"/>
                  </a:cubicBezTo>
                  <a:cubicBezTo>
                    <a:pt x="71" y="15"/>
                    <a:pt x="71" y="17"/>
                    <a:pt x="72" y="18"/>
                  </a:cubicBezTo>
                  <a:cubicBezTo>
                    <a:pt x="73" y="18"/>
                    <a:pt x="75" y="18"/>
                    <a:pt x="76" y="19"/>
                  </a:cubicBezTo>
                  <a:cubicBezTo>
                    <a:pt x="77" y="19"/>
                    <a:pt x="76" y="20"/>
                    <a:pt x="77" y="20"/>
                  </a:cubicBezTo>
                  <a:cubicBezTo>
                    <a:pt x="80" y="20"/>
                    <a:pt x="76" y="22"/>
                    <a:pt x="78" y="23"/>
                  </a:cubicBezTo>
                  <a:cubicBezTo>
                    <a:pt x="79" y="24"/>
                    <a:pt x="80" y="22"/>
                    <a:pt x="80" y="21"/>
                  </a:cubicBezTo>
                  <a:cubicBezTo>
                    <a:pt x="81" y="22"/>
                    <a:pt x="81" y="24"/>
                    <a:pt x="84" y="25"/>
                  </a:cubicBezTo>
                  <a:cubicBezTo>
                    <a:pt x="87" y="25"/>
                    <a:pt x="88" y="24"/>
                    <a:pt x="90" y="23"/>
                  </a:cubicBezTo>
                  <a:cubicBezTo>
                    <a:pt x="90" y="28"/>
                    <a:pt x="97" y="25"/>
                    <a:pt x="97" y="29"/>
                  </a:cubicBezTo>
                  <a:cubicBezTo>
                    <a:pt x="99" y="30"/>
                    <a:pt x="99" y="29"/>
                    <a:pt x="100" y="28"/>
                  </a:cubicBezTo>
                  <a:cubicBezTo>
                    <a:pt x="101" y="29"/>
                    <a:pt x="102" y="31"/>
                    <a:pt x="102" y="33"/>
                  </a:cubicBezTo>
                  <a:cubicBezTo>
                    <a:pt x="103" y="33"/>
                    <a:pt x="103" y="32"/>
                    <a:pt x="103" y="32"/>
                  </a:cubicBezTo>
                  <a:cubicBezTo>
                    <a:pt x="105" y="33"/>
                    <a:pt x="106" y="36"/>
                    <a:pt x="110" y="35"/>
                  </a:cubicBezTo>
                  <a:cubicBezTo>
                    <a:pt x="109" y="36"/>
                    <a:pt x="109" y="37"/>
                    <a:pt x="110" y="38"/>
                  </a:cubicBezTo>
                  <a:cubicBezTo>
                    <a:pt x="111" y="40"/>
                    <a:pt x="107" y="41"/>
                    <a:pt x="110" y="42"/>
                  </a:cubicBezTo>
                  <a:cubicBezTo>
                    <a:pt x="109" y="44"/>
                    <a:pt x="105" y="44"/>
                    <a:pt x="105" y="47"/>
                  </a:cubicBezTo>
                  <a:cubicBezTo>
                    <a:pt x="108" y="51"/>
                    <a:pt x="114" y="46"/>
                    <a:pt x="115" y="51"/>
                  </a:cubicBezTo>
                  <a:cubicBezTo>
                    <a:pt x="116" y="50"/>
                    <a:pt x="116" y="49"/>
                    <a:pt x="116" y="48"/>
                  </a:cubicBezTo>
                  <a:cubicBezTo>
                    <a:pt x="118" y="48"/>
                    <a:pt x="117" y="51"/>
                    <a:pt x="117" y="52"/>
                  </a:cubicBezTo>
                  <a:cubicBezTo>
                    <a:pt x="117" y="52"/>
                    <a:pt x="118" y="54"/>
                    <a:pt x="118" y="54"/>
                  </a:cubicBezTo>
                  <a:cubicBezTo>
                    <a:pt x="120" y="54"/>
                    <a:pt x="121" y="51"/>
                    <a:pt x="121" y="56"/>
                  </a:cubicBezTo>
                  <a:cubicBezTo>
                    <a:pt x="124" y="56"/>
                    <a:pt x="124" y="54"/>
                    <a:pt x="128" y="55"/>
                  </a:cubicBezTo>
                  <a:cubicBezTo>
                    <a:pt x="128" y="56"/>
                    <a:pt x="129" y="57"/>
                    <a:pt x="129" y="59"/>
                  </a:cubicBezTo>
                  <a:cubicBezTo>
                    <a:pt x="131" y="59"/>
                    <a:pt x="135" y="58"/>
                    <a:pt x="134" y="61"/>
                  </a:cubicBezTo>
                  <a:cubicBezTo>
                    <a:pt x="138" y="59"/>
                    <a:pt x="136" y="62"/>
                    <a:pt x="140" y="62"/>
                  </a:cubicBezTo>
                  <a:cubicBezTo>
                    <a:pt x="141" y="65"/>
                    <a:pt x="136" y="66"/>
                    <a:pt x="136" y="66"/>
                  </a:cubicBezTo>
                  <a:cubicBezTo>
                    <a:pt x="135" y="66"/>
                    <a:pt x="137" y="67"/>
                    <a:pt x="137" y="67"/>
                  </a:cubicBezTo>
                  <a:cubicBezTo>
                    <a:pt x="134" y="70"/>
                    <a:pt x="132" y="70"/>
                    <a:pt x="130" y="74"/>
                  </a:cubicBezTo>
                  <a:cubicBezTo>
                    <a:pt x="129" y="74"/>
                    <a:pt x="128" y="74"/>
                    <a:pt x="128" y="75"/>
                  </a:cubicBezTo>
                  <a:cubicBezTo>
                    <a:pt x="127" y="75"/>
                    <a:pt x="122" y="75"/>
                    <a:pt x="122" y="73"/>
                  </a:cubicBezTo>
                  <a:cubicBezTo>
                    <a:pt x="122" y="70"/>
                    <a:pt x="116" y="73"/>
                    <a:pt x="117" y="68"/>
                  </a:cubicBezTo>
                  <a:cubicBezTo>
                    <a:pt x="115" y="69"/>
                    <a:pt x="115" y="67"/>
                    <a:pt x="115" y="66"/>
                  </a:cubicBezTo>
                  <a:cubicBezTo>
                    <a:pt x="113" y="66"/>
                    <a:pt x="112" y="66"/>
                    <a:pt x="110" y="66"/>
                  </a:cubicBezTo>
                  <a:cubicBezTo>
                    <a:pt x="108" y="66"/>
                    <a:pt x="110" y="70"/>
                    <a:pt x="109" y="72"/>
                  </a:cubicBezTo>
                  <a:cubicBezTo>
                    <a:pt x="109" y="74"/>
                    <a:pt x="112" y="74"/>
                    <a:pt x="113" y="76"/>
                  </a:cubicBezTo>
                  <a:cubicBezTo>
                    <a:pt x="115" y="75"/>
                    <a:pt x="117" y="79"/>
                    <a:pt x="117" y="76"/>
                  </a:cubicBezTo>
                  <a:cubicBezTo>
                    <a:pt x="119" y="78"/>
                    <a:pt x="119" y="80"/>
                    <a:pt x="120" y="83"/>
                  </a:cubicBezTo>
                  <a:cubicBezTo>
                    <a:pt x="119" y="85"/>
                    <a:pt x="122" y="84"/>
                    <a:pt x="122" y="85"/>
                  </a:cubicBezTo>
                  <a:cubicBezTo>
                    <a:pt x="123" y="88"/>
                    <a:pt x="121" y="93"/>
                    <a:pt x="121" y="95"/>
                  </a:cubicBezTo>
                  <a:cubicBezTo>
                    <a:pt x="118" y="96"/>
                    <a:pt x="119" y="93"/>
                    <a:pt x="118" y="93"/>
                  </a:cubicBezTo>
                  <a:cubicBezTo>
                    <a:pt x="117" y="92"/>
                    <a:pt x="113" y="92"/>
                    <a:pt x="113" y="89"/>
                  </a:cubicBezTo>
                  <a:cubicBezTo>
                    <a:pt x="108" y="90"/>
                    <a:pt x="108" y="86"/>
                    <a:pt x="103" y="87"/>
                  </a:cubicBezTo>
                  <a:cubicBezTo>
                    <a:pt x="103" y="89"/>
                    <a:pt x="107" y="88"/>
                    <a:pt x="108" y="89"/>
                  </a:cubicBezTo>
                  <a:cubicBezTo>
                    <a:pt x="104" y="93"/>
                    <a:pt x="112" y="91"/>
                    <a:pt x="108" y="93"/>
                  </a:cubicBezTo>
                  <a:cubicBezTo>
                    <a:pt x="108" y="95"/>
                    <a:pt x="111" y="94"/>
                    <a:pt x="113" y="95"/>
                  </a:cubicBezTo>
                  <a:cubicBezTo>
                    <a:pt x="113" y="96"/>
                    <a:pt x="112" y="96"/>
                    <a:pt x="114" y="96"/>
                  </a:cubicBezTo>
                  <a:cubicBezTo>
                    <a:pt x="116" y="97"/>
                    <a:pt x="116" y="97"/>
                    <a:pt x="116" y="99"/>
                  </a:cubicBezTo>
                  <a:cubicBezTo>
                    <a:pt x="113" y="99"/>
                    <a:pt x="110" y="98"/>
                    <a:pt x="108" y="96"/>
                  </a:cubicBezTo>
                  <a:cubicBezTo>
                    <a:pt x="106" y="95"/>
                    <a:pt x="103" y="96"/>
                    <a:pt x="101" y="94"/>
                  </a:cubicBezTo>
                  <a:cubicBezTo>
                    <a:pt x="99" y="93"/>
                    <a:pt x="96" y="92"/>
                    <a:pt x="95" y="92"/>
                  </a:cubicBezTo>
                  <a:cubicBezTo>
                    <a:pt x="93" y="92"/>
                    <a:pt x="93" y="90"/>
                    <a:pt x="93" y="89"/>
                  </a:cubicBezTo>
                  <a:cubicBezTo>
                    <a:pt x="91" y="89"/>
                    <a:pt x="89" y="89"/>
                    <a:pt x="88" y="88"/>
                  </a:cubicBezTo>
                  <a:cubicBezTo>
                    <a:pt x="87" y="87"/>
                    <a:pt x="87" y="86"/>
                    <a:pt x="87" y="85"/>
                  </a:cubicBezTo>
                  <a:cubicBezTo>
                    <a:pt x="86" y="84"/>
                    <a:pt x="83" y="85"/>
                    <a:pt x="84" y="82"/>
                  </a:cubicBezTo>
                  <a:cubicBezTo>
                    <a:pt x="79" y="82"/>
                    <a:pt x="79" y="78"/>
                    <a:pt x="76" y="75"/>
                  </a:cubicBezTo>
                  <a:cubicBezTo>
                    <a:pt x="77" y="75"/>
                    <a:pt x="76" y="71"/>
                    <a:pt x="77" y="69"/>
                  </a:cubicBezTo>
                  <a:cubicBezTo>
                    <a:pt x="77" y="69"/>
                    <a:pt x="79" y="70"/>
                    <a:pt x="80" y="69"/>
                  </a:cubicBezTo>
                  <a:cubicBezTo>
                    <a:pt x="80" y="69"/>
                    <a:pt x="78" y="67"/>
                    <a:pt x="78" y="66"/>
                  </a:cubicBezTo>
                  <a:cubicBezTo>
                    <a:pt x="78" y="66"/>
                    <a:pt x="81" y="66"/>
                    <a:pt x="81" y="66"/>
                  </a:cubicBezTo>
                  <a:cubicBezTo>
                    <a:pt x="81" y="65"/>
                    <a:pt x="80" y="62"/>
                    <a:pt x="81" y="61"/>
                  </a:cubicBezTo>
                  <a:cubicBezTo>
                    <a:pt x="81" y="61"/>
                    <a:pt x="83" y="61"/>
                    <a:pt x="83" y="61"/>
                  </a:cubicBezTo>
                  <a:cubicBezTo>
                    <a:pt x="85" y="60"/>
                    <a:pt x="83" y="56"/>
                    <a:pt x="84" y="55"/>
                  </a:cubicBezTo>
                  <a:cubicBezTo>
                    <a:pt x="84" y="54"/>
                    <a:pt x="82" y="54"/>
                    <a:pt x="81" y="54"/>
                  </a:cubicBezTo>
                  <a:cubicBezTo>
                    <a:pt x="81" y="52"/>
                    <a:pt x="81" y="50"/>
                    <a:pt x="81" y="48"/>
                  </a:cubicBezTo>
                  <a:cubicBezTo>
                    <a:pt x="79" y="48"/>
                    <a:pt x="79" y="48"/>
                    <a:pt x="78" y="49"/>
                  </a:cubicBezTo>
                  <a:cubicBezTo>
                    <a:pt x="76" y="48"/>
                    <a:pt x="77" y="46"/>
                    <a:pt x="76" y="45"/>
                  </a:cubicBezTo>
                  <a:cubicBezTo>
                    <a:pt x="76" y="44"/>
                    <a:pt x="74" y="46"/>
                    <a:pt x="74" y="46"/>
                  </a:cubicBezTo>
                  <a:cubicBezTo>
                    <a:pt x="74" y="46"/>
                    <a:pt x="73" y="45"/>
                    <a:pt x="72" y="45"/>
                  </a:cubicBezTo>
                  <a:cubicBezTo>
                    <a:pt x="72" y="44"/>
                    <a:pt x="71" y="42"/>
                    <a:pt x="70" y="42"/>
                  </a:cubicBezTo>
                  <a:cubicBezTo>
                    <a:pt x="69" y="42"/>
                    <a:pt x="69" y="44"/>
                    <a:pt x="68" y="43"/>
                  </a:cubicBezTo>
                  <a:cubicBezTo>
                    <a:pt x="67" y="43"/>
                    <a:pt x="66" y="41"/>
                    <a:pt x="63" y="41"/>
                  </a:cubicBezTo>
                  <a:cubicBezTo>
                    <a:pt x="68" y="36"/>
                    <a:pt x="57" y="39"/>
                    <a:pt x="58" y="33"/>
                  </a:cubicBezTo>
                  <a:cubicBezTo>
                    <a:pt x="55" y="33"/>
                    <a:pt x="52" y="33"/>
                    <a:pt x="52" y="36"/>
                  </a:cubicBezTo>
                  <a:cubicBezTo>
                    <a:pt x="51" y="38"/>
                    <a:pt x="49" y="35"/>
                    <a:pt x="49" y="35"/>
                  </a:cubicBezTo>
                  <a:cubicBezTo>
                    <a:pt x="48" y="35"/>
                    <a:pt x="47" y="37"/>
                    <a:pt x="45" y="36"/>
                  </a:cubicBezTo>
                  <a:cubicBezTo>
                    <a:pt x="43" y="36"/>
                    <a:pt x="43" y="35"/>
                    <a:pt x="41" y="35"/>
                  </a:cubicBezTo>
                  <a:cubicBezTo>
                    <a:pt x="39" y="35"/>
                    <a:pt x="38" y="36"/>
                    <a:pt x="36" y="36"/>
                  </a:cubicBezTo>
                  <a:cubicBezTo>
                    <a:pt x="34" y="36"/>
                    <a:pt x="33" y="35"/>
                    <a:pt x="31" y="35"/>
                  </a:cubicBezTo>
                  <a:cubicBezTo>
                    <a:pt x="26" y="35"/>
                    <a:pt x="21" y="36"/>
                    <a:pt x="16" y="34"/>
                  </a:cubicBezTo>
                  <a:cubicBezTo>
                    <a:pt x="15" y="34"/>
                    <a:pt x="14" y="32"/>
                    <a:pt x="14" y="32"/>
                  </a:cubicBezTo>
                  <a:cubicBezTo>
                    <a:pt x="12" y="31"/>
                    <a:pt x="10" y="32"/>
                    <a:pt x="10" y="29"/>
                  </a:cubicBezTo>
                  <a:cubicBezTo>
                    <a:pt x="8" y="29"/>
                    <a:pt x="4" y="31"/>
                    <a:pt x="5" y="27"/>
                  </a:cubicBezTo>
                  <a:cubicBezTo>
                    <a:pt x="9" y="28"/>
                    <a:pt x="10" y="26"/>
                    <a:pt x="12" y="25"/>
                  </a:cubicBezTo>
                  <a:cubicBezTo>
                    <a:pt x="11" y="22"/>
                    <a:pt x="4" y="24"/>
                    <a:pt x="3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0" y="22"/>
                    <a:pt x="3" y="17"/>
                    <a:pt x="4" y="16"/>
                  </a:cubicBezTo>
                  <a:cubicBezTo>
                    <a:pt x="3" y="12"/>
                    <a:pt x="6" y="11"/>
                    <a:pt x="5" y="7"/>
                  </a:cubicBezTo>
                  <a:close/>
                  <a:moveTo>
                    <a:pt x="91" y="68"/>
                  </a:moveTo>
                  <a:cubicBezTo>
                    <a:pt x="92" y="66"/>
                    <a:pt x="97" y="68"/>
                    <a:pt x="100" y="67"/>
                  </a:cubicBezTo>
                  <a:cubicBezTo>
                    <a:pt x="100" y="65"/>
                    <a:pt x="98" y="65"/>
                    <a:pt x="97" y="63"/>
                  </a:cubicBezTo>
                  <a:cubicBezTo>
                    <a:pt x="96" y="62"/>
                    <a:pt x="93" y="63"/>
                    <a:pt x="90" y="61"/>
                  </a:cubicBezTo>
                  <a:cubicBezTo>
                    <a:pt x="91" y="63"/>
                    <a:pt x="89" y="68"/>
                    <a:pt x="91" y="68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1" name="Freeform 90"/>
            <p:cNvSpPr>
              <a:spLocks/>
            </p:cNvSpPr>
            <p:nvPr/>
          </p:nvSpPr>
          <p:spPr bwMode="auto">
            <a:xfrm>
              <a:off x="8594314" y="1466699"/>
              <a:ext cx="330200" cy="165100"/>
            </a:xfrm>
            <a:custGeom>
              <a:avLst/>
              <a:gdLst>
                <a:gd name="T0" fmla="*/ 24 w 88"/>
                <a:gd name="T1" fmla="*/ 80 h 44"/>
                <a:gd name="T2" fmla="*/ 26 w 88"/>
                <a:gd name="T3" fmla="*/ 71 h 44"/>
                <a:gd name="T4" fmla="*/ 38 w 88"/>
                <a:gd name="T5" fmla="*/ 69 h 44"/>
                <a:gd name="T6" fmla="*/ 43 w 88"/>
                <a:gd name="T7" fmla="*/ 66 h 44"/>
                <a:gd name="T8" fmla="*/ 73 w 88"/>
                <a:gd name="T9" fmla="*/ 64 h 44"/>
                <a:gd name="T10" fmla="*/ 43 w 88"/>
                <a:gd name="T11" fmla="*/ 59 h 44"/>
                <a:gd name="T12" fmla="*/ 40 w 88"/>
                <a:gd name="T13" fmla="*/ 57 h 44"/>
                <a:gd name="T14" fmla="*/ 33 w 88"/>
                <a:gd name="T15" fmla="*/ 59 h 44"/>
                <a:gd name="T16" fmla="*/ 17 w 88"/>
                <a:gd name="T17" fmla="*/ 57 h 44"/>
                <a:gd name="T18" fmla="*/ 31 w 88"/>
                <a:gd name="T19" fmla="*/ 47 h 44"/>
                <a:gd name="T20" fmla="*/ 38 w 88"/>
                <a:gd name="T21" fmla="*/ 47 h 44"/>
                <a:gd name="T22" fmla="*/ 7 w 88"/>
                <a:gd name="T23" fmla="*/ 40 h 44"/>
                <a:gd name="T24" fmla="*/ 2 w 88"/>
                <a:gd name="T25" fmla="*/ 33 h 44"/>
                <a:gd name="T26" fmla="*/ 17 w 88"/>
                <a:gd name="T27" fmla="*/ 21 h 44"/>
                <a:gd name="T28" fmla="*/ 17 w 88"/>
                <a:gd name="T29" fmla="*/ 19 h 44"/>
                <a:gd name="T30" fmla="*/ 43 w 88"/>
                <a:gd name="T31" fmla="*/ 7 h 44"/>
                <a:gd name="T32" fmla="*/ 52 w 88"/>
                <a:gd name="T33" fmla="*/ 2 h 44"/>
                <a:gd name="T34" fmla="*/ 57 w 88"/>
                <a:gd name="T35" fmla="*/ 5 h 44"/>
                <a:gd name="T36" fmla="*/ 64 w 88"/>
                <a:gd name="T37" fmla="*/ 17 h 44"/>
                <a:gd name="T38" fmla="*/ 57 w 88"/>
                <a:gd name="T39" fmla="*/ 19 h 44"/>
                <a:gd name="T40" fmla="*/ 64 w 88"/>
                <a:gd name="T41" fmla="*/ 21 h 44"/>
                <a:gd name="T42" fmla="*/ 66 w 88"/>
                <a:gd name="T43" fmla="*/ 17 h 44"/>
                <a:gd name="T44" fmla="*/ 83 w 88"/>
                <a:gd name="T45" fmla="*/ 12 h 44"/>
                <a:gd name="T46" fmla="*/ 90 w 88"/>
                <a:gd name="T47" fmla="*/ 26 h 44"/>
                <a:gd name="T48" fmla="*/ 102 w 88"/>
                <a:gd name="T49" fmla="*/ 21 h 44"/>
                <a:gd name="T50" fmla="*/ 111 w 88"/>
                <a:gd name="T51" fmla="*/ 12 h 44"/>
                <a:gd name="T52" fmla="*/ 118 w 88"/>
                <a:gd name="T53" fmla="*/ 17 h 44"/>
                <a:gd name="T54" fmla="*/ 121 w 88"/>
                <a:gd name="T55" fmla="*/ 26 h 44"/>
                <a:gd name="T56" fmla="*/ 128 w 88"/>
                <a:gd name="T57" fmla="*/ 38 h 44"/>
                <a:gd name="T58" fmla="*/ 137 w 88"/>
                <a:gd name="T59" fmla="*/ 31 h 44"/>
                <a:gd name="T60" fmla="*/ 130 w 88"/>
                <a:gd name="T61" fmla="*/ 24 h 44"/>
                <a:gd name="T62" fmla="*/ 130 w 88"/>
                <a:gd name="T63" fmla="*/ 7 h 44"/>
                <a:gd name="T64" fmla="*/ 142 w 88"/>
                <a:gd name="T65" fmla="*/ 5 h 44"/>
                <a:gd name="T66" fmla="*/ 151 w 88"/>
                <a:gd name="T67" fmla="*/ 24 h 44"/>
                <a:gd name="T68" fmla="*/ 161 w 88"/>
                <a:gd name="T69" fmla="*/ 31 h 44"/>
                <a:gd name="T70" fmla="*/ 165 w 88"/>
                <a:gd name="T71" fmla="*/ 38 h 44"/>
                <a:gd name="T72" fmla="*/ 163 w 88"/>
                <a:gd name="T73" fmla="*/ 47 h 44"/>
                <a:gd name="T74" fmla="*/ 173 w 88"/>
                <a:gd name="T75" fmla="*/ 57 h 44"/>
                <a:gd name="T76" fmla="*/ 196 w 88"/>
                <a:gd name="T77" fmla="*/ 59 h 44"/>
                <a:gd name="T78" fmla="*/ 206 w 88"/>
                <a:gd name="T79" fmla="*/ 69 h 44"/>
                <a:gd name="T80" fmla="*/ 208 w 88"/>
                <a:gd name="T81" fmla="*/ 73 h 44"/>
                <a:gd name="T82" fmla="*/ 184 w 88"/>
                <a:gd name="T83" fmla="*/ 73 h 44"/>
                <a:gd name="T84" fmla="*/ 191 w 88"/>
                <a:gd name="T85" fmla="*/ 95 h 44"/>
                <a:gd name="T86" fmla="*/ 161 w 88"/>
                <a:gd name="T87" fmla="*/ 95 h 44"/>
                <a:gd name="T88" fmla="*/ 121 w 88"/>
                <a:gd name="T89" fmla="*/ 95 h 44"/>
                <a:gd name="T90" fmla="*/ 109 w 88"/>
                <a:gd name="T91" fmla="*/ 97 h 44"/>
                <a:gd name="T92" fmla="*/ 104 w 88"/>
                <a:gd name="T93" fmla="*/ 102 h 44"/>
                <a:gd name="T94" fmla="*/ 69 w 88"/>
                <a:gd name="T95" fmla="*/ 102 h 44"/>
                <a:gd name="T96" fmla="*/ 57 w 88"/>
                <a:gd name="T97" fmla="*/ 85 h 44"/>
                <a:gd name="T98" fmla="*/ 35 w 88"/>
                <a:gd name="T99" fmla="*/ 80 h 44"/>
                <a:gd name="T100" fmla="*/ 33 w 88"/>
                <a:gd name="T101" fmla="*/ 83 h 44"/>
                <a:gd name="T102" fmla="*/ 33 w 88"/>
                <a:gd name="T103" fmla="*/ 78 h 44"/>
                <a:gd name="T104" fmla="*/ 24 w 88"/>
                <a:gd name="T105" fmla="*/ 80 h 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8" h="44">
                  <a:moveTo>
                    <a:pt x="10" y="34"/>
                  </a:moveTo>
                  <a:cubicBezTo>
                    <a:pt x="8" y="34"/>
                    <a:pt x="10" y="30"/>
                    <a:pt x="11" y="30"/>
                  </a:cubicBezTo>
                  <a:cubicBezTo>
                    <a:pt x="12" y="28"/>
                    <a:pt x="14" y="29"/>
                    <a:pt x="16" y="29"/>
                  </a:cubicBezTo>
                  <a:cubicBezTo>
                    <a:pt x="17" y="29"/>
                    <a:pt x="17" y="28"/>
                    <a:pt x="18" y="28"/>
                  </a:cubicBezTo>
                  <a:cubicBezTo>
                    <a:pt x="23" y="27"/>
                    <a:pt x="28" y="29"/>
                    <a:pt x="31" y="27"/>
                  </a:cubicBezTo>
                  <a:cubicBezTo>
                    <a:pt x="30" y="24"/>
                    <a:pt x="23" y="27"/>
                    <a:pt x="18" y="25"/>
                  </a:cubicBezTo>
                  <a:cubicBezTo>
                    <a:pt x="18" y="25"/>
                    <a:pt x="17" y="24"/>
                    <a:pt x="17" y="24"/>
                  </a:cubicBezTo>
                  <a:cubicBezTo>
                    <a:pt x="16" y="24"/>
                    <a:pt x="15" y="26"/>
                    <a:pt x="14" y="25"/>
                  </a:cubicBezTo>
                  <a:cubicBezTo>
                    <a:pt x="11" y="25"/>
                    <a:pt x="9" y="24"/>
                    <a:pt x="7" y="24"/>
                  </a:cubicBezTo>
                  <a:cubicBezTo>
                    <a:pt x="4" y="21"/>
                    <a:pt x="12" y="22"/>
                    <a:pt x="13" y="20"/>
                  </a:cubicBezTo>
                  <a:cubicBezTo>
                    <a:pt x="13" y="17"/>
                    <a:pt x="15" y="19"/>
                    <a:pt x="16" y="20"/>
                  </a:cubicBezTo>
                  <a:cubicBezTo>
                    <a:pt x="16" y="13"/>
                    <a:pt x="9" y="19"/>
                    <a:pt x="3" y="17"/>
                  </a:cubicBezTo>
                  <a:cubicBezTo>
                    <a:pt x="0" y="16"/>
                    <a:pt x="5" y="14"/>
                    <a:pt x="1" y="14"/>
                  </a:cubicBezTo>
                  <a:cubicBezTo>
                    <a:pt x="2" y="12"/>
                    <a:pt x="2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9" y="5"/>
                    <a:pt x="14" y="4"/>
                    <a:pt x="18" y="3"/>
                  </a:cubicBezTo>
                  <a:cubicBezTo>
                    <a:pt x="20" y="2"/>
                    <a:pt x="20" y="0"/>
                    <a:pt x="22" y="1"/>
                  </a:cubicBezTo>
                  <a:cubicBezTo>
                    <a:pt x="22" y="2"/>
                    <a:pt x="23" y="2"/>
                    <a:pt x="24" y="2"/>
                  </a:cubicBezTo>
                  <a:cubicBezTo>
                    <a:pt x="24" y="5"/>
                    <a:pt x="22" y="7"/>
                    <a:pt x="27" y="7"/>
                  </a:cubicBezTo>
                  <a:cubicBezTo>
                    <a:pt x="27" y="8"/>
                    <a:pt x="25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8" y="9"/>
                    <a:pt x="27" y="7"/>
                    <a:pt x="28" y="7"/>
                  </a:cubicBezTo>
                  <a:cubicBezTo>
                    <a:pt x="30" y="6"/>
                    <a:pt x="32" y="6"/>
                    <a:pt x="35" y="5"/>
                  </a:cubicBezTo>
                  <a:cubicBezTo>
                    <a:pt x="36" y="7"/>
                    <a:pt x="39" y="8"/>
                    <a:pt x="38" y="11"/>
                  </a:cubicBezTo>
                  <a:cubicBezTo>
                    <a:pt x="41" y="11"/>
                    <a:pt x="40" y="8"/>
                    <a:pt x="43" y="9"/>
                  </a:cubicBezTo>
                  <a:cubicBezTo>
                    <a:pt x="44" y="8"/>
                    <a:pt x="46" y="7"/>
                    <a:pt x="47" y="5"/>
                  </a:cubicBezTo>
                  <a:cubicBezTo>
                    <a:pt x="48" y="6"/>
                    <a:pt x="49" y="7"/>
                    <a:pt x="50" y="7"/>
                  </a:cubicBezTo>
                  <a:cubicBezTo>
                    <a:pt x="51" y="8"/>
                    <a:pt x="51" y="10"/>
                    <a:pt x="51" y="11"/>
                  </a:cubicBezTo>
                  <a:cubicBezTo>
                    <a:pt x="52" y="13"/>
                    <a:pt x="55" y="13"/>
                    <a:pt x="54" y="16"/>
                  </a:cubicBezTo>
                  <a:cubicBezTo>
                    <a:pt x="56" y="16"/>
                    <a:pt x="56" y="13"/>
                    <a:pt x="58" y="13"/>
                  </a:cubicBezTo>
                  <a:cubicBezTo>
                    <a:pt x="58" y="11"/>
                    <a:pt x="55" y="11"/>
                    <a:pt x="55" y="10"/>
                  </a:cubicBezTo>
                  <a:cubicBezTo>
                    <a:pt x="54" y="8"/>
                    <a:pt x="56" y="6"/>
                    <a:pt x="55" y="3"/>
                  </a:cubicBezTo>
                  <a:cubicBezTo>
                    <a:pt x="57" y="3"/>
                    <a:pt x="57" y="2"/>
                    <a:pt x="60" y="2"/>
                  </a:cubicBezTo>
                  <a:cubicBezTo>
                    <a:pt x="60" y="4"/>
                    <a:pt x="63" y="7"/>
                    <a:pt x="64" y="10"/>
                  </a:cubicBezTo>
                  <a:cubicBezTo>
                    <a:pt x="65" y="11"/>
                    <a:pt x="67" y="15"/>
                    <a:pt x="68" y="13"/>
                  </a:cubicBezTo>
                  <a:cubicBezTo>
                    <a:pt x="70" y="13"/>
                    <a:pt x="68" y="16"/>
                    <a:pt x="70" y="16"/>
                  </a:cubicBezTo>
                  <a:cubicBezTo>
                    <a:pt x="70" y="18"/>
                    <a:pt x="70" y="19"/>
                    <a:pt x="69" y="20"/>
                  </a:cubicBezTo>
                  <a:cubicBezTo>
                    <a:pt x="70" y="22"/>
                    <a:pt x="74" y="21"/>
                    <a:pt x="73" y="24"/>
                  </a:cubicBezTo>
                  <a:cubicBezTo>
                    <a:pt x="77" y="22"/>
                    <a:pt x="77" y="26"/>
                    <a:pt x="83" y="25"/>
                  </a:cubicBezTo>
                  <a:cubicBezTo>
                    <a:pt x="81" y="30"/>
                    <a:pt x="86" y="28"/>
                    <a:pt x="87" y="29"/>
                  </a:cubicBezTo>
                  <a:cubicBezTo>
                    <a:pt x="87" y="29"/>
                    <a:pt x="85" y="32"/>
                    <a:pt x="88" y="31"/>
                  </a:cubicBezTo>
                  <a:cubicBezTo>
                    <a:pt x="86" y="37"/>
                    <a:pt x="84" y="30"/>
                    <a:pt x="78" y="31"/>
                  </a:cubicBezTo>
                  <a:cubicBezTo>
                    <a:pt x="77" y="36"/>
                    <a:pt x="83" y="34"/>
                    <a:pt x="81" y="40"/>
                  </a:cubicBezTo>
                  <a:cubicBezTo>
                    <a:pt x="77" y="41"/>
                    <a:pt x="71" y="42"/>
                    <a:pt x="68" y="40"/>
                  </a:cubicBezTo>
                  <a:cubicBezTo>
                    <a:pt x="64" y="37"/>
                    <a:pt x="56" y="36"/>
                    <a:pt x="51" y="40"/>
                  </a:cubicBezTo>
                  <a:cubicBezTo>
                    <a:pt x="50" y="40"/>
                    <a:pt x="49" y="40"/>
                    <a:pt x="46" y="41"/>
                  </a:cubicBezTo>
                  <a:cubicBezTo>
                    <a:pt x="44" y="41"/>
                    <a:pt x="44" y="42"/>
                    <a:pt x="44" y="43"/>
                  </a:cubicBezTo>
                  <a:cubicBezTo>
                    <a:pt x="41" y="41"/>
                    <a:pt x="35" y="44"/>
                    <a:pt x="29" y="43"/>
                  </a:cubicBezTo>
                  <a:cubicBezTo>
                    <a:pt x="28" y="41"/>
                    <a:pt x="26" y="39"/>
                    <a:pt x="24" y="36"/>
                  </a:cubicBezTo>
                  <a:cubicBezTo>
                    <a:pt x="21" y="36"/>
                    <a:pt x="15" y="37"/>
                    <a:pt x="15" y="34"/>
                  </a:cubicBezTo>
                  <a:cubicBezTo>
                    <a:pt x="14" y="34"/>
                    <a:pt x="14" y="34"/>
                    <a:pt x="14" y="35"/>
                  </a:cubicBezTo>
                  <a:cubicBezTo>
                    <a:pt x="12" y="35"/>
                    <a:pt x="13" y="33"/>
                    <a:pt x="14" y="33"/>
                  </a:cubicBezTo>
                  <a:cubicBezTo>
                    <a:pt x="14" y="30"/>
                    <a:pt x="10" y="33"/>
                    <a:pt x="10" y="3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2" name="Freeform 91"/>
            <p:cNvSpPr>
              <a:spLocks noEditPoints="1"/>
            </p:cNvSpPr>
            <p:nvPr/>
          </p:nvSpPr>
          <p:spPr bwMode="auto">
            <a:xfrm>
              <a:off x="7724364" y="1507974"/>
              <a:ext cx="2339975" cy="2714625"/>
            </a:xfrm>
            <a:custGeom>
              <a:avLst/>
              <a:gdLst>
                <a:gd name="T0" fmla="*/ 964 w 624"/>
                <a:gd name="T1" fmla="*/ 111 h 724"/>
                <a:gd name="T2" fmla="*/ 867 w 624"/>
                <a:gd name="T3" fmla="*/ 180 h 724"/>
                <a:gd name="T4" fmla="*/ 855 w 624"/>
                <a:gd name="T5" fmla="*/ 279 h 724"/>
                <a:gd name="T6" fmla="*/ 976 w 624"/>
                <a:gd name="T7" fmla="*/ 359 h 724"/>
                <a:gd name="T8" fmla="*/ 1013 w 624"/>
                <a:gd name="T9" fmla="*/ 250 h 724"/>
                <a:gd name="T10" fmla="*/ 1115 w 624"/>
                <a:gd name="T11" fmla="*/ 248 h 724"/>
                <a:gd name="T12" fmla="*/ 1207 w 624"/>
                <a:gd name="T13" fmla="*/ 274 h 724"/>
                <a:gd name="T14" fmla="*/ 1243 w 624"/>
                <a:gd name="T15" fmla="*/ 368 h 724"/>
                <a:gd name="T16" fmla="*/ 1129 w 624"/>
                <a:gd name="T17" fmla="*/ 409 h 724"/>
                <a:gd name="T18" fmla="*/ 1198 w 624"/>
                <a:gd name="T19" fmla="*/ 451 h 724"/>
                <a:gd name="T20" fmla="*/ 1169 w 624"/>
                <a:gd name="T21" fmla="*/ 465 h 724"/>
                <a:gd name="T22" fmla="*/ 1044 w 624"/>
                <a:gd name="T23" fmla="*/ 557 h 724"/>
                <a:gd name="T24" fmla="*/ 992 w 624"/>
                <a:gd name="T25" fmla="*/ 713 h 724"/>
                <a:gd name="T26" fmla="*/ 883 w 624"/>
                <a:gd name="T27" fmla="*/ 652 h 724"/>
                <a:gd name="T28" fmla="*/ 798 w 624"/>
                <a:gd name="T29" fmla="*/ 768 h 724"/>
                <a:gd name="T30" fmla="*/ 895 w 624"/>
                <a:gd name="T31" fmla="*/ 815 h 724"/>
                <a:gd name="T32" fmla="*/ 1030 w 624"/>
                <a:gd name="T33" fmla="*/ 907 h 724"/>
                <a:gd name="T34" fmla="*/ 1143 w 624"/>
                <a:gd name="T35" fmla="*/ 890 h 724"/>
                <a:gd name="T36" fmla="*/ 1318 w 624"/>
                <a:gd name="T37" fmla="*/ 966 h 724"/>
                <a:gd name="T38" fmla="*/ 1474 w 624"/>
                <a:gd name="T39" fmla="*/ 1060 h 724"/>
                <a:gd name="T40" fmla="*/ 1405 w 624"/>
                <a:gd name="T41" fmla="*/ 1275 h 724"/>
                <a:gd name="T42" fmla="*/ 1320 w 624"/>
                <a:gd name="T43" fmla="*/ 1370 h 724"/>
                <a:gd name="T44" fmla="*/ 1238 w 624"/>
                <a:gd name="T45" fmla="*/ 1460 h 724"/>
                <a:gd name="T46" fmla="*/ 1162 w 624"/>
                <a:gd name="T47" fmla="*/ 1547 h 724"/>
                <a:gd name="T48" fmla="*/ 1129 w 624"/>
                <a:gd name="T49" fmla="*/ 1613 h 724"/>
                <a:gd name="T50" fmla="*/ 1068 w 624"/>
                <a:gd name="T51" fmla="*/ 1679 h 724"/>
                <a:gd name="T52" fmla="*/ 1046 w 624"/>
                <a:gd name="T53" fmla="*/ 1590 h 724"/>
                <a:gd name="T54" fmla="*/ 1096 w 624"/>
                <a:gd name="T55" fmla="*/ 1396 h 724"/>
                <a:gd name="T56" fmla="*/ 1089 w 624"/>
                <a:gd name="T57" fmla="*/ 1214 h 724"/>
                <a:gd name="T58" fmla="*/ 992 w 624"/>
                <a:gd name="T59" fmla="*/ 1089 h 724"/>
                <a:gd name="T60" fmla="*/ 1011 w 624"/>
                <a:gd name="T61" fmla="*/ 985 h 724"/>
                <a:gd name="T62" fmla="*/ 926 w 624"/>
                <a:gd name="T63" fmla="*/ 876 h 724"/>
                <a:gd name="T64" fmla="*/ 834 w 624"/>
                <a:gd name="T65" fmla="*/ 822 h 724"/>
                <a:gd name="T66" fmla="*/ 692 w 624"/>
                <a:gd name="T67" fmla="*/ 742 h 724"/>
                <a:gd name="T68" fmla="*/ 612 w 624"/>
                <a:gd name="T69" fmla="*/ 657 h 724"/>
                <a:gd name="T70" fmla="*/ 612 w 624"/>
                <a:gd name="T71" fmla="*/ 690 h 724"/>
                <a:gd name="T72" fmla="*/ 527 w 624"/>
                <a:gd name="T73" fmla="*/ 586 h 724"/>
                <a:gd name="T74" fmla="*/ 475 w 624"/>
                <a:gd name="T75" fmla="*/ 399 h 724"/>
                <a:gd name="T76" fmla="*/ 444 w 624"/>
                <a:gd name="T77" fmla="*/ 350 h 724"/>
                <a:gd name="T78" fmla="*/ 364 w 624"/>
                <a:gd name="T79" fmla="*/ 260 h 724"/>
                <a:gd name="T80" fmla="*/ 224 w 624"/>
                <a:gd name="T81" fmla="*/ 215 h 724"/>
                <a:gd name="T82" fmla="*/ 156 w 624"/>
                <a:gd name="T83" fmla="*/ 250 h 724"/>
                <a:gd name="T84" fmla="*/ 85 w 624"/>
                <a:gd name="T85" fmla="*/ 295 h 724"/>
                <a:gd name="T86" fmla="*/ 35 w 624"/>
                <a:gd name="T87" fmla="*/ 229 h 724"/>
                <a:gd name="T88" fmla="*/ 14 w 624"/>
                <a:gd name="T89" fmla="*/ 146 h 724"/>
                <a:gd name="T90" fmla="*/ 40 w 624"/>
                <a:gd name="T91" fmla="*/ 92 h 724"/>
                <a:gd name="T92" fmla="*/ 142 w 624"/>
                <a:gd name="T93" fmla="*/ 31 h 724"/>
                <a:gd name="T94" fmla="*/ 380 w 624"/>
                <a:gd name="T95" fmla="*/ 57 h 724"/>
                <a:gd name="T96" fmla="*/ 494 w 624"/>
                <a:gd name="T97" fmla="*/ 61 h 724"/>
                <a:gd name="T98" fmla="*/ 673 w 624"/>
                <a:gd name="T99" fmla="*/ 109 h 724"/>
                <a:gd name="T100" fmla="*/ 801 w 624"/>
                <a:gd name="T101" fmla="*/ 78 h 724"/>
                <a:gd name="T102" fmla="*/ 836 w 624"/>
                <a:gd name="T103" fmla="*/ 17 h 724"/>
                <a:gd name="T104" fmla="*/ 902 w 624"/>
                <a:gd name="T105" fmla="*/ 76 h 724"/>
                <a:gd name="T106" fmla="*/ 482 w 624"/>
                <a:gd name="T107" fmla="*/ 130 h 724"/>
                <a:gd name="T108" fmla="*/ 621 w 624"/>
                <a:gd name="T109" fmla="*/ 201 h 724"/>
                <a:gd name="T110" fmla="*/ 600 w 624"/>
                <a:gd name="T111" fmla="*/ 198 h 724"/>
                <a:gd name="T112" fmla="*/ 794 w 624"/>
                <a:gd name="T113" fmla="*/ 373 h 724"/>
                <a:gd name="T114" fmla="*/ 857 w 624"/>
                <a:gd name="T115" fmla="*/ 439 h 724"/>
                <a:gd name="T116" fmla="*/ 914 w 624"/>
                <a:gd name="T117" fmla="*/ 404 h 724"/>
                <a:gd name="T118" fmla="*/ 902 w 624"/>
                <a:gd name="T119" fmla="*/ 508 h 724"/>
                <a:gd name="T120" fmla="*/ 999 w 624"/>
                <a:gd name="T121" fmla="*/ 475 h 724"/>
                <a:gd name="T122" fmla="*/ 973 w 624"/>
                <a:gd name="T123" fmla="*/ 503 h 7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24" h="724">
                  <a:moveTo>
                    <a:pt x="380" y="39"/>
                  </a:moveTo>
                  <a:cubicBezTo>
                    <a:pt x="380" y="42"/>
                    <a:pt x="383" y="37"/>
                    <a:pt x="382" y="43"/>
                  </a:cubicBezTo>
                  <a:cubicBezTo>
                    <a:pt x="383" y="43"/>
                    <a:pt x="385" y="43"/>
                    <a:pt x="386" y="43"/>
                  </a:cubicBezTo>
                  <a:cubicBezTo>
                    <a:pt x="388" y="42"/>
                    <a:pt x="388" y="40"/>
                    <a:pt x="388" y="37"/>
                  </a:cubicBezTo>
                  <a:cubicBezTo>
                    <a:pt x="390" y="36"/>
                    <a:pt x="391" y="35"/>
                    <a:pt x="391" y="33"/>
                  </a:cubicBezTo>
                  <a:cubicBezTo>
                    <a:pt x="394" y="35"/>
                    <a:pt x="391" y="30"/>
                    <a:pt x="395" y="31"/>
                  </a:cubicBezTo>
                  <a:cubicBezTo>
                    <a:pt x="395" y="28"/>
                    <a:pt x="395" y="25"/>
                    <a:pt x="395" y="23"/>
                  </a:cubicBezTo>
                  <a:cubicBezTo>
                    <a:pt x="399" y="22"/>
                    <a:pt x="401" y="21"/>
                    <a:pt x="405" y="23"/>
                  </a:cubicBezTo>
                  <a:cubicBezTo>
                    <a:pt x="406" y="23"/>
                    <a:pt x="405" y="25"/>
                    <a:pt x="406" y="26"/>
                  </a:cubicBezTo>
                  <a:cubicBezTo>
                    <a:pt x="406" y="27"/>
                    <a:pt x="408" y="26"/>
                    <a:pt x="408" y="26"/>
                  </a:cubicBezTo>
                  <a:cubicBezTo>
                    <a:pt x="410" y="27"/>
                    <a:pt x="410" y="28"/>
                    <a:pt x="412" y="29"/>
                  </a:cubicBezTo>
                  <a:cubicBezTo>
                    <a:pt x="412" y="32"/>
                    <a:pt x="410" y="33"/>
                    <a:pt x="408" y="35"/>
                  </a:cubicBezTo>
                  <a:cubicBezTo>
                    <a:pt x="411" y="36"/>
                    <a:pt x="410" y="41"/>
                    <a:pt x="413" y="42"/>
                  </a:cubicBezTo>
                  <a:cubicBezTo>
                    <a:pt x="412" y="44"/>
                    <a:pt x="409" y="45"/>
                    <a:pt x="408" y="47"/>
                  </a:cubicBezTo>
                  <a:cubicBezTo>
                    <a:pt x="406" y="47"/>
                    <a:pt x="405" y="49"/>
                    <a:pt x="405" y="47"/>
                  </a:cubicBezTo>
                  <a:cubicBezTo>
                    <a:pt x="403" y="49"/>
                    <a:pt x="402" y="52"/>
                    <a:pt x="401" y="53"/>
                  </a:cubicBezTo>
                  <a:cubicBezTo>
                    <a:pt x="400" y="52"/>
                    <a:pt x="402" y="50"/>
                    <a:pt x="396" y="51"/>
                  </a:cubicBezTo>
                  <a:cubicBezTo>
                    <a:pt x="396" y="50"/>
                    <a:pt x="398" y="50"/>
                    <a:pt x="399" y="50"/>
                  </a:cubicBezTo>
                  <a:cubicBezTo>
                    <a:pt x="396" y="46"/>
                    <a:pt x="392" y="51"/>
                    <a:pt x="388" y="50"/>
                  </a:cubicBezTo>
                  <a:cubicBezTo>
                    <a:pt x="389" y="54"/>
                    <a:pt x="388" y="52"/>
                    <a:pt x="388" y="57"/>
                  </a:cubicBezTo>
                  <a:cubicBezTo>
                    <a:pt x="387" y="57"/>
                    <a:pt x="387" y="55"/>
                    <a:pt x="387" y="55"/>
                  </a:cubicBezTo>
                  <a:cubicBezTo>
                    <a:pt x="384" y="55"/>
                    <a:pt x="385" y="59"/>
                    <a:pt x="381" y="58"/>
                  </a:cubicBezTo>
                  <a:cubicBezTo>
                    <a:pt x="381" y="59"/>
                    <a:pt x="383" y="59"/>
                    <a:pt x="383" y="60"/>
                  </a:cubicBezTo>
                  <a:cubicBezTo>
                    <a:pt x="384" y="63"/>
                    <a:pt x="382" y="63"/>
                    <a:pt x="382" y="65"/>
                  </a:cubicBezTo>
                  <a:cubicBezTo>
                    <a:pt x="379" y="63"/>
                    <a:pt x="376" y="70"/>
                    <a:pt x="375" y="69"/>
                  </a:cubicBezTo>
                  <a:cubicBezTo>
                    <a:pt x="375" y="68"/>
                    <a:pt x="373" y="67"/>
                    <a:pt x="373" y="71"/>
                  </a:cubicBezTo>
                  <a:cubicBezTo>
                    <a:pt x="371" y="71"/>
                    <a:pt x="370" y="71"/>
                    <a:pt x="368" y="71"/>
                  </a:cubicBezTo>
                  <a:cubicBezTo>
                    <a:pt x="367" y="71"/>
                    <a:pt x="367" y="74"/>
                    <a:pt x="367" y="76"/>
                  </a:cubicBezTo>
                  <a:cubicBezTo>
                    <a:pt x="366" y="74"/>
                    <a:pt x="365" y="75"/>
                    <a:pt x="365" y="77"/>
                  </a:cubicBezTo>
                  <a:cubicBezTo>
                    <a:pt x="362" y="75"/>
                    <a:pt x="362" y="77"/>
                    <a:pt x="359" y="77"/>
                  </a:cubicBezTo>
                  <a:cubicBezTo>
                    <a:pt x="360" y="78"/>
                    <a:pt x="360" y="80"/>
                    <a:pt x="360" y="82"/>
                  </a:cubicBezTo>
                  <a:cubicBezTo>
                    <a:pt x="357" y="79"/>
                    <a:pt x="358" y="82"/>
                    <a:pt x="356" y="85"/>
                  </a:cubicBezTo>
                  <a:cubicBezTo>
                    <a:pt x="355" y="88"/>
                    <a:pt x="352" y="90"/>
                    <a:pt x="352" y="96"/>
                  </a:cubicBezTo>
                  <a:cubicBezTo>
                    <a:pt x="349" y="97"/>
                    <a:pt x="348" y="101"/>
                    <a:pt x="346" y="103"/>
                  </a:cubicBezTo>
                  <a:cubicBezTo>
                    <a:pt x="346" y="105"/>
                    <a:pt x="347" y="103"/>
                    <a:pt x="347" y="103"/>
                  </a:cubicBezTo>
                  <a:cubicBezTo>
                    <a:pt x="348" y="103"/>
                    <a:pt x="347" y="103"/>
                    <a:pt x="348" y="104"/>
                  </a:cubicBezTo>
                  <a:cubicBezTo>
                    <a:pt x="349" y="104"/>
                    <a:pt x="350" y="106"/>
                    <a:pt x="350" y="106"/>
                  </a:cubicBezTo>
                  <a:cubicBezTo>
                    <a:pt x="351" y="107"/>
                    <a:pt x="353" y="104"/>
                    <a:pt x="355" y="106"/>
                  </a:cubicBezTo>
                  <a:cubicBezTo>
                    <a:pt x="356" y="107"/>
                    <a:pt x="356" y="108"/>
                    <a:pt x="358" y="107"/>
                  </a:cubicBezTo>
                  <a:cubicBezTo>
                    <a:pt x="358" y="109"/>
                    <a:pt x="358" y="111"/>
                    <a:pt x="358" y="112"/>
                  </a:cubicBezTo>
                  <a:cubicBezTo>
                    <a:pt x="358" y="113"/>
                    <a:pt x="360" y="113"/>
                    <a:pt x="360" y="115"/>
                  </a:cubicBezTo>
                  <a:cubicBezTo>
                    <a:pt x="361" y="116"/>
                    <a:pt x="363" y="116"/>
                    <a:pt x="362" y="118"/>
                  </a:cubicBezTo>
                  <a:cubicBezTo>
                    <a:pt x="368" y="117"/>
                    <a:pt x="373" y="120"/>
                    <a:pt x="376" y="118"/>
                  </a:cubicBezTo>
                  <a:cubicBezTo>
                    <a:pt x="377" y="122"/>
                    <a:pt x="382" y="121"/>
                    <a:pt x="385" y="124"/>
                  </a:cubicBezTo>
                  <a:cubicBezTo>
                    <a:pt x="385" y="125"/>
                    <a:pt x="386" y="124"/>
                    <a:pt x="386" y="125"/>
                  </a:cubicBezTo>
                  <a:cubicBezTo>
                    <a:pt x="386" y="127"/>
                    <a:pt x="387" y="125"/>
                    <a:pt x="387" y="125"/>
                  </a:cubicBezTo>
                  <a:cubicBezTo>
                    <a:pt x="388" y="125"/>
                    <a:pt x="388" y="127"/>
                    <a:pt x="389" y="128"/>
                  </a:cubicBezTo>
                  <a:cubicBezTo>
                    <a:pt x="391" y="128"/>
                    <a:pt x="393" y="127"/>
                    <a:pt x="393" y="130"/>
                  </a:cubicBezTo>
                  <a:cubicBezTo>
                    <a:pt x="399" y="130"/>
                    <a:pt x="403" y="132"/>
                    <a:pt x="408" y="132"/>
                  </a:cubicBezTo>
                  <a:cubicBezTo>
                    <a:pt x="408" y="136"/>
                    <a:pt x="407" y="139"/>
                    <a:pt x="409" y="142"/>
                  </a:cubicBezTo>
                  <a:cubicBezTo>
                    <a:pt x="409" y="141"/>
                    <a:pt x="411" y="143"/>
                    <a:pt x="411" y="143"/>
                  </a:cubicBezTo>
                  <a:cubicBezTo>
                    <a:pt x="411" y="144"/>
                    <a:pt x="409" y="145"/>
                    <a:pt x="409" y="145"/>
                  </a:cubicBezTo>
                  <a:cubicBezTo>
                    <a:pt x="410" y="147"/>
                    <a:pt x="411" y="145"/>
                    <a:pt x="412" y="146"/>
                  </a:cubicBezTo>
                  <a:cubicBezTo>
                    <a:pt x="412" y="147"/>
                    <a:pt x="410" y="150"/>
                    <a:pt x="413" y="149"/>
                  </a:cubicBezTo>
                  <a:cubicBezTo>
                    <a:pt x="412" y="150"/>
                    <a:pt x="412" y="151"/>
                    <a:pt x="412" y="152"/>
                  </a:cubicBezTo>
                  <a:cubicBezTo>
                    <a:pt x="412" y="154"/>
                    <a:pt x="413" y="153"/>
                    <a:pt x="413" y="152"/>
                  </a:cubicBezTo>
                  <a:cubicBezTo>
                    <a:pt x="414" y="152"/>
                    <a:pt x="413" y="154"/>
                    <a:pt x="414" y="155"/>
                  </a:cubicBezTo>
                  <a:cubicBezTo>
                    <a:pt x="414" y="155"/>
                    <a:pt x="416" y="154"/>
                    <a:pt x="416" y="155"/>
                  </a:cubicBezTo>
                  <a:cubicBezTo>
                    <a:pt x="418" y="156"/>
                    <a:pt x="422" y="156"/>
                    <a:pt x="426" y="155"/>
                  </a:cubicBezTo>
                  <a:cubicBezTo>
                    <a:pt x="427" y="150"/>
                    <a:pt x="427" y="148"/>
                    <a:pt x="426" y="143"/>
                  </a:cubicBezTo>
                  <a:cubicBezTo>
                    <a:pt x="426" y="141"/>
                    <a:pt x="424" y="142"/>
                    <a:pt x="423" y="142"/>
                  </a:cubicBezTo>
                  <a:cubicBezTo>
                    <a:pt x="422" y="140"/>
                    <a:pt x="425" y="136"/>
                    <a:pt x="421" y="137"/>
                  </a:cubicBezTo>
                  <a:cubicBezTo>
                    <a:pt x="422" y="136"/>
                    <a:pt x="424" y="136"/>
                    <a:pt x="423" y="133"/>
                  </a:cubicBezTo>
                  <a:cubicBezTo>
                    <a:pt x="428" y="135"/>
                    <a:pt x="428" y="131"/>
                    <a:pt x="432" y="131"/>
                  </a:cubicBezTo>
                  <a:cubicBezTo>
                    <a:pt x="434" y="131"/>
                    <a:pt x="432" y="128"/>
                    <a:pt x="433" y="128"/>
                  </a:cubicBezTo>
                  <a:cubicBezTo>
                    <a:pt x="433" y="127"/>
                    <a:pt x="436" y="129"/>
                    <a:pt x="436" y="128"/>
                  </a:cubicBezTo>
                  <a:cubicBezTo>
                    <a:pt x="433" y="123"/>
                    <a:pt x="438" y="117"/>
                    <a:pt x="435" y="115"/>
                  </a:cubicBezTo>
                  <a:cubicBezTo>
                    <a:pt x="435" y="113"/>
                    <a:pt x="434" y="114"/>
                    <a:pt x="434" y="115"/>
                  </a:cubicBezTo>
                  <a:cubicBezTo>
                    <a:pt x="432" y="113"/>
                    <a:pt x="434" y="110"/>
                    <a:pt x="431" y="111"/>
                  </a:cubicBezTo>
                  <a:cubicBezTo>
                    <a:pt x="431" y="109"/>
                    <a:pt x="429" y="109"/>
                    <a:pt x="429" y="106"/>
                  </a:cubicBezTo>
                  <a:cubicBezTo>
                    <a:pt x="429" y="104"/>
                    <a:pt x="430" y="103"/>
                    <a:pt x="433" y="103"/>
                  </a:cubicBezTo>
                  <a:cubicBezTo>
                    <a:pt x="431" y="102"/>
                    <a:pt x="434" y="95"/>
                    <a:pt x="429" y="95"/>
                  </a:cubicBezTo>
                  <a:cubicBezTo>
                    <a:pt x="430" y="94"/>
                    <a:pt x="430" y="93"/>
                    <a:pt x="431" y="91"/>
                  </a:cubicBezTo>
                  <a:cubicBezTo>
                    <a:pt x="431" y="91"/>
                    <a:pt x="429" y="91"/>
                    <a:pt x="429" y="90"/>
                  </a:cubicBezTo>
                  <a:cubicBezTo>
                    <a:pt x="429" y="90"/>
                    <a:pt x="431" y="90"/>
                    <a:pt x="431" y="89"/>
                  </a:cubicBezTo>
                  <a:cubicBezTo>
                    <a:pt x="430" y="88"/>
                    <a:pt x="429" y="88"/>
                    <a:pt x="429" y="86"/>
                  </a:cubicBezTo>
                  <a:cubicBezTo>
                    <a:pt x="429" y="85"/>
                    <a:pt x="432" y="82"/>
                    <a:pt x="429" y="82"/>
                  </a:cubicBezTo>
                  <a:cubicBezTo>
                    <a:pt x="430" y="80"/>
                    <a:pt x="439" y="79"/>
                    <a:pt x="438" y="83"/>
                  </a:cubicBezTo>
                  <a:cubicBezTo>
                    <a:pt x="442" y="82"/>
                    <a:pt x="449" y="84"/>
                    <a:pt x="451" y="80"/>
                  </a:cubicBezTo>
                  <a:cubicBezTo>
                    <a:pt x="453" y="84"/>
                    <a:pt x="459" y="84"/>
                    <a:pt x="459" y="90"/>
                  </a:cubicBezTo>
                  <a:cubicBezTo>
                    <a:pt x="462" y="90"/>
                    <a:pt x="465" y="90"/>
                    <a:pt x="468" y="90"/>
                  </a:cubicBezTo>
                  <a:cubicBezTo>
                    <a:pt x="468" y="92"/>
                    <a:pt x="469" y="92"/>
                    <a:pt x="471" y="92"/>
                  </a:cubicBezTo>
                  <a:cubicBezTo>
                    <a:pt x="471" y="95"/>
                    <a:pt x="470" y="97"/>
                    <a:pt x="471" y="99"/>
                  </a:cubicBezTo>
                  <a:cubicBezTo>
                    <a:pt x="471" y="102"/>
                    <a:pt x="474" y="105"/>
                    <a:pt x="472" y="105"/>
                  </a:cubicBezTo>
                  <a:cubicBezTo>
                    <a:pt x="472" y="107"/>
                    <a:pt x="474" y="106"/>
                    <a:pt x="475" y="106"/>
                  </a:cubicBezTo>
                  <a:cubicBezTo>
                    <a:pt x="475" y="110"/>
                    <a:pt x="480" y="108"/>
                    <a:pt x="476" y="111"/>
                  </a:cubicBezTo>
                  <a:cubicBezTo>
                    <a:pt x="481" y="112"/>
                    <a:pt x="483" y="109"/>
                    <a:pt x="487" y="110"/>
                  </a:cubicBezTo>
                  <a:cubicBezTo>
                    <a:pt x="487" y="108"/>
                    <a:pt x="487" y="108"/>
                    <a:pt x="486" y="107"/>
                  </a:cubicBezTo>
                  <a:cubicBezTo>
                    <a:pt x="487" y="105"/>
                    <a:pt x="488" y="105"/>
                    <a:pt x="489" y="106"/>
                  </a:cubicBezTo>
                  <a:cubicBezTo>
                    <a:pt x="488" y="103"/>
                    <a:pt x="492" y="103"/>
                    <a:pt x="493" y="102"/>
                  </a:cubicBezTo>
                  <a:cubicBezTo>
                    <a:pt x="494" y="101"/>
                    <a:pt x="492" y="101"/>
                    <a:pt x="492" y="100"/>
                  </a:cubicBezTo>
                  <a:cubicBezTo>
                    <a:pt x="492" y="99"/>
                    <a:pt x="494" y="98"/>
                    <a:pt x="496" y="98"/>
                  </a:cubicBezTo>
                  <a:cubicBezTo>
                    <a:pt x="494" y="101"/>
                    <a:pt x="496" y="101"/>
                    <a:pt x="499" y="104"/>
                  </a:cubicBezTo>
                  <a:cubicBezTo>
                    <a:pt x="500" y="106"/>
                    <a:pt x="501" y="108"/>
                    <a:pt x="506" y="109"/>
                  </a:cubicBezTo>
                  <a:cubicBezTo>
                    <a:pt x="506" y="110"/>
                    <a:pt x="504" y="109"/>
                    <a:pt x="504" y="111"/>
                  </a:cubicBezTo>
                  <a:cubicBezTo>
                    <a:pt x="504" y="112"/>
                    <a:pt x="506" y="112"/>
                    <a:pt x="506" y="115"/>
                  </a:cubicBezTo>
                  <a:cubicBezTo>
                    <a:pt x="507" y="115"/>
                    <a:pt x="507" y="112"/>
                    <a:pt x="507" y="112"/>
                  </a:cubicBezTo>
                  <a:cubicBezTo>
                    <a:pt x="510" y="111"/>
                    <a:pt x="506" y="117"/>
                    <a:pt x="511" y="116"/>
                  </a:cubicBezTo>
                  <a:cubicBezTo>
                    <a:pt x="509" y="119"/>
                    <a:pt x="511" y="120"/>
                    <a:pt x="508" y="123"/>
                  </a:cubicBezTo>
                  <a:cubicBezTo>
                    <a:pt x="508" y="125"/>
                    <a:pt x="512" y="124"/>
                    <a:pt x="513" y="125"/>
                  </a:cubicBezTo>
                  <a:cubicBezTo>
                    <a:pt x="513" y="125"/>
                    <a:pt x="511" y="127"/>
                    <a:pt x="512" y="128"/>
                  </a:cubicBezTo>
                  <a:cubicBezTo>
                    <a:pt x="512" y="128"/>
                    <a:pt x="515" y="128"/>
                    <a:pt x="515" y="129"/>
                  </a:cubicBezTo>
                  <a:cubicBezTo>
                    <a:pt x="516" y="129"/>
                    <a:pt x="517" y="131"/>
                    <a:pt x="518" y="131"/>
                  </a:cubicBezTo>
                  <a:cubicBezTo>
                    <a:pt x="519" y="132"/>
                    <a:pt x="522" y="133"/>
                    <a:pt x="524" y="135"/>
                  </a:cubicBezTo>
                  <a:cubicBezTo>
                    <a:pt x="525" y="135"/>
                    <a:pt x="526" y="130"/>
                    <a:pt x="527" y="133"/>
                  </a:cubicBezTo>
                  <a:cubicBezTo>
                    <a:pt x="527" y="137"/>
                    <a:pt x="524" y="137"/>
                    <a:pt x="521" y="137"/>
                  </a:cubicBezTo>
                  <a:cubicBezTo>
                    <a:pt x="523" y="139"/>
                    <a:pt x="527" y="140"/>
                    <a:pt x="531" y="140"/>
                  </a:cubicBezTo>
                  <a:cubicBezTo>
                    <a:pt x="530" y="142"/>
                    <a:pt x="532" y="143"/>
                    <a:pt x="533" y="143"/>
                  </a:cubicBezTo>
                  <a:cubicBezTo>
                    <a:pt x="533" y="145"/>
                    <a:pt x="533" y="147"/>
                    <a:pt x="535" y="146"/>
                  </a:cubicBezTo>
                  <a:cubicBezTo>
                    <a:pt x="534" y="148"/>
                    <a:pt x="534" y="150"/>
                    <a:pt x="534" y="152"/>
                  </a:cubicBezTo>
                  <a:cubicBezTo>
                    <a:pt x="532" y="153"/>
                    <a:pt x="529" y="153"/>
                    <a:pt x="527" y="155"/>
                  </a:cubicBezTo>
                  <a:cubicBezTo>
                    <a:pt x="526" y="155"/>
                    <a:pt x="527" y="156"/>
                    <a:pt x="526" y="156"/>
                  </a:cubicBezTo>
                  <a:cubicBezTo>
                    <a:pt x="525" y="156"/>
                    <a:pt x="524" y="156"/>
                    <a:pt x="524" y="157"/>
                  </a:cubicBezTo>
                  <a:cubicBezTo>
                    <a:pt x="523" y="159"/>
                    <a:pt x="521" y="157"/>
                    <a:pt x="521" y="157"/>
                  </a:cubicBezTo>
                  <a:cubicBezTo>
                    <a:pt x="521" y="157"/>
                    <a:pt x="519" y="159"/>
                    <a:pt x="519" y="159"/>
                  </a:cubicBezTo>
                  <a:cubicBezTo>
                    <a:pt x="519" y="160"/>
                    <a:pt x="518" y="162"/>
                    <a:pt x="518" y="163"/>
                  </a:cubicBezTo>
                  <a:cubicBezTo>
                    <a:pt x="517" y="164"/>
                    <a:pt x="512" y="163"/>
                    <a:pt x="515" y="164"/>
                  </a:cubicBezTo>
                  <a:cubicBezTo>
                    <a:pt x="514" y="166"/>
                    <a:pt x="510" y="165"/>
                    <a:pt x="508" y="165"/>
                  </a:cubicBezTo>
                  <a:cubicBezTo>
                    <a:pt x="506" y="165"/>
                    <a:pt x="503" y="165"/>
                    <a:pt x="501" y="165"/>
                  </a:cubicBezTo>
                  <a:cubicBezTo>
                    <a:pt x="499" y="165"/>
                    <a:pt x="499" y="164"/>
                    <a:pt x="498" y="164"/>
                  </a:cubicBezTo>
                  <a:cubicBezTo>
                    <a:pt x="492" y="163"/>
                    <a:pt x="487" y="165"/>
                    <a:pt x="482" y="165"/>
                  </a:cubicBezTo>
                  <a:cubicBezTo>
                    <a:pt x="478" y="167"/>
                    <a:pt x="477" y="171"/>
                    <a:pt x="472" y="172"/>
                  </a:cubicBezTo>
                  <a:cubicBezTo>
                    <a:pt x="474" y="175"/>
                    <a:pt x="470" y="175"/>
                    <a:pt x="468" y="177"/>
                  </a:cubicBezTo>
                  <a:cubicBezTo>
                    <a:pt x="469" y="178"/>
                    <a:pt x="469" y="179"/>
                    <a:pt x="469" y="180"/>
                  </a:cubicBezTo>
                  <a:cubicBezTo>
                    <a:pt x="471" y="180"/>
                    <a:pt x="471" y="177"/>
                    <a:pt x="473" y="176"/>
                  </a:cubicBezTo>
                  <a:cubicBezTo>
                    <a:pt x="474" y="175"/>
                    <a:pt x="478" y="176"/>
                    <a:pt x="478" y="173"/>
                  </a:cubicBezTo>
                  <a:cubicBezTo>
                    <a:pt x="478" y="169"/>
                    <a:pt x="480" y="176"/>
                    <a:pt x="480" y="171"/>
                  </a:cubicBezTo>
                  <a:cubicBezTo>
                    <a:pt x="481" y="170"/>
                    <a:pt x="482" y="172"/>
                    <a:pt x="482" y="172"/>
                  </a:cubicBezTo>
                  <a:cubicBezTo>
                    <a:pt x="484" y="172"/>
                    <a:pt x="483" y="170"/>
                    <a:pt x="484" y="170"/>
                  </a:cubicBezTo>
                  <a:cubicBezTo>
                    <a:pt x="486" y="169"/>
                    <a:pt x="488" y="170"/>
                    <a:pt x="492" y="170"/>
                  </a:cubicBezTo>
                  <a:cubicBezTo>
                    <a:pt x="492" y="171"/>
                    <a:pt x="493" y="171"/>
                    <a:pt x="493" y="170"/>
                  </a:cubicBezTo>
                  <a:cubicBezTo>
                    <a:pt x="495" y="170"/>
                    <a:pt x="495" y="176"/>
                    <a:pt x="492" y="175"/>
                  </a:cubicBezTo>
                  <a:cubicBezTo>
                    <a:pt x="494" y="177"/>
                    <a:pt x="490" y="178"/>
                    <a:pt x="491" y="183"/>
                  </a:cubicBezTo>
                  <a:cubicBezTo>
                    <a:pt x="491" y="184"/>
                    <a:pt x="492" y="185"/>
                    <a:pt x="492" y="186"/>
                  </a:cubicBezTo>
                  <a:cubicBezTo>
                    <a:pt x="493" y="186"/>
                    <a:pt x="494" y="185"/>
                    <a:pt x="494" y="186"/>
                  </a:cubicBezTo>
                  <a:cubicBezTo>
                    <a:pt x="494" y="188"/>
                    <a:pt x="496" y="187"/>
                    <a:pt x="496" y="188"/>
                  </a:cubicBezTo>
                  <a:cubicBezTo>
                    <a:pt x="497" y="188"/>
                    <a:pt x="498" y="190"/>
                    <a:pt x="499" y="190"/>
                  </a:cubicBezTo>
                  <a:cubicBezTo>
                    <a:pt x="500" y="190"/>
                    <a:pt x="500" y="190"/>
                    <a:pt x="501" y="190"/>
                  </a:cubicBezTo>
                  <a:cubicBezTo>
                    <a:pt x="502" y="190"/>
                    <a:pt x="502" y="191"/>
                    <a:pt x="502" y="191"/>
                  </a:cubicBezTo>
                  <a:cubicBezTo>
                    <a:pt x="504" y="192"/>
                    <a:pt x="506" y="188"/>
                    <a:pt x="507" y="191"/>
                  </a:cubicBezTo>
                  <a:cubicBezTo>
                    <a:pt x="508" y="191"/>
                    <a:pt x="508" y="189"/>
                    <a:pt x="508" y="189"/>
                  </a:cubicBezTo>
                  <a:cubicBezTo>
                    <a:pt x="509" y="189"/>
                    <a:pt x="510" y="189"/>
                    <a:pt x="511" y="189"/>
                  </a:cubicBezTo>
                  <a:cubicBezTo>
                    <a:pt x="511" y="188"/>
                    <a:pt x="510" y="186"/>
                    <a:pt x="511" y="185"/>
                  </a:cubicBezTo>
                  <a:cubicBezTo>
                    <a:pt x="513" y="185"/>
                    <a:pt x="513" y="186"/>
                    <a:pt x="513" y="188"/>
                  </a:cubicBezTo>
                  <a:cubicBezTo>
                    <a:pt x="513" y="189"/>
                    <a:pt x="517" y="189"/>
                    <a:pt x="515" y="192"/>
                  </a:cubicBezTo>
                  <a:cubicBezTo>
                    <a:pt x="514" y="193"/>
                    <a:pt x="513" y="191"/>
                    <a:pt x="512" y="191"/>
                  </a:cubicBezTo>
                  <a:cubicBezTo>
                    <a:pt x="510" y="192"/>
                    <a:pt x="510" y="194"/>
                    <a:pt x="508" y="195"/>
                  </a:cubicBezTo>
                  <a:cubicBezTo>
                    <a:pt x="507" y="195"/>
                    <a:pt x="506" y="194"/>
                    <a:pt x="505" y="195"/>
                  </a:cubicBezTo>
                  <a:cubicBezTo>
                    <a:pt x="502" y="195"/>
                    <a:pt x="503" y="198"/>
                    <a:pt x="499" y="197"/>
                  </a:cubicBezTo>
                  <a:cubicBezTo>
                    <a:pt x="497" y="196"/>
                    <a:pt x="497" y="200"/>
                    <a:pt x="496" y="201"/>
                  </a:cubicBezTo>
                  <a:cubicBezTo>
                    <a:pt x="496" y="201"/>
                    <a:pt x="495" y="200"/>
                    <a:pt x="495" y="199"/>
                  </a:cubicBezTo>
                  <a:cubicBezTo>
                    <a:pt x="493" y="201"/>
                    <a:pt x="493" y="203"/>
                    <a:pt x="489" y="203"/>
                  </a:cubicBezTo>
                  <a:cubicBezTo>
                    <a:pt x="491" y="201"/>
                    <a:pt x="489" y="201"/>
                    <a:pt x="489" y="198"/>
                  </a:cubicBezTo>
                  <a:cubicBezTo>
                    <a:pt x="491" y="197"/>
                    <a:pt x="493" y="194"/>
                    <a:pt x="495" y="197"/>
                  </a:cubicBezTo>
                  <a:cubicBezTo>
                    <a:pt x="496" y="193"/>
                    <a:pt x="493" y="193"/>
                    <a:pt x="492" y="192"/>
                  </a:cubicBezTo>
                  <a:cubicBezTo>
                    <a:pt x="489" y="191"/>
                    <a:pt x="487" y="196"/>
                    <a:pt x="485" y="196"/>
                  </a:cubicBezTo>
                  <a:cubicBezTo>
                    <a:pt x="485" y="196"/>
                    <a:pt x="482" y="197"/>
                    <a:pt x="481" y="197"/>
                  </a:cubicBezTo>
                  <a:cubicBezTo>
                    <a:pt x="480" y="197"/>
                    <a:pt x="480" y="198"/>
                    <a:pt x="480" y="199"/>
                  </a:cubicBezTo>
                  <a:cubicBezTo>
                    <a:pt x="473" y="198"/>
                    <a:pt x="474" y="203"/>
                    <a:pt x="468" y="201"/>
                  </a:cubicBezTo>
                  <a:cubicBezTo>
                    <a:pt x="470" y="202"/>
                    <a:pt x="471" y="203"/>
                    <a:pt x="466" y="203"/>
                  </a:cubicBezTo>
                  <a:cubicBezTo>
                    <a:pt x="463" y="205"/>
                    <a:pt x="462" y="211"/>
                    <a:pt x="466" y="212"/>
                  </a:cubicBezTo>
                  <a:cubicBezTo>
                    <a:pt x="466" y="215"/>
                    <a:pt x="463" y="214"/>
                    <a:pt x="464" y="217"/>
                  </a:cubicBezTo>
                  <a:cubicBezTo>
                    <a:pt x="462" y="217"/>
                    <a:pt x="461" y="217"/>
                    <a:pt x="460" y="217"/>
                  </a:cubicBezTo>
                  <a:cubicBezTo>
                    <a:pt x="459" y="217"/>
                    <a:pt x="459" y="219"/>
                    <a:pt x="458" y="219"/>
                  </a:cubicBezTo>
                  <a:cubicBezTo>
                    <a:pt x="455" y="220"/>
                    <a:pt x="452" y="220"/>
                    <a:pt x="451" y="222"/>
                  </a:cubicBezTo>
                  <a:cubicBezTo>
                    <a:pt x="450" y="223"/>
                    <a:pt x="449" y="223"/>
                    <a:pt x="448" y="224"/>
                  </a:cubicBezTo>
                  <a:cubicBezTo>
                    <a:pt x="447" y="226"/>
                    <a:pt x="447" y="228"/>
                    <a:pt x="445" y="230"/>
                  </a:cubicBezTo>
                  <a:cubicBezTo>
                    <a:pt x="444" y="231"/>
                    <a:pt x="441" y="231"/>
                    <a:pt x="442" y="236"/>
                  </a:cubicBezTo>
                  <a:cubicBezTo>
                    <a:pt x="440" y="235"/>
                    <a:pt x="440" y="233"/>
                    <a:pt x="438" y="232"/>
                  </a:cubicBezTo>
                  <a:cubicBezTo>
                    <a:pt x="436" y="233"/>
                    <a:pt x="437" y="235"/>
                    <a:pt x="435" y="235"/>
                  </a:cubicBezTo>
                  <a:cubicBezTo>
                    <a:pt x="440" y="239"/>
                    <a:pt x="439" y="243"/>
                    <a:pt x="440" y="250"/>
                  </a:cubicBezTo>
                  <a:cubicBezTo>
                    <a:pt x="437" y="249"/>
                    <a:pt x="438" y="252"/>
                    <a:pt x="438" y="252"/>
                  </a:cubicBezTo>
                  <a:cubicBezTo>
                    <a:pt x="437" y="253"/>
                    <a:pt x="436" y="252"/>
                    <a:pt x="435" y="252"/>
                  </a:cubicBezTo>
                  <a:cubicBezTo>
                    <a:pt x="434" y="253"/>
                    <a:pt x="434" y="254"/>
                    <a:pt x="433" y="255"/>
                  </a:cubicBezTo>
                  <a:cubicBezTo>
                    <a:pt x="432" y="256"/>
                    <a:pt x="430" y="258"/>
                    <a:pt x="429" y="258"/>
                  </a:cubicBezTo>
                  <a:cubicBezTo>
                    <a:pt x="428" y="259"/>
                    <a:pt x="426" y="258"/>
                    <a:pt x="425" y="259"/>
                  </a:cubicBezTo>
                  <a:cubicBezTo>
                    <a:pt x="422" y="260"/>
                    <a:pt x="421" y="263"/>
                    <a:pt x="420" y="265"/>
                  </a:cubicBezTo>
                  <a:cubicBezTo>
                    <a:pt x="417" y="265"/>
                    <a:pt x="417" y="269"/>
                    <a:pt x="414" y="269"/>
                  </a:cubicBezTo>
                  <a:cubicBezTo>
                    <a:pt x="415" y="273"/>
                    <a:pt x="411" y="282"/>
                    <a:pt x="416" y="282"/>
                  </a:cubicBezTo>
                  <a:cubicBezTo>
                    <a:pt x="414" y="286"/>
                    <a:pt x="418" y="286"/>
                    <a:pt x="418" y="292"/>
                  </a:cubicBezTo>
                  <a:cubicBezTo>
                    <a:pt x="418" y="293"/>
                    <a:pt x="419" y="293"/>
                    <a:pt x="420" y="294"/>
                  </a:cubicBezTo>
                  <a:cubicBezTo>
                    <a:pt x="418" y="297"/>
                    <a:pt x="420" y="297"/>
                    <a:pt x="420" y="302"/>
                  </a:cubicBezTo>
                  <a:cubicBezTo>
                    <a:pt x="418" y="302"/>
                    <a:pt x="416" y="303"/>
                    <a:pt x="415" y="304"/>
                  </a:cubicBezTo>
                  <a:cubicBezTo>
                    <a:pt x="413" y="304"/>
                    <a:pt x="415" y="302"/>
                    <a:pt x="414" y="301"/>
                  </a:cubicBezTo>
                  <a:cubicBezTo>
                    <a:pt x="413" y="299"/>
                    <a:pt x="412" y="300"/>
                    <a:pt x="411" y="299"/>
                  </a:cubicBezTo>
                  <a:cubicBezTo>
                    <a:pt x="410" y="299"/>
                    <a:pt x="410" y="296"/>
                    <a:pt x="408" y="297"/>
                  </a:cubicBezTo>
                  <a:cubicBezTo>
                    <a:pt x="409" y="294"/>
                    <a:pt x="410" y="292"/>
                    <a:pt x="406" y="291"/>
                  </a:cubicBezTo>
                  <a:cubicBezTo>
                    <a:pt x="408" y="286"/>
                    <a:pt x="405" y="286"/>
                    <a:pt x="405" y="281"/>
                  </a:cubicBezTo>
                  <a:cubicBezTo>
                    <a:pt x="404" y="281"/>
                    <a:pt x="403" y="282"/>
                    <a:pt x="402" y="282"/>
                  </a:cubicBezTo>
                  <a:cubicBezTo>
                    <a:pt x="402" y="281"/>
                    <a:pt x="402" y="280"/>
                    <a:pt x="402" y="279"/>
                  </a:cubicBezTo>
                  <a:cubicBezTo>
                    <a:pt x="400" y="280"/>
                    <a:pt x="394" y="281"/>
                    <a:pt x="393" y="279"/>
                  </a:cubicBezTo>
                  <a:cubicBezTo>
                    <a:pt x="392" y="278"/>
                    <a:pt x="392" y="277"/>
                    <a:pt x="391" y="277"/>
                  </a:cubicBezTo>
                  <a:cubicBezTo>
                    <a:pt x="390" y="277"/>
                    <a:pt x="388" y="279"/>
                    <a:pt x="386" y="278"/>
                  </a:cubicBezTo>
                  <a:cubicBezTo>
                    <a:pt x="386" y="278"/>
                    <a:pt x="390" y="274"/>
                    <a:pt x="386" y="276"/>
                  </a:cubicBezTo>
                  <a:cubicBezTo>
                    <a:pt x="385" y="276"/>
                    <a:pt x="386" y="277"/>
                    <a:pt x="385" y="277"/>
                  </a:cubicBezTo>
                  <a:cubicBezTo>
                    <a:pt x="382" y="277"/>
                    <a:pt x="377" y="277"/>
                    <a:pt x="374" y="276"/>
                  </a:cubicBezTo>
                  <a:cubicBezTo>
                    <a:pt x="371" y="276"/>
                    <a:pt x="373" y="280"/>
                    <a:pt x="373" y="282"/>
                  </a:cubicBezTo>
                  <a:cubicBezTo>
                    <a:pt x="366" y="281"/>
                    <a:pt x="359" y="280"/>
                    <a:pt x="352" y="279"/>
                  </a:cubicBezTo>
                  <a:cubicBezTo>
                    <a:pt x="351" y="280"/>
                    <a:pt x="350" y="281"/>
                    <a:pt x="349" y="281"/>
                  </a:cubicBezTo>
                  <a:cubicBezTo>
                    <a:pt x="348" y="281"/>
                    <a:pt x="349" y="283"/>
                    <a:pt x="347" y="283"/>
                  </a:cubicBezTo>
                  <a:cubicBezTo>
                    <a:pt x="346" y="283"/>
                    <a:pt x="346" y="284"/>
                    <a:pt x="346" y="285"/>
                  </a:cubicBezTo>
                  <a:cubicBezTo>
                    <a:pt x="344" y="286"/>
                    <a:pt x="343" y="285"/>
                    <a:pt x="341" y="285"/>
                  </a:cubicBezTo>
                  <a:cubicBezTo>
                    <a:pt x="340" y="286"/>
                    <a:pt x="340" y="288"/>
                    <a:pt x="338" y="288"/>
                  </a:cubicBezTo>
                  <a:cubicBezTo>
                    <a:pt x="338" y="290"/>
                    <a:pt x="336" y="295"/>
                    <a:pt x="339" y="296"/>
                  </a:cubicBezTo>
                  <a:cubicBezTo>
                    <a:pt x="338" y="297"/>
                    <a:pt x="337" y="299"/>
                    <a:pt x="335" y="301"/>
                  </a:cubicBezTo>
                  <a:cubicBezTo>
                    <a:pt x="335" y="304"/>
                    <a:pt x="335" y="307"/>
                    <a:pt x="335" y="310"/>
                  </a:cubicBezTo>
                  <a:cubicBezTo>
                    <a:pt x="335" y="312"/>
                    <a:pt x="336" y="312"/>
                    <a:pt x="336" y="314"/>
                  </a:cubicBezTo>
                  <a:cubicBezTo>
                    <a:pt x="337" y="316"/>
                    <a:pt x="337" y="320"/>
                    <a:pt x="335" y="322"/>
                  </a:cubicBezTo>
                  <a:cubicBezTo>
                    <a:pt x="335" y="324"/>
                    <a:pt x="338" y="322"/>
                    <a:pt x="339" y="323"/>
                  </a:cubicBezTo>
                  <a:cubicBezTo>
                    <a:pt x="339" y="323"/>
                    <a:pt x="337" y="325"/>
                    <a:pt x="338" y="325"/>
                  </a:cubicBezTo>
                  <a:cubicBezTo>
                    <a:pt x="337" y="325"/>
                    <a:pt x="339" y="326"/>
                    <a:pt x="339" y="326"/>
                  </a:cubicBezTo>
                  <a:cubicBezTo>
                    <a:pt x="339" y="328"/>
                    <a:pt x="340" y="327"/>
                    <a:pt x="341" y="328"/>
                  </a:cubicBezTo>
                  <a:cubicBezTo>
                    <a:pt x="341" y="328"/>
                    <a:pt x="341" y="330"/>
                    <a:pt x="341" y="330"/>
                  </a:cubicBezTo>
                  <a:cubicBezTo>
                    <a:pt x="341" y="330"/>
                    <a:pt x="342" y="330"/>
                    <a:pt x="342" y="330"/>
                  </a:cubicBezTo>
                  <a:cubicBezTo>
                    <a:pt x="342" y="330"/>
                    <a:pt x="342" y="332"/>
                    <a:pt x="342" y="332"/>
                  </a:cubicBezTo>
                  <a:cubicBezTo>
                    <a:pt x="343" y="333"/>
                    <a:pt x="346" y="335"/>
                    <a:pt x="346" y="337"/>
                  </a:cubicBezTo>
                  <a:cubicBezTo>
                    <a:pt x="355" y="338"/>
                    <a:pt x="360" y="335"/>
                    <a:pt x="365" y="337"/>
                  </a:cubicBezTo>
                  <a:cubicBezTo>
                    <a:pt x="366" y="337"/>
                    <a:pt x="366" y="336"/>
                    <a:pt x="367" y="335"/>
                  </a:cubicBezTo>
                  <a:cubicBezTo>
                    <a:pt x="368" y="333"/>
                    <a:pt x="370" y="331"/>
                    <a:pt x="371" y="329"/>
                  </a:cubicBezTo>
                  <a:cubicBezTo>
                    <a:pt x="371" y="328"/>
                    <a:pt x="372" y="327"/>
                    <a:pt x="371" y="326"/>
                  </a:cubicBezTo>
                  <a:cubicBezTo>
                    <a:pt x="374" y="323"/>
                    <a:pt x="382" y="320"/>
                    <a:pt x="388" y="323"/>
                  </a:cubicBezTo>
                  <a:cubicBezTo>
                    <a:pt x="385" y="326"/>
                    <a:pt x="385" y="331"/>
                    <a:pt x="382" y="334"/>
                  </a:cubicBezTo>
                  <a:cubicBezTo>
                    <a:pt x="381" y="337"/>
                    <a:pt x="384" y="337"/>
                    <a:pt x="383" y="339"/>
                  </a:cubicBezTo>
                  <a:cubicBezTo>
                    <a:pt x="381" y="340"/>
                    <a:pt x="380" y="343"/>
                    <a:pt x="379" y="345"/>
                  </a:cubicBezTo>
                  <a:cubicBezTo>
                    <a:pt x="378" y="346"/>
                    <a:pt x="379" y="347"/>
                    <a:pt x="378" y="346"/>
                  </a:cubicBezTo>
                  <a:cubicBezTo>
                    <a:pt x="377" y="349"/>
                    <a:pt x="383" y="346"/>
                    <a:pt x="381" y="350"/>
                  </a:cubicBezTo>
                  <a:cubicBezTo>
                    <a:pt x="384" y="350"/>
                    <a:pt x="385" y="348"/>
                    <a:pt x="388" y="349"/>
                  </a:cubicBezTo>
                  <a:cubicBezTo>
                    <a:pt x="388" y="351"/>
                    <a:pt x="390" y="351"/>
                    <a:pt x="391" y="352"/>
                  </a:cubicBezTo>
                  <a:cubicBezTo>
                    <a:pt x="397" y="350"/>
                    <a:pt x="397" y="354"/>
                    <a:pt x="405" y="354"/>
                  </a:cubicBezTo>
                  <a:cubicBezTo>
                    <a:pt x="402" y="357"/>
                    <a:pt x="406" y="360"/>
                    <a:pt x="402" y="362"/>
                  </a:cubicBezTo>
                  <a:cubicBezTo>
                    <a:pt x="405" y="365"/>
                    <a:pt x="403" y="372"/>
                    <a:pt x="402" y="375"/>
                  </a:cubicBezTo>
                  <a:cubicBezTo>
                    <a:pt x="403" y="377"/>
                    <a:pt x="404" y="377"/>
                    <a:pt x="407" y="377"/>
                  </a:cubicBezTo>
                  <a:cubicBezTo>
                    <a:pt x="406" y="380"/>
                    <a:pt x="409" y="379"/>
                    <a:pt x="409" y="381"/>
                  </a:cubicBezTo>
                  <a:cubicBezTo>
                    <a:pt x="409" y="382"/>
                    <a:pt x="413" y="381"/>
                    <a:pt x="413" y="383"/>
                  </a:cubicBezTo>
                  <a:cubicBezTo>
                    <a:pt x="417" y="380"/>
                    <a:pt x="424" y="384"/>
                    <a:pt x="427" y="382"/>
                  </a:cubicBezTo>
                  <a:cubicBezTo>
                    <a:pt x="427" y="383"/>
                    <a:pt x="427" y="383"/>
                    <a:pt x="427" y="384"/>
                  </a:cubicBezTo>
                  <a:cubicBezTo>
                    <a:pt x="429" y="384"/>
                    <a:pt x="433" y="382"/>
                    <a:pt x="433" y="385"/>
                  </a:cubicBezTo>
                  <a:cubicBezTo>
                    <a:pt x="434" y="385"/>
                    <a:pt x="435" y="384"/>
                    <a:pt x="436" y="384"/>
                  </a:cubicBezTo>
                  <a:cubicBezTo>
                    <a:pt x="437" y="383"/>
                    <a:pt x="438" y="383"/>
                    <a:pt x="439" y="382"/>
                  </a:cubicBezTo>
                  <a:cubicBezTo>
                    <a:pt x="439" y="381"/>
                    <a:pt x="440" y="382"/>
                    <a:pt x="440" y="381"/>
                  </a:cubicBezTo>
                  <a:cubicBezTo>
                    <a:pt x="440" y="379"/>
                    <a:pt x="442" y="381"/>
                    <a:pt x="442" y="379"/>
                  </a:cubicBezTo>
                  <a:cubicBezTo>
                    <a:pt x="442" y="379"/>
                    <a:pt x="442" y="377"/>
                    <a:pt x="442" y="377"/>
                  </a:cubicBezTo>
                  <a:cubicBezTo>
                    <a:pt x="443" y="376"/>
                    <a:pt x="444" y="378"/>
                    <a:pt x="443" y="378"/>
                  </a:cubicBezTo>
                  <a:cubicBezTo>
                    <a:pt x="444" y="378"/>
                    <a:pt x="445" y="377"/>
                    <a:pt x="446" y="376"/>
                  </a:cubicBezTo>
                  <a:cubicBezTo>
                    <a:pt x="447" y="375"/>
                    <a:pt x="449" y="374"/>
                    <a:pt x="451" y="372"/>
                  </a:cubicBezTo>
                  <a:cubicBezTo>
                    <a:pt x="451" y="372"/>
                    <a:pt x="452" y="371"/>
                    <a:pt x="452" y="370"/>
                  </a:cubicBezTo>
                  <a:cubicBezTo>
                    <a:pt x="453" y="371"/>
                    <a:pt x="465" y="372"/>
                    <a:pt x="459" y="374"/>
                  </a:cubicBezTo>
                  <a:cubicBezTo>
                    <a:pt x="459" y="375"/>
                    <a:pt x="462" y="375"/>
                    <a:pt x="464" y="375"/>
                  </a:cubicBezTo>
                  <a:cubicBezTo>
                    <a:pt x="465" y="375"/>
                    <a:pt x="464" y="373"/>
                    <a:pt x="465" y="372"/>
                  </a:cubicBezTo>
                  <a:cubicBezTo>
                    <a:pt x="468" y="372"/>
                    <a:pt x="471" y="372"/>
                    <a:pt x="474" y="372"/>
                  </a:cubicBezTo>
                  <a:cubicBezTo>
                    <a:pt x="472" y="376"/>
                    <a:pt x="479" y="375"/>
                    <a:pt x="482" y="376"/>
                  </a:cubicBezTo>
                  <a:cubicBezTo>
                    <a:pt x="483" y="376"/>
                    <a:pt x="482" y="377"/>
                    <a:pt x="484" y="377"/>
                  </a:cubicBezTo>
                  <a:cubicBezTo>
                    <a:pt x="484" y="377"/>
                    <a:pt x="485" y="378"/>
                    <a:pt x="486" y="378"/>
                  </a:cubicBezTo>
                  <a:cubicBezTo>
                    <a:pt x="488" y="379"/>
                    <a:pt x="489" y="377"/>
                    <a:pt x="491" y="377"/>
                  </a:cubicBezTo>
                  <a:cubicBezTo>
                    <a:pt x="496" y="376"/>
                    <a:pt x="502" y="378"/>
                    <a:pt x="508" y="378"/>
                  </a:cubicBezTo>
                  <a:cubicBezTo>
                    <a:pt x="508" y="381"/>
                    <a:pt x="509" y="383"/>
                    <a:pt x="509" y="381"/>
                  </a:cubicBezTo>
                  <a:cubicBezTo>
                    <a:pt x="511" y="381"/>
                    <a:pt x="510" y="382"/>
                    <a:pt x="509" y="382"/>
                  </a:cubicBezTo>
                  <a:cubicBezTo>
                    <a:pt x="509" y="385"/>
                    <a:pt x="512" y="382"/>
                    <a:pt x="514" y="384"/>
                  </a:cubicBezTo>
                  <a:cubicBezTo>
                    <a:pt x="514" y="384"/>
                    <a:pt x="514" y="386"/>
                    <a:pt x="514" y="387"/>
                  </a:cubicBezTo>
                  <a:cubicBezTo>
                    <a:pt x="515" y="387"/>
                    <a:pt x="517" y="386"/>
                    <a:pt x="519" y="387"/>
                  </a:cubicBezTo>
                  <a:cubicBezTo>
                    <a:pt x="518" y="389"/>
                    <a:pt x="520" y="390"/>
                    <a:pt x="521" y="391"/>
                  </a:cubicBezTo>
                  <a:cubicBezTo>
                    <a:pt x="523" y="393"/>
                    <a:pt x="525" y="394"/>
                    <a:pt x="526" y="397"/>
                  </a:cubicBezTo>
                  <a:cubicBezTo>
                    <a:pt x="533" y="397"/>
                    <a:pt x="536" y="401"/>
                    <a:pt x="542" y="398"/>
                  </a:cubicBezTo>
                  <a:cubicBezTo>
                    <a:pt x="541" y="403"/>
                    <a:pt x="549" y="398"/>
                    <a:pt x="547" y="403"/>
                  </a:cubicBezTo>
                  <a:cubicBezTo>
                    <a:pt x="551" y="401"/>
                    <a:pt x="551" y="406"/>
                    <a:pt x="554" y="407"/>
                  </a:cubicBezTo>
                  <a:cubicBezTo>
                    <a:pt x="555" y="407"/>
                    <a:pt x="555" y="410"/>
                    <a:pt x="558" y="409"/>
                  </a:cubicBezTo>
                  <a:cubicBezTo>
                    <a:pt x="554" y="412"/>
                    <a:pt x="559" y="411"/>
                    <a:pt x="559" y="415"/>
                  </a:cubicBezTo>
                  <a:cubicBezTo>
                    <a:pt x="559" y="417"/>
                    <a:pt x="561" y="416"/>
                    <a:pt x="562" y="417"/>
                  </a:cubicBezTo>
                  <a:cubicBezTo>
                    <a:pt x="563" y="418"/>
                    <a:pt x="562" y="420"/>
                    <a:pt x="565" y="419"/>
                  </a:cubicBezTo>
                  <a:cubicBezTo>
                    <a:pt x="560" y="424"/>
                    <a:pt x="571" y="425"/>
                    <a:pt x="567" y="429"/>
                  </a:cubicBezTo>
                  <a:cubicBezTo>
                    <a:pt x="569" y="429"/>
                    <a:pt x="571" y="429"/>
                    <a:pt x="571" y="431"/>
                  </a:cubicBezTo>
                  <a:cubicBezTo>
                    <a:pt x="577" y="430"/>
                    <a:pt x="585" y="432"/>
                    <a:pt x="587" y="437"/>
                  </a:cubicBezTo>
                  <a:cubicBezTo>
                    <a:pt x="593" y="437"/>
                    <a:pt x="596" y="439"/>
                    <a:pt x="602" y="438"/>
                  </a:cubicBezTo>
                  <a:cubicBezTo>
                    <a:pt x="603" y="439"/>
                    <a:pt x="600" y="440"/>
                    <a:pt x="600" y="440"/>
                  </a:cubicBezTo>
                  <a:cubicBezTo>
                    <a:pt x="601" y="442"/>
                    <a:pt x="609" y="440"/>
                    <a:pt x="613" y="441"/>
                  </a:cubicBezTo>
                  <a:cubicBezTo>
                    <a:pt x="613" y="442"/>
                    <a:pt x="614" y="442"/>
                    <a:pt x="615" y="442"/>
                  </a:cubicBezTo>
                  <a:cubicBezTo>
                    <a:pt x="615" y="444"/>
                    <a:pt x="618" y="443"/>
                    <a:pt x="619" y="444"/>
                  </a:cubicBezTo>
                  <a:cubicBezTo>
                    <a:pt x="619" y="445"/>
                    <a:pt x="619" y="446"/>
                    <a:pt x="619" y="447"/>
                  </a:cubicBezTo>
                  <a:cubicBezTo>
                    <a:pt x="619" y="447"/>
                    <a:pt x="621" y="446"/>
                    <a:pt x="621" y="447"/>
                  </a:cubicBezTo>
                  <a:cubicBezTo>
                    <a:pt x="622" y="447"/>
                    <a:pt x="621" y="450"/>
                    <a:pt x="624" y="449"/>
                  </a:cubicBezTo>
                  <a:cubicBezTo>
                    <a:pt x="624" y="461"/>
                    <a:pt x="624" y="473"/>
                    <a:pt x="624" y="485"/>
                  </a:cubicBezTo>
                  <a:cubicBezTo>
                    <a:pt x="619" y="484"/>
                    <a:pt x="624" y="492"/>
                    <a:pt x="619" y="490"/>
                  </a:cubicBezTo>
                  <a:cubicBezTo>
                    <a:pt x="618" y="494"/>
                    <a:pt x="618" y="498"/>
                    <a:pt x="618" y="502"/>
                  </a:cubicBezTo>
                  <a:cubicBezTo>
                    <a:pt x="618" y="504"/>
                    <a:pt x="620" y="509"/>
                    <a:pt x="619" y="514"/>
                  </a:cubicBezTo>
                  <a:cubicBezTo>
                    <a:pt x="619" y="514"/>
                    <a:pt x="618" y="514"/>
                    <a:pt x="618" y="515"/>
                  </a:cubicBezTo>
                  <a:cubicBezTo>
                    <a:pt x="618" y="515"/>
                    <a:pt x="618" y="517"/>
                    <a:pt x="618" y="517"/>
                  </a:cubicBezTo>
                  <a:cubicBezTo>
                    <a:pt x="617" y="518"/>
                    <a:pt x="614" y="519"/>
                    <a:pt x="615" y="523"/>
                  </a:cubicBezTo>
                  <a:cubicBezTo>
                    <a:pt x="613" y="524"/>
                    <a:pt x="612" y="526"/>
                    <a:pt x="610" y="527"/>
                  </a:cubicBezTo>
                  <a:cubicBezTo>
                    <a:pt x="609" y="527"/>
                    <a:pt x="610" y="529"/>
                    <a:pt x="610" y="530"/>
                  </a:cubicBezTo>
                  <a:cubicBezTo>
                    <a:pt x="609" y="531"/>
                    <a:pt x="607" y="530"/>
                    <a:pt x="607" y="530"/>
                  </a:cubicBezTo>
                  <a:cubicBezTo>
                    <a:pt x="607" y="531"/>
                    <a:pt x="608" y="532"/>
                    <a:pt x="607" y="533"/>
                  </a:cubicBezTo>
                  <a:cubicBezTo>
                    <a:pt x="606" y="533"/>
                    <a:pt x="603" y="533"/>
                    <a:pt x="602" y="535"/>
                  </a:cubicBezTo>
                  <a:cubicBezTo>
                    <a:pt x="602" y="536"/>
                    <a:pt x="600" y="536"/>
                    <a:pt x="598" y="537"/>
                  </a:cubicBezTo>
                  <a:cubicBezTo>
                    <a:pt x="597" y="538"/>
                    <a:pt x="596" y="539"/>
                    <a:pt x="595" y="540"/>
                  </a:cubicBezTo>
                  <a:cubicBezTo>
                    <a:pt x="595" y="540"/>
                    <a:pt x="594" y="538"/>
                    <a:pt x="593" y="538"/>
                  </a:cubicBezTo>
                  <a:cubicBezTo>
                    <a:pt x="593" y="538"/>
                    <a:pt x="593" y="540"/>
                    <a:pt x="592" y="540"/>
                  </a:cubicBezTo>
                  <a:cubicBezTo>
                    <a:pt x="590" y="540"/>
                    <a:pt x="590" y="540"/>
                    <a:pt x="589" y="542"/>
                  </a:cubicBezTo>
                  <a:cubicBezTo>
                    <a:pt x="585" y="540"/>
                    <a:pt x="582" y="545"/>
                    <a:pt x="580" y="547"/>
                  </a:cubicBezTo>
                  <a:cubicBezTo>
                    <a:pt x="580" y="547"/>
                    <a:pt x="578" y="546"/>
                    <a:pt x="578" y="547"/>
                  </a:cubicBezTo>
                  <a:cubicBezTo>
                    <a:pt x="577" y="547"/>
                    <a:pt x="576" y="548"/>
                    <a:pt x="575" y="549"/>
                  </a:cubicBezTo>
                  <a:cubicBezTo>
                    <a:pt x="575" y="550"/>
                    <a:pt x="573" y="551"/>
                    <a:pt x="573" y="551"/>
                  </a:cubicBezTo>
                  <a:cubicBezTo>
                    <a:pt x="573" y="552"/>
                    <a:pt x="575" y="555"/>
                    <a:pt x="572" y="554"/>
                  </a:cubicBezTo>
                  <a:cubicBezTo>
                    <a:pt x="573" y="559"/>
                    <a:pt x="570" y="561"/>
                    <a:pt x="571" y="567"/>
                  </a:cubicBezTo>
                  <a:cubicBezTo>
                    <a:pt x="567" y="566"/>
                    <a:pt x="569" y="569"/>
                    <a:pt x="568" y="570"/>
                  </a:cubicBezTo>
                  <a:cubicBezTo>
                    <a:pt x="568" y="570"/>
                    <a:pt x="566" y="570"/>
                    <a:pt x="566" y="570"/>
                  </a:cubicBezTo>
                  <a:cubicBezTo>
                    <a:pt x="566" y="571"/>
                    <a:pt x="568" y="572"/>
                    <a:pt x="566" y="573"/>
                  </a:cubicBezTo>
                  <a:cubicBezTo>
                    <a:pt x="564" y="573"/>
                    <a:pt x="564" y="577"/>
                    <a:pt x="561" y="577"/>
                  </a:cubicBezTo>
                  <a:cubicBezTo>
                    <a:pt x="561" y="577"/>
                    <a:pt x="559" y="579"/>
                    <a:pt x="559" y="580"/>
                  </a:cubicBezTo>
                  <a:cubicBezTo>
                    <a:pt x="558" y="581"/>
                    <a:pt x="556" y="585"/>
                    <a:pt x="553" y="587"/>
                  </a:cubicBezTo>
                  <a:cubicBezTo>
                    <a:pt x="553" y="588"/>
                    <a:pt x="553" y="590"/>
                    <a:pt x="553" y="591"/>
                  </a:cubicBezTo>
                  <a:cubicBezTo>
                    <a:pt x="551" y="592"/>
                    <a:pt x="549" y="593"/>
                    <a:pt x="549" y="596"/>
                  </a:cubicBezTo>
                  <a:cubicBezTo>
                    <a:pt x="547" y="596"/>
                    <a:pt x="546" y="596"/>
                    <a:pt x="544" y="596"/>
                  </a:cubicBezTo>
                  <a:cubicBezTo>
                    <a:pt x="544" y="597"/>
                    <a:pt x="545" y="597"/>
                    <a:pt x="546" y="597"/>
                  </a:cubicBezTo>
                  <a:cubicBezTo>
                    <a:pt x="546" y="599"/>
                    <a:pt x="544" y="598"/>
                    <a:pt x="542" y="598"/>
                  </a:cubicBezTo>
                  <a:cubicBezTo>
                    <a:pt x="541" y="599"/>
                    <a:pt x="540" y="601"/>
                    <a:pt x="540" y="603"/>
                  </a:cubicBezTo>
                  <a:cubicBezTo>
                    <a:pt x="539" y="602"/>
                    <a:pt x="538" y="602"/>
                    <a:pt x="538" y="604"/>
                  </a:cubicBezTo>
                  <a:cubicBezTo>
                    <a:pt x="537" y="604"/>
                    <a:pt x="537" y="603"/>
                    <a:pt x="537" y="602"/>
                  </a:cubicBezTo>
                  <a:cubicBezTo>
                    <a:pt x="535" y="602"/>
                    <a:pt x="533" y="602"/>
                    <a:pt x="533" y="601"/>
                  </a:cubicBezTo>
                  <a:cubicBezTo>
                    <a:pt x="532" y="602"/>
                    <a:pt x="532" y="604"/>
                    <a:pt x="529" y="603"/>
                  </a:cubicBezTo>
                  <a:cubicBezTo>
                    <a:pt x="529" y="606"/>
                    <a:pt x="532" y="607"/>
                    <a:pt x="532" y="609"/>
                  </a:cubicBezTo>
                  <a:cubicBezTo>
                    <a:pt x="532" y="612"/>
                    <a:pt x="528" y="614"/>
                    <a:pt x="531" y="616"/>
                  </a:cubicBezTo>
                  <a:cubicBezTo>
                    <a:pt x="530" y="619"/>
                    <a:pt x="524" y="616"/>
                    <a:pt x="524" y="618"/>
                  </a:cubicBezTo>
                  <a:cubicBezTo>
                    <a:pt x="522" y="618"/>
                    <a:pt x="523" y="620"/>
                    <a:pt x="522" y="621"/>
                  </a:cubicBezTo>
                  <a:cubicBezTo>
                    <a:pt x="521" y="622"/>
                    <a:pt x="517" y="621"/>
                    <a:pt x="518" y="624"/>
                  </a:cubicBezTo>
                  <a:cubicBezTo>
                    <a:pt x="515" y="622"/>
                    <a:pt x="507" y="622"/>
                    <a:pt x="506" y="626"/>
                  </a:cubicBezTo>
                  <a:cubicBezTo>
                    <a:pt x="506" y="627"/>
                    <a:pt x="507" y="626"/>
                    <a:pt x="507" y="626"/>
                  </a:cubicBezTo>
                  <a:cubicBezTo>
                    <a:pt x="510" y="626"/>
                    <a:pt x="507" y="629"/>
                    <a:pt x="505" y="628"/>
                  </a:cubicBezTo>
                  <a:cubicBezTo>
                    <a:pt x="505" y="631"/>
                    <a:pt x="501" y="634"/>
                    <a:pt x="504" y="635"/>
                  </a:cubicBezTo>
                  <a:cubicBezTo>
                    <a:pt x="504" y="636"/>
                    <a:pt x="502" y="636"/>
                    <a:pt x="501" y="636"/>
                  </a:cubicBezTo>
                  <a:cubicBezTo>
                    <a:pt x="501" y="636"/>
                    <a:pt x="500" y="635"/>
                    <a:pt x="500" y="635"/>
                  </a:cubicBezTo>
                  <a:cubicBezTo>
                    <a:pt x="499" y="635"/>
                    <a:pt x="496" y="638"/>
                    <a:pt x="496" y="634"/>
                  </a:cubicBezTo>
                  <a:cubicBezTo>
                    <a:pt x="495" y="634"/>
                    <a:pt x="495" y="637"/>
                    <a:pt x="494" y="635"/>
                  </a:cubicBezTo>
                  <a:cubicBezTo>
                    <a:pt x="492" y="636"/>
                    <a:pt x="495" y="642"/>
                    <a:pt x="495" y="644"/>
                  </a:cubicBezTo>
                  <a:cubicBezTo>
                    <a:pt x="496" y="647"/>
                    <a:pt x="494" y="647"/>
                    <a:pt x="493" y="649"/>
                  </a:cubicBezTo>
                  <a:cubicBezTo>
                    <a:pt x="493" y="651"/>
                    <a:pt x="493" y="653"/>
                    <a:pt x="489" y="653"/>
                  </a:cubicBezTo>
                  <a:cubicBezTo>
                    <a:pt x="489" y="654"/>
                    <a:pt x="492" y="655"/>
                    <a:pt x="492" y="655"/>
                  </a:cubicBezTo>
                  <a:cubicBezTo>
                    <a:pt x="492" y="657"/>
                    <a:pt x="490" y="655"/>
                    <a:pt x="489" y="655"/>
                  </a:cubicBezTo>
                  <a:cubicBezTo>
                    <a:pt x="489" y="656"/>
                    <a:pt x="488" y="659"/>
                    <a:pt x="489" y="658"/>
                  </a:cubicBezTo>
                  <a:cubicBezTo>
                    <a:pt x="489" y="660"/>
                    <a:pt x="488" y="659"/>
                    <a:pt x="487" y="658"/>
                  </a:cubicBezTo>
                  <a:cubicBezTo>
                    <a:pt x="487" y="659"/>
                    <a:pt x="486" y="660"/>
                    <a:pt x="486" y="660"/>
                  </a:cubicBezTo>
                  <a:cubicBezTo>
                    <a:pt x="484" y="657"/>
                    <a:pt x="486" y="660"/>
                    <a:pt x="485" y="662"/>
                  </a:cubicBezTo>
                  <a:cubicBezTo>
                    <a:pt x="483" y="664"/>
                    <a:pt x="482" y="661"/>
                    <a:pt x="480" y="663"/>
                  </a:cubicBezTo>
                  <a:cubicBezTo>
                    <a:pt x="478" y="666"/>
                    <a:pt x="485" y="666"/>
                    <a:pt x="481" y="668"/>
                  </a:cubicBezTo>
                  <a:cubicBezTo>
                    <a:pt x="481" y="669"/>
                    <a:pt x="483" y="669"/>
                    <a:pt x="485" y="669"/>
                  </a:cubicBezTo>
                  <a:cubicBezTo>
                    <a:pt x="484" y="671"/>
                    <a:pt x="485" y="673"/>
                    <a:pt x="487" y="673"/>
                  </a:cubicBezTo>
                  <a:cubicBezTo>
                    <a:pt x="489" y="675"/>
                    <a:pt x="485" y="676"/>
                    <a:pt x="485" y="677"/>
                  </a:cubicBezTo>
                  <a:cubicBezTo>
                    <a:pt x="485" y="678"/>
                    <a:pt x="485" y="679"/>
                    <a:pt x="486" y="679"/>
                  </a:cubicBezTo>
                  <a:cubicBezTo>
                    <a:pt x="485" y="680"/>
                    <a:pt x="485" y="678"/>
                    <a:pt x="485" y="679"/>
                  </a:cubicBezTo>
                  <a:cubicBezTo>
                    <a:pt x="483" y="679"/>
                    <a:pt x="483" y="681"/>
                    <a:pt x="480" y="681"/>
                  </a:cubicBezTo>
                  <a:cubicBezTo>
                    <a:pt x="482" y="683"/>
                    <a:pt x="481" y="684"/>
                    <a:pt x="478" y="683"/>
                  </a:cubicBezTo>
                  <a:cubicBezTo>
                    <a:pt x="479" y="687"/>
                    <a:pt x="476" y="686"/>
                    <a:pt x="476" y="689"/>
                  </a:cubicBezTo>
                  <a:cubicBezTo>
                    <a:pt x="472" y="690"/>
                    <a:pt x="477" y="694"/>
                    <a:pt x="473" y="691"/>
                  </a:cubicBezTo>
                  <a:cubicBezTo>
                    <a:pt x="474" y="694"/>
                    <a:pt x="472" y="697"/>
                    <a:pt x="473" y="700"/>
                  </a:cubicBezTo>
                  <a:cubicBezTo>
                    <a:pt x="473" y="700"/>
                    <a:pt x="474" y="701"/>
                    <a:pt x="474" y="701"/>
                  </a:cubicBezTo>
                  <a:cubicBezTo>
                    <a:pt x="474" y="703"/>
                    <a:pt x="472" y="703"/>
                    <a:pt x="474" y="706"/>
                  </a:cubicBezTo>
                  <a:cubicBezTo>
                    <a:pt x="476" y="707"/>
                    <a:pt x="474" y="708"/>
                    <a:pt x="475" y="711"/>
                  </a:cubicBezTo>
                  <a:cubicBezTo>
                    <a:pt x="476" y="714"/>
                    <a:pt x="479" y="715"/>
                    <a:pt x="480" y="717"/>
                  </a:cubicBezTo>
                  <a:cubicBezTo>
                    <a:pt x="483" y="720"/>
                    <a:pt x="485" y="716"/>
                    <a:pt x="487" y="719"/>
                  </a:cubicBezTo>
                  <a:cubicBezTo>
                    <a:pt x="488" y="723"/>
                    <a:pt x="484" y="720"/>
                    <a:pt x="481" y="721"/>
                  </a:cubicBezTo>
                  <a:cubicBezTo>
                    <a:pt x="476" y="722"/>
                    <a:pt x="471" y="724"/>
                    <a:pt x="467" y="723"/>
                  </a:cubicBezTo>
                  <a:cubicBezTo>
                    <a:pt x="467" y="723"/>
                    <a:pt x="467" y="721"/>
                    <a:pt x="467" y="721"/>
                  </a:cubicBezTo>
                  <a:cubicBezTo>
                    <a:pt x="462" y="722"/>
                    <a:pt x="460" y="719"/>
                    <a:pt x="456" y="719"/>
                  </a:cubicBezTo>
                  <a:cubicBezTo>
                    <a:pt x="456" y="717"/>
                    <a:pt x="456" y="716"/>
                    <a:pt x="456" y="715"/>
                  </a:cubicBezTo>
                  <a:cubicBezTo>
                    <a:pt x="456" y="712"/>
                    <a:pt x="452" y="714"/>
                    <a:pt x="452" y="711"/>
                  </a:cubicBezTo>
                  <a:cubicBezTo>
                    <a:pt x="452" y="711"/>
                    <a:pt x="451" y="710"/>
                    <a:pt x="451" y="709"/>
                  </a:cubicBezTo>
                  <a:cubicBezTo>
                    <a:pt x="451" y="708"/>
                    <a:pt x="449" y="708"/>
                    <a:pt x="449" y="708"/>
                  </a:cubicBezTo>
                  <a:cubicBezTo>
                    <a:pt x="449" y="707"/>
                    <a:pt x="452" y="705"/>
                    <a:pt x="449" y="704"/>
                  </a:cubicBezTo>
                  <a:cubicBezTo>
                    <a:pt x="448" y="704"/>
                    <a:pt x="449" y="703"/>
                    <a:pt x="449" y="702"/>
                  </a:cubicBezTo>
                  <a:cubicBezTo>
                    <a:pt x="449" y="701"/>
                    <a:pt x="447" y="701"/>
                    <a:pt x="447" y="700"/>
                  </a:cubicBezTo>
                  <a:cubicBezTo>
                    <a:pt x="447" y="699"/>
                    <a:pt x="448" y="698"/>
                    <a:pt x="448" y="697"/>
                  </a:cubicBezTo>
                  <a:cubicBezTo>
                    <a:pt x="448" y="697"/>
                    <a:pt x="447" y="697"/>
                    <a:pt x="447" y="696"/>
                  </a:cubicBezTo>
                  <a:cubicBezTo>
                    <a:pt x="447" y="695"/>
                    <a:pt x="446" y="693"/>
                    <a:pt x="445" y="693"/>
                  </a:cubicBezTo>
                  <a:cubicBezTo>
                    <a:pt x="444" y="691"/>
                    <a:pt x="446" y="690"/>
                    <a:pt x="446" y="689"/>
                  </a:cubicBezTo>
                  <a:cubicBezTo>
                    <a:pt x="446" y="689"/>
                    <a:pt x="444" y="688"/>
                    <a:pt x="443" y="688"/>
                  </a:cubicBezTo>
                  <a:cubicBezTo>
                    <a:pt x="444" y="687"/>
                    <a:pt x="448" y="686"/>
                    <a:pt x="445" y="684"/>
                  </a:cubicBezTo>
                  <a:cubicBezTo>
                    <a:pt x="445" y="683"/>
                    <a:pt x="446" y="683"/>
                    <a:pt x="447" y="683"/>
                  </a:cubicBezTo>
                  <a:cubicBezTo>
                    <a:pt x="447" y="680"/>
                    <a:pt x="447" y="678"/>
                    <a:pt x="447" y="675"/>
                  </a:cubicBezTo>
                  <a:cubicBezTo>
                    <a:pt x="446" y="674"/>
                    <a:pt x="445" y="673"/>
                    <a:pt x="443" y="673"/>
                  </a:cubicBezTo>
                  <a:cubicBezTo>
                    <a:pt x="445" y="669"/>
                    <a:pt x="448" y="666"/>
                    <a:pt x="446" y="662"/>
                  </a:cubicBezTo>
                  <a:cubicBezTo>
                    <a:pt x="449" y="663"/>
                    <a:pt x="449" y="660"/>
                    <a:pt x="452" y="661"/>
                  </a:cubicBezTo>
                  <a:cubicBezTo>
                    <a:pt x="452" y="657"/>
                    <a:pt x="452" y="654"/>
                    <a:pt x="452" y="650"/>
                  </a:cubicBezTo>
                  <a:cubicBezTo>
                    <a:pt x="457" y="650"/>
                    <a:pt x="455" y="643"/>
                    <a:pt x="458" y="640"/>
                  </a:cubicBezTo>
                  <a:cubicBezTo>
                    <a:pt x="457" y="640"/>
                    <a:pt x="456" y="641"/>
                    <a:pt x="455" y="640"/>
                  </a:cubicBezTo>
                  <a:cubicBezTo>
                    <a:pt x="453" y="641"/>
                    <a:pt x="452" y="643"/>
                    <a:pt x="452" y="647"/>
                  </a:cubicBezTo>
                  <a:cubicBezTo>
                    <a:pt x="450" y="646"/>
                    <a:pt x="448" y="645"/>
                    <a:pt x="448" y="642"/>
                  </a:cubicBezTo>
                  <a:cubicBezTo>
                    <a:pt x="446" y="640"/>
                    <a:pt x="452" y="638"/>
                    <a:pt x="451" y="637"/>
                  </a:cubicBezTo>
                  <a:cubicBezTo>
                    <a:pt x="448" y="635"/>
                    <a:pt x="451" y="638"/>
                    <a:pt x="453" y="636"/>
                  </a:cubicBezTo>
                  <a:cubicBezTo>
                    <a:pt x="454" y="630"/>
                    <a:pt x="451" y="625"/>
                    <a:pt x="452" y="620"/>
                  </a:cubicBezTo>
                  <a:cubicBezTo>
                    <a:pt x="452" y="620"/>
                    <a:pt x="454" y="620"/>
                    <a:pt x="454" y="620"/>
                  </a:cubicBezTo>
                  <a:cubicBezTo>
                    <a:pt x="453" y="614"/>
                    <a:pt x="454" y="613"/>
                    <a:pt x="454" y="607"/>
                  </a:cubicBezTo>
                  <a:cubicBezTo>
                    <a:pt x="457" y="603"/>
                    <a:pt x="461" y="600"/>
                    <a:pt x="459" y="595"/>
                  </a:cubicBezTo>
                  <a:cubicBezTo>
                    <a:pt x="463" y="600"/>
                    <a:pt x="459" y="586"/>
                    <a:pt x="464" y="591"/>
                  </a:cubicBezTo>
                  <a:cubicBezTo>
                    <a:pt x="463" y="589"/>
                    <a:pt x="463" y="586"/>
                    <a:pt x="462" y="583"/>
                  </a:cubicBezTo>
                  <a:cubicBezTo>
                    <a:pt x="462" y="582"/>
                    <a:pt x="460" y="580"/>
                    <a:pt x="460" y="578"/>
                  </a:cubicBezTo>
                  <a:cubicBezTo>
                    <a:pt x="460" y="577"/>
                    <a:pt x="461" y="576"/>
                    <a:pt x="461" y="575"/>
                  </a:cubicBezTo>
                  <a:cubicBezTo>
                    <a:pt x="462" y="572"/>
                    <a:pt x="460" y="569"/>
                    <a:pt x="464" y="571"/>
                  </a:cubicBezTo>
                  <a:cubicBezTo>
                    <a:pt x="463" y="568"/>
                    <a:pt x="464" y="565"/>
                    <a:pt x="465" y="562"/>
                  </a:cubicBezTo>
                  <a:cubicBezTo>
                    <a:pt x="466" y="560"/>
                    <a:pt x="465" y="561"/>
                    <a:pt x="465" y="558"/>
                  </a:cubicBezTo>
                  <a:cubicBezTo>
                    <a:pt x="465" y="557"/>
                    <a:pt x="467" y="554"/>
                    <a:pt x="466" y="553"/>
                  </a:cubicBezTo>
                  <a:cubicBezTo>
                    <a:pt x="465" y="552"/>
                    <a:pt x="466" y="551"/>
                    <a:pt x="466" y="549"/>
                  </a:cubicBezTo>
                  <a:cubicBezTo>
                    <a:pt x="466" y="547"/>
                    <a:pt x="466" y="546"/>
                    <a:pt x="466" y="544"/>
                  </a:cubicBezTo>
                  <a:cubicBezTo>
                    <a:pt x="466" y="542"/>
                    <a:pt x="467" y="542"/>
                    <a:pt x="467" y="541"/>
                  </a:cubicBezTo>
                  <a:cubicBezTo>
                    <a:pt x="467" y="536"/>
                    <a:pt x="467" y="532"/>
                    <a:pt x="467" y="528"/>
                  </a:cubicBezTo>
                  <a:cubicBezTo>
                    <a:pt x="467" y="526"/>
                    <a:pt x="468" y="525"/>
                    <a:pt x="468" y="524"/>
                  </a:cubicBezTo>
                  <a:cubicBezTo>
                    <a:pt x="468" y="521"/>
                    <a:pt x="464" y="517"/>
                    <a:pt x="465" y="514"/>
                  </a:cubicBezTo>
                  <a:cubicBezTo>
                    <a:pt x="464" y="512"/>
                    <a:pt x="463" y="514"/>
                    <a:pt x="461" y="514"/>
                  </a:cubicBezTo>
                  <a:cubicBezTo>
                    <a:pt x="460" y="511"/>
                    <a:pt x="456" y="508"/>
                    <a:pt x="453" y="508"/>
                  </a:cubicBezTo>
                  <a:cubicBezTo>
                    <a:pt x="452" y="508"/>
                    <a:pt x="451" y="505"/>
                    <a:pt x="451" y="505"/>
                  </a:cubicBezTo>
                  <a:cubicBezTo>
                    <a:pt x="449" y="507"/>
                    <a:pt x="451" y="505"/>
                    <a:pt x="449" y="504"/>
                  </a:cubicBezTo>
                  <a:cubicBezTo>
                    <a:pt x="448" y="503"/>
                    <a:pt x="444" y="505"/>
                    <a:pt x="447" y="502"/>
                  </a:cubicBezTo>
                  <a:cubicBezTo>
                    <a:pt x="447" y="500"/>
                    <a:pt x="444" y="502"/>
                    <a:pt x="442" y="501"/>
                  </a:cubicBezTo>
                  <a:cubicBezTo>
                    <a:pt x="442" y="500"/>
                    <a:pt x="443" y="499"/>
                    <a:pt x="442" y="498"/>
                  </a:cubicBezTo>
                  <a:cubicBezTo>
                    <a:pt x="442" y="498"/>
                    <a:pt x="440" y="498"/>
                    <a:pt x="440" y="497"/>
                  </a:cubicBezTo>
                  <a:cubicBezTo>
                    <a:pt x="439" y="496"/>
                    <a:pt x="437" y="493"/>
                    <a:pt x="436" y="489"/>
                  </a:cubicBezTo>
                  <a:cubicBezTo>
                    <a:pt x="437" y="488"/>
                    <a:pt x="435" y="488"/>
                    <a:pt x="434" y="488"/>
                  </a:cubicBezTo>
                  <a:cubicBezTo>
                    <a:pt x="433" y="487"/>
                    <a:pt x="434" y="482"/>
                    <a:pt x="432" y="482"/>
                  </a:cubicBezTo>
                  <a:cubicBezTo>
                    <a:pt x="430" y="482"/>
                    <a:pt x="429" y="475"/>
                    <a:pt x="427" y="472"/>
                  </a:cubicBezTo>
                  <a:cubicBezTo>
                    <a:pt x="426" y="471"/>
                    <a:pt x="424" y="468"/>
                    <a:pt x="422" y="465"/>
                  </a:cubicBezTo>
                  <a:cubicBezTo>
                    <a:pt x="422" y="464"/>
                    <a:pt x="420" y="464"/>
                    <a:pt x="420" y="463"/>
                  </a:cubicBezTo>
                  <a:cubicBezTo>
                    <a:pt x="420" y="462"/>
                    <a:pt x="420" y="461"/>
                    <a:pt x="420" y="461"/>
                  </a:cubicBezTo>
                  <a:cubicBezTo>
                    <a:pt x="419" y="460"/>
                    <a:pt x="418" y="460"/>
                    <a:pt x="418" y="460"/>
                  </a:cubicBezTo>
                  <a:cubicBezTo>
                    <a:pt x="418" y="459"/>
                    <a:pt x="416" y="451"/>
                    <a:pt x="415" y="457"/>
                  </a:cubicBezTo>
                  <a:cubicBezTo>
                    <a:pt x="413" y="456"/>
                    <a:pt x="415" y="450"/>
                    <a:pt x="414" y="447"/>
                  </a:cubicBezTo>
                  <a:cubicBezTo>
                    <a:pt x="417" y="447"/>
                    <a:pt x="417" y="443"/>
                    <a:pt x="419" y="442"/>
                  </a:cubicBezTo>
                  <a:cubicBezTo>
                    <a:pt x="420" y="439"/>
                    <a:pt x="416" y="440"/>
                    <a:pt x="415" y="438"/>
                  </a:cubicBezTo>
                  <a:cubicBezTo>
                    <a:pt x="415" y="435"/>
                    <a:pt x="417" y="433"/>
                    <a:pt x="416" y="429"/>
                  </a:cubicBezTo>
                  <a:cubicBezTo>
                    <a:pt x="417" y="428"/>
                    <a:pt x="418" y="428"/>
                    <a:pt x="420" y="428"/>
                  </a:cubicBezTo>
                  <a:cubicBezTo>
                    <a:pt x="420" y="427"/>
                    <a:pt x="419" y="425"/>
                    <a:pt x="420" y="424"/>
                  </a:cubicBezTo>
                  <a:cubicBezTo>
                    <a:pt x="420" y="424"/>
                    <a:pt x="422" y="425"/>
                    <a:pt x="422" y="424"/>
                  </a:cubicBezTo>
                  <a:cubicBezTo>
                    <a:pt x="422" y="424"/>
                    <a:pt x="422" y="423"/>
                    <a:pt x="422" y="423"/>
                  </a:cubicBezTo>
                  <a:cubicBezTo>
                    <a:pt x="422" y="423"/>
                    <a:pt x="425" y="421"/>
                    <a:pt x="425" y="421"/>
                  </a:cubicBezTo>
                  <a:cubicBezTo>
                    <a:pt x="425" y="421"/>
                    <a:pt x="424" y="421"/>
                    <a:pt x="423" y="421"/>
                  </a:cubicBezTo>
                  <a:cubicBezTo>
                    <a:pt x="424" y="421"/>
                    <a:pt x="424" y="419"/>
                    <a:pt x="425" y="419"/>
                  </a:cubicBezTo>
                  <a:cubicBezTo>
                    <a:pt x="427" y="423"/>
                    <a:pt x="425" y="417"/>
                    <a:pt x="428" y="417"/>
                  </a:cubicBezTo>
                  <a:cubicBezTo>
                    <a:pt x="430" y="417"/>
                    <a:pt x="429" y="415"/>
                    <a:pt x="431" y="412"/>
                  </a:cubicBezTo>
                  <a:cubicBezTo>
                    <a:pt x="430" y="413"/>
                    <a:pt x="436" y="408"/>
                    <a:pt x="433" y="405"/>
                  </a:cubicBezTo>
                  <a:cubicBezTo>
                    <a:pt x="432" y="404"/>
                    <a:pt x="433" y="405"/>
                    <a:pt x="433" y="403"/>
                  </a:cubicBezTo>
                  <a:cubicBezTo>
                    <a:pt x="433" y="400"/>
                    <a:pt x="430" y="392"/>
                    <a:pt x="432" y="389"/>
                  </a:cubicBezTo>
                  <a:cubicBezTo>
                    <a:pt x="426" y="390"/>
                    <a:pt x="426" y="385"/>
                    <a:pt x="420" y="387"/>
                  </a:cubicBezTo>
                  <a:cubicBezTo>
                    <a:pt x="418" y="388"/>
                    <a:pt x="420" y="388"/>
                    <a:pt x="419" y="391"/>
                  </a:cubicBezTo>
                  <a:cubicBezTo>
                    <a:pt x="413" y="391"/>
                    <a:pt x="410" y="388"/>
                    <a:pt x="405" y="388"/>
                  </a:cubicBezTo>
                  <a:cubicBezTo>
                    <a:pt x="405" y="385"/>
                    <a:pt x="401" y="386"/>
                    <a:pt x="402" y="383"/>
                  </a:cubicBezTo>
                  <a:cubicBezTo>
                    <a:pt x="401" y="382"/>
                    <a:pt x="399" y="383"/>
                    <a:pt x="398" y="382"/>
                  </a:cubicBezTo>
                  <a:cubicBezTo>
                    <a:pt x="397" y="382"/>
                    <a:pt x="398" y="380"/>
                    <a:pt x="398" y="379"/>
                  </a:cubicBezTo>
                  <a:cubicBezTo>
                    <a:pt x="397" y="379"/>
                    <a:pt x="396" y="380"/>
                    <a:pt x="395" y="379"/>
                  </a:cubicBezTo>
                  <a:cubicBezTo>
                    <a:pt x="394" y="378"/>
                    <a:pt x="395" y="376"/>
                    <a:pt x="393" y="376"/>
                  </a:cubicBezTo>
                  <a:cubicBezTo>
                    <a:pt x="393" y="373"/>
                    <a:pt x="395" y="374"/>
                    <a:pt x="393" y="371"/>
                  </a:cubicBezTo>
                  <a:cubicBezTo>
                    <a:pt x="393" y="370"/>
                    <a:pt x="392" y="371"/>
                    <a:pt x="392" y="371"/>
                  </a:cubicBezTo>
                  <a:cubicBezTo>
                    <a:pt x="390" y="370"/>
                    <a:pt x="389" y="367"/>
                    <a:pt x="386" y="368"/>
                  </a:cubicBezTo>
                  <a:cubicBezTo>
                    <a:pt x="387" y="364"/>
                    <a:pt x="382" y="367"/>
                    <a:pt x="383" y="363"/>
                  </a:cubicBezTo>
                  <a:cubicBezTo>
                    <a:pt x="382" y="363"/>
                    <a:pt x="376" y="362"/>
                    <a:pt x="378" y="363"/>
                  </a:cubicBezTo>
                  <a:cubicBezTo>
                    <a:pt x="376" y="363"/>
                    <a:pt x="377" y="361"/>
                    <a:pt x="376" y="361"/>
                  </a:cubicBezTo>
                  <a:cubicBezTo>
                    <a:pt x="376" y="360"/>
                    <a:pt x="375" y="361"/>
                    <a:pt x="374" y="361"/>
                  </a:cubicBezTo>
                  <a:cubicBezTo>
                    <a:pt x="373" y="360"/>
                    <a:pt x="371" y="359"/>
                    <a:pt x="367" y="359"/>
                  </a:cubicBezTo>
                  <a:cubicBezTo>
                    <a:pt x="368" y="355"/>
                    <a:pt x="364" y="358"/>
                    <a:pt x="362" y="356"/>
                  </a:cubicBezTo>
                  <a:cubicBezTo>
                    <a:pt x="362" y="356"/>
                    <a:pt x="363" y="354"/>
                    <a:pt x="362" y="354"/>
                  </a:cubicBezTo>
                  <a:cubicBezTo>
                    <a:pt x="362" y="353"/>
                    <a:pt x="360" y="354"/>
                    <a:pt x="360" y="354"/>
                  </a:cubicBezTo>
                  <a:cubicBezTo>
                    <a:pt x="360" y="353"/>
                    <a:pt x="360" y="352"/>
                    <a:pt x="360" y="351"/>
                  </a:cubicBezTo>
                  <a:cubicBezTo>
                    <a:pt x="360" y="351"/>
                    <a:pt x="358" y="352"/>
                    <a:pt x="358" y="351"/>
                  </a:cubicBezTo>
                  <a:cubicBezTo>
                    <a:pt x="357" y="351"/>
                    <a:pt x="358" y="349"/>
                    <a:pt x="358" y="349"/>
                  </a:cubicBezTo>
                  <a:cubicBezTo>
                    <a:pt x="356" y="348"/>
                    <a:pt x="357" y="350"/>
                    <a:pt x="356" y="350"/>
                  </a:cubicBezTo>
                  <a:cubicBezTo>
                    <a:pt x="356" y="350"/>
                    <a:pt x="353" y="348"/>
                    <a:pt x="353" y="348"/>
                  </a:cubicBezTo>
                  <a:cubicBezTo>
                    <a:pt x="351" y="350"/>
                    <a:pt x="351" y="347"/>
                    <a:pt x="349" y="348"/>
                  </a:cubicBezTo>
                  <a:cubicBezTo>
                    <a:pt x="348" y="348"/>
                    <a:pt x="345" y="350"/>
                    <a:pt x="343" y="350"/>
                  </a:cubicBezTo>
                  <a:cubicBezTo>
                    <a:pt x="341" y="350"/>
                    <a:pt x="340" y="349"/>
                    <a:pt x="339" y="349"/>
                  </a:cubicBezTo>
                  <a:cubicBezTo>
                    <a:pt x="336" y="349"/>
                    <a:pt x="337" y="351"/>
                    <a:pt x="334" y="349"/>
                  </a:cubicBezTo>
                  <a:cubicBezTo>
                    <a:pt x="332" y="348"/>
                    <a:pt x="331" y="349"/>
                    <a:pt x="328" y="348"/>
                  </a:cubicBezTo>
                  <a:cubicBezTo>
                    <a:pt x="327" y="347"/>
                    <a:pt x="327" y="346"/>
                    <a:pt x="327" y="345"/>
                  </a:cubicBezTo>
                  <a:cubicBezTo>
                    <a:pt x="326" y="345"/>
                    <a:pt x="325" y="345"/>
                    <a:pt x="325" y="345"/>
                  </a:cubicBezTo>
                  <a:cubicBezTo>
                    <a:pt x="323" y="345"/>
                    <a:pt x="318" y="344"/>
                    <a:pt x="321" y="342"/>
                  </a:cubicBezTo>
                  <a:cubicBezTo>
                    <a:pt x="318" y="342"/>
                    <a:pt x="317" y="339"/>
                    <a:pt x="314" y="339"/>
                  </a:cubicBezTo>
                  <a:cubicBezTo>
                    <a:pt x="313" y="338"/>
                    <a:pt x="313" y="338"/>
                    <a:pt x="313" y="336"/>
                  </a:cubicBezTo>
                  <a:cubicBezTo>
                    <a:pt x="308" y="335"/>
                    <a:pt x="306" y="331"/>
                    <a:pt x="301" y="331"/>
                  </a:cubicBezTo>
                  <a:cubicBezTo>
                    <a:pt x="300" y="327"/>
                    <a:pt x="298" y="325"/>
                    <a:pt x="299" y="319"/>
                  </a:cubicBezTo>
                  <a:cubicBezTo>
                    <a:pt x="299" y="315"/>
                    <a:pt x="292" y="317"/>
                    <a:pt x="295" y="312"/>
                  </a:cubicBezTo>
                  <a:cubicBezTo>
                    <a:pt x="294" y="312"/>
                    <a:pt x="293" y="313"/>
                    <a:pt x="293" y="314"/>
                  </a:cubicBezTo>
                  <a:cubicBezTo>
                    <a:pt x="291" y="314"/>
                    <a:pt x="292" y="312"/>
                    <a:pt x="292" y="311"/>
                  </a:cubicBezTo>
                  <a:cubicBezTo>
                    <a:pt x="291" y="310"/>
                    <a:pt x="288" y="310"/>
                    <a:pt x="288" y="308"/>
                  </a:cubicBezTo>
                  <a:cubicBezTo>
                    <a:pt x="288" y="306"/>
                    <a:pt x="286" y="307"/>
                    <a:pt x="285" y="306"/>
                  </a:cubicBezTo>
                  <a:cubicBezTo>
                    <a:pt x="284" y="306"/>
                    <a:pt x="286" y="305"/>
                    <a:pt x="286" y="304"/>
                  </a:cubicBezTo>
                  <a:cubicBezTo>
                    <a:pt x="286" y="304"/>
                    <a:pt x="285" y="302"/>
                    <a:pt x="285" y="302"/>
                  </a:cubicBezTo>
                  <a:cubicBezTo>
                    <a:pt x="284" y="302"/>
                    <a:pt x="283" y="302"/>
                    <a:pt x="282" y="302"/>
                  </a:cubicBezTo>
                  <a:cubicBezTo>
                    <a:pt x="281" y="301"/>
                    <a:pt x="282" y="299"/>
                    <a:pt x="281" y="298"/>
                  </a:cubicBezTo>
                  <a:cubicBezTo>
                    <a:pt x="278" y="296"/>
                    <a:pt x="275" y="295"/>
                    <a:pt x="274" y="290"/>
                  </a:cubicBezTo>
                  <a:cubicBezTo>
                    <a:pt x="272" y="288"/>
                    <a:pt x="272" y="291"/>
                    <a:pt x="269" y="289"/>
                  </a:cubicBezTo>
                  <a:cubicBezTo>
                    <a:pt x="270" y="286"/>
                    <a:pt x="267" y="286"/>
                    <a:pt x="267" y="285"/>
                  </a:cubicBezTo>
                  <a:cubicBezTo>
                    <a:pt x="266" y="283"/>
                    <a:pt x="267" y="279"/>
                    <a:pt x="263" y="279"/>
                  </a:cubicBezTo>
                  <a:cubicBezTo>
                    <a:pt x="264" y="274"/>
                    <a:pt x="261" y="271"/>
                    <a:pt x="257" y="270"/>
                  </a:cubicBezTo>
                  <a:cubicBezTo>
                    <a:pt x="256" y="271"/>
                    <a:pt x="256" y="272"/>
                    <a:pt x="255" y="274"/>
                  </a:cubicBezTo>
                  <a:cubicBezTo>
                    <a:pt x="254" y="276"/>
                    <a:pt x="258" y="277"/>
                    <a:pt x="259" y="278"/>
                  </a:cubicBezTo>
                  <a:cubicBezTo>
                    <a:pt x="259" y="279"/>
                    <a:pt x="258" y="280"/>
                    <a:pt x="259" y="281"/>
                  </a:cubicBezTo>
                  <a:cubicBezTo>
                    <a:pt x="259" y="281"/>
                    <a:pt x="260" y="280"/>
                    <a:pt x="260" y="281"/>
                  </a:cubicBezTo>
                  <a:cubicBezTo>
                    <a:pt x="261" y="282"/>
                    <a:pt x="259" y="285"/>
                    <a:pt x="261" y="285"/>
                  </a:cubicBezTo>
                  <a:cubicBezTo>
                    <a:pt x="263" y="285"/>
                    <a:pt x="262" y="288"/>
                    <a:pt x="263" y="291"/>
                  </a:cubicBezTo>
                  <a:cubicBezTo>
                    <a:pt x="264" y="292"/>
                    <a:pt x="264" y="291"/>
                    <a:pt x="265" y="292"/>
                  </a:cubicBezTo>
                  <a:cubicBezTo>
                    <a:pt x="265" y="295"/>
                    <a:pt x="268" y="294"/>
                    <a:pt x="267" y="298"/>
                  </a:cubicBezTo>
                  <a:cubicBezTo>
                    <a:pt x="267" y="300"/>
                    <a:pt x="269" y="299"/>
                    <a:pt x="270" y="299"/>
                  </a:cubicBezTo>
                  <a:cubicBezTo>
                    <a:pt x="270" y="301"/>
                    <a:pt x="272" y="301"/>
                    <a:pt x="272" y="302"/>
                  </a:cubicBezTo>
                  <a:cubicBezTo>
                    <a:pt x="272" y="303"/>
                    <a:pt x="270" y="304"/>
                    <a:pt x="270" y="304"/>
                  </a:cubicBezTo>
                  <a:cubicBezTo>
                    <a:pt x="271" y="306"/>
                    <a:pt x="274" y="305"/>
                    <a:pt x="273" y="309"/>
                  </a:cubicBezTo>
                  <a:cubicBezTo>
                    <a:pt x="271" y="307"/>
                    <a:pt x="271" y="305"/>
                    <a:pt x="267" y="306"/>
                  </a:cubicBezTo>
                  <a:cubicBezTo>
                    <a:pt x="269" y="302"/>
                    <a:pt x="264" y="303"/>
                    <a:pt x="265" y="299"/>
                  </a:cubicBezTo>
                  <a:cubicBezTo>
                    <a:pt x="264" y="297"/>
                    <a:pt x="262" y="297"/>
                    <a:pt x="261" y="296"/>
                  </a:cubicBezTo>
                  <a:cubicBezTo>
                    <a:pt x="260" y="295"/>
                    <a:pt x="259" y="294"/>
                    <a:pt x="259" y="292"/>
                  </a:cubicBezTo>
                  <a:cubicBezTo>
                    <a:pt x="256" y="292"/>
                    <a:pt x="255" y="292"/>
                    <a:pt x="254" y="290"/>
                  </a:cubicBezTo>
                  <a:cubicBezTo>
                    <a:pt x="254" y="287"/>
                    <a:pt x="255" y="289"/>
                    <a:pt x="256" y="289"/>
                  </a:cubicBezTo>
                  <a:cubicBezTo>
                    <a:pt x="258" y="284"/>
                    <a:pt x="252" y="285"/>
                    <a:pt x="253" y="281"/>
                  </a:cubicBezTo>
                  <a:cubicBezTo>
                    <a:pt x="251" y="280"/>
                    <a:pt x="250" y="278"/>
                    <a:pt x="247" y="278"/>
                  </a:cubicBezTo>
                  <a:cubicBezTo>
                    <a:pt x="247" y="275"/>
                    <a:pt x="249" y="275"/>
                    <a:pt x="247" y="272"/>
                  </a:cubicBezTo>
                  <a:cubicBezTo>
                    <a:pt x="247" y="272"/>
                    <a:pt x="246" y="271"/>
                    <a:pt x="246" y="271"/>
                  </a:cubicBezTo>
                  <a:cubicBezTo>
                    <a:pt x="244" y="269"/>
                    <a:pt x="245" y="264"/>
                    <a:pt x="240" y="265"/>
                  </a:cubicBezTo>
                  <a:cubicBezTo>
                    <a:pt x="241" y="264"/>
                    <a:pt x="241" y="263"/>
                    <a:pt x="240" y="262"/>
                  </a:cubicBezTo>
                  <a:cubicBezTo>
                    <a:pt x="240" y="262"/>
                    <a:pt x="239" y="259"/>
                    <a:pt x="239" y="259"/>
                  </a:cubicBezTo>
                  <a:cubicBezTo>
                    <a:pt x="238" y="259"/>
                    <a:pt x="236" y="260"/>
                    <a:pt x="235" y="259"/>
                  </a:cubicBezTo>
                  <a:cubicBezTo>
                    <a:pt x="234" y="259"/>
                    <a:pt x="237" y="258"/>
                    <a:pt x="237" y="258"/>
                  </a:cubicBezTo>
                  <a:cubicBezTo>
                    <a:pt x="237" y="256"/>
                    <a:pt x="230" y="255"/>
                    <a:pt x="227" y="253"/>
                  </a:cubicBezTo>
                  <a:cubicBezTo>
                    <a:pt x="226" y="253"/>
                    <a:pt x="226" y="252"/>
                    <a:pt x="226" y="251"/>
                  </a:cubicBezTo>
                  <a:cubicBezTo>
                    <a:pt x="225" y="250"/>
                    <a:pt x="224" y="249"/>
                    <a:pt x="223" y="248"/>
                  </a:cubicBezTo>
                  <a:cubicBezTo>
                    <a:pt x="222" y="247"/>
                    <a:pt x="222" y="243"/>
                    <a:pt x="221" y="241"/>
                  </a:cubicBezTo>
                  <a:cubicBezTo>
                    <a:pt x="221" y="240"/>
                    <a:pt x="219" y="240"/>
                    <a:pt x="219" y="239"/>
                  </a:cubicBezTo>
                  <a:cubicBezTo>
                    <a:pt x="218" y="238"/>
                    <a:pt x="219" y="235"/>
                    <a:pt x="216" y="236"/>
                  </a:cubicBezTo>
                  <a:cubicBezTo>
                    <a:pt x="217" y="231"/>
                    <a:pt x="214" y="228"/>
                    <a:pt x="212" y="225"/>
                  </a:cubicBezTo>
                  <a:cubicBezTo>
                    <a:pt x="210" y="224"/>
                    <a:pt x="211" y="221"/>
                    <a:pt x="208" y="222"/>
                  </a:cubicBezTo>
                  <a:cubicBezTo>
                    <a:pt x="210" y="208"/>
                    <a:pt x="208" y="200"/>
                    <a:pt x="208" y="183"/>
                  </a:cubicBezTo>
                  <a:cubicBezTo>
                    <a:pt x="208" y="182"/>
                    <a:pt x="207" y="182"/>
                    <a:pt x="207" y="180"/>
                  </a:cubicBezTo>
                  <a:cubicBezTo>
                    <a:pt x="206" y="180"/>
                    <a:pt x="205" y="179"/>
                    <a:pt x="204" y="178"/>
                  </a:cubicBezTo>
                  <a:cubicBezTo>
                    <a:pt x="204" y="178"/>
                    <a:pt x="204" y="177"/>
                    <a:pt x="202" y="177"/>
                  </a:cubicBezTo>
                  <a:cubicBezTo>
                    <a:pt x="201" y="171"/>
                    <a:pt x="197" y="168"/>
                    <a:pt x="193" y="164"/>
                  </a:cubicBezTo>
                  <a:cubicBezTo>
                    <a:pt x="192" y="163"/>
                    <a:pt x="191" y="163"/>
                    <a:pt x="192" y="162"/>
                  </a:cubicBezTo>
                  <a:cubicBezTo>
                    <a:pt x="192" y="162"/>
                    <a:pt x="195" y="163"/>
                    <a:pt x="195" y="162"/>
                  </a:cubicBezTo>
                  <a:cubicBezTo>
                    <a:pt x="197" y="162"/>
                    <a:pt x="197" y="165"/>
                    <a:pt x="200" y="164"/>
                  </a:cubicBezTo>
                  <a:cubicBezTo>
                    <a:pt x="201" y="165"/>
                    <a:pt x="201" y="167"/>
                    <a:pt x="201" y="169"/>
                  </a:cubicBezTo>
                  <a:cubicBezTo>
                    <a:pt x="207" y="168"/>
                    <a:pt x="208" y="172"/>
                    <a:pt x="212" y="173"/>
                  </a:cubicBezTo>
                  <a:cubicBezTo>
                    <a:pt x="211" y="178"/>
                    <a:pt x="213" y="179"/>
                    <a:pt x="215" y="180"/>
                  </a:cubicBezTo>
                  <a:cubicBezTo>
                    <a:pt x="216" y="180"/>
                    <a:pt x="217" y="178"/>
                    <a:pt x="216" y="177"/>
                  </a:cubicBezTo>
                  <a:cubicBezTo>
                    <a:pt x="216" y="176"/>
                    <a:pt x="214" y="175"/>
                    <a:pt x="214" y="175"/>
                  </a:cubicBezTo>
                  <a:cubicBezTo>
                    <a:pt x="213" y="173"/>
                    <a:pt x="213" y="171"/>
                    <a:pt x="213" y="170"/>
                  </a:cubicBezTo>
                  <a:cubicBezTo>
                    <a:pt x="213" y="169"/>
                    <a:pt x="212" y="169"/>
                    <a:pt x="212" y="169"/>
                  </a:cubicBezTo>
                  <a:cubicBezTo>
                    <a:pt x="211" y="168"/>
                    <a:pt x="212" y="167"/>
                    <a:pt x="213" y="168"/>
                  </a:cubicBezTo>
                  <a:cubicBezTo>
                    <a:pt x="211" y="165"/>
                    <a:pt x="209" y="165"/>
                    <a:pt x="209" y="163"/>
                  </a:cubicBezTo>
                  <a:cubicBezTo>
                    <a:pt x="204" y="163"/>
                    <a:pt x="203" y="159"/>
                    <a:pt x="197" y="159"/>
                  </a:cubicBezTo>
                  <a:cubicBezTo>
                    <a:pt x="199" y="155"/>
                    <a:pt x="194" y="158"/>
                    <a:pt x="195" y="155"/>
                  </a:cubicBezTo>
                  <a:cubicBezTo>
                    <a:pt x="194" y="153"/>
                    <a:pt x="192" y="155"/>
                    <a:pt x="190" y="152"/>
                  </a:cubicBezTo>
                  <a:cubicBezTo>
                    <a:pt x="190" y="151"/>
                    <a:pt x="192" y="151"/>
                    <a:pt x="193" y="151"/>
                  </a:cubicBezTo>
                  <a:cubicBezTo>
                    <a:pt x="194" y="148"/>
                    <a:pt x="189" y="150"/>
                    <a:pt x="189" y="150"/>
                  </a:cubicBezTo>
                  <a:cubicBezTo>
                    <a:pt x="188" y="149"/>
                    <a:pt x="189" y="148"/>
                    <a:pt x="188" y="148"/>
                  </a:cubicBezTo>
                  <a:cubicBezTo>
                    <a:pt x="188" y="147"/>
                    <a:pt x="186" y="148"/>
                    <a:pt x="186" y="148"/>
                  </a:cubicBezTo>
                  <a:cubicBezTo>
                    <a:pt x="185" y="147"/>
                    <a:pt x="187" y="146"/>
                    <a:pt x="187" y="145"/>
                  </a:cubicBezTo>
                  <a:cubicBezTo>
                    <a:pt x="186" y="143"/>
                    <a:pt x="185" y="146"/>
                    <a:pt x="183" y="145"/>
                  </a:cubicBezTo>
                  <a:cubicBezTo>
                    <a:pt x="181" y="143"/>
                    <a:pt x="182" y="141"/>
                    <a:pt x="181" y="139"/>
                  </a:cubicBezTo>
                  <a:cubicBezTo>
                    <a:pt x="180" y="138"/>
                    <a:pt x="179" y="138"/>
                    <a:pt x="177" y="138"/>
                  </a:cubicBezTo>
                  <a:cubicBezTo>
                    <a:pt x="182" y="131"/>
                    <a:pt x="168" y="136"/>
                    <a:pt x="169" y="129"/>
                  </a:cubicBezTo>
                  <a:cubicBezTo>
                    <a:pt x="170" y="129"/>
                    <a:pt x="172" y="129"/>
                    <a:pt x="173" y="129"/>
                  </a:cubicBezTo>
                  <a:cubicBezTo>
                    <a:pt x="173" y="126"/>
                    <a:pt x="167" y="129"/>
                    <a:pt x="169" y="125"/>
                  </a:cubicBezTo>
                  <a:cubicBezTo>
                    <a:pt x="167" y="125"/>
                    <a:pt x="164" y="125"/>
                    <a:pt x="162" y="125"/>
                  </a:cubicBezTo>
                  <a:cubicBezTo>
                    <a:pt x="165" y="123"/>
                    <a:pt x="161" y="122"/>
                    <a:pt x="163" y="122"/>
                  </a:cubicBezTo>
                  <a:cubicBezTo>
                    <a:pt x="164" y="119"/>
                    <a:pt x="160" y="120"/>
                    <a:pt x="161" y="120"/>
                  </a:cubicBezTo>
                  <a:cubicBezTo>
                    <a:pt x="159" y="118"/>
                    <a:pt x="161" y="117"/>
                    <a:pt x="159" y="115"/>
                  </a:cubicBezTo>
                  <a:cubicBezTo>
                    <a:pt x="156" y="115"/>
                    <a:pt x="154" y="115"/>
                    <a:pt x="152" y="115"/>
                  </a:cubicBezTo>
                  <a:cubicBezTo>
                    <a:pt x="152" y="113"/>
                    <a:pt x="153" y="112"/>
                    <a:pt x="154" y="110"/>
                  </a:cubicBezTo>
                  <a:cubicBezTo>
                    <a:pt x="153" y="108"/>
                    <a:pt x="150" y="109"/>
                    <a:pt x="153" y="106"/>
                  </a:cubicBezTo>
                  <a:cubicBezTo>
                    <a:pt x="149" y="107"/>
                    <a:pt x="146" y="108"/>
                    <a:pt x="141" y="107"/>
                  </a:cubicBezTo>
                  <a:cubicBezTo>
                    <a:pt x="141" y="104"/>
                    <a:pt x="138" y="103"/>
                    <a:pt x="135" y="102"/>
                  </a:cubicBezTo>
                  <a:cubicBezTo>
                    <a:pt x="134" y="101"/>
                    <a:pt x="132" y="101"/>
                    <a:pt x="132" y="100"/>
                  </a:cubicBezTo>
                  <a:cubicBezTo>
                    <a:pt x="131" y="100"/>
                    <a:pt x="132" y="98"/>
                    <a:pt x="132" y="98"/>
                  </a:cubicBezTo>
                  <a:cubicBezTo>
                    <a:pt x="131" y="98"/>
                    <a:pt x="129" y="98"/>
                    <a:pt x="129" y="97"/>
                  </a:cubicBezTo>
                  <a:cubicBezTo>
                    <a:pt x="125" y="95"/>
                    <a:pt x="117" y="99"/>
                    <a:pt x="115" y="97"/>
                  </a:cubicBezTo>
                  <a:cubicBezTo>
                    <a:pt x="115" y="97"/>
                    <a:pt x="115" y="96"/>
                    <a:pt x="115" y="96"/>
                  </a:cubicBezTo>
                  <a:cubicBezTo>
                    <a:pt x="114" y="96"/>
                    <a:pt x="113" y="97"/>
                    <a:pt x="113" y="97"/>
                  </a:cubicBezTo>
                  <a:cubicBezTo>
                    <a:pt x="111" y="97"/>
                    <a:pt x="111" y="93"/>
                    <a:pt x="107" y="95"/>
                  </a:cubicBezTo>
                  <a:cubicBezTo>
                    <a:pt x="107" y="92"/>
                    <a:pt x="101" y="93"/>
                    <a:pt x="104" y="90"/>
                  </a:cubicBezTo>
                  <a:cubicBezTo>
                    <a:pt x="103" y="90"/>
                    <a:pt x="103" y="91"/>
                    <a:pt x="102" y="91"/>
                  </a:cubicBezTo>
                  <a:cubicBezTo>
                    <a:pt x="102" y="91"/>
                    <a:pt x="100" y="90"/>
                    <a:pt x="101" y="90"/>
                  </a:cubicBezTo>
                  <a:cubicBezTo>
                    <a:pt x="98" y="90"/>
                    <a:pt x="97" y="93"/>
                    <a:pt x="95" y="91"/>
                  </a:cubicBezTo>
                  <a:cubicBezTo>
                    <a:pt x="92" y="91"/>
                    <a:pt x="94" y="95"/>
                    <a:pt x="94" y="97"/>
                  </a:cubicBezTo>
                  <a:cubicBezTo>
                    <a:pt x="93" y="96"/>
                    <a:pt x="92" y="95"/>
                    <a:pt x="90" y="96"/>
                  </a:cubicBezTo>
                  <a:cubicBezTo>
                    <a:pt x="89" y="96"/>
                    <a:pt x="90" y="98"/>
                    <a:pt x="89" y="98"/>
                  </a:cubicBezTo>
                  <a:cubicBezTo>
                    <a:pt x="88" y="99"/>
                    <a:pt x="84" y="98"/>
                    <a:pt x="82" y="99"/>
                  </a:cubicBezTo>
                  <a:cubicBezTo>
                    <a:pt x="81" y="100"/>
                    <a:pt x="81" y="101"/>
                    <a:pt x="80" y="102"/>
                  </a:cubicBezTo>
                  <a:cubicBezTo>
                    <a:pt x="78" y="102"/>
                    <a:pt x="77" y="100"/>
                    <a:pt x="75" y="100"/>
                  </a:cubicBezTo>
                  <a:cubicBezTo>
                    <a:pt x="77" y="99"/>
                    <a:pt x="80" y="98"/>
                    <a:pt x="79" y="93"/>
                  </a:cubicBezTo>
                  <a:cubicBezTo>
                    <a:pt x="81" y="94"/>
                    <a:pt x="81" y="92"/>
                    <a:pt x="81" y="91"/>
                  </a:cubicBezTo>
                  <a:cubicBezTo>
                    <a:pt x="81" y="90"/>
                    <a:pt x="79" y="90"/>
                    <a:pt x="77" y="90"/>
                  </a:cubicBezTo>
                  <a:cubicBezTo>
                    <a:pt x="76" y="91"/>
                    <a:pt x="76" y="93"/>
                    <a:pt x="74" y="95"/>
                  </a:cubicBezTo>
                  <a:cubicBezTo>
                    <a:pt x="73" y="95"/>
                    <a:pt x="73" y="97"/>
                    <a:pt x="71" y="97"/>
                  </a:cubicBezTo>
                  <a:cubicBezTo>
                    <a:pt x="70" y="97"/>
                    <a:pt x="70" y="100"/>
                    <a:pt x="68" y="99"/>
                  </a:cubicBezTo>
                  <a:cubicBezTo>
                    <a:pt x="68" y="101"/>
                    <a:pt x="67" y="101"/>
                    <a:pt x="66" y="102"/>
                  </a:cubicBezTo>
                  <a:cubicBezTo>
                    <a:pt x="66" y="103"/>
                    <a:pt x="66" y="105"/>
                    <a:pt x="66" y="106"/>
                  </a:cubicBezTo>
                  <a:cubicBezTo>
                    <a:pt x="62" y="108"/>
                    <a:pt x="61" y="111"/>
                    <a:pt x="59" y="113"/>
                  </a:cubicBezTo>
                  <a:cubicBezTo>
                    <a:pt x="58" y="114"/>
                    <a:pt x="57" y="113"/>
                    <a:pt x="56" y="113"/>
                  </a:cubicBezTo>
                  <a:cubicBezTo>
                    <a:pt x="56" y="114"/>
                    <a:pt x="57" y="115"/>
                    <a:pt x="56" y="116"/>
                  </a:cubicBezTo>
                  <a:cubicBezTo>
                    <a:pt x="56" y="116"/>
                    <a:pt x="51" y="116"/>
                    <a:pt x="53" y="117"/>
                  </a:cubicBezTo>
                  <a:cubicBezTo>
                    <a:pt x="55" y="119"/>
                    <a:pt x="50" y="118"/>
                    <a:pt x="48" y="120"/>
                  </a:cubicBezTo>
                  <a:cubicBezTo>
                    <a:pt x="48" y="121"/>
                    <a:pt x="46" y="125"/>
                    <a:pt x="46" y="124"/>
                  </a:cubicBezTo>
                  <a:cubicBezTo>
                    <a:pt x="44" y="123"/>
                    <a:pt x="45" y="123"/>
                    <a:pt x="44" y="125"/>
                  </a:cubicBezTo>
                  <a:cubicBezTo>
                    <a:pt x="43" y="125"/>
                    <a:pt x="41" y="125"/>
                    <a:pt x="40" y="125"/>
                  </a:cubicBezTo>
                  <a:cubicBezTo>
                    <a:pt x="37" y="126"/>
                    <a:pt x="42" y="127"/>
                    <a:pt x="36" y="128"/>
                  </a:cubicBezTo>
                  <a:cubicBezTo>
                    <a:pt x="34" y="128"/>
                    <a:pt x="32" y="127"/>
                    <a:pt x="29" y="129"/>
                  </a:cubicBezTo>
                  <a:cubicBezTo>
                    <a:pt x="27" y="130"/>
                    <a:pt x="27" y="133"/>
                    <a:pt x="24" y="131"/>
                  </a:cubicBezTo>
                  <a:cubicBezTo>
                    <a:pt x="24" y="128"/>
                    <a:pt x="28" y="129"/>
                    <a:pt x="30" y="128"/>
                  </a:cubicBezTo>
                  <a:cubicBezTo>
                    <a:pt x="31" y="127"/>
                    <a:pt x="31" y="128"/>
                    <a:pt x="31" y="126"/>
                  </a:cubicBezTo>
                  <a:cubicBezTo>
                    <a:pt x="32" y="125"/>
                    <a:pt x="35" y="125"/>
                    <a:pt x="36" y="125"/>
                  </a:cubicBezTo>
                  <a:cubicBezTo>
                    <a:pt x="38" y="125"/>
                    <a:pt x="37" y="122"/>
                    <a:pt x="37" y="122"/>
                  </a:cubicBezTo>
                  <a:cubicBezTo>
                    <a:pt x="38" y="121"/>
                    <a:pt x="39" y="124"/>
                    <a:pt x="41" y="120"/>
                  </a:cubicBezTo>
                  <a:cubicBezTo>
                    <a:pt x="41" y="120"/>
                    <a:pt x="42" y="121"/>
                    <a:pt x="42" y="119"/>
                  </a:cubicBezTo>
                  <a:cubicBezTo>
                    <a:pt x="42" y="118"/>
                    <a:pt x="45" y="118"/>
                    <a:pt x="47" y="117"/>
                  </a:cubicBezTo>
                  <a:cubicBezTo>
                    <a:pt x="47" y="115"/>
                    <a:pt x="47" y="113"/>
                    <a:pt x="47" y="111"/>
                  </a:cubicBezTo>
                  <a:cubicBezTo>
                    <a:pt x="50" y="115"/>
                    <a:pt x="47" y="108"/>
                    <a:pt x="51" y="109"/>
                  </a:cubicBezTo>
                  <a:cubicBezTo>
                    <a:pt x="52" y="106"/>
                    <a:pt x="46" y="109"/>
                    <a:pt x="48" y="105"/>
                  </a:cubicBezTo>
                  <a:cubicBezTo>
                    <a:pt x="47" y="108"/>
                    <a:pt x="40" y="105"/>
                    <a:pt x="39" y="107"/>
                  </a:cubicBezTo>
                  <a:cubicBezTo>
                    <a:pt x="37" y="108"/>
                    <a:pt x="38" y="106"/>
                    <a:pt x="37" y="105"/>
                  </a:cubicBezTo>
                  <a:cubicBezTo>
                    <a:pt x="36" y="104"/>
                    <a:pt x="32" y="106"/>
                    <a:pt x="30" y="105"/>
                  </a:cubicBezTo>
                  <a:cubicBezTo>
                    <a:pt x="31" y="103"/>
                    <a:pt x="28" y="104"/>
                    <a:pt x="28" y="103"/>
                  </a:cubicBezTo>
                  <a:cubicBezTo>
                    <a:pt x="27" y="102"/>
                    <a:pt x="29" y="101"/>
                    <a:pt x="29" y="102"/>
                  </a:cubicBezTo>
                  <a:cubicBezTo>
                    <a:pt x="27" y="98"/>
                    <a:pt x="25" y="99"/>
                    <a:pt x="23" y="96"/>
                  </a:cubicBezTo>
                  <a:cubicBezTo>
                    <a:pt x="22" y="97"/>
                    <a:pt x="18" y="97"/>
                    <a:pt x="15" y="97"/>
                  </a:cubicBezTo>
                  <a:cubicBezTo>
                    <a:pt x="15" y="96"/>
                    <a:pt x="15" y="95"/>
                    <a:pt x="16" y="95"/>
                  </a:cubicBezTo>
                  <a:cubicBezTo>
                    <a:pt x="15" y="92"/>
                    <a:pt x="11" y="93"/>
                    <a:pt x="13" y="89"/>
                  </a:cubicBezTo>
                  <a:cubicBezTo>
                    <a:pt x="12" y="87"/>
                    <a:pt x="11" y="86"/>
                    <a:pt x="10" y="87"/>
                  </a:cubicBezTo>
                  <a:cubicBezTo>
                    <a:pt x="7" y="87"/>
                    <a:pt x="10" y="84"/>
                    <a:pt x="10" y="83"/>
                  </a:cubicBezTo>
                  <a:cubicBezTo>
                    <a:pt x="10" y="82"/>
                    <a:pt x="10" y="81"/>
                    <a:pt x="10" y="80"/>
                  </a:cubicBezTo>
                  <a:cubicBezTo>
                    <a:pt x="10" y="80"/>
                    <a:pt x="12" y="81"/>
                    <a:pt x="13" y="80"/>
                  </a:cubicBezTo>
                  <a:cubicBezTo>
                    <a:pt x="13" y="79"/>
                    <a:pt x="13" y="78"/>
                    <a:pt x="14" y="77"/>
                  </a:cubicBezTo>
                  <a:cubicBezTo>
                    <a:pt x="17" y="76"/>
                    <a:pt x="21" y="76"/>
                    <a:pt x="23" y="75"/>
                  </a:cubicBezTo>
                  <a:cubicBezTo>
                    <a:pt x="25" y="74"/>
                    <a:pt x="26" y="74"/>
                    <a:pt x="28" y="73"/>
                  </a:cubicBezTo>
                  <a:cubicBezTo>
                    <a:pt x="30" y="72"/>
                    <a:pt x="26" y="70"/>
                    <a:pt x="33" y="71"/>
                  </a:cubicBezTo>
                  <a:cubicBezTo>
                    <a:pt x="32" y="68"/>
                    <a:pt x="32" y="66"/>
                    <a:pt x="30" y="62"/>
                  </a:cubicBezTo>
                  <a:cubicBezTo>
                    <a:pt x="28" y="59"/>
                    <a:pt x="21" y="66"/>
                    <a:pt x="18" y="63"/>
                  </a:cubicBezTo>
                  <a:cubicBezTo>
                    <a:pt x="16" y="61"/>
                    <a:pt x="18" y="64"/>
                    <a:pt x="14" y="64"/>
                  </a:cubicBezTo>
                  <a:cubicBezTo>
                    <a:pt x="13" y="62"/>
                    <a:pt x="8" y="63"/>
                    <a:pt x="6" y="62"/>
                  </a:cubicBezTo>
                  <a:cubicBezTo>
                    <a:pt x="5" y="61"/>
                    <a:pt x="8" y="59"/>
                    <a:pt x="6" y="59"/>
                  </a:cubicBezTo>
                  <a:cubicBezTo>
                    <a:pt x="3" y="59"/>
                    <a:pt x="1" y="58"/>
                    <a:pt x="1" y="55"/>
                  </a:cubicBezTo>
                  <a:cubicBezTo>
                    <a:pt x="8" y="55"/>
                    <a:pt x="0" y="51"/>
                    <a:pt x="8" y="52"/>
                  </a:cubicBezTo>
                  <a:cubicBezTo>
                    <a:pt x="9" y="52"/>
                    <a:pt x="9" y="51"/>
                    <a:pt x="8" y="51"/>
                  </a:cubicBezTo>
                  <a:cubicBezTo>
                    <a:pt x="8" y="49"/>
                    <a:pt x="10" y="51"/>
                    <a:pt x="10" y="51"/>
                  </a:cubicBezTo>
                  <a:cubicBezTo>
                    <a:pt x="12" y="51"/>
                    <a:pt x="13" y="49"/>
                    <a:pt x="15" y="50"/>
                  </a:cubicBezTo>
                  <a:cubicBezTo>
                    <a:pt x="15" y="50"/>
                    <a:pt x="16" y="52"/>
                    <a:pt x="17" y="52"/>
                  </a:cubicBezTo>
                  <a:cubicBezTo>
                    <a:pt x="20" y="53"/>
                    <a:pt x="22" y="51"/>
                    <a:pt x="26" y="52"/>
                  </a:cubicBezTo>
                  <a:cubicBezTo>
                    <a:pt x="27" y="53"/>
                    <a:pt x="27" y="53"/>
                    <a:pt x="29" y="52"/>
                  </a:cubicBezTo>
                  <a:cubicBezTo>
                    <a:pt x="31" y="52"/>
                    <a:pt x="29" y="51"/>
                    <a:pt x="29" y="50"/>
                  </a:cubicBezTo>
                  <a:cubicBezTo>
                    <a:pt x="30" y="50"/>
                    <a:pt x="31" y="50"/>
                    <a:pt x="31" y="49"/>
                  </a:cubicBezTo>
                  <a:cubicBezTo>
                    <a:pt x="32" y="46"/>
                    <a:pt x="26" y="49"/>
                    <a:pt x="28" y="45"/>
                  </a:cubicBezTo>
                  <a:cubicBezTo>
                    <a:pt x="25" y="44"/>
                    <a:pt x="22" y="43"/>
                    <a:pt x="18" y="43"/>
                  </a:cubicBezTo>
                  <a:cubicBezTo>
                    <a:pt x="20" y="41"/>
                    <a:pt x="20" y="41"/>
                    <a:pt x="17" y="39"/>
                  </a:cubicBezTo>
                  <a:cubicBezTo>
                    <a:pt x="17" y="39"/>
                    <a:pt x="16" y="38"/>
                    <a:pt x="16" y="38"/>
                  </a:cubicBezTo>
                  <a:cubicBezTo>
                    <a:pt x="15" y="37"/>
                    <a:pt x="13" y="38"/>
                    <a:pt x="11" y="37"/>
                  </a:cubicBezTo>
                  <a:cubicBezTo>
                    <a:pt x="12" y="37"/>
                    <a:pt x="14" y="33"/>
                    <a:pt x="11" y="33"/>
                  </a:cubicBezTo>
                  <a:cubicBezTo>
                    <a:pt x="11" y="33"/>
                    <a:pt x="11" y="35"/>
                    <a:pt x="10" y="35"/>
                  </a:cubicBezTo>
                  <a:cubicBezTo>
                    <a:pt x="9" y="34"/>
                    <a:pt x="8" y="33"/>
                    <a:pt x="7" y="33"/>
                  </a:cubicBezTo>
                  <a:cubicBezTo>
                    <a:pt x="9" y="30"/>
                    <a:pt x="14" y="29"/>
                    <a:pt x="18" y="27"/>
                  </a:cubicBezTo>
                  <a:cubicBezTo>
                    <a:pt x="17" y="23"/>
                    <a:pt x="22" y="23"/>
                    <a:pt x="23" y="22"/>
                  </a:cubicBezTo>
                  <a:cubicBezTo>
                    <a:pt x="24" y="20"/>
                    <a:pt x="23" y="18"/>
                    <a:pt x="24" y="17"/>
                  </a:cubicBezTo>
                  <a:cubicBezTo>
                    <a:pt x="27" y="20"/>
                    <a:pt x="27" y="18"/>
                    <a:pt x="33" y="18"/>
                  </a:cubicBezTo>
                  <a:cubicBezTo>
                    <a:pt x="35" y="15"/>
                    <a:pt x="39" y="12"/>
                    <a:pt x="46" y="13"/>
                  </a:cubicBezTo>
                  <a:cubicBezTo>
                    <a:pt x="47" y="14"/>
                    <a:pt x="46" y="11"/>
                    <a:pt x="47" y="11"/>
                  </a:cubicBezTo>
                  <a:cubicBezTo>
                    <a:pt x="49" y="10"/>
                    <a:pt x="53" y="12"/>
                    <a:pt x="54" y="9"/>
                  </a:cubicBezTo>
                  <a:cubicBezTo>
                    <a:pt x="55" y="8"/>
                    <a:pt x="55" y="11"/>
                    <a:pt x="56" y="11"/>
                  </a:cubicBezTo>
                  <a:cubicBezTo>
                    <a:pt x="58" y="12"/>
                    <a:pt x="60" y="10"/>
                    <a:pt x="60" y="13"/>
                  </a:cubicBezTo>
                  <a:cubicBezTo>
                    <a:pt x="65" y="13"/>
                    <a:pt x="70" y="13"/>
                    <a:pt x="75" y="13"/>
                  </a:cubicBezTo>
                  <a:cubicBezTo>
                    <a:pt x="70" y="18"/>
                    <a:pt x="83" y="11"/>
                    <a:pt x="79" y="17"/>
                  </a:cubicBezTo>
                  <a:cubicBezTo>
                    <a:pt x="81" y="17"/>
                    <a:pt x="83" y="17"/>
                    <a:pt x="83" y="14"/>
                  </a:cubicBezTo>
                  <a:cubicBezTo>
                    <a:pt x="86" y="17"/>
                    <a:pt x="90" y="16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6" y="18"/>
                    <a:pt x="96" y="19"/>
                    <a:pt x="97" y="19"/>
                  </a:cubicBezTo>
                  <a:cubicBezTo>
                    <a:pt x="100" y="20"/>
                    <a:pt x="101" y="17"/>
                    <a:pt x="103" y="19"/>
                  </a:cubicBezTo>
                  <a:cubicBezTo>
                    <a:pt x="104" y="20"/>
                    <a:pt x="117" y="19"/>
                    <a:pt x="119" y="20"/>
                  </a:cubicBezTo>
                  <a:cubicBezTo>
                    <a:pt x="120" y="21"/>
                    <a:pt x="127" y="22"/>
                    <a:pt x="132" y="23"/>
                  </a:cubicBezTo>
                  <a:cubicBezTo>
                    <a:pt x="133" y="24"/>
                    <a:pt x="135" y="25"/>
                    <a:pt x="135" y="27"/>
                  </a:cubicBezTo>
                  <a:cubicBezTo>
                    <a:pt x="139" y="28"/>
                    <a:pt x="141" y="30"/>
                    <a:pt x="144" y="29"/>
                  </a:cubicBezTo>
                  <a:cubicBezTo>
                    <a:pt x="145" y="32"/>
                    <a:pt x="150" y="31"/>
                    <a:pt x="154" y="31"/>
                  </a:cubicBezTo>
                  <a:cubicBezTo>
                    <a:pt x="154" y="30"/>
                    <a:pt x="152" y="30"/>
                    <a:pt x="152" y="30"/>
                  </a:cubicBezTo>
                  <a:cubicBezTo>
                    <a:pt x="154" y="27"/>
                    <a:pt x="157" y="25"/>
                    <a:pt x="161" y="24"/>
                  </a:cubicBezTo>
                  <a:cubicBezTo>
                    <a:pt x="161" y="26"/>
                    <a:pt x="162" y="26"/>
                    <a:pt x="162" y="25"/>
                  </a:cubicBezTo>
                  <a:cubicBezTo>
                    <a:pt x="163" y="25"/>
                    <a:pt x="163" y="27"/>
                    <a:pt x="164" y="27"/>
                  </a:cubicBezTo>
                  <a:cubicBezTo>
                    <a:pt x="167" y="28"/>
                    <a:pt x="167" y="26"/>
                    <a:pt x="167" y="24"/>
                  </a:cubicBezTo>
                  <a:cubicBezTo>
                    <a:pt x="169" y="23"/>
                    <a:pt x="170" y="25"/>
                    <a:pt x="172" y="25"/>
                  </a:cubicBezTo>
                  <a:cubicBezTo>
                    <a:pt x="173" y="24"/>
                    <a:pt x="171" y="22"/>
                    <a:pt x="174" y="20"/>
                  </a:cubicBezTo>
                  <a:cubicBezTo>
                    <a:pt x="176" y="20"/>
                    <a:pt x="177" y="22"/>
                    <a:pt x="177" y="20"/>
                  </a:cubicBezTo>
                  <a:cubicBezTo>
                    <a:pt x="179" y="21"/>
                    <a:pt x="178" y="23"/>
                    <a:pt x="176" y="23"/>
                  </a:cubicBezTo>
                  <a:cubicBezTo>
                    <a:pt x="178" y="26"/>
                    <a:pt x="186" y="20"/>
                    <a:pt x="188" y="24"/>
                  </a:cubicBezTo>
                  <a:cubicBezTo>
                    <a:pt x="192" y="24"/>
                    <a:pt x="185" y="21"/>
                    <a:pt x="189" y="20"/>
                  </a:cubicBezTo>
                  <a:cubicBezTo>
                    <a:pt x="190" y="19"/>
                    <a:pt x="191" y="18"/>
                    <a:pt x="193" y="18"/>
                  </a:cubicBezTo>
                  <a:cubicBezTo>
                    <a:pt x="193" y="19"/>
                    <a:pt x="193" y="20"/>
                    <a:pt x="193" y="22"/>
                  </a:cubicBezTo>
                  <a:cubicBezTo>
                    <a:pt x="195" y="19"/>
                    <a:pt x="196" y="23"/>
                    <a:pt x="199" y="24"/>
                  </a:cubicBezTo>
                  <a:cubicBezTo>
                    <a:pt x="202" y="24"/>
                    <a:pt x="205" y="24"/>
                    <a:pt x="206" y="22"/>
                  </a:cubicBezTo>
                  <a:cubicBezTo>
                    <a:pt x="207" y="23"/>
                    <a:pt x="210" y="22"/>
                    <a:pt x="209" y="26"/>
                  </a:cubicBezTo>
                  <a:cubicBezTo>
                    <a:pt x="212" y="26"/>
                    <a:pt x="215" y="25"/>
                    <a:pt x="215" y="22"/>
                  </a:cubicBezTo>
                  <a:cubicBezTo>
                    <a:pt x="218" y="24"/>
                    <a:pt x="220" y="21"/>
                    <a:pt x="222" y="24"/>
                  </a:cubicBezTo>
                  <a:cubicBezTo>
                    <a:pt x="225" y="24"/>
                    <a:pt x="228" y="24"/>
                    <a:pt x="230" y="24"/>
                  </a:cubicBezTo>
                  <a:cubicBezTo>
                    <a:pt x="231" y="24"/>
                    <a:pt x="229" y="26"/>
                    <a:pt x="229" y="26"/>
                  </a:cubicBezTo>
                  <a:cubicBezTo>
                    <a:pt x="229" y="26"/>
                    <a:pt x="232" y="28"/>
                    <a:pt x="232" y="27"/>
                  </a:cubicBezTo>
                  <a:cubicBezTo>
                    <a:pt x="233" y="28"/>
                    <a:pt x="233" y="26"/>
                    <a:pt x="235" y="26"/>
                  </a:cubicBezTo>
                  <a:cubicBezTo>
                    <a:pt x="235" y="26"/>
                    <a:pt x="235" y="28"/>
                    <a:pt x="235" y="29"/>
                  </a:cubicBezTo>
                  <a:cubicBezTo>
                    <a:pt x="239" y="31"/>
                    <a:pt x="243" y="28"/>
                    <a:pt x="247" y="29"/>
                  </a:cubicBezTo>
                  <a:cubicBezTo>
                    <a:pt x="247" y="30"/>
                    <a:pt x="249" y="30"/>
                    <a:pt x="250" y="30"/>
                  </a:cubicBezTo>
                  <a:cubicBezTo>
                    <a:pt x="249" y="34"/>
                    <a:pt x="254" y="31"/>
                    <a:pt x="254" y="33"/>
                  </a:cubicBezTo>
                  <a:cubicBezTo>
                    <a:pt x="255" y="36"/>
                    <a:pt x="252" y="35"/>
                    <a:pt x="252" y="37"/>
                  </a:cubicBezTo>
                  <a:cubicBezTo>
                    <a:pt x="251" y="39"/>
                    <a:pt x="253" y="39"/>
                    <a:pt x="253" y="40"/>
                  </a:cubicBezTo>
                  <a:cubicBezTo>
                    <a:pt x="265" y="39"/>
                    <a:pt x="276" y="39"/>
                    <a:pt x="286" y="43"/>
                  </a:cubicBezTo>
                  <a:cubicBezTo>
                    <a:pt x="285" y="44"/>
                    <a:pt x="285" y="45"/>
                    <a:pt x="285" y="46"/>
                  </a:cubicBezTo>
                  <a:cubicBezTo>
                    <a:pt x="287" y="46"/>
                    <a:pt x="287" y="45"/>
                    <a:pt x="289" y="45"/>
                  </a:cubicBezTo>
                  <a:cubicBezTo>
                    <a:pt x="288" y="41"/>
                    <a:pt x="289" y="42"/>
                    <a:pt x="288" y="38"/>
                  </a:cubicBezTo>
                  <a:cubicBezTo>
                    <a:pt x="289" y="36"/>
                    <a:pt x="298" y="36"/>
                    <a:pt x="295" y="35"/>
                  </a:cubicBezTo>
                  <a:cubicBezTo>
                    <a:pt x="296" y="32"/>
                    <a:pt x="297" y="34"/>
                    <a:pt x="299" y="35"/>
                  </a:cubicBezTo>
                  <a:cubicBezTo>
                    <a:pt x="299" y="36"/>
                    <a:pt x="301" y="35"/>
                    <a:pt x="301" y="37"/>
                  </a:cubicBezTo>
                  <a:cubicBezTo>
                    <a:pt x="306" y="38"/>
                    <a:pt x="309" y="36"/>
                    <a:pt x="313" y="37"/>
                  </a:cubicBezTo>
                  <a:cubicBezTo>
                    <a:pt x="313" y="37"/>
                    <a:pt x="313" y="38"/>
                    <a:pt x="314" y="38"/>
                  </a:cubicBezTo>
                  <a:cubicBezTo>
                    <a:pt x="315" y="38"/>
                    <a:pt x="315" y="39"/>
                    <a:pt x="316" y="39"/>
                  </a:cubicBezTo>
                  <a:cubicBezTo>
                    <a:pt x="321" y="39"/>
                    <a:pt x="324" y="37"/>
                    <a:pt x="330" y="38"/>
                  </a:cubicBezTo>
                  <a:cubicBezTo>
                    <a:pt x="334" y="36"/>
                    <a:pt x="333" y="34"/>
                    <a:pt x="334" y="31"/>
                  </a:cubicBezTo>
                  <a:cubicBezTo>
                    <a:pt x="333" y="27"/>
                    <a:pt x="330" y="29"/>
                    <a:pt x="329" y="27"/>
                  </a:cubicBezTo>
                  <a:cubicBezTo>
                    <a:pt x="330" y="21"/>
                    <a:pt x="340" y="24"/>
                    <a:pt x="343" y="26"/>
                  </a:cubicBezTo>
                  <a:cubicBezTo>
                    <a:pt x="343" y="28"/>
                    <a:pt x="342" y="29"/>
                    <a:pt x="340" y="29"/>
                  </a:cubicBezTo>
                  <a:cubicBezTo>
                    <a:pt x="342" y="31"/>
                    <a:pt x="340" y="32"/>
                    <a:pt x="339" y="33"/>
                  </a:cubicBezTo>
                  <a:cubicBezTo>
                    <a:pt x="338" y="36"/>
                    <a:pt x="340" y="36"/>
                    <a:pt x="342" y="36"/>
                  </a:cubicBezTo>
                  <a:cubicBezTo>
                    <a:pt x="341" y="39"/>
                    <a:pt x="343" y="40"/>
                    <a:pt x="341" y="43"/>
                  </a:cubicBezTo>
                  <a:cubicBezTo>
                    <a:pt x="345" y="45"/>
                    <a:pt x="347" y="37"/>
                    <a:pt x="346" y="38"/>
                  </a:cubicBezTo>
                  <a:cubicBezTo>
                    <a:pt x="346" y="38"/>
                    <a:pt x="349" y="41"/>
                    <a:pt x="348" y="36"/>
                  </a:cubicBezTo>
                  <a:cubicBezTo>
                    <a:pt x="353" y="37"/>
                    <a:pt x="352" y="31"/>
                    <a:pt x="355" y="30"/>
                  </a:cubicBezTo>
                  <a:cubicBezTo>
                    <a:pt x="354" y="27"/>
                    <a:pt x="352" y="24"/>
                    <a:pt x="347" y="24"/>
                  </a:cubicBezTo>
                  <a:cubicBezTo>
                    <a:pt x="349" y="22"/>
                    <a:pt x="345" y="19"/>
                    <a:pt x="341" y="18"/>
                  </a:cubicBezTo>
                  <a:cubicBezTo>
                    <a:pt x="341" y="16"/>
                    <a:pt x="341" y="15"/>
                    <a:pt x="340" y="14"/>
                  </a:cubicBezTo>
                  <a:cubicBezTo>
                    <a:pt x="340" y="12"/>
                    <a:pt x="343" y="11"/>
                    <a:pt x="343" y="9"/>
                  </a:cubicBezTo>
                  <a:cubicBezTo>
                    <a:pt x="343" y="8"/>
                    <a:pt x="346" y="7"/>
                    <a:pt x="346" y="6"/>
                  </a:cubicBezTo>
                  <a:cubicBezTo>
                    <a:pt x="343" y="3"/>
                    <a:pt x="350" y="7"/>
                    <a:pt x="347" y="4"/>
                  </a:cubicBezTo>
                  <a:cubicBezTo>
                    <a:pt x="347" y="0"/>
                    <a:pt x="350" y="5"/>
                    <a:pt x="350" y="5"/>
                  </a:cubicBezTo>
                  <a:cubicBezTo>
                    <a:pt x="352" y="5"/>
                    <a:pt x="354" y="4"/>
                    <a:pt x="355" y="5"/>
                  </a:cubicBezTo>
                  <a:cubicBezTo>
                    <a:pt x="356" y="5"/>
                    <a:pt x="354" y="7"/>
                    <a:pt x="354" y="7"/>
                  </a:cubicBezTo>
                  <a:cubicBezTo>
                    <a:pt x="355" y="8"/>
                    <a:pt x="357" y="7"/>
                    <a:pt x="358" y="7"/>
                  </a:cubicBezTo>
                  <a:cubicBezTo>
                    <a:pt x="358" y="8"/>
                    <a:pt x="357" y="10"/>
                    <a:pt x="358" y="11"/>
                  </a:cubicBezTo>
                  <a:cubicBezTo>
                    <a:pt x="358" y="11"/>
                    <a:pt x="360" y="11"/>
                    <a:pt x="360" y="11"/>
                  </a:cubicBezTo>
                  <a:cubicBezTo>
                    <a:pt x="361" y="14"/>
                    <a:pt x="358" y="13"/>
                    <a:pt x="360" y="16"/>
                  </a:cubicBezTo>
                  <a:cubicBezTo>
                    <a:pt x="360" y="16"/>
                    <a:pt x="361" y="17"/>
                    <a:pt x="361" y="18"/>
                  </a:cubicBezTo>
                  <a:cubicBezTo>
                    <a:pt x="361" y="18"/>
                    <a:pt x="360" y="18"/>
                    <a:pt x="360" y="19"/>
                  </a:cubicBezTo>
                  <a:cubicBezTo>
                    <a:pt x="360" y="21"/>
                    <a:pt x="359" y="21"/>
                    <a:pt x="359" y="23"/>
                  </a:cubicBezTo>
                  <a:cubicBezTo>
                    <a:pt x="359" y="25"/>
                    <a:pt x="366" y="25"/>
                    <a:pt x="365" y="22"/>
                  </a:cubicBezTo>
                  <a:cubicBezTo>
                    <a:pt x="367" y="22"/>
                    <a:pt x="366" y="25"/>
                    <a:pt x="369" y="24"/>
                  </a:cubicBezTo>
                  <a:cubicBezTo>
                    <a:pt x="367" y="26"/>
                    <a:pt x="370" y="26"/>
                    <a:pt x="369" y="30"/>
                  </a:cubicBezTo>
                  <a:cubicBezTo>
                    <a:pt x="374" y="30"/>
                    <a:pt x="373" y="26"/>
                    <a:pt x="378" y="29"/>
                  </a:cubicBezTo>
                  <a:cubicBezTo>
                    <a:pt x="379" y="29"/>
                    <a:pt x="379" y="28"/>
                    <a:pt x="379" y="27"/>
                  </a:cubicBezTo>
                  <a:cubicBezTo>
                    <a:pt x="381" y="28"/>
                    <a:pt x="377" y="29"/>
                    <a:pt x="380" y="31"/>
                  </a:cubicBezTo>
                  <a:cubicBezTo>
                    <a:pt x="380" y="31"/>
                    <a:pt x="382" y="32"/>
                    <a:pt x="382" y="32"/>
                  </a:cubicBezTo>
                  <a:cubicBezTo>
                    <a:pt x="382" y="34"/>
                    <a:pt x="378" y="36"/>
                    <a:pt x="380" y="39"/>
                  </a:cubicBezTo>
                  <a:close/>
                  <a:moveTo>
                    <a:pt x="240" y="52"/>
                  </a:moveTo>
                  <a:cubicBezTo>
                    <a:pt x="239" y="50"/>
                    <a:pt x="242" y="49"/>
                    <a:pt x="240" y="49"/>
                  </a:cubicBezTo>
                  <a:cubicBezTo>
                    <a:pt x="240" y="49"/>
                    <a:pt x="240" y="50"/>
                    <a:pt x="239" y="50"/>
                  </a:cubicBezTo>
                  <a:cubicBezTo>
                    <a:pt x="238" y="48"/>
                    <a:pt x="239" y="46"/>
                    <a:pt x="237" y="46"/>
                  </a:cubicBezTo>
                  <a:cubicBezTo>
                    <a:pt x="236" y="48"/>
                    <a:pt x="231" y="52"/>
                    <a:pt x="228" y="49"/>
                  </a:cubicBezTo>
                  <a:cubicBezTo>
                    <a:pt x="228" y="46"/>
                    <a:pt x="233" y="49"/>
                    <a:pt x="232" y="45"/>
                  </a:cubicBezTo>
                  <a:cubicBezTo>
                    <a:pt x="231" y="45"/>
                    <a:pt x="229" y="45"/>
                    <a:pt x="229" y="44"/>
                  </a:cubicBezTo>
                  <a:cubicBezTo>
                    <a:pt x="227" y="43"/>
                    <a:pt x="226" y="46"/>
                    <a:pt x="225" y="46"/>
                  </a:cubicBezTo>
                  <a:cubicBezTo>
                    <a:pt x="222" y="47"/>
                    <a:pt x="219" y="47"/>
                    <a:pt x="216" y="47"/>
                  </a:cubicBezTo>
                  <a:cubicBezTo>
                    <a:pt x="216" y="48"/>
                    <a:pt x="216" y="48"/>
                    <a:pt x="215" y="49"/>
                  </a:cubicBezTo>
                  <a:cubicBezTo>
                    <a:pt x="211" y="50"/>
                    <a:pt x="207" y="50"/>
                    <a:pt x="203" y="50"/>
                  </a:cubicBezTo>
                  <a:cubicBezTo>
                    <a:pt x="204" y="52"/>
                    <a:pt x="202" y="53"/>
                    <a:pt x="203" y="53"/>
                  </a:cubicBezTo>
                  <a:cubicBezTo>
                    <a:pt x="203" y="52"/>
                    <a:pt x="205" y="52"/>
                    <a:pt x="204" y="55"/>
                  </a:cubicBezTo>
                  <a:cubicBezTo>
                    <a:pt x="210" y="55"/>
                    <a:pt x="217" y="50"/>
                    <a:pt x="219" y="55"/>
                  </a:cubicBezTo>
                  <a:cubicBezTo>
                    <a:pt x="216" y="52"/>
                    <a:pt x="217" y="55"/>
                    <a:pt x="215" y="56"/>
                  </a:cubicBezTo>
                  <a:cubicBezTo>
                    <a:pt x="213" y="56"/>
                    <a:pt x="211" y="56"/>
                    <a:pt x="210" y="58"/>
                  </a:cubicBezTo>
                  <a:cubicBezTo>
                    <a:pt x="217" y="59"/>
                    <a:pt x="220" y="57"/>
                    <a:pt x="226" y="57"/>
                  </a:cubicBezTo>
                  <a:cubicBezTo>
                    <a:pt x="226" y="58"/>
                    <a:pt x="225" y="60"/>
                    <a:pt x="227" y="60"/>
                  </a:cubicBezTo>
                  <a:cubicBezTo>
                    <a:pt x="227" y="59"/>
                    <a:pt x="229" y="59"/>
                    <a:pt x="230" y="59"/>
                  </a:cubicBezTo>
                  <a:cubicBezTo>
                    <a:pt x="231" y="57"/>
                    <a:pt x="231" y="55"/>
                    <a:pt x="233" y="55"/>
                  </a:cubicBezTo>
                  <a:cubicBezTo>
                    <a:pt x="235" y="53"/>
                    <a:pt x="234" y="55"/>
                    <a:pt x="237" y="55"/>
                  </a:cubicBezTo>
                  <a:cubicBezTo>
                    <a:pt x="238" y="53"/>
                    <a:pt x="238" y="52"/>
                    <a:pt x="240" y="52"/>
                  </a:cubicBezTo>
                  <a:close/>
                  <a:moveTo>
                    <a:pt x="248" y="92"/>
                  </a:moveTo>
                  <a:cubicBezTo>
                    <a:pt x="249" y="89"/>
                    <a:pt x="253" y="90"/>
                    <a:pt x="254" y="89"/>
                  </a:cubicBezTo>
                  <a:cubicBezTo>
                    <a:pt x="254" y="88"/>
                    <a:pt x="256" y="89"/>
                    <a:pt x="256" y="89"/>
                  </a:cubicBezTo>
                  <a:cubicBezTo>
                    <a:pt x="258" y="88"/>
                    <a:pt x="260" y="88"/>
                    <a:pt x="262" y="87"/>
                  </a:cubicBezTo>
                  <a:cubicBezTo>
                    <a:pt x="262" y="87"/>
                    <a:pt x="263" y="85"/>
                    <a:pt x="263" y="85"/>
                  </a:cubicBezTo>
                  <a:cubicBezTo>
                    <a:pt x="266" y="83"/>
                    <a:pt x="269" y="86"/>
                    <a:pt x="269" y="84"/>
                  </a:cubicBezTo>
                  <a:cubicBezTo>
                    <a:pt x="269" y="84"/>
                    <a:pt x="268" y="83"/>
                    <a:pt x="269" y="83"/>
                  </a:cubicBezTo>
                  <a:cubicBezTo>
                    <a:pt x="272" y="83"/>
                    <a:pt x="272" y="81"/>
                    <a:pt x="273" y="83"/>
                  </a:cubicBezTo>
                  <a:cubicBezTo>
                    <a:pt x="273" y="84"/>
                    <a:pt x="274" y="82"/>
                    <a:pt x="274" y="82"/>
                  </a:cubicBezTo>
                  <a:cubicBezTo>
                    <a:pt x="272" y="82"/>
                    <a:pt x="274" y="79"/>
                    <a:pt x="276" y="82"/>
                  </a:cubicBezTo>
                  <a:cubicBezTo>
                    <a:pt x="277" y="79"/>
                    <a:pt x="279" y="79"/>
                    <a:pt x="279" y="76"/>
                  </a:cubicBezTo>
                  <a:cubicBezTo>
                    <a:pt x="274" y="75"/>
                    <a:pt x="274" y="78"/>
                    <a:pt x="269" y="77"/>
                  </a:cubicBezTo>
                  <a:cubicBezTo>
                    <a:pt x="269" y="79"/>
                    <a:pt x="268" y="80"/>
                    <a:pt x="267" y="80"/>
                  </a:cubicBezTo>
                  <a:cubicBezTo>
                    <a:pt x="263" y="82"/>
                    <a:pt x="264" y="80"/>
                    <a:pt x="261" y="80"/>
                  </a:cubicBezTo>
                  <a:cubicBezTo>
                    <a:pt x="260" y="81"/>
                    <a:pt x="261" y="82"/>
                    <a:pt x="259" y="82"/>
                  </a:cubicBezTo>
                  <a:cubicBezTo>
                    <a:pt x="257" y="81"/>
                    <a:pt x="256" y="80"/>
                    <a:pt x="254" y="80"/>
                  </a:cubicBezTo>
                  <a:cubicBezTo>
                    <a:pt x="254" y="80"/>
                    <a:pt x="254" y="78"/>
                    <a:pt x="253" y="78"/>
                  </a:cubicBezTo>
                  <a:cubicBezTo>
                    <a:pt x="253" y="80"/>
                    <a:pt x="252" y="81"/>
                    <a:pt x="252" y="82"/>
                  </a:cubicBezTo>
                  <a:cubicBezTo>
                    <a:pt x="252" y="83"/>
                    <a:pt x="254" y="83"/>
                    <a:pt x="254" y="84"/>
                  </a:cubicBezTo>
                  <a:cubicBezTo>
                    <a:pt x="250" y="83"/>
                    <a:pt x="250" y="85"/>
                    <a:pt x="249" y="86"/>
                  </a:cubicBezTo>
                  <a:cubicBezTo>
                    <a:pt x="248" y="88"/>
                    <a:pt x="245" y="87"/>
                    <a:pt x="245" y="89"/>
                  </a:cubicBezTo>
                  <a:cubicBezTo>
                    <a:pt x="244" y="91"/>
                    <a:pt x="239" y="88"/>
                    <a:pt x="241" y="92"/>
                  </a:cubicBezTo>
                  <a:cubicBezTo>
                    <a:pt x="243" y="92"/>
                    <a:pt x="246" y="92"/>
                    <a:pt x="248" y="92"/>
                  </a:cubicBezTo>
                  <a:close/>
                  <a:moveTo>
                    <a:pt x="334" y="138"/>
                  </a:moveTo>
                  <a:cubicBezTo>
                    <a:pt x="333" y="138"/>
                    <a:pt x="333" y="139"/>
                    <a:pt x="333" y="139"/>
                  </a:cubicBezTo>
                  <a:cubicBezTo>
                    <a:pt x="332" y="139"/>
                    <a:pt x="329" y="140"/>
                    <a:pt x="329" y="140"/>
                  </a:cubicBezTo>
                  <a:cubicBezTo>
                    <a:pt x="328" y="142"/>
                    <a:pt x="330" y="145"/>
                    <a:pt x="328" y="145"/>
                  </a:cubicBezTo>
                  <a:cubicBezTo>
                    <a:pt x="328" y="144"/>
                    <a:pt x="328" y="142"/>
                    <a:pt x="327" y="142"/>
                  </a:cubicBezTo>
                  <a:cubicBezTo>
                    <a:pt x="327" y="143"/>
                    <a:pt x="327" y="145"/>
                    <a:pt x="327" y="146"/>
                  </a:cubicBezTo>
                  <a:cubicBezTo>
                    <a:pt x="329" y="146"/>
                    <a:pt x="331" y="146"/>
                    <a:pt x="333" y="146"/>
                  </a:cubicBezTo>
                  <a:cubicBezTo>
                    <a:pt x="332" y="148"/>
                    <a:pt x="335" y="150"/>
                    <a:pt x="335" y="151"/>
                  </a:cubicBezTo>
                  <a:cubicBezTo>
                    <a:pt x="336" y="155"/>
                    <a:pt x="337" y="154"/>
                    <a:pt x="339" y="156"/>
                  </a:cubicBezTo>
                  <a:cubicBezTo>
                    <a:pt x="337" y="156"/>
                    <a:pt x="336" y="156"/>
                    <a:pt x="336" y="158"/>
                  </a:cubicBezTo>
                  <a:cubicBezTo>
                    <a:pt x="336" y="160"/>
                    <a:pt x="338" y="160"/>
                    <a:pt x="338" y="162"/>
                  </a:cubicBezTo>
                  <a:cubicBezTo>
                    <a:pt x="339" y="162"/>
                    <a:pt x="341" y="162"/>
                    <a:pt x="342" y="162"/>
                  </a:cubicBezTo>
                  <a:cubicBezTo>
                    <a:pt x="344" y="160"/>
                    <a:pt x="344" y="157"/>
                    <a:pt x="343" y="155"/>
                  </a:cubicBezTo>
                  <a:cubicBezTo>
                    <a:pt x="342" y="154"/>
                    <a:pt x="341" y="153"/>
                    <a:pt x="340" y="152"/>
                  </a:cubicBezTo>
                  <a:cubicBezTo>
                    <a:pt x="342" y="146"/>
                    <a:pt x="340" y="149"/>
                    <a:pt x="339" y="148"/>
                  </a:cubicBezTo>
                  <a:cubicBezTo>
                    <a:pt x="337" y="145"/>
                    <a:pt x="338" y="141"/>
                    <a:pt x="336" y="138"/>
                  </a:cubicBezTo>
                  <a:cubicBezTo>
                    <a:pt x="336" y="138"/>
                    <a:pt x="335" y="138"/>
                    <a:pt x="334" y="138"/>
                  </a:cubicBezTo>
                  <a:close/>
                  <a:moveTo>
                    <a:pt x="380" y="175"/>
                  </a:moveTo>
                  <a:cubicBezTo>
                    <a:pt x="376" y="173"/>
                    <a:pt x="377" y="176"/>
                    <a:pt x="375" y="177"/>
                  </a:cubicBezTo>
                  <a:cubicBezTo>
                    <a:pt x="375" y="176"/>
                    <a:pt x="374" y="176"/>
                    <a:pt x="373" y="176"/>
                  </a:cubicBezTo>
                  <a:cubicBezTo>
                    <a:pt x="373" y="180"/>
                    <a:pt x="369" y="178"/>
                    <a:pt x="367" y="179"/>
                  </a:cubicBezTo>
                  <a:cubicBezTo>
                    <a:pt x="366" y="180"/>
                    <a:pt x="367" y="181"/>
                    <a:pt x="366" y="182"/>
                  </a:cubicBezTo>
                  <a:cubicBezTo>
                    <a:pt x="365" y="182"/>
                    <a:pt x="363" y="182"/>
                    <a:pt x="363" y="183"/>
                  </a:cubicBezTo>
                  <a:cubicBezTo>
                    <a:pt x="365" y="183"/>
                    <a:pt x="363" y="184"/>
                    <a:pt x="363" y="186"/>
                  </a:cubicBezTo>
                  <a:cubicBezTo>
                    <a:pt x="366" y="188"/>
                    <a:pt x="366" y="185"/>
                    <a:pt x="368" y="184"/>
                  </a:cubicBezTo>
                  <a:cubicBezTo>
                    <a:pt x="370" y="183"/>
                    <a:pt x="373" y="184"/>
                    <a:pt x="375" y="184"/>
                  </a:cubicBezTo>
                  <a:cubicBezTo>
                    <a:pt x="377" y="184"/>
                    <a:pt x="377" y="183"/>
                    <a:pt x="379" y="183"/>
                  </a:cubicBezTo>
                  <a:cubicBezTo>
                    <a:pt x="382" y="183"/>
                    <a:pt x="385" y="184"/>
                    <a:pt x="386" y="185"/>
                  </a:cubicBezTo>
                  <a:cubicBezTo>
                    <a:pt x="385" y="185"/>
                    <a:pt x="383" y="185"/>
                    <a:pt x="383" y="186"/>
                  </a:cubicBezTo>
                  <a:cubicBezTo>
                    <a:pt x="384" y="186"/>
                    <a:pt x="385" y="188"/>
                    <a:pt x="385" y="188"/>
                  </a:cubicBezTo>
                  <a:cubicBezTo>
                    <a:pt x="385" y="188"/>
                    <a:pt x="386" y="186"/>
                    <a:pt x="386" y="186"/>
                  </a:cubicBezTo>
                  <a:cubicBezTo>
                    <a:pt x="390" y="187"/>
                    <a:pt x="389" y="187"/>
                    <a:pt x="392" y="185"/>
                  </a:cubicBezTo>
                  <a:cubicBezTo>
                    <a:pt x="395" y="183"/>
                    <a:pt x="398" y="187"/>
                    <a:pt x="400" y="184"/>
                  </a:cubicBezTo>
                  <a:cubicBezTo>
                    <a:pt x="397" y="183"/>
                    <a:pt x="401" y="179"/>
                    <a:pt x="398" y="182"/>
                  </a:cubicBezTo>
                  <a:cubicBezTo>
                    <a:pt x="396" y="184"/>
                    <a:pt x="395" y="177"/>
                    <a:pt x="395" y="177"/>
                  </a:cubicBezTo>
                  <a:cubicBezTo>
                    <a:pt x="395" y="176"/>
                    <a:pt x="392" y="177"/>
                    <a:pt x="393" y="175"/>
                  </a:cubicBezTo>
                  <a:cubicBezTo>
                    <a:pt x="391" y="175"/>
                    <a:pt x="389" y="175"/>
                    <a:pt x="387" y="175"/>
                  </a:cubicBezTo>
                  <a:cubicBezTo>
                    <a:pt x="387" y="173"/>
                    <a:pt x="388" y="173"/>
                    <a:pt x="387" y="171"/>
                  </a:cubicBezTo>
                  <a:cubicBezTo>
                    <a:pt x="383" y="172"/>
                    <a:pt x="384" y="171"/>
                    <a:pt x="380" y="171"/>
                  </a:cubicBezTo>
                  <a:cubicBezTo>
                    <a:pt x="379" y="173"/>
                    <a:pt x="379" y="173"/>
                    <a:pt x="380" y="175"/>
                  </a:cubicBezTo>
                  <a:close/>
                  <a:moveTo>
                    <a:pt x="412" y="204"/>
                  </a:moveTo>
                  <a:cubicBezTo>
                    <a:pt x="411" y="204"/>
                    <a:pt x="410" y="204"/>
                    <a:pt x="411" y="203"/>
                  </a:cubicBezTo>
                  <a:cubicBezTo>
                    <a:pt x="416" y="204"/>
                    <a:pt x="411" y="195"/>
                    <a:pt x="415" y="196"/>
                  </a:cubicBezTo>
                  <a:cubicBezTo>
                    <a:pt x="418" y="198"/>
                    <a:pt x="419" y="195"/>
                    <a:pt x="422" y="196"/>
                  </a:cubicBezTo>
                  <a:cubicBezTo>
                    <a:pt x="420" y="189"/>
                    <a:pt x="412" y="187"/>
                    <a:pt x="405" y="189"/>
                  </a:cubicBezTo>
                  <a:cubicBezTo>
                    <a:pt x="404" y="188"/>
                    <a:pt x="403" y="188"/>
                    <a:pt x="403" y="186"/>
                  </a:cubicBezTo>
                  <a:cubicBezTo>
                    <a:pt x="401" y="186"/>
                    <a:pt x="400" y="189"/>
                    <a:pt x="398" y="189"/>
                  </a:cubicBezTo>
                  <a:cubicBezTo>
                    <a:pt x="396" y="189"/>
                    <a:pt x="396" y="187"/>
                    <a:pt x="394" y="188"/>
                  </a:cubicBezTo>
                  <a:cubicBezTo>
                    <a:pt x="392" y="188"/>
                    <a:pt x="392" y="189"/>
                    <a:pt x="391" y="190"/>
                  </a:cubicBezTo>
                  <a:cubicBezTo>
                    <a:pt x="389" y="191"/>
                    <a:pt x="388" y="190"/>
                    <a:pt x="386" y="191"/>
                  </a:cubicBezTo>
                  <a:cubicBezTo>
                    <a:pt x="386" y="193"/>
                    <a:pt x="385" y="194"/>
                    <a:pt x="383" y="195"/>
                  </a:cubicBezTo>
                  <a:cubicBezTo>
                    <a:pt x="384" y="204"/>
                    <a:pt x="382" y="205"/>
                    <a:pt x="382" y="215"/>
                  </a:cubicBezTo>
                  <a:cubicBezTo>
                    <a:pt x="387" y="216"/>
                    <a:pt x="385" y="211"/>
                    <a:pt x="388" y="212"/>
                  </a:cubicBezTo>
                  <a:cubicBezTo>
                    <a:pt x="388" y="210"/>
                    <a:pt x="389" y="209"/>
                    <a:pt x="389" y="208"/>
                  </a:cubicBezTo>
                  <a:cubicBezTo>
                    <a:pt x="391" y="205"/>
                    <a:pt x="390" y="202"/>
                    <a:pt x="391" y="198"/>
                  </a:cubicBezTo>
                  <a:cubicBezTo>
                    <a:pt x="391" y="198"/>
                    <a:pt x="393" y="196"/>
                    <a:pt x="393" y="196"/>
                  </a:cubicBezTo>
                  <a:cubicBezTo>
                    <a:pt x="393" y="195"/>
                    <a:pt x="392" y="192"/>
                    <a:pt x="394" y="192"/>
                  </a:cubicBezTo>
                  <a:cubicBezTo>
                    <a:pt x="396" y="192"/>
                    <a:pt x="398" y="192"/>
                    <a:pt x="399" y="191"/>
                  </a:cubicBezTo>
                  <a:cubicBezTo>
                    <a:pt x="397" y="195"/>
                    <a:pt x="403" y="192"/>
                    <a:pt x="402" y="195"/>
                  </a:cubicBezTo>
                  <a:cubicBezTo>
                    <a:pt x="403" y="198"/>
                    <a:pt x="403" y="197"/>
                    <a:pt x="402" y="201"/>
                  </a:cubicBezTo>
                  <a:cubicBezTo>
                    <a:pt x="403" y="201"/>
                    <a:pt x="405" y="201"/>
                    <a:pt x="405" y="202"/>
                  </a:cubicBezTo>
                  <a:cubicBezTo>
                    <a:pt x="404" y="202"/>
                    <a:pt x="402" y="202"/>
                    <a:pt x="402" y="203"/>
                  </a:cubicBezTo>
                  <a:cubicBezTo>
                    <a:pt x="406" y="202"/>
                    <a:pt x="410" y="206"/>
                    <a:pt x="412" y="204"/>
                  </a:cubicBezTo>
                  <a:close/>
                  <a:moveTo>
                    <a:pt x="433" y="199"/>
                  </a:moveTo>
                  <a:cubicBezTo>
                    <a:pt x="433" y="199"/>
                    <a:pt x="433" y="202"/>
                    <a:pt x="433" y="202"/>
                  </a:cubicBezTo>
                  <a:cubicBezTo>
                    <a:pt x="431" y="204"/>
                    <a:pt x="426" y="198"/>
                    <a:pt x="423" y="201"/>
                  </a:cubicBezTo>
                  <a:cubicBezTo>
                    <a:pt x="424" y="203"/>
                    <a:pt x="422" y="203"/>
                    <a:pt x="421" y="204"/>
                  </a:cubicBezTo>
                  <a:cubicBezTo>
                    <a:pt x="424" y="207"/>
                    <a:pt x="425" y="205"/>
                    <a:pt x="428" y="205"/>
                  </a:cubicBezTo>
                  <a:cubicBezTo>
                    <a:pt x="431" y="205"/>
                    <a:pt x="435" y="206"/>
                    <a:pt x="436" y="204"/>
                  </a:cubicBezTo>
                  <a:cubicBezTo>
                    <a:pt x="436" y="204"/>
                    <a:pt x="435" y="203"/>
                    <a:pt x="436" y="203"/>
                  </a:cubicBezTo>
                  <a:cubicBezTo>
                    <a:pt x="437" y="203"/>
                    <a:pt x="439" y="203"/>
                    <a:pt x="439" y="202"/>
                  </a:cubicBezTo>
                  <a:cubicBezTo>
                    <a:pt x="436" y="202"/>
                    <a:pt x="435" y="199"/>
                    <a:pt x="433" y="199"/>
                  </a:cubicBezTo>
                  <a:close/>
                  <a:moveTo>
                    <a:pt x="416" y="209"/>
                  </a:moveTo>
                  <a:cubicBezTo>
                    <a:pt x="416" y="209"/>
                    <a:pt x="416" y="207"/>
                    <a:pt x="414" y="208"/>
                  </a:cubicBezTo>
                  <a:cubicBezTo>
                    <a:pt x="414" y="208"/>
                    <a:pt x="414" y="210"/>
                    <a:pt x="414" y="210"/>
                  </a:cubicBezTo>
                  <a:cubicBezTo>
                    <a:pt x="412" y="210"/>
                    <a:pt x="410" y="210"/>
                    <a:pt x="408" y="210"/>
                  </a:cubicBezTo>
                  <a:cubicBezTo>
                    <a:pt x="410" y="214"/>
                    <a:pt x="404" y="211"/>
                    <a:pt x="405" y="213"/>
                  </a:cubicBezTo>
                  <a:cubicBezTo>
                    <a:pt x="406" y="213"/>
                    <a:pt x="407" y="213"/>
                    <a:pt x="408" y="213"/>
                  </a:cubicBezTo>
                  <a:cubicBezTo>
                    <a:pt x="408" y="215"/>
                    <a:pt x="407" y="215"/>
                    <a:pt x="407" y="216"/>
                  </a:cubicBezTo>
                  <a:cubicBezTo>
                    <a:pt x="410" y="217"/>
                    <a:pt x="409" y="213"/>
                    <a:pt x="412" y="213"/>
                  </a:cubicBezTo>
                  <a:cubicBezTo>
                    <a:pt x="413" y="214"/>
                    <a:pt x="415" y="215"/>
                    <a:pt x="418" y="215"/>
                  </a:cubicBezTo>
                  <a:cubicBezTo>
                    <a:pt x="417" y="210"/>
                    <a:pt x="425" y="214"/>
                    <a:pt x="423" y="208"/>
                  </a:cubicBezTo>
                  <a:cubicBezTo>
                    <a:pt x="420" y="206"/>
                    <a:pt x="418" y="209"/>
                    <a:pt x="416" y="209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3" name="Freeform 92"/>
            <p:cNvSpPr>
              <a:spLocks/>
            </p:cNvSpPr>
            <p:nvPr/>
          </p:nvSpPr>
          <p:spPr bwMode="auto">
            <a:xfrm>
              <a:off x="3956400" y="1913657"/>
              <a:ext cx="142875" cy="217487"/>
            </a:xfrm>
            <a:custGeom>
              <a:avLst/>
              <a:gdLst>
                <a:gd name="T0" fmla="*/ 26 w 38"/>
                <a:gd name="T1" fmla="*/ 14 h 58"/>
                <a:gd name="T2" fmla="*/ 45 w 38"/>
                <a:gd name="T3" fmla="*/ 9 h 58"/>
                <a:gd name="T4" fmla="*/ 47 w 38"/>
                <a:gd name="T5" fmla="*/ 26 h 58"/>
                <a:gd name="T6" fmla="*/ 33 w 38"/>
                <a:gd name="T7" fmla="*/ 35 h 58"/>
                <a:gd name="T8" fmla="*/ 50 w 38"/>
                <a:gd name="T9" fmla="*/ 45 h 58"/>
                <a:gd name="T10" fmla="*/ 59 w 38"/>
                <a:gd name="T11" fmla="*/ 64 h 58"/>
                <a:gd name="T12" fmla="*/ 64 w 38"/>
                <a:gd name="T13" fmla="*/ 69 h 58"/>
                <a:gd name="T14" fmla="*/ 76 w 38"/>
                <a:gd name="T15" fmla="*/ 73 h 58"/>
                <a:gd name="T16" fmla="*/ 71 w 38"/>
                <a:gd name="T17" fmla="*/ 85 h 58"/>
                <a:gd name="T18" fmla="*/ 88 w 38"/>
                <a:gd name="T19" fmla="*/ 87 h 58"/>
                <a:gd name="T20" fmla="*/ 88 w 38"/>
                <a:gd name="T21" fmla="*/ 104 h 58"/>
                <a:gd name="T22" fmla="*/ 81 w 38"/>
                <a:gd name="T23" fmla="*/ 104 h 58"/>
                <a:gd name="T24" fmla="*/ 88 w 38"/>
                <a:gd name="T25" fmla="*/ 109 h 58"/>
                <a:gd name="T26" fmla="*/ 81 w 38"/>
                <a:gd name="T27" fmla="*/ 116 h 58"/>
                <a:gd name="T28" fmla="*/ 73 w 38"/>
                <a:gd name="T29" fmla="*/ 120 h 58"/>
                <a:gd name="T30" fmla="*/ 45 w 38"/>
                <a:gd name="T31" fmla="*/ 118 h 58"/>
                <a:gd name="T32" fmla="*/ 33 w 38"/>
                <a:gd name="T33" fmla="*/ 120 h 58"/>
                <a:gd name="T34" fmla="*/ 14 w 38"/>
                <a:gd name="T35" fmla="*/ 120 h 58"/>
                <a:gd name="T36" fmla="*/ 19 w 38"/>
                <a:gd name="T37" fmla="*/ 118 h 58"/>
                <a:gd name="T38" fmla="*/ 24 w 38"/>
                <a:gd name="T39" fmla="*/ 120 h 58"/>
                <a:gd name="T40" fmla="*/ 26 w 38"/>
                <a:gd name="T41" fmla="*/ 116 h 58"/>
                <a:gd name="T42" fmla="*/ 43 w 38"/>
                <a:gd name="T43" fmla="*/ 113 h 58"/>
                <a:gd name="T44" fmla="*/ 19 w 38"/>
                <a:gd name="T45" fmla="*/ 104 h 58"/>
                <a:gd name="T46" fmla="*/ 19 w 38"/>
                <a:gd name="T47" fmla="*/ 87 h 58"/>
                <a:gd name="T48" fmla="*/ 26 w 38"/>
                <a:gd name="T49" fmla="*/ 85 h 58"/>
                <a:gd name="T50" fmla="*/ 36 w 38"/>
                <a:gd name="T51" fmla="*/ 85 h 58"/>
                <a:gd name="T52" fmla="*/ 40 w 38"/>
                <a:gd name="T53" fmla="*/ 69 h 58"/>
                <a:gd name="T54" fmla="*/ 31 w 38"/>
                <a:gd name="T55" fmla="*/ 57 h 58"/>
                <a:gd name="T56" fmla="*/ 19 w 38"/>
                <a:gd name="T57" fmla="*/ 61 h 58"/>
                <a:gd name="T58" fmla="*/ 19 w 38"/>
                <a:gd name="T59" fmla="*/ 47 h 58"/>
                <a:gd name="T60" fmla="*/ 9 w 38"/>
                <a:gd name="T61" fmla="*/ 40 h 58"/>
                <a:gd name="T62" fmla="*/ 0 w 38"/>
                <a:gd name="T63" fmla="*/ 14 h 58"/>
                <a:gd name="T64" fmla="*/ 14 w 38"/>
                <a:gd name="T65" fmla="*/ 0 h 58"/>
                <a:gd name="T66" fmla="*/ 40 w 38"/>
                <a:gd name="T67" fmla="*/ 0 h 58"/>
                <a:gd name="T68" fmla="*/ 26 w 38"/>
                <a:gd name="T69" fmla="*/ 14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8" h="58">
                  <a:moveTo>
                    <a:pt x="11" y="6"/>
                  </a:moveTo>
                  <a:cubicBezTo>
                    <a:pt x="11" y="8"/>
                    <a:pt x="16" y="4"/>
                    <a:pt x="19" y="4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17" y="12"/>
                    <a:pt x="15" y="13"/>
                    <a:pt x="14" y="15"/>
                  </a:cubicBezTo>
                  <a:cubicBezTo>
                    <a:pt x="15" y="17"/>
                    <a:pt x="18" y="19"/>
                    <a:pt x="21" y="19"/>
                  </a:cubicBezTo>
                  <a:cubicBezTo>
                    <a:pt x="21" y="23"/>
                    <a:pt x="26" y="22"/>
                    <a:pt x="25" y="27"/>
                  </a:cubicBezTo>
                  <a:cubicBezTo>
                    <a:pt x="25" y="28"/>
                    <a:pt x="27" y="28"/>
                    <a:pt x="27" y="29"/>
                  </a:cubicBezTo>
                  <a:cubicBezTo>
                    <a:pt x="27" y="31"/>
                    <a:pt x="31" y="30"/>
                    <a:pt x="32" y="31"/>
                  </a:cubicBezTo>
                  <a:cubicBezTo>
                    <a:pt x="31" y="33"/>
                    <a:pt x="30" y="34"/>
                    <a:pt x="30" y="36"/>
                  </a:cubicBezTo>
                  <a:cubicBezTo>
                    <a:pt x="32" y="36"/>
                    <a:pt x="35" y="36"/>
                    <a:pt x="37" y="37"/>
                  </a:cubicBezTo>
                  <a:cubicBezTo>
                    <a:pt x="35" y="39"/>
                    <a:pt x="38" y="42"/>
                    <a:pt x="37" y="44"/>
                  </a:cubicBezTo>
                  <a:cubicBezTo>
                    <a:pt x="36" y="45"/>
                    <a:pt x="34" y="44"/>
                    <a:pt x="34" y="44"/>
                  </a:cubicBezTo>
                  <a:cubicBezTo>
                    <a:pt x="34" y="46"/>
                    <a:pt x="36" y="45"/>
                    <a:pt x="37" y="46"/>
                  </a:cubicBezTo>
                  <a:cubicBezTo>
                    <a:pt x="36" y="47"/>
                    <a:pt x="34" y="47"/>
                    <a:pt x="34" y="49"/>
                  </a:cubicBezTo>
                  <a:cubicBezTo>
                    <a:pt x="33" y="50"/>
                    <a:pt x="32" y="51"/>
                    <a:pt x="31" y="51"/>
                  </a:cubicBezTo>
                  <a:cubicBezTo>
                    <a:pt x="27" y="51"/>
                    <a:pt x="24" y="50"/>
                    <a:pt x="19" y="50"/>
                  </a:cubicBezTo>
                  <a:cubicBezTo>
                    <a:pt x="17" y="52"/>
                    <a:pt x="18" y="52"/>
                    <a:pt x="14" y="51"/>
                  </a:cubicBezTo>
                  <a:cubicBezTo>
                    <a:pt x="13" y="54"/>
                    <a:pt x="6" y="58"/>
                    <a:pt x="6" y="51"/>
                  </a:cubicBezTo>
                  <a:cubicBezTo>
                    <a:pt x="7" y="52"/>
                    <a:pt x="8" y="50"/>
                    <a:pt x="8" y="50"/>
                  </a:cubicBezTo>
                  <a:cubicBezTo>
                    <a:pt x="9" y="50"/>
                    <a:pt x="10" y="51"/>
                    <a:pt x="10" y="51"/>
                  </a:cubicBezTo>
                  <a:cubicBezTo>
                    <a:pt x="11" y="51"/>
                    <a:pt x="10" y="50"/>
                    <a:pt x="11" y="49"/>
                  </a:cubicBezTo>
                  <a:cubicBezTo>
                    <a:pt x="12" y="48"/>
                    <a:pt x="15" y="49"/>
                    <a:pt x="18" y="48"/>
                  </a:cubicBezTo>
                  <a:cubicBezTo>
                    <a:pt x="17" y="42"/>
                    <a:pt x="11" y="46"/>
                    <a:pt x="8" y="44"/>
                  </a:cubicBezTo>
                  <a:cubicBezTo>
                    <a:pt x="8" y="42"/>
                    <a:pt x="8" y="40"/>
                    <a:pt x="8" y="37"/>
                  </a:cubicBezTo>
                  <a:cubicBezTo>
                    <a:pt x="11" y="38"/>
                    <a:pt x="13" y="37"/>
                    <a:pt x="11" y="36"/>
                  </a:cubicBezTo>
                  <a:cubicBezTo>
                    <a:pt x="12" y="33"/>
                    <a:pt x="13" y="37"/>
                    <a:pt x="15" y="36"/>
                  </a:cubicBezTo>
                  <a:cubicBezTo>
                    <a:pt x="18" y="36"/>
                    <a:pt x="14" y="31"/>
                    <a:pt x="17" y="29"/>
                  </a:cubicBezTo>
                  <a:cubicBezTo>
                    <a:pt x="16" y="27"/>
                    <a:pt x="12" y="28"/>
                    <a:pt x="13" y="24"/>
                  </a:cubicBezTo>
                  <a:cubicBezTo>
                    <a:pt x="12" y="25"/>
                    <a:pt x="10" y="26"/>
                    <a:pt x="8" y="26"/>
                  </a:cubicBezTo>
                  <a:cubicBezTo>
                    <a:pt x="8" y="24"/>
                    <a:pt x="8" y="22"/>
                    <a:pt x="8" y="20"/>
                  </a:cubicBezTo>
                  <a:cubicBezTo>
                    <a:pt x="8" y="18"/>
                    <a:pt x="4" y="19"/>
                    <a:pt x="4" y="17"/>
                  </a:cubicBezTo>
                  <a:cubicBezTo>
                    <a:pt x="6" y="13"/>
                    <a:pt x="5" y="6"/>
                    <a:pt x="0" y="6"/>
                  </a:cubicBezTo>
                  <a:cubicBezTo>
                    <a:pt x="2" y="3"/>
                    <a:pt x="5" y="3"/>
                    <a:pt x="6" y="0"/>
                  </a:cubicBezTo>
                  <a:cubicBezTo>
                    <a:pt x="10" y="0"/>
                    <a:pt x="13" y="0"/>
                    <a:pt x="17" y="0"/>
                  </a:cubicBezTo>
                  <a:cubicBezTo>
                    <a:pt x="14" y="1"/>
                    <a:pt x="12" y="3"/>
                    <a:pt x="11" y="6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4" name="Freeform 93"/>
            <p:cNvSpPr>
              <a:spLocks/>
            </p:cNvSpPr>
            <p:nvPr/>
          </p:nvSpPr>
          <p:spPr bwMode="auto">
            <a:xfrm>
              <a:off x="7952964" y="1923899"/>
              <a:ext cx="38100" cy="30162"/>
            </a:xfrm>
            <a:custGeom>
              <a:avLst/>
              <a:gdLst>
                <a:gd name="T0" fmla="*/ 22 w 10"/>
                <a:gd name="T1" fmla="*/ 2 h 8"/>
                <a:gd name="T2" fmla="*/ 24 w 10"/>
                <a:gd name="T3" fmla="*/ 14 h 8"/>
                <a:gd name="T4" fmla="*/ 12 w 10"/>
                <a:gd name="T5" fmla="*/ 19 h 8"/>
                <a:gd name="T6" fmla="*/ 12 w 10"/>
                <a:gd name="T7" fmla="*/ 14 h 8"/>
                <a:gd name="T8" fmla="*/ 5 w 10"/>
                <a:gd name="T9" fmla="*/ 17 h 8"/>
                <a:gd name="T10" fmla="*/ 7 w 10"/>
                <a:gd name="T11" fmla="*/ 14 h 8"/>
                <a:gd name="T12" fmla="*/ 22 w 10"/>
                <a:gd name="T13" fmla="*/ 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9" y="1"/>
                  </a:moveTo>
                  <a:cubicBezTo>
                    <a:pt x="8" y="3"/>
                    <a:pt x="9" y="5"/>
                    <a:pt x="10" y="6"/>
                  </a:cubicBezTo>
                  <a:cubicBezTo>
                    <a:pt x="9" y="8"/>
                    <a:pt x="7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0" y="6"/>
                    <a:pt x="3" y="7"/>
                    <a:pt x="3" y="6"/>
                  </a:cubicBezTo>
                  <a:cubicBezTo>
                    <a:pt x="4" y="5"/>
                    <a:pt x="7" y="0"/>
                    <a:pt x="9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5" name="Freeform 94"/>
            <p:cNvSpPr>
              <a:spLocks/>
            </p:cNvSpPr>
            <p:nvPr/>
          </p:nvSpPr>
          <p:spPr bwMode="auto">
            <a:xfrm>
              <a:off x="6590063" y="2278782"/>
              <a:ext cx="22225" cy="25400"/>
            </a:xfrm>
            <a:custGeom>
              <a:avLst/>
              <a:gdLst>
                <a:gd name="T0" fmla="*/ 2 w 6"/>
                <a:gd name="T1" fmla="*/ 5 h 7"/>
                <a:gd name="T2" fmla="*/ 14 w 6"/>
                <a:gd name="T3" fmla="*/ 0 h 7"/>
                <a:gd name="T4" fmla="*/ 0 w 6"/>
                <a:gd name="T5" fmla="*/ 14 h 7"/>
                <a:gd name="T6" fmla="*/ 2 w 6"/>
                <a:gd name="T7" fmla="*/ 5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7">
                  <a:moveTo>
                    <a:pt x="1" y="2"/>
                  </a:moveTo>
                  <a:cubicBezTo>
                    <a:pt x="2" y="0"/>
                    <a:pt x="3" y="2"/>
                    <a:pt x="6" y="0"/>
                  </a:cubicBezTo>
                  <a:cubicBezTo>
                    <a:pt x="5" y="3"/>
                    <a:pt x="4" y="7"/>
                    <a:pt x="0" y="6"/>
                  </a:cubicBezTo>
                  <a:cubicBezTo>
                    <a:pt x="0" y="5"/>
                    <a:pt x="5" y="3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6" name="Freeform 95"/>
            <p:cNvSpPr>
              <a:spLocks/>
            </p:cNvSpPr>
            <p:nvPr/>
          </p:nvSpPr>
          <p:spPr bwMode="auto">
            <a:xfrm>
              <a:off x="6031263" y="2975694"/>
              <a:ext cx="179388" cy="201612"/>
            </a:xfrm>
            <a:custGeom>
              <a:avLst/>
              <a:gdLst>
                <a:gd name="T0" fmla="*/ 89 w 48"/>
                <a:gd name="T1" fmla="*/ 7 h 54"/>
                <a:gd name="T2" fmla="*/ 101 w 48"/>
                <a:gd name="T3" fmla="*/ 12 h 54"/>
                <a:gd name="T4" fmla="*/ 113 w 48"/>
                <a:gd name="T5" fmla="*/ 21 h 54"/>
                <a:gd name="T6" fmla="*/ 101 w 48"/>
                <a:gd name="T7" fmla="*/ 35 h 54"/>
                <a:gd name="T8" fmla="*/ 99 w 48"/>
                <a:gd name="T9" fmla="*/ 52 h 54"/>
                <a:gd name="T10" fmla="*/ 104 w 48"/>
                <a:gd name="T11" fmla="*/ 56 h 54"/>
                <a:gd name="T12" fmla="*/ 104 w 48"/>
                <a:gd name="T13" fmla="*/ 64 h 54"/>
                <a:gd name="T14" fmla="*/ 108 w 48"/>
                <a:gd name="T15" fmla="*/ 71 h 54"/>
                <a:gd name="T16" fmla="*/ 97 w 48"/>
                <a:gd name="T17" fmla="*/ 78 h 54"/>
                <a:gd name="T18" fmla="*/ 92 w 48"/>
                <a:gd name="T19" fmla="*/ 92 h 54"/>
                <a:gd name="T20" fmla="*/ 92 w 48"/>
                <a:gd name="T21" fmla="*/ 99 h 54"/>
                <a:gd name="T22" fmla="*/ 87 w 48"/>
                <a:gd name="T23" fmla="*/ 99 h 54"/>
                <a:gd name="T24" fmla="*/ 78 w 48"/>
                <a:gd name="T25" fmla="*/ 108 h 54"/>
                <a:gd name="T26" fmla="*/ 78 w 48"/>
                <a:gd name="T27" fmla="*/ 125 h 54"/>
                <a:gd name="T28" fmla="*/ 52 w 48"/>
                <a:gd name="T29" fmla="*/ 118 h 54"/>
                <a:gd name="T30" fmla="*/ 49 w 48"/>
                <a:gd name="T31" fmla="*/ 122 h 54"/>
                <a:gd name="T32" fmla="*/ 40 w 48"/>
                <a:gd name="T33" fmla="*/ 118 h 54"/>
                <a:gd name="T34" fmla="*/ 26 w 48"/>
                <a:gd name="T35" fmla="*/ 118 h 54"/>
                <a:gd name="T36" fmla="*/ 19 w 48"/>
                <a:gd name="T37" fmla="*/ 115 h 54"/>
                <a:gd name="T38" fmla="*/ 7 w 48"/>
                <a:gd name="T39" fmla="*/ 99 h 54"/>
                <a:gd name="T40" fmla="*/ 9 w 48"/>
                <a:gd name="T41" fmla="*/ 87 h 54"/>
                <a:gd name="T42" fmla="*/ 7 w 48"/>
                <a:gd name="T43" fmla="*/ 87 h 54"/>
                <a:gd name="T44" fmla="*/ 5 w 48"/>
                <a:gd name="T45" fmla="*/ 64 h 54"/>
                <a:gd name="T46" fmla="*/ 31 w 48"/>
                <a:gd name="T47" fmla="*/ 61 h 54"/>
                <a:gd name="T48" fmla="*/ 31 w 48"/>
                <a:gd name="T49" fmla="*/ 54 h 54"/>
                <a:gd name="T50" fmla="*/ 52 w 48"/>
                <a:gd name="T51" fmla="*/ 40 h 54"/>
                <a:gd name="T52" fmla="*/ 68 w 48"/>
                <a:gd name="T53" fmla="*/ 35 h 54"/>
                <a:gd name="T54" fmla="*/ 71 w 48"/>
                <a:gd name="T55" fmla="*/ 26 h 54"/>
                <a:gd name="T56" fmla="*/ 75 w 48"/>
                <a:gd name="T57" fmla="*/ 26 h 54"/>
                <a:gd name="T58" fmla="*/ 82 w 48"/>
                <a:gd name="T59" fmla="*/ 21 h 54"/>
                <a:gd name="T60" fmla="*/ 92 w 48"/>
                <a:gd name="T61" fmla="*/ 7 h 54"/>
                <a:gd name="T62" fmla="*/ 89 w 48"/>
                <a:gd name="T63" fmla="*/ 7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" h="54">
                  <a:moveTo>
                    <a:pt x="38" y="3"/>
                  </a:moveTo>
                  <a:cubicBezTo>
                    <a:pt x="39" y="0"/>
                    <a:pt x="41" y="5"/>
                    <a:pt x="43" y="5"/>
                  </a:cubicBezTo>
                  <a:cubicBezTo>
                    <a:pt x="44" y="6"/>
                    <a:pt x="45" y="8"/>
                    <a:pt x="48" y="9"/>
                  </a:cubicBezTo>
                  <a:cubicBezTo>
                    <a:pt x="47" y="12"/>
                    <a:pt x="47" y="15"/>
                    <a:pt x="43" y="15"/>
                  </a:cubicBezTo>
                  <a:cubicBezTo>
                    <a:pt x="42" y="17"/>
                    <a:pt x="44" y="21"/>
                    <a:pt x="42" y="22"/>
                  </a:cubicBezTo>
                  <a:cubicBezTo>
                    <a:pt x="41" y="23"/>
                    <a:pt x="44" y="23"/>
                    <a:pt x="44" y="24"/>
                  </a:cubicBezTo>
                  <a:cubicBezTo>
                    <a:pt x="44" y="25"/>
                    <a:pt x="44" y="27"/>
                    <a:pt x="44" y="27"/>
                  </a:cubicBezTo>
                  <a:cubicBezTo>
                    <a:pt x="45" y="29"/>
                    <a:pt x="46" y="28"/>
                    <a:pt x="46" y="30"/>
                  </a:cubicBezTo>
                  <a:cubicBezTo>
                    <a:pt x="46" y="33"/>
                    <a:pt x="42" y="35"/>
                    <a:pt x="41" y="33"/>
                  </a:cubicBezTo>
                  <a:cubicBezTo>
                    <a:pt x="41" y="36"/>
                    <a:pt x="42" y="37"/>
                    <a:pt x="39" y="39"/>
                  </a:cubicBezTo>
                  <a:cubicBezTo>
                    <a:pt x="39" y="40"/>
                    <a:pt x="40" y="41"/>
                    <a:pt x="39" y="42"/>
                  </a:cubicBezTo>
                  <a:cubicBezTo>
                    <a:pt x="39" y="42"/>
                    <a:pt x="37" y="41"/>
                    <a:pt x="37" y="42"/>
                  </a:cubicBezTo>
                  <a:cubicBezTo>
                    <a:pt x="36" y="43"/>
                    <a:pt x="37" y="48"/>
                    <a:pt x="33" y="46"/>
                  </a:cubicBezTo>
                  <a:cubicBezTo>
                    <a:pt x="36" y="48"/>
                    <a:pt x="33" y="49"/>
                    <a:pt x="33" y="53"/>
                  </a:cubicBezTo>
                  <a:cubicBezTo>
                    <a:pt x="27" y="54"/>
                    <a:pt x="26" y="51"/>
                    <a:pt x="22" y="50"/>
                  </a:cubicBezTo>
                  <a:cubicBezTo>
                    <a:pt x="21" y="50"/>
                    <a:pt x="21" y="51"/>
                    <a:pt x="21" y="52"/>
                  </a:cubicBezTo>
                  <a:cubicBezTo>
                    <a:pt x="18" y="53"/>
                    <a:pt x="18" y="50"/>
                    <a:pt x="17" y="50"/>
                  </a:cubicBezTo>
                  <a:cubicBezTo>
                    <a:pt x="15" y="49"/>
                    <a:pt x="13" y="51"/>
                    <a:pt x="11" y="50"/>
                  </a:cubicBezTo>
                  <a:cubicBezTo>
                    <a:pt x="10" y="49"/>
                    <a:pt x="12" y="46"/>
                    <a:pt x="8" y="49"/>
                  </a:cubicBezTo>
                  <a:cubicBezTo>
                    <a:pt x="7" y="46"/>
                    <a:pt x="7" y="42"/>
                    <a:pt x="3" y="42"/>
                  </a:cubicBezTo>
                  <a:cubicBezTo>
                    <a:pt x="3" y="40"/>
                    <a:pt x="4" y="39"/>
                    <a:pt x="4" y="37"/>
                  </a:cubicBezTo>
                  <a:cubicBezTo>
                    <a:pt x="4" y="35"/>
                    <a:pt x="3" y="37"/>
                    <a:pt x="3" y="37"/>
                  </a:cubicBezTo>
                  <a:cubicBezTo>
                    <a:pt x="0" y="35"/>
                    <a:pt x="2" y="32"/>
                    <a:pt x="2" y="27"/>
                  </a:cubicBezTo>
                  <a:cubicBezTo>
                    <a:pt x="6" y="28"/>
                    <a:pt x="10" y="28"/>
                    <a:pt x="13" y="26"/>
                  </a:cubicBezTo>
                  <a:cubicBezTo>
                    <a:pt x="13" y="24"/>
                    <a:pt x="15" y="23"/>
                    <a:pt x="13" y="23"/>
                  </a:cubicBezTo>
                  <a:cubicBezTo>
                    <a:pt x="15" y="21"/>
                    <a:pt x="24" y="18"/>
                    <a:pt x="22" y="17"/>
                  </a:cubicBezTo>
                  <a:cubicBezTo>
                    <a:pt x="23" y="15"/>
                    <a:pt x="26" y="15"/>
                    <a:pt x="29" y="15"/>
                  </a:cubicBezTo>
                  <a:cubicBezTo>
                    <a:pt x="31" y="15"/>
                    <a:pt x="29" y="12"/>
                    <a:pt x="30" y="11"/>
                  </a:cubicBezTo>
                  <a:cubicBezTo>
                    <a:pt x="30" y="11"/>
                    <a:pt x="32" y="11"/>
                    <a:pt x="32" y="11"/>
                  </a:cubicBezTo>
                  <a:cubicBezTo>
                    <a:pt x="33" y="10"/>
                    <a:pt x="32" y="8"/>
                    <a:pt x="35" y="9"/>
                  </a:cubicBezTo>
                  <a:cubicBezTo>
                    <a:pt x="33" y="4"/>
                    <a:pt x="38" y="5"/>
                    <a:pt x="39" y="3"/>
                  </a:cubicBezTo>
                  <a:cubicBezTo>
                    <a:pt x="39" y="3"/>
                    <a:pt x="39" y="3"/>
                    <a:pt x="38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7" name="Freeform 96"/>
            <p:cNvSpPr>
              <a:spLocks/>
            </p:cNvSpPr>
            <p:nvPr/>
          </p:nvSpPr>
          <p:spPr bwMode="auto">
            <a:xfrm>
              <a:off x="6215413" y="3121744"/>
              <a:ext cx="77788" cy="90487"/>
            </a:xfrm>
            <a:custGeom>
              <a:avLst/>
              <a:gdLst>
                <a:gd name="T0" fmla="*/ 44 w 21"/>
                <a:gd name="T1" fmla="*/ 0 h 24"/>
                <a:gd name="T2" fmla="*/ 35 w 21"/>
                <a:gd name="T3" fmla="*/ 12 h 24"/>
                <a:gd name="T4" fmla="*/ 33 w 21"/>
                <a:gd name="T5" fmla="*/ 12 h 24"/>
                <a:gd name="T6" fmla="*/ 35 w 21"/>
                <a:gd name="T7" fmla="*/ 21 h 24"/>
                <a:gd name="T8" fmla="*/ 40 w 21"/>
                <a:gd name="T9" fmla="*/ 26 h 24"/>
                <a:gd name="T10" fmla="*/ 44 w 21"/>
                <a:gd name="T11" fmla="*/ 50 h 24"/>
                <a:gd name="T12" fmla="*/ 33 w 21"/>
                <a:gd name="T13" fmla="*/ 50 h 24"/>
                <a:gd name="T14" fmla="*/ 23 w 21"/>
                <a:gd name="T15" fmla="*/ 24 h 24"/>
                <a:gd name="T16" fmla="*/ 14 w 21"/>
                <a:gd name="T17" fmla="*/ 31 h 24"/>
                <a:gd name="T18" fmla="*/ 14 w 21"/>
                <a:gd name="T19" fmla="*/ 48 h 24"/>
                <a:gd name="T20" fmla="*/ 5 w 21"/>
                <a:gd name="T21" fmla="*/ 57 h 24"/>
                <a:gd name="T22" fmla="*/ 2 w 21"/>
                <a:gd name="T23" fmla="*/ 43 h 24"/>
                <a:gd name="T24" fmla="*/ 5 w 21"/>
                <a:gd name="T25" fmla="*/ 40 h 24"/>
                <a:gd name="T26" fmla="*/ 2 w 21"/>
                <a:gd name="T27" fmla="*/ 38 h 24"/>
                <a:gd name="T28" fmla="*/ 5 w 21"/>
                <a:gd name="T29" fmla="*/ 26 h 24"/>
                <a:gd name="T30" fmla="*/ 0 w 21"/>
                <a:gd name="T31" fmla="*/ 21 h 24"/>
                <a:gd name="T32" fmla="*/ 21 w 21"/>
                <a:gd name="T33" fmla="*/ 0 h 24"/>
                <a:gd name="T34" fmla="*/ 44 w 21"/>
                <a:gd name="T35" fmla="*/ 0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" h="24">
                  <a:moveTo>
                    <a:pt x="19" y="0"/>
                  </a:moveTo>
                  <a:cubicBezTo>
                    <a:pt x="21" y="5"/>
                    <a:pt x="13" y="3"/>
                    <a:pt x="15" y="5"/>
                  </a:cubicBezTo>
                  <a:cubicBezTo>
                    <a:pt x="17" y="7"/>
                    <a:pt x="15" y="5"/>
                    <a:pt x="14" y="5"/>
                  </a:cubicBezTo>
                  <a:cubicBezTo>
                    <a:pt x="14" y="7"/>
                    <a:pt x="14" y="7"/>
                    <a:pt x="15" y="9"/>
                  </a:cubicBezTo>
                  <a:cubicBezTo>
                    <a:pt x="15" y="9"/>
                    <a:pt x="17" y="10"/>
                    <a:pt x="17" y="11"/>
                  </a:cubicBezTo>
                  <a:cubicBezTo>
                    <a:pt x="18" y="14"/>
                    <a:pt x="18" y="18"/>
                    <a:pt x="19" y="21"/>
                  </a:cubicBezTo>
                  <a:cubicBezTo>
                    <a:pt x="17" y="21"/>
                    <a:pt x="15" y="21"/>
                    <a:pt x="14" y="21"/>
                  </a:cubicBezTo>
                  <a:cubicBezTo>
                    <a:pt x="13" y="18"/>
                    <a:pt x="11" y="14"/>
                    <a:pt x="10" y="10"/>
                  </a:cubicBezTo>
                  <a:cubicBezTo>
                    <a:pt x="8" y="10"/>
                    <a:pt x="9" y="14"/>
                    <a:pt x="6" y="13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3"/>
                    <a:pt x="2" y="22"/>
                    <a:pt x="2" y="24"/>
                  </a:cubicBezTo>
                  <a:cubicBezTo>
                    <a:pt x="0" y="24"/>
                    <a:pt x="0" y="20"/>
                    <a:pt x="1" y="18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5"/>
                    <a:pt x="3" y="13"/>
                    <a:pt x="2" y="11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1" y="4"/>
                    <a:pt x="3" y="0"/>
                    <a:pt x="9" y="0"/>
                  </a:cubicBezTo>
                  <a:cubicBezTo>
                    <a:pt x="5" y="4"/>
                    <a:pt x="16" y="0"/>
                    <a:pt x="19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8" name="Freeform 97"/>
            <p:cNvSpPr>
              <a:spLocks/>
            </p:cNvSpPr>
            <p:nvPr/>
          </p:nvSpPr>
          <p:spPr bwMode="auto">
            <a:xfrm>
              <a:off x="5970938" y="3212232"/>
              <a:ext cx="187325" cy="52387"/>
            </a:xfrm>
            <a:custGeom>
              <a:avLst/>
              <a:gdLst>
                <a:gd name="T0" fmla="*/ 2 w 50"/>
                <a:gd name="T1" fmla="*/ 12 h 14"/>
                <a:gd name="T2" fmla="*/ 14 w 50"/>
                <a:gd name="T3" fmla="*/ 2 h 14"/>
                <a:gd name="T4" fmla="*/ 19 w 50"/>
                <a:gd name="T5" fmla="*/ 7 h 14"/>
                <a:gd name="T6" fmla="*/ 26 w 50"/>
                <a:gd name="T7" fmla="*/ 12 h 14"/>
                <a:gd name="T8" fmla="*/ 52 w 50"/>
                <a:gd name="T9" fmla="*/ 17 h 14"/>
                <a:gd name="T10" fmla="*/ 80 w 50"/>
                <a:gd name="T11" fmla="*/ 14 h 14"/>
                <a:gd name="T12" fmla="*/ 87 w 50"/>
                <a:gd name="T13" fmla="*/ 19 h 14"/>
                <a:gd name="T14" fmla="*/ 94 w 50"/>
                <a:gd name="T15" fmla="*/ 21 h 14"/>
                <a:gd name="T16" fmla="*/ 109 w 50"/>
                <a:gd name="T17" fmla="*/ 21 h 14"/>
                <a:gd name="T18" fmla="*/ 111 w 50"/>
                <a:gd name="T19" fmla="*/ 31 h 14"/>
                <a:gd name="T20" fmla="*/ 106 w 50"/>
                <a:gd name="T21" fmla="*/ 31 h 14"/>
                <a:gd name="T22" fmla="*/ 50 w 50"/>
                <a:gd name="T23" fmla="*/ 21 h 14"/>
                <a:gd name="T24" fmla="*/ 35 w 50"/>
                <a:gd name="T25" fmla="*/ 21 h 14"/>
                <a:gd name="T26" fmla="*/ 17 w 50"/>
                <a:gd name="T27" fmla="*/ 17 h 14"/>
                <a:gd name="T28" fmla="*/ 2 w 50"/>
                <a:gd name="T29" fmla="*/ 12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" h="14">
                  <a:moveTo>
                    <a:pt x="1" y="5"/>
                  </a:moveTo>
                  <a:cubicBezTo>
                    <a:pt x="0" y="1"/>
                    <a:pt x="5" y="3"/>
                    <a:pt x="6" y="1"/>
                  </a:cubicBezTo>
                  <a:cubicBezTo>
                    <a:pt x="8" y="0"/>
                    <a:pt x="7" y="3"/>
                    <a:pt x="8" y="3"/>
                  </a:cubicBezTo>
                  <a:cubicBezTo>
                    <a:pt x="9" y="4"/>
                    <a:pt x="11" y="3"/>
                    <a:pt x="11" y="5"/>
                  </a:cubicBezTo>
                  <a:cubicBezTo>
                    <a:pt x="16" y="3"/>
                    <a:pt x="18" y="4"/>
                    <a:pt x="22" y="7"/>
                  </a:cubicBezTo>
                  <a:cubicBezTo>
                    <a:pt x="27" y="4"/>
                    <a:pt x="28" y="6"/>
                    <a:pt x="34" y="6"/>
                  </a:cubicBezTo>
                  <a:cubicBezTo>
                    <a:pt x="36" y="5"/>
                    <a:pt x="36" y="7"/>
                    <a:pt x="37" y="8"/>
                  </a:cubicBezTo>
                  <a:cubicBezTo>
                    <a:pt x="38" y="8"/>
                    <a:pt x="40" y="8"/>
                    <a:pt x="40" y="9"/>
                  </a:cubicBezTo>
                  <a:cubicBezTo>
                    <a:pt x="43" y="8"/>
                    <a:pt x="46" y="12"/>
                    <a:pt x="46" y="9"/>
                  </a:cubicBezTo>
                  <a:cubicBezTo>
                    <a:pt x="50" y="9"/>
                    <a:pt x="43" y="13"/>
                    <a:pt x="47" y="13"/>
                  </a:cubicBezTo>
                  <a:cubicBezTo>
                    <a:pt x="47" y="14"/>
                    <a:pt x="46" y="13"/>
                    <a:pt x="45" y="13"/>
                  </a:cubicBezTo>
                  <a:cubicBezTo>
                    <a:pt x="36" y="14"/>
                    <a:pt x="28" y="11"/>
                    <a:pt x="21" y="9"/>
                  </a:cubicBezTo>
                  <a:cubicBezTo>
                    <a:pt x="19" y="9"/>
                    <a:pt x="17" y="10"/>
                    <a:pt x="15" y="9"/>
                  </a:cubicBezTo>
                  <a:cubicBezTo>
                    <a:pt x="12" y="9"/>
                    <a:pt x="10" y="8"/>
                    <a:pt x="7" y="7"/>
                  </a:cubicBezTo>
                  <a:cubicBezTo>
                    <a:pt x="5" y="6"/>
                    <a:pt x="2" y="7"/>
                    <a:pt x="1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9" name="Freeform 98"/>
            <p:cNvSpPr>
              <a:spLocks/>
            </p:cNvSpPr>
            <p:nvPr/>
          </p:nvSpPr>
          <p:spPr bwMode="auto">
            <a:xfrm>
              <a:off x="6221763" y="3275732"/>
              <a:ext cx="26988" cy="11112"/>
            </a:xfrm>
            <a:custGeom>
              <a:avLst/>
              <a:gdLst>
                <a:gd name="T0" fmla="*/ 5 w 7"/>
                <a:gd name="T1" fmla="*/ 5 h 3"/>
                <a:gd name="T2" fmla="*/ 17 w 7"/>
                <a:gd name="T3" fmla="*/ 7 h 3"/>
                <a:gd name="T4" fmla="*/ 5 w 7"/>
                <a:gd name="T5" fmla="*/ 7 h 3"/>
                <a:gd name="T6" fmla="*/ 2 w 7"/>
                <a:gd name="T7" fmla="*/ 5 h 3"/>
                <a:gd name="T8" fmla="*/ 5 w 7"/>
                <a:gd name="T9" fmla="*/ 5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4" y="2"/>
                    <a:pt x="7" y="1"/>
                    <a:pt x="7" y="3"/>
                  </a:cubicBezTo>
                  <a:cubicBezTo>
                    <a:pt x="6" y="3"/>
                    <a:pt x="4" y="3"/>
                    <a:pt x="2" y="3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0"/>
                    <a:pt x="2" y="0"/>
                    <a:pt x="2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0" name="Freeform 99"/>
            <p:cNvSpPr>
              <a:spLocks/>
            </p:cNvSpPr>
            <p:nvPr/>
          </p:nvSpPr>
          <p:spPr bwMode="auto">
            <a:xfrm>
              <a:off x="7063138" y="3882157"/>
              <a:ext cx="138113" cy="139700"/>
            </a:xfrm>
            <a:custGeom>
              <a:avLst/>
              <a:gdLst>
                <a:gd name="T0" fmla="*/ 2 w 37"/>
                <a:gd name="T1" fmla="*/ 76 h 37"/>
                <a:gd name="T2" fmla="*/ 7 w 37"/>
                <a:gd name="T3" fmla="*/ 64 h 37"/>
                <a:gd name="T4" fmla="*/ 14 w 37"/>
                <a:gd name="T5" fmla="*/ 62 h 37"/>
                <a:gd name="T6" fmla="*/ 14 w 37"/>
                <a:gd name="T7" fmla="*/ 55 h 37"/>
                <a:gd name="T8" fmla="*/ 19 w 37"/>
                <a:gd name="T9" fmla="*/ 55 h 37"/>
                <a:gd name="T10" fmla="*/ 21 w 37"/>
                <a:gd name="T11" fmla="*/ 50 h 37"/>
                <a:gd name="T12" fmla="*/ 33 w 37"/>
                <a:gd name="T13" fmla="*/ 48 h 37"/>
                <a:gd name="T14" fmla="*/ 38 w 37"/>
                <a:gd name="T15" fmla="*/ 40 h 37"/>
                <a:gd name="T16" fmla="*/ 45 w 37"/>
                <a:gd name="T17" fmla="*/ 33 h 37"/>
                <a:gd name="T18" fmla="*/ 49 w 37"/>
                <a:gd name="T19" fmla="*/ 29 h 37"/>
                <a:gd name="T20" fmla="*/ 59 w 37"/>
                <a:gd name="T21" fmla="*/ 31 h 37"/>
                <a:gd name="T22" fmla="*/ 54 w 37"/>
                <a:gd name="T23" fmla="*/ 19 h 37"/>
                <a:gd name="T24" fmla="*/ 66 w 37"/>
                <a:gd name="T25" fmla="*/ 5 h 37"/>
                <a:gd name="T26" fmla="*/ 75 w 37"/>
                <a:gd name="T27" fmla="*/ 0 h 37"/>
                <a:gd name="T28" fmla="*/ 82 w 37"/>
                <a:gd name="T29" fmla="*/ 5 h 37"/>
                <a:gd name="T30" fmla="*/ 85 w 37"/>
                <a:gd name="T31" fmla="*/ 19 h 37"/>
                <a:gd name="T32" fmla="*/ 82 w 37"/>
                <a:gd name="T33" fmla="*/ 29 h 37"/>
                <a:gd name="T34" fmla="*/ 78 w 37"/>
                <a:gd name="T35" fmla="*/ 29 h 37"/>
                <a:gd name="T36" fmla="*/ 75 w 37"/>
                <a:gd name="T37" fmla="*/ 40 h 37"/>
                <a:gd name="T38" fmla="*/ 63 w 37"/>
                <a:gd name="T39" fmla="*/ 45 h 37"/>
                <a:gd name="T40" fmla="*/ 54 w 37"/>
                <a:gd name="T41" fmla="*/ 64 h 37"/>
                <a:gd name="T42" fmla="*/ 49 w 37"/>
                <a:gd name="T43" fmla="*/ 76 h 37"/>
                <a:gd name="T44" fmla="*/ 45 w 37"/>
                <a:gd name="T45" fmla="*/ 81 h 37"/>
                <a:gd name="T46" fmla="*/ 21 w 37"/>
                <a:gd name="T47" fmla="*/ 71 h 37"/>
                <a:gd name="T48" fmla="*/ 12 w 37"/>
                <a:gd name="T49" fmla="*/ 76 h 37"/>
                <a:gd name="T50" fmla="*/ 7 w 37"/>
                <a:gd name="T51" fmla="*/ 69 h 37"/>
                <a:gd name="T52" fmla="*/ 2 w 37"/>
                <a:gd name="T53" fmla="*/ 76 h 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7" h="37">
                  <a:moveTo>
                    <a:pt x="1" y="32"/>
                  </a:moveTo>
                  <a:cubicBezTo>
                    <a:pt x="0" y="30"/>
                    <a:pt x="2" y="28"/>
                    <a:pt x="3" y="27"/>
                  </a:cubicBezTo>
                  <a:cubicBezTo>
                    <a:pt x="4" y="26"/>
                    <a:pt x="6" y="26"/>
                    <a:pt x="6" y="26"/>
                  </a:cubicBezTo>
                  <a:cubicBezTo>
                    <a:pt x="6" y="25"/>
                    <a:pt x="5" y="24"/>
                    <a:pt x="6" y="23"/>
                  </a:cubicBezTo>
                  <a:cubicBezTo>
                    <a:pt x="6" y="23"/>
                    <a:pt x="8" y="24"/>
                    <a:pt x="8" y="23"/>
                  </a:cubicBezTo>
                  <a:cubicBezTo>
                    <a:pt x="8" y="23"/>
                    <a:pt x="9" y="21"/>
                    <a:pt x="9" y="21"/>
                  </a:cubicBezTo>
                  <a:cubicBezTo>
                    <a:pt x="11" y="20"/>
                    <a:pt x="13" y="21"/>
                    <a:pt x="14" y="20"/>
                  </a:cubicBezTo>
                  <a:cubicBezTo>
                    <a:pt x="15" y="18"/>
                    <a:pt x="14" y="18"/>
                    <a:pt x="16" y="17"/>
                  </a:cubicBezTo>
                  <a:cubicBezTo>
                    <a:pt x="19" y="17"/>
                    <a:pt x="18" y="15"/>
                    <a:pt x="19" y="14"/>
                  </a:cubicBezTo>
                  <a:cubicBezTo>
                    <a:pt x="19" y="14"/>
                    <a:pt x="22" y="17"/>
                    <a:pt x="21" y="12"/>
                  </a:cubicBezTo>
                  <a:cubicBezTo>
                    <a:pt x="23" y="11"/>
                    <a:pt x="23" y="13"/>
                    <a:pt x="25" y="13"/>
                  </a:cubicBezTo>
                  <a:cubicBezTo>
                    <a:pt x="25" y="11"/>
                    <a:pt x="23" y="10"/>
                    <a:pt x="23" y="8"/>
                  </a:cubicBezTo>
                  <a:cubicBezTo>
                    <a:pt x="28" y="9"/>
                    <a:pt x="27" y="4"/>
                    <a:pt x="28" y="2"/>
                  </a:cubicBezTo>
                  <a:cubicBezTo>
                    <a:pt x="29" y="1"/>
                    <a:pt x="32" y="2"/>
                    <a:pt x="32" y="0"/>
                  </a:cubicBezTo>
                  <a:cubicBezTo>
                    <a:pt x="33" y="1"/>
                    <a:pt x="33" y="2"/>
                    <a:pt x="35" y="2"/>
                  </a:cubicBezTo>
                  <a:cubicBezTo>
                    <a:pt x="34" y="5"/>
                    <a:pt x="37" y="5"/>
                    <a:pt x="36" y="8"/>
                  </a:cubicBezTo>
                  <a:cubicBezTo>
                    <a:pt x="35" y="8"/>
                    <a:pt x="36" y="10"/>
                    <a:pt x="35" y="12"/>
                  </a:cubicBezTo>
                  <a:cubicBezTo>
                    <a:pt x="35" y="12"/>
                    <a:pt x="33" y="11"/>
                    <a:pt x="33" y="12"/>
                  </a:cubicBezTo>
                  <a:cubicBezTo>
                    <a:pt x="32" y="12"/>
                    <a:pt x="32" y="15"/>
                    <a:pt x="32" y="17"/>
                  </a:cubicBezTo>
                  <a:cubicBezTo>
                    <a:pt x="29" y="19"/>
                    <a:pt x="29" y="17"/>
                    <a:pt x="27" y="19"/>
                  </a:cubicBezTo>
                  <a:cubicBezTo>
                    <a:pt x="24" y="20"/>
                    <a:pt x="25" y="24"/>
                    <a:pt x="23" y="27"/>
                  </a:cubicBezTo>
                  <a:cubicBezTo>
                    <a:pt x="23" y="28"/>
                    <a:pt x="20" y="28"/>
                    <a:pt x="21" y="32"/>
                  </a:cubicBezTo>
                  <a:cubicBezTo>
                    <a:pt x="19" y="31"/>
                    <a:pt x="19" y="32"/>
                    <a:pt x="19" y="34"/>
                  </a:cubicBezTo>
                  <a:cubicBezTo>
                    <a:pt x="16" y="31"/>
                    <a:pt x="10" y="37"/>
                    <a:pt x="9" y="30"/>
                  </a:cubicBezTo>
                  <a:cubicBezTo>
                    <a:pt x="8" y="31"/>
                    <a:pt x="6" y="32"/>
                    <a:pt x="5" y="32"/>
                  </a:cubicBezTo>
                  <a:cubicBezTo>
                    <a:pt x="4" y="32"/>
                    <a:pt x="3" y="29"/>
                    <a:pt x="3" y="29"/>
                  </a:cubicBezTo>
                  <a:cubicBezTo>
                    <a:pt x="1" y="29"/>
                    <a:pt x="6" y="34"/>
                    <a:pt x="1" y="3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1" name="Freeform 100"/>
            <p:cNvSpPr>
              <a:spLocks/>
            </p:cNvSpPr>
            <p:nvPr/>
          </p:nvSpPr>
          <p:spPr bwMode="auto">
            <a:xfrm>
              <a:off x="9003889" y="1166662"/>
              <a:ext cx="195263" cy="142875"/>
            </a:xfrm>
            <a:custGeom>
              <a:avLst/>
              <a:gdLst>
                <a:gd name="T0" fmla="*/ 33 w 52"/>
                <a:gd name="T1" fmla="*/ 0 h 38"/>
                <a:gd name="T2" fmla="*/ 47 w 52"/>
                <a:gd name="T3" fmla="*/ 9 h 38"/>
                <a:gd name="T4" fmla="*/ 57 w 52"/>
                <a:gd name="T5" fmla="*/ 12 h 38"/>
                <a:gd name="T6" fmla="*/ 62 w 52"/>
                <a:gd name="T7" fmla="*/ 12 h 38"/>
                <a:gd name="T8" fmla="*/ 64 w 52"/>
                <a:gd name="T9" fmla="*/ 17 h 38"/>
                <a:gd name="T10" fmla="*/ 73 w 52"/>
                <a:gd name="T11" fmla="*/ 21 h 38"/>
                <a:gd name="T12" fmla="*/ 80 w 52"/>
                <a:gd name="T13" fmla="*/ 21 h 38"/>
                <a:gd name="T14" fmla="*/ 97 w 52"/>
                <a:gd name="T15" fmla="*/ 26 h 38"/>
                <a:gd name="T16" fmla="*/ 97 w 52"/>
                <a:gd name="T17" fmla="*/ 36 h 38"/>
                <a:gd name="T18" fmla="*/ 106 w 52"/>
                <a:gd name="T19" fmla="*/ 36 h 38"/>
                <a:gd name="T20" fmla="*/ 106 w 52"/>
                <a:gd name="T21" fmla="*/ 40 h 38"/>
                <a:gd name="T22" fmla="*/ 123 w 52"/>
                <a:gd name="T23" fmla="*/ 52 h 38"/>
                <a:gd name="T24" fmla="*/ 121 w 52"/>
                <a:gd name="T25" fmla="*/ 59 h 38"/>
                <a:gd name="T26" fmla="*/ 114 w 52"/>
                <a:gd name="T27" fmla="*/ 57 h 38"/>
                <a:gd name="T28" fmla="*/ 99 w 52"/>
                <a:gd name="T29" fmla="*/ 66 h 38"/>
                <a:gd name="T30" fmla="*/ 97 w 52"/>
                <a:gd name="T31" fmla="*/ 71 h 38"/>
                <a:gd name="T32" fmla="*/ 92 w 52"/>
                <a:gd name="T33" fmla="*/ 78 h 38"/>
                <a:gd name="T34" fmla="*/ 76 w 52"/>
                <a:gd name="T35" fmla="*/ 78 h 38"/>
                <a:gd name="T36" fmla="*/ 76 w 52"/>
                <a:gd name="T37" fmla="*/ 81 h 38"/>
                <a:gd name="T38" fmla="*/ 64 w 52"/>
                <a:gd name="T39" fmla="*/ 83 h 38"/>
                <a:gd name="T40" fmla="*/ 62 w 52"/>
                <a:gd name="T41" fmla="*/ 78 h 38"/>
                <a:gd name="T42" fmla="*/ 45 w 52"/>
                <a:gd name="T43" fmla="*/ 78 h 38"/>
                <a:gd name="T44" fmla="*/ 40 w 52"/>
                <a:gd name="T45" fmla="*/ 71 h 38"/>
                <a:gd name="T46" fmla="*/ 47 w 52"/>
                <a:gd name="T47" fmla="*/ 66 h 38"/>
                <a:gd name="T48" fmla="*/ 33 w 52"/>
                <a:gd name="T49" fmla="*/ 64 h 38"/>
                <a:gd name="T50" fmla="*/ 43 w 52"/>
                <a:gd name="T51" fmla="*/ 57 h 38"/>
                <a:gd name="T52" fmla="*/ 47 w 52"/>
                <a:gd name="T53" fmla="*/ 52 h 38"/>
                <a:gd name="T54" fmla="*/ 57 w 52"/>
                <a:gd name="T55" fmla="*/ 54 h 38"/>
                <a:gd name="T56" fmla="*/ 52 w 52"/>
                <a:gd name="T57" fmla="*/ 47 h 38"/>
                <a:gd name="T58" fmla="*/ 28 w 52"/>
                <a:gd name="T59" fmla="*/ 52 h 38"/>
                <a:gd name="T60" fmla="*/ 19 w 52"/>
                <a:gd name="T61" fmla="*/ 50 h 38"/>
                <a:gd name="T62" fmla="*/ 14 w 52"/>
                <a:gd name="T63" fmla="*/ 43 h 38"/>
                <a:gd name="T64" fmla="*/ 2 w 52"/>
                <a:gd name="T65" fmla="*/ 38 h 38"/>
                <a:gd name="T66" fmla="*/ 0 w 52"/>
                <a:gd name="T67" fmla="*/ 28 h 38"/>
                <a:gd name="T68" fmla="*/ 9 w 52"/>
                <a:gd name="T69" fmla="*/ 24 h 38"/>
                <a:gd name="T70" fmla="*/ 14 w 52"/>
                <a:gd name="T71" fmla="*/ 19 h 38"/>
                <a:gd name="T72" fmla="*/ 17 w 52"/>
                <a:gd name="T73" fmla="*/ 9 h 38"/>
                <a:gd name="T74" fmla="*/ 21 w 52"/>
                <a:gd name="T75" fmla="*/ 9 h 38"/>
                <a:gd name="T76" fmla="*/ 28 w 52"/>
                <a:gd name="T77" fmla="*/ 5 h 38"/>
                <a:gd name="T78" fmla="*/ 33 w 52"/>
                <a:gd name="T79" fmla="*/ 0 h 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2" h="38">
                  <a:moveTo>
                    <a:pt x="14" y="0"/>
                  </a:moveTo>
                  <a:cubicBezTo>
                    <a:pt x="16" y="1"/>
                    <a:pt x="19" y="2"/>
                    <a:pt x="20" y="4"/>
                  </a:cubicBezTo>
                  <a:cubicBezTo>
                    <a:pt x="22" y="3"/>
                    <a:pt x="23" y="5"/>
                    <a:pt x="24" y="5"/>
                  </a:cubicBezTo>
                  <a:cubicBezTo>
                    <a:pt x="24" y="6"/>
                    <a:pt x="26" y="5"/>
                    <a:pt x="26" y="5"/>
                  </a:cubicBezTo>
                  <a:cubicBezTo>
                    <a:pt x="26" y="6"/>
                    <a:pt x="26" y="7"/>
                    <a:pt x="27" y="7"/>
                  </a:cubicBezTo>
                  <a:cubicBezTo>
                    <a:pt x="29" y="5"/>
                    <a:pt x="28" y="8"/>
                    <a:pt x="31" y="9"/>
                  </a:cubicBezTo>
                  <a:cubicBezTo>
                    <a:pt x="32" y="9"/>
                    <a:pt x="33" y="9"/>
                    <a:pt x="34" y="9"/>
                  </a:cubicBezTo>
                  <a:cubicBezTo>
                    <a:pt x="35" y="9"/>
                    <a:pt x="37" y="13"/>
                    <a:pt x="41" y="11"/>
                  </a:cubicBezTo>
                  <a:cubicBezTo>
                    <a:pt x="41" y="12"/>
                    <a:pt x="41" y="14"/>
                    <a:pt x="41" y="15"/>
                  </a:cubicBezTo>
                  <a:cubicBezTo>
                    <a:pt x="42" y="15"/>
                    <a:pt x="44" y="14"/>
                    <a:pt x="45" y="15"/>
                  </a:cubicBezTo>
                  <a:cubicBezTo>
                    <a:pt x="45" y="15"/>
                    <a:pt x="44" y="17"/>
                    <a:pt x="45" y="17"/>
                  </a:cubicBezTo>
                  <a:cubicBezTo>
                    <a:pt x="47" y="19"/>
                    <a:pt x="49" y="20"/>
                    <a:pt x="52" y="22"/>
                  </a:cubicBezTo>
                  <a:cubicBezTo>
                    <a:pt x="52" y="23"/>
                    <a:pt x="51" y="25"/>
                    <a:pt x="51" y="25"/>
                  </a:cubicBezTo>
                  <a:cubicBezTo>
                    <a:pt x="50" y="26"/>
                    <a:pt x="48" y="24"/>
                    <a:pt x="48" y="24"/>
                  </a:cubicBezTo>
                  <a:cubicBezTo>
                    <a:pt x="46" y="25"/>
                    <a:pt x="45" y="27"/>
                    <a:pt x="42" y="28"/>
                  </a:cubicBezTo>
                  <a:cubicBezTo>
                    <a:pt x="41" y="28"/>
                    <a:pt x="42" y="29"/>
                    <a:pt x="41" y="30"/>
                  </a:cubicBezTo>
                  <a:cubicBezTo>
                    <a:pt x="39" y="30"/>
                    <a:pt x="39" y="31"/>
                    <a:pt x="39" y="33"/>
                  </a:cubicBezTo>
                  <a:cubicBezTo>
                    <a:pt x="35" y="33"/>
                    <a:pt x="34" y="30"/>
                    <a:pt x="32" y="33"/>
                  </a:cubicBezTo>
                  <a:cubicBezTo>
                    <a:pt x="31" y="33"/>
                    <a:pt x="31" y="34"/>
                    <a:pt x="32" y="34"/>
                  </a:cubicBezTo>
                  <a:cubicBezTo>
                    <a:pt x="32" y="38"/>
                    <a:pt x="27" y="31"/>
                    <a:pt x="27" y="35"/>
                  </a:cubicBezTo>
                  <a:cubicBezTo>
                    <a:pt x="26" y="35"/>
                    <a:pt x="26" y="33"/>
                    <a:pt x="26" y="33"/>
                  </a:cubicBezTo>
                  <a:cubicBezTo>
                    <a:pt x="24" y="35"/>
                    <a:pt x="23" y="32"/>
                    <a:pt x="19" y="33"/>
                  </a:cubicBezTo>
                  <a:cubicBezTo>
                    <a:pt x="19" y="30"/>
                    <a:pt x="18" y="30"/>
                    <a:pt x="17" y="30"/>
                  </a:cubicBezTo>
                  <a:cubicBezTo>
                    <a:pt x="17" y="28"/>
                    <a:pt x="20" y="30"/>
                    <a:pt x="20" y="28"/>
                  </a:cubicBezTo>
                  <a:cubicBezTo>
                    <a:pt x="20" y="25"/>
                    <a:pt x="16" y="27"/>
                    <a:pt x="14" y="27"/>
                  </a:cubicBezTo>
                  <a:cubicBezTo>
                    <a:pt x="13" y="24"/>
                    <a:pt x="16" y="25"/>
                    <a:pt x="18" y="24"/>
                  </a:cubicBezTo>
                  <a:cubicBezTo>
                    <a:pt x="18" y="24"/>
                    <a:pt x="20" y="22"/>
                    <a:pt x="20" y="22"/>
                  </a:cubicBezTo>
                  <a:cubicBezTo>
                    <a:pt x="21" y="22"/>
                    <a:pt x="22" y="24"/>
                    <a:pt x="24" y="23"/>
                  </a:cubicBezTo>
                  <a:cubicBezTo>
                    <a:pt x="24" y="21"/>
                    <a:pt x="23" y="21"/>
                    <a:pt x="22" y="20"/>
                  </a:cubicBezTo>
                  <a:cubicBezTo>
                    <a:pt x="21" y="20"/>
                    <a:pt x="14" y="20"/>
                    <a:pt x="12" y="22"/>
                  </a:cubicBezTo>
                  <a:cubicBezTo>
                    <a:pt x="10" y="24"/>
                    <a:pt x="12" y="22"/>
                    <a:pt x="8" y="21"/>
                  </a:cubicBezTo>
                  <a:cubicBezTo>
                    <a:pt x="5" y="20"/>
                    <a:pt x="2" y="21"/>
                    <a:pt x="6" y="18"/>
                  </a:cubicBezTo>
                  <a:cubicBezTo>
                    <a:pt x="6" y="16"/>
                    <a:pt x="2" y="18"/>
                    <a:pt x="1" y="16"/>
                  </a:cubicBezTo>
                  <a:cubicBezTo>
                    <a:pt x="3" y="14"/>
                    <a:pt x="5" y="10"/>
                    <a:pt x="0" y="12"/>
                  </a:cubicBezTo>
                  <a:cubicBezTo>
                    <a:pt x="1" y="11"/>
                    <a:pt x="2" y="10"/>
                    <a:pt x="4" y="10"/>
                  </a:cubicBezTo>
                  <a:cubicBezTo>
                    <a:pt x="5" y="10"/>
                    <a:pt x="4" y="8"/>
                    <a:pt x="6" y="8"/>
                  </a:cubicBezTo>
                  <a:cubicBezTo>
                    <a:pt x="8" y="8"/>
                    <a:pt x="6" y="5"/>
                    <a:pt x="7" y="4"/>
                  </a:cubicBezTo>
                  <a:cubicBezTo>
                    <a:pt x="7" y="4"/>
                    <a:pt x="9" y="4"/>
                    <a:pt x="9" y="4"/>
                  </a:cubicBezTo>
                  <a:cubicBezTo>
                    <a:pt x="11" y="4"/>
                    <a:pt x="10" y="2"/>
                    <a:pt x="12" y="2"/>
                  </a:cubicBezTo>
                  <a:cubicBezTo>
                    <a:pt x="12" y="1"/>
                    <a:pt x="14" y="1"/>
                    <a:pt x="14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2" name="Freeform 101"/>
            <p:cNvSpPr>
              <a:spLocks/>
            </p:cNvSpPr>
            <p:nvPr/>
          </p:nvSpPr>
          <p:spPr bwMode="auto">
            <a:xfrm>
              <a:off x="4264375" y="1216744"/>
              <a:ext cx="258763" cy="127000"/>
            </a:xfrm>
            <a:custGeom>
              <a:avLst/>
              <a:gdLst>
                <a:gd name="T0" fmla="*/ 57 w 69"/>
                <a:gd name="T1" fmla="*/ 54 h 34"/>
                <a:gd name="T2" fmla="*/ 52 w 69"/>
                <a:gd name="T3" fmla="*/ 56 h 34"/>
                <a:gd name="T4" fmla="*/ 38 w 69"/>
                <a:gd name="T5" fmla="*/ 54 h 34"/>
                <a:gd name="T6" fmla="*/ 45 w 69"/>
                <a:gd name="T7" fmla="*/ 49 h 34"/>
                <a:gd name="T8" fmla="*/ 61 w 69"/>
                <a:gd name="T9" fmla="*/ 38 h 34"/>
                <a:gd name="T10" fmla="*/ 57 w 69"/>
                <a:gd name="T11" fmla="*/ 31 h 34"/>
                <a:gd name="T12" fmla="*/ 43 w 69"/>
                <a:gd name="T13" fmla="*/ 31 h 34"/>
                <a:gd name="T14" fmla="*/ 28 w 69"/>
                <a:gd name="T15" fmla="*/ 40 h 34"/>
                <a:gd name="T16" fmla="*/ 9 w 69"/>
                <a:gd name="T17" fmla="*/ 38 h 34"/>
                <a:gd name="T18" fmla="*/ 12 w 69"/>
                <a:gd name="T19" fmla="*/ 19 h 34"/>
                <a:gd name="T20" fmla="*/ 7 w 69"/>
                <a:gd name="T21" fmla="*/ 21 h 34"/>
                <a:gd name="T22" fmla="*/ 5 w 69"/>
                <a:gd name="T23" fmla="*/ 7 h 34"/>
                <a:gd name="T24" fmla="*/ 9 w 69"/>
                <a:gd name="T25" fmla="*/ 9 h 34"/>
                <a:gd name="T26" fmla="*/ 26 w 69"/>
                <a:gd name="T27" fmla="*/ 5 h 34"/>
                <a:gd name="T28" fmla="*/ 28 w 69"/>
                <a:gd name="T29" fmla="*/ 14 h 34"/>
                <a:gd name="T30" fmla="*/ 52 w 69"/>
                <a:gd name="T31" fmla="*/ 16 h 34"/>
                <a:gd name="T32" fmla="*/ 59 w 69"/>
                <a:gd name="T33" fmla="*/ 5 h 34"/>
                <a:gd name="T34" fmla="*/ 87 w 69"/>
                <a:gd name="T35" fmla="*/ 7 h 34"/>
                <a:gd name="T36" fmla="*/ 90 w 69"/>
                <a:gd name="T37" fmla="*/ 7 h 34"/>
                <a:gd name="T38" fmla="*/ 102 w 69"/>
                <a:gd name="T39" fmla="*/ 16 h 34"/>
                <a:gd name="T40" fmla="*/ 99 w 69"/>
                <a:gd name="T41" fmla="*/ 21 h 34"/>
                <a:gd name="T42" fmla="*/ 113 w 69"/>
                <a:gd name="T43" fmla="*/ 19 h 34"/>
                <a:gd name="T44" fmla="*/ 130 w 69"/>
                <a:gd name="T45" fmla="*/ 24 h 34"/>
                <a:gd name="T46" fmla="*/ 132 w 69"/>
                <a:gd name="T47" fmla="*/ 31 h 34"/>
                <a:gd name="T48" fmla="*/ 135 w 69"/>
                <a:gd name="T49" fmla="*/ 33 h 34"/>
                <a:gd name="T50" fmla="*/ 137 w 69"/>
                <a:gd name="T51" fmla="*/ 38 h 34"/>
                <a:gd name="T52" fmla="*/ 144 w 69"/>
                <a:gd name="T53" fmla="*/ 38 h 34"/>
                <a:gd name="T54" fmla="*/ 144 w 69"/>
                <a:gd name="T55" fmla="*/ 45 h 34"/>
                <a:gd name="T56" fmla="*/ 149 w 69"/>
                <a:gd name="T57" fmla="*/ 45 h 34"/>
                <a:gd name="T58" fmla="*/ 151 w 69"/>
                <a:gd name="T59" fmla="*/ 52 h 34"/>
                <a:gd name="T60" fmla="*/ 161 w 69"/>
                <a:gd name="T61" fmla="*/ 52 h 34"/>
                <a:gd name="T62" fmla="*/ 151 w 69"/>
                <a:gd name="T63" fmla="*/ 56 h 34"/>
                <a:gd name="T64" fmla="*/ 151 w 69"/>
                <a:gd name="T65" fmla="*/ 61 h 34"/>
                <a:gd name="T66" fmla="*/ 123 w 69"/>
                <a:gd name="T67" fmla="*/ 61 h 34"/>
                <a:gd name="T68" fmla="*/ 123 w 69"/>
                <a:gd name="T69" fmla="*/ 45 h 34"/>
                <a:gd name="T70" fmla="*/ 97 w 69"/>
                <a:gd name="T71" fmla="*/ 40 h 34"/>
                <a:gd name="T72" fmla="*/ 92 w 69"/>
                <a:gd name="T73" fmla="*/ 49 h 34"/>
                <a:gd name="T74" fmla="*/ 87 w 69"/>
                <a:gd name="T75" fmla="*/ 49 h 34"/>
                <a:gd name="T76" fmla="*/ 83 w 69"/>
                <a:gd name="T77" fmla="*/ 54 h 34"/>
                <a:gd name="T78" fmla="*/ 85 w 69"/>
                <a:gd name="T79" fmla="*/ 56 h 34"/>
                <a:gd name="T80" fmla="*/ 76 w 69"/>
                <a:gd name="T81" fmla="*/ 61 h 34"/>
                <a:gd name="T82" fmla="*/ 76 w 69"/>
                <a:gd name="T83" fmla="*/ 78 h 34"/>
                <a:gd name="T84" fmla="*/ 40 w 69"/>
                <a:gd name="T85" fmla="*/ 66 h 34"/>
                <a:gd name="T86" fmla="*/ 50 w 69"/>
                <a:gd name="T87" fmla="*/ 61 h 34"/>
                <a:gd name="T88" fmla="*/ 59 w 69"/>
                <a:gd name="T89" fmla="*/ 61 h 34"/>
                <a:gd name="T90" fmla="*/ 57 w 69"/>
                <a:gd name="T91" fmla="*/ 54 h 3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9" h="34">
                  <a:moveTo>
                    <a:pt x="24" y="23"/>
                  </a:moveTo>
                  <a:cubicBezTo>
                    <a:pt x="24" y="21"/>
                    <a:pt x="22" y="24"/>
                    <a:pt x="22" y="24"/>
                  </a:cubicBezTo>
                  <a:cubicBezTo>
                    <a:pt x="20" y="25"/>
                    <a:pt x="19" y="22"/>
                    <a:pt x="16" y="23"/>
                  </a:cubicBezTo>
                  <a:cubicBezTo>
                    <a:pt x="16" y="21"/>
                    <a:pt x="18" y="22"/>
                    <a:pt x="19" y="21"/>
                  </a:cubicBezTo>
                  <a:cubicBezTo>
                    <a:pt x="22" y="19"/>
                    <a:pt x="23" y="16"/>
                    <a:pt x="26" y="16"/>
                  </a:cubicBezTo>
                  <a:cubicBezTo>
                    <a:pt x="26" y="15"/>
                    <a:pt x="24" y="15"/>
                    <a:pt x="24" y="13"/>
                  </a:cubicBezTo>
                  <a:cubicBezTo>
                    <a:pt x="22" y="12"/>
                    <a:pt x="19" y="16"/>
                    <a:pt x="18" y="13"/>
                  </a:cubicBezTo>
                  <a:cubicBezTo>
                    <a:pt x="16" y="14"/>
                    <a:pt x="15" y="16"/>
                    <a:pt x="12" y="17"/>
                  </a:cubicBezTo>
                  <a:cubicBezTo>
                    <a:pt x="9" y="18"/>
                    <a:pt x="8" y="15"/>
                    <a:pt x="4" y="16"/>
                  </a:cubicBezTo>
                  <a:cubicBezTo>
                    <a:pt x="6" y="14"/>
                    <a:pt x="7" y="11"/>
                    <a:pt x="5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0" y="9"/>
                    <a:pt x="2" y="5"/>
                    <a:pt x="2" y="3"/>
                  </a:cubicBezTo>
                  <a:cubicBezTo>
                    <a:pt x="3" y="3"/>
                    <a:pt x="4" y="3"/>
                    <a:pt x="4" y="4"/>
                  </a:cubicBezTo>
                  <a:cubicBezTo>
                    <a:pt x="5" y="2"/>
                    <a:pt x="11" y="5"/>
                    <a:pt x="11" y="2"/>
                  </a:cubicBezTo>
                  <a:cubicBezTo>
                    <a:pt x="13" y="2"/>
                    <a:pt x="12" y="4"/>
                    <a:pt x="12" y="6"/>
                  </a:cubicBezTo>
                  <a:cubicBezTo>
                    <a:pt x="17" y="6"/>
                    <a:pt x="21" y="0"/>
                    <a:pt x="22" y="7"/>
                  </a:cubicBezTo>
                  <a:cubicBezTo>
                    <a:pt x="25" y="7"/>
                    <a:pt x="26" y="5"/>
                    <a:pt x="25" y="2"/>
                  </a:cubicBezTo>
                  <a:cubicBezTo>
                    <a:pt x="28" y="3"/>
                    <a:pt x="32" y="3"/>
                    <a:pt x="37" y="3"/>
                  </a:cubicBezTo>
                  <a:cubicBezTo>
                    <a:pt x="37" y="3"/>
                    <a:pt x="38" y="5"/>
                    <a:pt x="38" y="3"/>
                  </a:cubicBezTo>
                  <a:cubicBezTo>
                    <a:pt x="41" y="4"/>
                    <a:pt x="38" y="9"/>
                    <a:pt x="43" y="7"/>
                  </a:cubicBezTo>
                  <a:cubicBezTo>
                    <a:pt x="43" y="8"/>
                    <a:pt x="42" y="8"/>
                    <a:pt x="42" y="9"/>
                  </a:cubicBezTo>
                  <a:cubicBezTo>
                    <a:pt x="43" y="8"/>
                    <a:pt x="48" y="10"/>
                    <a:pt x="48" y="8"/>
                  </a:cubicBezTo>
                  <a:cubicBezTo>
                    <a:pt x="49" y="9"/>
                    <a:pt x="50" y="11"/>
                    <a:pt x="55" y="10"/>
                  </a:cubicBezTo>
                  <a:cubicBezTo>
                    <a:pt x="53" y="12"/>
                    <a:pt x="54" y="12"/>
                    <a:pt x="56" y="13"/>
                  </a:cubicBezTo>
                  <a:cubicBezTo>
                    <a:pt x="56" y="13"/>
                    <a:pt x="56" y="14"/>
                    <a:pt x="57" y="14"/>
                  </a:cubicBezTo>
                  <a:cubicBezTo>
                    <a:pt x="59" y="14"/>
                    <a:pt x="57" y="15"/>
                    <a:pt x="58" y="16"/>
                  </a:cubicBezTo>
                  <a:cubicBezTo>
                    <a:pt x="59" y="17"/>
                    <a:pt x="60" y="16"/>
                    <a:pt x="61" y="16"/>
                  </a:cubicBezTo>
                  <a:cubicBezTo>
                    <a:pt x="61" y="17"/>
                    <a:pt x="60" y="18"/>
                    <a:pt x="61" y="19"/>
                  </a:cubicBezTo>
                  <a:cubicBezTo>
                    <a:pt x="61" y="19"/>
                    <a:pt x="63" y="18"/>
                    <a:pt x="63" y="19"/>
                  </a:cubicBezTo>
                  <a:cubicBezTo>
                    <a:pt x="64" y="20"/>
                    <a:pt x="63" y="21"/>
                    <a:pt x="64" y="22"/>
                  </a:cubicBezTo>
                  <a:cubicBezTo>
                    <a:pt x="66" y="22"/>
                    <a:pt x="67" y="20"/>
                    <a:pt x="68" y="22"/>
                  </a:cubicBezTo>
                  <a:cubicBezTo>
                    <a:pt x="69" y="25"/>
                    <a:pt x="65" y="23"/>
                    <a:pt x="64" y="24"/>
                  </a:cubicBezTo>
                  <a:cubicBezTo>
                    <a:pt x="64" y="24"/>
                    <a:pt x="64" y="26"/>
                    <a:pt x="64" y="26"/>
                  </a:cubicBezTo>
                  <a:cubicBezTo>
                    <a:pt x="61" y="26"/>
                    <a:pt x="56" y="25"/>
                    <a:pt x="52" y="26"/>
                  </a:cubicBezTo>
                  <a:cubicBezTo>
                    <a:pt x="51" y="22"/>
                    <a:pt x="52" y="23"/>
                    <a:pt x="52" y="19"/>
                  </a:cubicBezTo>
                  <a:cubicBezTo>
                    <a:pt x="51" y="15"/>
                    <a:pt x="43" y="15"/>
                    <a:pt x="41" y="17"/>
                  </a:cubicBezTo>
                  <a:cubicBezTo>
                    <a:pt x="39" y="17"/>
                    <a:pt x="40" y="20"/>
                    <a:pt x="39" y="21"/>
                  </a:cubicBezTo>
                  <a:cubicBezTo>
                    <a:pt x="39" y="21"/>
                    <a:pt x="37" y="20"/>
                    <a:pt x="37" y="21"/>
                  </a:cubicBezTo>
                  <a:cubicBezTo>
                    <a:pt x="36" y="22"/>
                    <a:pt x="37" y="24"/>
                    <a:pt x="35" y="23"/>
                  </a:cubicBezTo>
                  <a:cubicBezTo>
                    <a:pt x="34" y="24"/>
                    <a:pt x="35" y="24"/>
                    <a:pt x="36" y="24"/>
                  </a:cubicBezTo>
                  <a:cubicBezTo>
                    <a:pt x="36" y="26"/>
                    <a:pt x="34" y="25"/>
                    <a:pt x="32" y="26"/>
                  </a:cubicBezTo>
                  <a:cubicBezTo>
                    <a:pt x="31" y="29"/>
                    <a:pt x="32" y="28"/>
                    <a:pt x="32" y="33"/>
                  </a:cubicBezTo>
                  <a:cubicBezTo>
                    <a:pt x="28" y="34"/>
                    <a:pt x="18" y="34"/>
                    <a:pt x="17" y="28"/>
                  </a:cubicBezTo>
                  <a:cubicBezTo>
                    <a:pt x="19" y="28"/>
                    <a:pt x="20" y="27"/>
                    <a:pt x="21" y="26"/>
                  </a:cubicBezTo>
                  <a:cubicBezTo>
                    <a:pt x="24" y="25"/>
                    <a:pt x="23" y="28"/>
                    <a:pt x="25" y="26"/>
                  </a:cubicBezTo>
                  <a:cubicBezTo>
                    <a:pt x="25" y="24"/>
                    <a:pt x="22" y="24"/>
                    <a:pt x="24" y="2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3" name="Freeform 102"/>
            <p:cNvSpPr>
              <a:spLocks/>
            </p:cNvSpPr>
            <p:nvPr/>
          </p:nvSpPr>
          <p:spPr bwMode="auto">
            <a:xfrm>
              <a:off x="8530814" y="1317474"/>
              <a:ext cx="120650" cy="66675"/>
            </a:xfrm>
            <a:custGeom>
              <a:avLst/>
              <a:gdLst>
                <a:gd name="T0" fmla="*/ 76 w 32"/>
                <a:gd name="T1" fmla="*/ 7 h 18"/>
                <a:gd name="T2" fmla="*/ 76 w 32"/>
                <a:gd name="T3" fmla="*/ 16 h 18"/>
                <a:gd name="T4" fmla="*/ 71 w 32"/>
                <a:gd name="T5" fmla="*/ 16 h 18"/>
                <a:gd name="T6" fmla="*/ 71 w 32"/>
                <a:gd name="T7" fmla="*/ 23 h 18"/>
                <a:gd name="T8" fmla="*/ 62 w 32"/>
                <a:gd name="T9" fmla="*/ 30 h 18"/>
                <a:gd name="T10" fmla="*/ 52 w 32"/>
                <a:gd name="T11" fmla="*/ 21 h 18"/>
                <a:gd name="T12" fmla="*/ 45 w 32"/>
                <a:gd name="T13" fmla="*/ 26 h 18"/>
                <a:gd name="T14" fmla="*/ 33 w 32"/>
                <a:gd name="T15" fmla="*/ 37 h 18"/>
                <a:gd name="T16" fmla="*/ 2 w 32"/>
                <a:gd name="T17" fmla="*/ 37 h 18"/>
                <a:gd name="T18" fmla="*/ 0 w 32"/>
                <a:gd name="T19" fmla="*/ 26 h 18"/>
                <a:gd name="T20" fmla="*/ 12 w 32"/>
                <a:gd name="T21" fmla="*/ 30 h 18"/>
                <a:gd name="T22" fmla="*/ 24 w 32"/>
                <a:gd name="T23" fmla="*/ 21 h 18"/>
                <a:gd name="T24" fmla="*/ 29 w 32"/>
                <a:gd name="T25" fmla="*/ 16 h 18"/>
                <a:gd name="T26" fmla="*/ 36 w 32"/>
                <a:gd name="T27" fmla="*/ 12 h 18"/>
                <a:gd name="T28" fmla="*/ 40 w 32"/>
                <a:gd name="T29" fmla="*/ 12 h 18"/>
                <a:gd name="T30" fmla="*/ 45 w 32"/>
                <a:gd name="T31" fmla="*/ 7 h 18"/>
                <a:gd name="T32" fmla="*/ 57 w 32"/>
                <a:gd name="T33" fmla="*/ 7 h 18"/>
                <a:gd name="T34" fmla="*/ 76 w 32"/>
                <a:gd name="T35" fmla="*/ 7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18">
                  <a:moveTo>
                    <a:pt x="32" y="3"/>
                  </a:moveTo>
                  <a:cubicBezTo>
                    <a:pt x="31" y="4"/>
                    <a:pt x="32" y="6"/>
                    <a:pt x="32" y="7"/>
                  </a:cubicBezTo>
                  <a:cubicBezTo>
                    <a:pt x="32" y="7"/>
                    <a:pt x="30" y="6"/>
                    <a:pt x="30" y="7"/>
                  </a:cubicBezTo>
                  <a:cubicBezTo>
                    <a:pt x="30" y="7"/>
                    <a:pt x="31" y="10"/>
                    <a:pt x="30" y="10"/>
                  </a:cubicBezTo>
                  <a:cubicBezTo>
                    <a:pt x="28" y="10"/>
                    <a:pt x="27" y="8"/>
                    <a:pt x="26" y="13"/>
                  </a:cubicBezTo>
                  <a:cubicBezTo>
                    <a:pt x="24" y="12"/>
                    <a:pt x="25" y="9"/>
                    <a:pt x="22" y="9"/>
                  </a:cubicBezTo>
                  <a:cubicBezTo>
                    <a:pt x="20" y="8"/>
                    <a:pt x="21" y="11"/>
                    <a:pt x="19" y="11"/>
                  </a:cubicBezTo>
                  <a:cubicBezTo>
                    <a:pt x="18" y="13"/>
                    <a:pt x="14" y="13"/>
                    <a:pt x="14" y="16"/>
                  </a:cubicBezTo>
                  <a:cubicBezTo>
                    <a:pt x="9" y="18"/>
                    <a:pt x="7" y="17"/>
                    <a:pt x="1" y="16"/>
                  </a:cubicBezTo>
                  <a:cubicBezTo>
                    <a:pt x="1" y="14"/>
                    <a:pt x="0" y="14"/>
                    <a:pt x="0" y="11"/>
                  </a:cubicBezTo>
                  <a:cubicBezTo>
                    <a:pt x="1" y="12"/>
                    <a:pt x="3" y="13"/>
                    <a:pt x="5" y="13"/>
                  </a:cubicBezTo>
                  <a:cubicBezTo>
                    <a:pt x="7" y="13"/>
                    <a:pt x="7" y="9"/>
                    <a:pt x="10" y="9"/>
                  </a:cubicBezTo>
                  <a:cubicBezTo>
                    <a:pt x="10" y="9"/>
                    <a:pt x="11" y="6"/>
                    <a:pt x="12" y="7"/>
                  </a:cubicBezTo>
                  <a:cubicBezTo>
                    <a:pt x="14" y="9"/>
                    <a:pt x="12" y="6"/>
                    <a:pt x="15" y="5"/>
                  </a:cubicBezTo>
                  <a:cubicBezTo>
                    <a:pt x="16" y="5"/>
                    <a:pt x="16" y="6"/>
                    <a:pt x="17" y="5"/>
                  </a:cubicBezTo>
                  <a:cubicBezTo>
                    <a:pt x="17" y="5"/>
                    <a:pt x="19" y="3"/>
                    <a:pt x="19" y="3"/>
                  </a:cubicBezTo>
                  <a:cubicBezTo>
                    <a:pt x="20" y="3"/>
                    <a:pt x="22" y="3"/>
                    <a:pt x="24" y="3"/>
                  </a:cubicBezTo>
                  <a:cubicBezTo>
                    <a:pt x="25" y="3"/>
                    <a:pt x="29" y="0"/>
                    <a:pt x="32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4" name="Freeform 103"/>
            <p:cNvSpPr>
              <a:spLocks/>
            </p:cNvSpPr>
            <p:nvPr/>
          </p:nvSpPr>
          <p:spPr bwMode="auto">
            <a:xfrm>
              <a:off x="8861014" y="1342874"/>
              <a:ext cx="123825" cy="63500"/>
            </a:xfrm>
            <a:custGeom>
              <a:avLst/>
              <a:gdLst>
                <a:gd name="T0" fmla="*/ 71 w 33"/>
                <a:gd name="T1" fmla="*/ 5 h 17"/>
                <a:gd name="T2" fmla="*/ 78 w 33"/>
                <a:gd name="T3" fmla="*/ 31 h 17"/>
                <a:gd name="T4" fmla="*/ 73 w 33"/>
                <a:gd name="T5" fmla="*/ 26 h 17"/>
                <a:gd name="T6" fmla="*/ 73 w 33"/>
                <a:gd name="T7" fmla="*/ 35 h 17"/>
                <a:gd name="T8" fmla="*/ 61 w 33"/>
                <a:gd name="T9" fmla="*/ 38 h 17"/>
                <a:gd name="T10" fmla="*/ 59 w 33"/>
                <a:gd name="T11" fmla="*/ 40 h 17"/>
                <a:gd name="T12" fmla="*/ 52 w 33"/>
                <a:gd name="T13" fmla="*/ 40 h 17"/>
                <a:gd name="T14" fmla="*/ 52 w 33"/>
                <a:gd name="T15" fmla="*/ 31 h 17"/>
                <a:gd name="T16" fmla="*/ 24 w 33"/>
                <a:gd name="T17" fmla="*/ 26 h 17"/>
                <a:gd name="T18" fmla="*/ 0 w 33"/>
                <a:gd name="T19" fmla="*/ 14 h 17"/>
                <a:gd name="T20" fmla="*/ 5 w 33"/>
                <a:gd name="T21" fmla="*/ 7 h 17"/>
                <a:gd name="T22" fmla="*/ 9 w 33"/>
                <a:gd name="T23" fmla="*/ 9 h 17"/>
                <a:gd name="T24" fmla="*/ 24 w 33"/>
                <a:gd name="T25" fmla="*/ 16 h 17"/>
                <a:gd name="T26" fmla="*/ 28 w 33"/>
                <a:gd name="T27" fmla="*/ 16 h 17"/>
                <a:gd name="T28" fmla="*/ 31 w 33"/>
                <a:gd name="T29" fmla="*/ 21 h 17"/>
                <a:gd name="T30" fmla="*/ 35 w 33"/>
                <a:gd name="T31" fmla="*/ 9 h 17"/>
                <a:gd name="T32" fmla="*/ 40 w 33"/>
                <a:gd name="T33" fmla="*/ 16 h 17"/>
                <a:gd name="T34" fmla="*/ 71 w 33"/>
                <a:gd name="T35" fmla="*/ 5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" h="17">
                  <a:moveTo>
                    <a:pt x="30" y="2"/>
                  </a:moveTo>
                  <a:cubicBezTo>
                    <a:pt x="28" y="8"/>
                    <a:pt x="33" y="8"/>
                    <a:pt x="33" y="13"/>
                  </a:cubicBezTo>
                  <a:cubicBezTo>
                    <a:pt x="33" y="13"/>
                    <a:pt x="32" y="11"/>
                    <a:pt x="31" y="11"/>
                  </a:cubicBezTo>
                  <a:cubicBezTo>
                    <a:pt x="30" y="12"/>
                    <a:pt x="32" y="14"/>
                    <a:pt x="31" y="15"/>
                  </a:cubicBezTo>
                  <a:cubicBezTo>
                    <a:pt x="30" y="16"/>
                    <a:pt x="28" y="16"/>
                    <a:pt x="26" y="16"/>
                  </a:cubicBezTo>
                  <a:cubicBezTo>
                    <a:pt x="26" y="16"/>
                    <a:pt x="26" y="17"/>
                    <a:pt x="25" y="17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0" y="16"/>
                    <a:pt x="20" y="14"/>
                    <a:pt x="22" y="13"/>
                  </a:cubicBezTo>
                  <a:cubicBezTo>
                    <a:pt x="18" y="15"/>
                    <a:pt x="15" y="11"/>
                    <a:pt x="10" y="11"/>
                  </a:cubicBezTo>
                  <a:cubicBezTo>
                    <a:pt x="9" y="7"/>
                    <a:pt x="3" y="8"/>
                    <a:pt x="0" y="6"/>
                  </a:cubicBezTo>
                  <a:cubicBezTo>
                    <a:pt x="1" y="5"/>
                    <a:pt x="1" y="3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6" y="5"/>
                    <a:pt x="9" y="5"/>
                    <a:pt x="10" y="7"/>
                  </a:cubicBezTo>
                  <a:cubicBezTo>
                    <a:pt x="10" y="7"/>
                    <a:pt x="12" y="6"/>
                    <a:pt x="12" y="7"/>
                  </a:cubicBezTo>
                  <a:cubicBezTo>
                    <a:pt x="13" y="7"/>
                    <a:pt x="12" y="9"/>
                    <a:pt x="13" y="9"/>
                  </a:cubicBezTo>
                  <a:cubicBezTo>
                    <a:pt x="17" y="8"/>
                    <a:pt x="12" y="6"/>
                    <a:pt x="15" y="4"/>
                  </a:cubicBezTo>
                  <a:cubicBezTo>
                    <a:pt x="17" y="3"/>
                    <a:pt x="17" y="7"/>
                    <a:pt x="17" y="7"/>
                  </a:cubicBezTo>
                  <a:cubicBezTo>
                    <a:pt x="21" y="7"/>
                    <a:pt x="23" y="0"/>
                    <a:pt x="30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5" name="Freeform 104"/>
            <p:cNvSpPr>
              <a:spLocks/>
            </p:cNvSpPr>
            <p:nvPr/>
          </p:nvSpPr>
          <p:spPr bwMode="auto">
            <a:xfrm>
              <a:off x="8629239" y="1346049"/>
              <a:ext cx="217488" cy="82550"/>
            </a:xfrm>
            <a:custGeom>
              <a:avLst/>
              <a:gdLst>
                <a:gd name="T0" fmla="*/ 61 w 58"/>
                <a:gd name="T1" fmla="*/ 19 h 22"/>
                <a:gd name="T2" fmla="*/ 90 w 58"/>
                <a:gd name="T3" fmla="*/ 31 h 22"/>
                <a:gd name="T4" fmla="*/ 90 w 58"/>
                <a:gd name="T5" fmla="*/ 17 h 22"/>
                <a:gd name="T6" fmla="*/ 80 w 58"/>
                <a:gd name="T7" fmla="*/ 5 h 22"/>
                <a:gd name="T8" fmla="*/ 99 w 58"/>
                <a:gd name="T9" fmla="*/ 2 h 22"/>
                <a:gd name="T10" fmla="*/ 106 w 58"/>
                <a:gd name="T11" fmla="*/ 7 h 22"/>
                <a:gd name="T12" fmla="*/ 106 w 58"/>
                <a:gd name="T13" fmla="*/ 14 h 22"/>
                <a:gd name="T14" fmla="*/ 116 w 58"/>
                <a:gd name="T15" fmla="*/ 21 h 22"/>
                <a:gd name="T16" fmla="*/ 125 w 58"/>
                <a:gd name="T17" fmla="*/ 17 h 22"/>
                <a:gd name="T18" fmla="*/ 135 w 58"/>
                <a:gd name="T19" fmla="*/ 21 h 22"/>
                <a:gd name="T20" fmla="*/ 137 w 58"/>
                <a:gd name="T21" fmla="*/ 28 h 22"/>
                <a:gd name="T22" fmla="*/ 135 w 58"/>
                <a:gd name="T23" fmla="*/ 38 h 22"/>
                <a:gd name="T24" fmla="*/ 116 w 58"/>
                <a:gd name="T25" fmla="*/ 40 h 22"/>
                <a:gd name="T26" fmla="*/ 106 w 58"/>
                <a:gd name="T27" fmla="*/ 38 h 22"/>
                <a:gd name="T28" fmla="*/ 80 w 58"/>
                <a:gd name="T29" fmla="*/ 45 h 22"/>
                <a:gd name="T30" fmla="*/ 76 w 58"/>
                <a:gd name="T31" fmla="*/ 45 h 22"/>
                <a:gd name="T32" fmla="*/ 66 w 58"/>
                <a:gd name="T33" fmla="*/ 47 h 22"/>
                <a:gd name="T34" fmla="*/ 38 w 58"/>
                <a:gd name="T35" fmla="*/ 52 h 22"/>
                <a:gd name="T36" fmla="*/ 64 w 58"/>
                <a:gd name="T37" fmla="*/ 45 h 22"/>
                <a:gd name="T38" fmla="*/ 50 w 58"/>
                <a:gd name="T39" fmla="*/ 38 h 22"/>
                <a:gd name="T40" fmla="*/ 38 w 58"/>
                <a:gd name="T41" fmla="*/ 33 h 22"/>
                <a:gd name="T42" fmla="*/ 28 w 58"/>
                <a:gd name="T43" fmla="*/ 38 h 22"/>
                <a:gd name="T44" fmla="*/ 19 w 58"/>
                <a:gd name="T45" fmla="*/ 35 h 22"/>
                <a:gd name="T46" fmla="*/ 0 w 58"/>
                <a:gd name="T47" fmla="*/ 33 h 22"/>
                <a:gd name="T48" fmla="*/ 5 w 58"/>
                <a:gd name="T49" fmla="*/ 28 h 22"/>
                <a:gd name="T50" fmla="*/ 9 w 58"/>
                <a:gd name="T51" fmla="*/ 19 h 22"/>
                <a:gd name="T52" fmla="*/ 19 w 58"/>
                <a:gd name="T53" fmla="*/ 17 h 22"/>
                <a:gd name="T54" fmla="*/ 17 w 58"/>
                <a:gd name="T55" fmla="*/ 12 h 22"/>
                <a:gd name="T56" fmla="*/ 21 w 58"/>
                <a:gd name="T57" fmla="*/ 12 h 22"/>
                <a:gd name="T58" fmla="*/ 31 w 58"/>
                <a:gd name="T59" fmla="*/ 7 h 22"/>
                <a:gd name="T60" fmla="*/ 45 w 58"/>
                <a:gd name="T61" fmla="*/ 12 h 22"/>
                <a:gd name="T62" fmla="*/ 47 w 58"/>
                <a:gd name="T63" fmla="*/ 17 h 22"/>
                <a:gd name="T64" fmla="*/ 52 w 58"/>
                <a:gd name="T65" fmla="*/ 17 h 22"/>
                <a:gd name="T66" fmla="*/ 52 w 58"/>
                <a:gd name="T67" fmla="*/ 24 h 22"/>
                <a:gd name="T68" fmla="*/ 61 w 58"/>
                <a:gd name="T69" fmla="*/ 19 h 2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8" h="22">
                  <a:moveTo>
                    <a:pt x="26" y="8"/>
                  </a:moveTo>
                  <a:cubicBezTo>
                    <a:pt x="25" y="12"/>
                    <a:pt x="35" y="10"/>
                    <a:pt x="38" y="13"/>
                  </a:cubicBezTo>
                  <a:cubicBezTo>
                    <a:pt x="40" y="8"/>
                    <a:pt x="30" y="7"/>
                    <a:pt x="38" y="7"/>
                  </a:cubicBezTo>
                  <a:cubicBezTo>
                    <a:pt x="39" y="2"/>
                    <a:pt x="32" y="7"/>
                    <a:pt x="34" y="2"/>
                  </a:cubicBezTo>
                  <a:cubicBezTo>
                    <a:pt x="38" y="3"/>
                    <a:pt x="38" y="0"/>
                    <a:pt x="42" y="1"/>
                  </a:cubicBezTo>
                  <a:cubicBezTo>
                    <a:pt x="41" y="3"/>
                    <a:pt x="44" y="3"/>
                    <a:pt x="45" y="3"/>
                  </a:cubicBezTo>
                  <a:cubicBezTo>
                    <a:pt x="45" y="4"/>
                    <a:pt x="44" y="5"/>
                    <a:pt x="45" y="6"/>
                  </a:cubicBezTo>
                  <a:cubicBezTo>
                    <a:pt x="46" y="7"/>
                    <a:pt x="48" y="7"/>
                    <a:pt x="49" y="9"/>
                  </a:cubicBezTo>
                  <a:cubicBezTo>
                    <a:pt x="51" y="8"/>
                    <a:pt x="51" y="7"/>
                    <a:pt x="53" y="7"/>
                  </a:cubicBezTo>
                  <a:cubicBezTo>
                    <a:pt x="55" y="7"/>
                    <a:pt x="56" y="8"/>
                    <a:pt x="57" y="9"/>
                  </a:cubicBezTo>
                  <a:cubicBezTo>
                    <a:pt x="57" y="9"/>
                    <a:pt x="58" y="11"/>
                    <a:pt x="58" y="12"/>
                  </a:cubicBezTo>
                  <a:cubicBezTo>
                    <a:pt x="56" y="13"/>
                    <a:pt x="58" y="13"/>
                    <a:pt x="57" y="16"/>
                  </a:cubicBezTo>
                  <a:cubicBezTo>
                    <a:pt x="54" y="13"/>
                    <a:pt x="52" y="17"/>
                    <a:pt x="49" y="17"/>
                  </a:cubicBezTo>
                  <a:cubicBezTo>
                    <a:pt x="47" y="18"/>
                    <a:pt x="47" y="16"/>
                    <a:pt x="45" y="16"/>
                  </a:cubicBezTo>
                  <a:cubicBezTo>
                    <a:pt x="41" y="16"/>
                    <a:pt x="37" y="18"/>
                    <a:pt x="34" y="19"/>
                  </a:cubicBezTo>
                  <a:cubicBezTo>
                    <a:pt x="34" y="19"/>
                    <a:pt x="32" y="18"/>
                    <a:pt x="32" y="19"/>
                  </a:cubicBezTo>
                  <a:cubicBezTo>
                    <a:pt x="31" y="20"/>
                    <a:pt x="30" y="19"/>
                    <a:pt x="28" y="20"/>
                  </a:cubicBezTo>
                  <a:cubicBezTo>
                    <a:pt x="27" y="20"/>
                    <a:pt x="21" y="22"/>
                    <a:pt x="16" y="22"/>
                  </a:cubicBezTo>
                  <a:cubicBezTo>
                    <a:pt x="17" y="18"/>
                    <a:pt x="23" y="19"/>
                    <a:pt x="27" y="19"/>
                  </a:cubicBezTo>
                  <a:cubicBezTo>
                    <a:pt x="28" y="14"/>
                    <a:pt x="23" y="17"/>
                    <a:pt x="21" y="16"/>
                  </a:cubicBezTo>
                  <a:cubicBezTo>
                    <a:pt x="19" y="16"/>
                    <a:pt x="19" y="15"/>
                    <a:pt x="16" y="14"/>
                  </a:cubicBezTo>
                  <a:cubicBezTo>
                    <a:pt x="14" y="13"/>
                    <a:pt x="14" y="16"/>
                    <a:pt x="12" y="16"/>
                  </a:cubicBezTo>
                  <a:cubicBezTo>
                    <a:pt x="10" y="17"/>
                    <a:pt x="10" y="15"/>
                    <a:pt x="8" y="15"/>
                  </a:cubicBezTo>
                  <a:cubicBezTo>
                    <a:pt x="6" y="15"/>
                    <a:pt x="2" y="16"/>
                    <a:pt x="0" y="14"/>
                  </a:cubicBezTo>
                  <a:cubicBezTo>
                    <a:pt x="0" y="12"/>
                    <a:pt x="2" y="12"/>
                    <a:pt x="2" y="12"/>
                  </a:cubicBezTo>
                  <a:cubicBezTo>
                    <a:pt x="3" y="11"/>
                    <a:pt x="3" y="8"/>
                    <a:pt x="4" y="8"/>
                  </a:cubicBezTo>
                  <a:cubicBezTo>
                    <a:pt x="5" y="7"/>
                    <a:pt x="7" y="8"/>
                    <a:pt x="8" y="7"/>
                  </a:cubicBezTo>
                  <a:cubicBezTo>
                    <a:pt x="9" y="6"/>
                    <a:pt x="4" y="5"/>
                    <a:pt x="7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11" y="4"/>
                    <a:pt x="12" y="3"/>
                    <a:pt x="13" y="3"/>
                  </a:cubicBezTo>
                  <a:cubicBezTo>
                    <a:pt x="14" y="3"/>
                    <a:pt x="18" y="4"/>
                    <a:pt x="19" y="5"/>
                  </a:cubicBezTo>
                  <a:cubicBezTo>
                    <a:pt x="20" y="5"/>
                    <a:pt x="19" y="6"/>
                    <a:pt x="20" y="7"/>
                  </a:cubicBezTo>
                  <a:cubicBezTo>
                    <a:pt x="20" y="7"/>
                    <a:pt x="22" y="7"/>
                    <a:pt x="22" y="7"/>
                  </a:cubicBezTo>
                  <a:cubicBezTo>
                    <a:pt x="23" y="8"/>
                    <a:pt x="20" y="11"/>
                    <a:pt x="22" y="10"/>
                  </a:cubicBezTo>
                  <a:cubicBezTo>
                    <a:pt x="23" y="10"/>
                    <a:pt x="24" y="7"/>
                    <a:pt x="26" y="8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6" name="Freeform 105"/>
            <p:cNvSpPr>
              <a:spLocks/>
            </p:cNvSpPr>
            <p:nvPr/>
          </p:nvSpPr>
          <p:spPr bwMode="auto">
            <a:xfrm>
              <a:off x="8478427" y="1433362"/>
              <a:ext cx="173038" cy="115887"/>
            </a:xfrm>
            <a:custGeom>
              <a:avLst/>
              <a:gdLst>
                <a:gd name="T0" fmla="*/ 14 w 46"/>
                <a:gd name="T1" fmla="*/ 0 h 31"/>
                <a:gd name="T2" fmla="*/ 62 w 46"/>
                <a:gd name="T3" fmla="*/ 5 h 31"/>
                <a:gd name="T4" fmla="*/ 66 w 46"/>
                <a:gd name="T5" fmla="*/ 5 h 31"/>
                <a:gd name="T6" fmla="*/ 78 w 46"/>
                <a:gd name="T7" fmla="*/ 7 h 31"/>
                <a:gd name="T8" fmla="*/ 90 w 46"/>
                <a:gd name="T9" fmla="*/ 7 h 31"/>
                <a:gd name="T10" fmla="*/ 92 w 46"/>
                <a:gd name="T11" fmla="*/ 9 h 31"/>
                <a:gd name="T12" fmla="*/ 109 w 46"/>
                <a:gd name="T13" fmla="*/ 21 h 31"/>
                <a:gd name="T14" fmla="*/ 83 w 46"/>
                <a:gd name="T15" fmla="*/ 26 h 31"/>
                <a:gd name="T16" fmla="*/ 81 w 46"/>
                <a:gd name="T17" fmla="*/ 31 h 31"/>
                <a:gd name="T18" fmla="*/ 76 w 46"/>
                <a:gd name="T19" fmla="*/ 28 h 31"/>
                <a:gd name="T20" fmla="*/ 73 w 46"/>
                <a:gd name="T21" fmla="*/ 31 h 31"/>
                <a:gd name="T22" fmla="*/ 76 w 46"/>
                <a:gd name="T23" fmla="*/ 33 h 31"/>
                <a:gd name="T24" fmla="*/ 69 w 46"/>
                <a:gd name="T25" fmla="*/ 38 h 31"/>
                <a:gd name="T26" fmla="*/ 69 w 46"/>
                <a:gd name="T27" fmla="*/ 42 h 31"/>
                <a:gd name="T28" fmla="*/ 64 w 46"/>
                <a:gd name="T29" fmla="*/ 42 h 31"/>
                <a:gd name="T30" fmla="*/ 59 w 46"/>
                <a:gd name="T31" fmla="*/ 47 h 31"/>
                <a:gd name="T32" fmla="*/ 59 w 46"/>
                <a:gd name="T33" fmla="*/ 59 h 31"/>
                <a:gd name="T34" fmla="*/ 26 w 46"/>
                <a:gd name="T35" fmla="*/ 68 h 31"/>
                <a:gd name="T36" fmla="*/ 0 w 46"/>
                <a:gd name="T37" fmla="*/ 52 h 31"/>
                <a:gd name="T38" fmla="*/ 7 w 46"/>
                <a:gd name="T39" fmla="*/ 45 h 31"/>
                <a:gd name="T40" fmla="*/ 12 w 46"/>
                <a:gd name="T41" fmla="*/ 40 h 31"/>
                <a:gd name="T42" fmla="*/ 7 w 46"/>
                <a:gd name="T43" fmla="*/ 28 h 31"/>
                <a:gd name="T44" fmla="*/ 14 w 46"/>
                <a:gd name="T45" fmla="*/ 26 h 31"/>
                <a:gd name="T46" fmla="*/ 19 w 46"/>
                <a:gd name="T47" fmla="*/ 14 h 31"/>
                <a:gd name="T48" fmla="*/ 14 w 46"/>
                <a:gd name="T49" fmla="*/ 0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" h="31">
                  <a:moveTo>
                    <a:pt x="6" y="0"/>
                  </a:moveTo>
                  <a:cubicBezTo>
                    <a:pt x="13" y="1"/>
                    <a:pt x="21" y="0"/>
                    <a:pt x="26" y="2"/>
                  </a:cubicBezTo>
                  <a:cubicBezTo>
                    <a:pt x="26" y="2"/>
                    <a:pt x="28" y="1"/>
                    <a:pt x="28" y="2"/>
                  </a:cubicBezTo>
                  <a:cubicBezTo>
                    <a:pt x="29" y="3"/>
                    <a:pt x="32" y="2"/>
                    <a:pt x="33" y="3"/>
                  </a:cubicBezTo>
                  <a:cubicBezTo>
                    <a:pt x="35" y="5"/>
                    <a:pt x="33" y="1"/>
                    <a:pt x="38" y="3"/>
                  </a:cubicBezTo>
                  <a:cubicBezTo>
                    <a:pt x="38" y="3"/>
                    <a:pt x="38" y="4"/>
                    <a:pt x="39" y="4"/>
                  </a:cubicBezTo>
                  <a:cubicBezTo>
                    <a:pt x="40" y="4"/>
                    <a:pt x="46" y="6"/>
                    <a:pt x="46" y="9"/>
                  </a:cubicBezTo>
                  <a:cubicBezTo>
                    <a:pt x="42" y="9"/>
                    <a:pt x="38" y="10"/>
                    <a:pt x="35" y="11"/>
                  </a:cubicBezTo>
                  <a:cubicBezTo>
                    <a:pt x="34" y="11"/>
                    <a:pt x="35" y="13"/>
                    <a:pt x="34" y="13"/>
                  </a:cubicBezTo>
                  <a:cubicBezTo>
                    <a:pt x="33" y="14"/>
                    <a:pt x="33" y="12"/>
                    <a:pt x="32" y="12"/>
                  </a:cubicBezTo>
                  <a:cubicBezTo>
                    <a:pt x="32" y="12"/>
                    <a:pt x="30" y="14"/>
                    <a:pt x="31" y="13"/>
                  </a:cubicBezTo>
                  <a:cubicBezTo>
                    <a:pt x="30" y="14"/>
                    <a:pt x="32" y="15"/>
                    <a:pt x="32" y="14"/>
                  </a:cubicBezTo>
                  <a:cubicBezTo>
                    <a:pt x="31" y="16"/>
                    <a:pt x="30" y="15"/>
                    <a:pt x="29" y="16"/>
                  </a:cubicBezTo>
                  <a:cubicBezTo>
                    <a:pt x="29" y="16"/>
                    <a:pt x="30" y="18"/>
                    <a:pt x="29" y="18"/>
                  </a:cubicBezTo>
                  <a:cubicBezTo>
                    <a:pt x="29" y="18"/>
                    <a:pt x="27" y="18"/>
                    <a:pt x="27" y="18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2"/>
                    <a:pt x="25" y="24"/>
                    <a:pt x="25" y="25"/>
                  </a:cubicBezTo>
                  <a:cubicBezTo>
                    <a:pt x="19" y="25"/>
                    <a:pt x="20" y="31"/>
                    <a:pt x="11" y="29"/>
                  </a:cubicBezTo>
                  <a:cubicBezTo>
                    <a:pt x="12" y="22"/>
                    <a:pt x="4" y="23"/>
                    <a:pt x="0" y="22"/>
                  </a:cubicBezTo>
                  <a:cubicBezTo>
                    <a:pt x="0" y="20"/>
                    <a:pt x="3" y="20"/>
                    <a:pt x="3" y="19"/>
                  </a:cubicBezTo>
                  <a:cubicBezTo>
                    <a:pt x="4" y="19"/>
                    <a:pt x="1" y="16"/>
                    <a:pt x="5" y="17"/>
                  </a:cubicBezTo>
                  <a:cubicBezTo>
                    <a:pt x="5" y="15"/>
                    <a:pt x="3" y="14"/>
                    <a:pt x="3" y="12"/>
                  </a:cubicBezTo>
                  <a:cubicBezTo>
                    <a:pt x="5" y="14"/>
                    <a:pt x="5" y="13"/>
                    <a:pt x="6" y="11"/>
                  </a:cubicBezTo>
                  <a:cubicBezTo>
                    <a:pt x="6" y="9"/>
                    <a:pt x="8" y="10"/>
                    <a:pt x="8" y="6"/>
                  </a:cubicBezTo>
                  <a:cubicBezTo>
                    <a:pt x="9" y="3"/>
                    <a:pt x="4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7" name="Freeform 106"/>
            <p:cNvSpPr>
              <a:spLocks/>
            </p:cNvSpPr>
            <p:nvPr/>
          </p:nvSpPr>
          <p:spPr bwMode="auto">
            <a:xfrm>
              <a:off x="8827677" y="1455587"/>
              <a:ext cx="36513" cy="26987"/>
            </a:xfrm>
            <a:custGeom>
              <a:avLst/>
              <a:gdLst>
                <a:gd name="T0" fmla="*/ 2 w 10"/>
                <a:gd name="T1" fmla="*/ 0 h 7"/>
                <a:gd name="T2" fmla="*/ 18 w 10"/>
                <a:gd name="T3" fmla="*/ 0 h 7"/>
                <a:gd name="T4" fmla="*/ 21 w 10"/>
                <a:gd name="T5" fmla="*/ 12 h 7"/>
                <a:gd name="T6" fmla="*/ 16 w 10"/>
                <a:gd name="T7" fmla="*/ 17 h 7"/>
                <a:gd name="T8" fmla="*/ 0 w 10"/>
                <a:gd name="T9" fmla="*/ 10 h 7"/>
                <a:gd name="T10" fmla="*/ 2 w 10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7">
                  <a:moveTo>
                    <a:pt x="1" y="0"/>
                  </a:moveTo>
                  <a:cubicBezTo>
                    <a:pt x="4" y="0"/>
                    <a:pt x="6" y="0"/>
                    <a:pt x="8" y="0"/>
                  </a:cubicBezTo>
                  <a:cubicBezTo>
                    <a:pt x="8" y="2"/>
                    <a:pt x="10" y="3"/>
                    <a:pt x="9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5" y="6"/>
                    <a:pt x="4" y="3"/>
                    <a:pt x="0" y="4"/>
                  </a:cubicBez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8" name="Freeform 107"/>
            <p:cNvSpPr>
              <a:spLocks/>
            </p:cNvSpPr>
            <p:nvPr/>
          </p:nvSpPr>
          <p:spPr bwMode="auto">
            <a:xfrm>
              <a:off x="9018177" y="1444474"/>
              <a:ext cx="87313" cy="60325"/>
            </a:xfrm>
            <a:custGeom>
              <a:avLst/>
              <a:gdLst>
                <a:gd name="T0" fmla="*/ 50 w 23"/>
                <a:gd name="T1" fmla="*/ 2 h 16"/>
                <a:gd name="T2" fmla="*/ 53 w 23"/>
                <a:gd name="T3" fmla="*/ 17 h 16"/>
                <a:gd name="T4" fmla="*/ 48 w 23"/>
                <a:gd name="T5" fmla="*/ 21 h 16"/>
                <a:gd name="T6" fmla="*/ 33 w 23"/>
                <a:gd name="T7" fmla="*/ 24 h 16"/>
                <a:gd name="T8" fmla="*/ 10 w 23"/>
                <a:gd name="T9" fmla="*/ 38 h 16"/>
                <a:gd name="T10" fmla="*/ 7 w 23"/>
                <a:gd name="T11" fmla="*/ 26 h 16"/>
                <a:gd name="T12" fmla="*/ 2 w 23"/>
                <a:gd name="T13" fmla="*/ 21 h 16"/>
                <a:gd name="T14" fmla="*/ 2 w 23"/>
                <a:gd name="T15" fmla="*/ 7 h 16"/>
                <a:gd name="T16" fmla="*/ 7 w 23"/>
                <a:gd name="T17" fmla="*/ 2 h 16"/>
                <a:gd name="T18" fmla="*/ 17 w 23"/>
                <a:gd name="T19" fmla="*/ 0 h 16"/>
                <a:gd name="T20" fmla="*/ 38 w 23"/>
                <a:gd name="T21" fmla="*/ 5 h 16"/>
                <a:gd name="T22" fmla="*/ 50 w 23"/>
                <a:gd name="T23" fmla="*/ 2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16">
                  <a:moveTo>
                    <a:pt x="21" y="1"/>
                  </a:moveTo>
                  <a:cubicBezTo>
                    <a:pt x="23" y="1"/>
                    <a:pt x="21" y="5"/>
                    <a:pt x="22" y="7"/>
                  </a:cubicBezTo>
                  <a:cubicBezTo>
                    <a:pt x="20" y="6"/>
                    <a:pt x="20" y="8"/>
                    <a:pt x="20" y="9"/>
                  </a:cubicBezTo>
                  <a:cubicBezTo>
                    <a:pt x="16" y="7"/>
                    <a:pt x="15" y="14"/>
                    <a:pt x="14" y="10"/>
                  </a:cubicBezTo>
                  <a:cubicBezTo>
                    <a:pt x="11" y="13"/>
                    <a:pt x="9" y="16"/>
                    <a:pt x="4" y="16"/>
                  </a:cubicBezTo>
                  <a:cubicBezTo>
                    <a:pt x="3" y="15"/>
                    <a:pt x="3" y="14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0" y="7"/>
                    <a:pt x="1" y="5"/>
                    <a:pt x="1" y="3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5" y="1"/>
                    <a:pt x="6" y="1"/>
                    <a:pt x="7" y="0"/>
                  </a:cubicBezTo>
                  <a:cubicBezTo>
                    <a:pt x="8" y="2"/>
                    <a:pt x="14" y="0"/>
                    <a:pt x="16" y="2"/>
                  </a:cubicBezTo>
                  <a:cubicBezTo>
                    <a:pt x="18" y="2"/>
                    <a:pt x="21" y="3"/>
                    <a:pt x="21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9" name="Freeform 108"/>
            <p:cNvSpPr>
              <a:spLocks/>
            </p:cNvSpPr>
            <p:nvPr/>
          </p:nvSpPr>
          <p:spPr bwMode="auto">
            <a:xfrm>
              <a:off x="3638900" y="1681882"/>
              <a:ext cx="190500" cy="93662"/>
            </a:xfrm>
            <a:custGeom>
              <a:avLst/>
              <a:gdLst>
                <a:gd name="T0" fmla="*/ 87 w 51"/>
                <a:gd name="T1" fmla="*/ 0 h 25"/>
                <a:gd name="T2" fmla="*/ 99 w 51"/>
                <a:gd name="T3" fmla="*/ 7 h 25"/>
                <a:gd name="T4" fmla="*/ 106 w 51"/>
                <a:gd name="T5" fmla="*/ 9 h 25"/>
                <a:gd name="T6" fmla="*/ 104 w 51"/>
                <a:gd name="T7" fmla="*/ 14 h 25"/>
                <a:gd name="T8" fmla="*/ 118 w 51"/>
                <a:gd name="T9" fmla="*/ 24 h 25"/>
                <a:gd name="T10" fmla="*/ 108 w 51"/>
                <a:gd name="T11" fmla="*/ 40 h 25"/>
                <a:gd name="T12" fmla="*/ 101 w 51"/>
                <a:gd name="T13" fmla="*/ 42 h 25"/>
                <a:gd name="T14" fmla="*/ 89 w 51"/>
                <a:gd name="T15" fmla="*/ 47 h 25"/>
                <a:gd name="T16" fmla="*/ 82 w 51"/>
                <a:gd name="T17" fmla="*/ 52 h 25"/>
                <a:gd name="T18" fmla="*/ 75 w 51"/>
                <a:gd name="T19" fmla="*/ 54 h 25"/>
                <a:gd name="T20" fmla="*/ 42 w 51"/>
                <a:gd name="T21" fmla="*/ 57 h 25"/>
                <a:gd name="T22" fmla="*/ 40 w 51"/>
                <a:gd name="T23" fmla="*/ 54 h 25"/>
                <a:gd name="T24" fmla="*/ 28 w 51"/>
                <a:gd name="T25" fmla="*/ 47 h 25"/>
                <a:gd name="T26" fmla="*/ 24 w 51"/>
                <a:gd name="T27" fmla="*/ 45 h 25"/>
                <a:gd name="T28" fmla="*/ 28 w 51"/>
                <a:gd name="T29" fmla="*/ 42 h 25"/>
                <a:gd name="T30" fmla="*/ 21 w 51"/>
                <a:gd name="T31" fmla="*/ 38 h 25"/>
                <a:gd name="T32" fmla="*/ 21 w 51"/>
                <a:gd name="T33" fmla="*/ 21 h 25"/>
                <a:gd name="T34" fmla="*/ 5 w 51"/>
                <a:gd name="T35" fmla="*/ 24 h 25"/>
                <a:gd name="T36" fmla="*/ 9 w 51"/>
                <a:gd name="T37" fmla="*/ 12 h 25"/>
                <a:gd name="T38" fmla="*/ 31 w 51"/>
                <a:gd name="T39" fmla="*/ 12 h 25"/>
                <a:gd name="T40" fmla="*/ 35 w 51"/>
                <a:gd name="T41" fmla="*/ 24 h 25"/>
                <a:gd name="T42" fmla="*/ 42 w 51"/>
                <a:gd name="T43" fmla="*/ 12 h 25"/>
                <a:gd name="T44" fmla="*/ 59 w 51"/>
                <a:gd name="T45" fmla="*/ 19 h 25"/>
                <a:gd name="T46" fmla="*/ 64 w 51"/>
                <a:gd name="T47" fmla="*/ 12 h 25"/>
                <a:gd name="T48" fmla="*/ 82 w 51"/>
                <a:gd name="T49" fmla="*/ 9 h 25"/>
                <a:gd name="T50" fmla="*/ 87 w 51"/>
                <a:gd name="T51" fmla="*/ 0 h 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1" h="25">
                  <a:moveTo>
                    <a:pt x="37" y="0"/>
                  </a:moveTo>
                  <a:cubicBezTo>
                    <a:pt x="38" y="1"/>
                    <a:pt x="40" y="2"/>
                    <a:pt x="42" y="3"/>
                  </a:cubicBezTo>
                  <a:cubicBezTo>
                    <a:pt x="42" y="3"/>
                    <a:pt x="45" y="4"/>
                    <a:pt x="45" y="4"/>
                  </a:cubicBezTo>
                  <a:cubicBezTo>
                    <a:pt x="45" y="4"/>
                    <a:pt x="44" y="6"/>
                    <a:pt x="44" y="6"/>
                  </a:cubicBezTo>
                  <a:cubicBezTo>
                    <a:pt x="44" y="8"/>
                    <a:pt x="47" y="11"/>
                    <a:pt x="50" y="10"/>
                  </a:cubicBezTo>
                  <a:cubicBezTo>
                    <a:pt x="51" y="13"/>
                    <a:pt x="49" y="15"/>
                    <a:pt x="46" y="17"/>
                  </a:cubicBezTo>
                  <a:cubicBezTo>
                    <a:pt x="45" y="18"/>
                    <a:pt x="44" y="18"/>
                    <a:pt x="43" y="18"/>
                  </a:cubicBezTo>
                  <a:cubicBezTo>
                    <a:pt x="41" y="19"/>
                    <a:pt x="41" y="20"/>
                    <a:pt x="38" y="20"/>
                  </a:cubicBezTo>
                  <a:cubicBezTo>
                    <a:pt x="38" y="20"/>
                    <a:pt x="35" y="22"/>
                    <a:pt x="35" y="22"/>
                  </a:cubicBezTo>
                  <a:cubicBezTo>
                    <a:pt x="34" y="23"/>
                    <a:pt x="34" y="22"/>
                    <a:pt x="32" y="23"/>
                  </a:cubicBezTo>
                  <a:cubicBezTo>
                    <a:pt x="31" y="23"/>
                    <a:pt x="22" y="25"/>
                    <a:pt x="18" y="24"/>
                  </a:cubicBezTo>
                  <a:cubicBezTo>
                    <a:pt x="18" y="24"/>
                    <a:pt x="18" y="23"/>
                    <a:pt x="17" y="23"/>
                  </a:cubicBezTo>
                  <a:cubicBezTo>
                    <a:pt x="15" y="23"/>
                    <a:pt x="14" y="21"/>
                    <a:pt x="12" y="20"/>
                  </a:cubicBezTo>
                  <a:cubicBezTo>
                    <a:pt x="11" y="20"/>
                    <a:pt x="11" y="19"/>
                    <a:pt x="10" y="19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2" y="17"/>
                    <a:pt x="9" y="17"/>
                    <a:pt x="9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4" y="7"/>
                    <a:pt x="4" y="13"/>
                    <a:pt x="2" y="10"/>
                  </a:cubicBezTo>
                  <a:cubicBezTo>
                    <a:pt x="0" y="6"/>
                    <a:pt x="5" y="9"/>
                    <a:pt x="4" y="5"/>
                  </a:cubicBezTo>
                  <a:cubicBezTo>
                    <a:pt x="9" y="6"/>
                    <a:pt x="8" y="5"/>
                    <a:pt x="13" y="5"/>
                  </a:cubicBezTo>
                  <a:cubicBezTo>
                    <a:pt x="14" y="8"/>
                    <a:pt x="17" y="7"/>
                    <a:pt x="15" y="10"/>
                  </a:cubicBezTo>
                  <a:cubicBezTo>
                    <a:pt x="18" y="10"/>
                    <a:pt x="18" y="8"/>
                    <a:pt x="18" y="5"/>
                  </a:cubicBezTo>
                  <a:cubicBezTo>
                    <a:pt x="19" y="7"/>
                    <a:pt x="29" y="2"/>
                    <a:pt x="25" y="8"/>
                  </a:cubicBezTo>
                  <a:cubicBezTo>
                    <a:pt x="28" y="9"/>
                    <a:pt x="27" y="6"/>
                    <a:pt x="27" y="5"/>
                  </a:cubicBezTo>
                  <a:cubicBezTo>
                    <a:pt x="29" y="4"/>
                    <a:pt x="32" y="5"/>
                    <a:pt x="35" y="4"/>
                  </a:cubicBezTo>
                  <a:cubicBezTo>
                    <a:pt x="36" y="3"/>
                    <a:pt x="37" y="2"/>
                    <a:pt x="37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20" name="Freeform 109"/>
            <p:cNvSpPr>
              <a:spLocks/>
            </p:cNvSpPr>
            <p:nvPr/>
          </p:nvSpPr>
          <p:spPr bwMode="auto">
            <a:xfrm>
              <a:off x="9172164" y="1706412"/>
              <a:ext cx="112713" cy="82550"/>
            </a:xfrm>
            <a:custGeom>
              <a:avLst/>
              <a:gdLst>
                <a:gd name="T0" fmla="*/ 19 w 30"/>
                <a:gd name="T1" fmla="*/ 0 h 22"/>
                <a:gd name="T2" fmla="*/ 36 w 30"/>
                <a:gd name="T3" fmla="*/ 17 h 22"/>
                <a:gd name="T4" fmla="*/ 40 w 30"/>
                <a:gd name="T5" fmla="*/ 14 h 22"/>
                <a:gd name="T6" fmla="*/ 50 w 30"/>
                <a:gd name="T7" fmla="*/ 24 h 22"/>
                <a:gd name="T8" fmla="*/ 62 w 30"/>
                <a:gd name="T9" fmla="*/ 38 h 22"/>
                <a:gd name="T10" fmla="*/ 71 w 30"/>
                <a:gd name="T11" fmla="*/ 40 h 22"/>
                <a:gd name="T12" fmla="*/ 36 w 30"/>
                <a:gd name="T13" fmla="*/ 43 h 22"/>
                <a:gd name="T14" fmla="*/ 21 w 30"/>
                <a:gd name="T15" fmla="*/ 52 h 22"/>
                <a:gd name="T16" fmla="*/ 0 w 30"/>
                <a:gd name="T17" fmla="*/ 43 h 22"/>
                <a:gd name="T18" fmla="*/ 5 w 30"/>
                <a:gd name="T19" fmla="*/ 40 h 22"/>
                <a:gd name="T20" fmla="*/ 7 w 30"/>
                <a:gd name="T21" fmla="*/ 33 h 22"/>
                <a:gd name="T22" fmla="*/ 7 w 30"/>
                <a:gd name="T23" fmla="*/ 9 h 22"/>
                <a:gd name="T24" fmla="*/ 19 w 30"/>
                <a:gd name="T25" fmla="*/ 0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2">
                  <a:moveTo>
                    <a:pt x="8" y="0"/>
                  </a:moveTo>
                  <a:cubicBezTo>
                    <a:pt x="10" y="3"/>
                    <a:pt x="16" y="2"/>
                    <a:pt x="15" y="7"/>
                  </a:cubicBezTo>
                  <a:cubicBezTo>
                    <a:pt x="16" y="8"/>
                    <a:pt x="18" y="6"/>
                    <a:pt x="17" y="6"/>
                  </a:cubicBezTo>
                  <a:cubicBezTo>
                    <a:pt x="19" y="7"/>
                    <a:pt x="18" y="10"/>
                    <a:pt x="21" y="10"/>
                  </a:cubicBezTo>
                  <a:cubicBezTo>
                    <a:pt x="23" y="10"/>
                    <a:pt x="24" y="14"/>
                    <a:pt x="26" y="16"/>
                  </a:cubicBezTo>
                  <a:cubicBezTo>
                    <a:pt x="29" y="15"/>
                    <a:pt x="28" y="15"/>
                    <a:pt x="30" y="17"/>
                  </a:cubicBezTo>
                  <a:cubicBezTo>
                    <a:pt x="28" y="20"/>
                    <a:pt x="20" y="17"/>
                    <a:pt x="15" y="18"/>
                  </a:cubicBezTo>
                  <a:cubicBezTo>
                    <a:pt x="13" y="19"/>
                    <a:pt x="10" y="19"/>
                    <a:pt x="9" y="22"/>
                  </a:cubicBezTo>
                  <a:cubicBezTo>
                    <a:pt x="6" y="20"/>
                    <a:pt x="5" y="17"/>
                    <a:pt x="0" y="18"/>
                  </a:cubicBezTo>
                  <a:cubicBezTo>
                    <a:pt x="0" y="17"/>
                    <a:pt x="1" y="17"/>
                    <a:pt x="2" y="17"/>
                  </a:cubicBezTo>
                  <a:cubicBezTo>
                    <a:pt x="1" y="15"/>
                    <a:pt x="1" y="14"/>
                    <a:pt x="3" y="14"/>
                  </a:cubicBezTo>
                  <a:cubicBezTo>
                    <a:pt x="1" y="10"/>
                    <a:pt x="4" y="9"/>
                    <a:pt x="3" y="4"/>
                  </a:cubicBezTo>
                  <a:cubicBezTo>
                    <a:pt x="6" y="3"/>
                    <a:pt x="8" y="3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21" name="Freeform 110"/>
            <p:cNvSpPr>
              <a:spLocks/>
            </p:cNvSpPr>
            <p:nvPr/>
          </p:nvSpPr>
          <p:spPr bwMode="auto">
            <a:xfrm>
              <a:off x="5791550" y="3005857"/>
              <a:ext cx="187325" cy="201612"/>
            </a:xfrm>
            <a:custGeom>
              <a:avLst/>
              <a:gdLst>
                <a:gd name="T0" fmla="*/ 9 w 50"/>
                <a:gd name="T1" fmla="*/ 19 h 54"/>
                <a:gd name="T2" fmla="*/ 5 w 50"/>
                <a:gd name="T3" fmla="*/ 16 h 54"/>
                <a:gd name="T4" fmla="*/ 0 w 50"/>
                <a:gd name="T5" fmla="*/ 7 h 54"/>
                <a:gd name="T6" fmla="*/ 21 w 50"/>
                <a:gd name="T7" fmla="*/ 5 h 54"/>
                <a:gd name="T8" fmla="*/ 33 w 50"/>
                <a:gd name="T9" fmla="*/ 9 h 54"/>
                <a:gd name="T10" fmla="*/ 33 w 50"/>
                <a:gd name="T11" fmla="*/ 16 h 54"/>
                <a:gd name="T12" fmla="*/ 38 w 50"/>
                <a:gd name="T13" fmla="*/ 21 h 54"/>
                <a:gd name="T14" fmla="*/ 50 w 50"/>
                <a:gd name="T15" fmla="*/ 26 h 54"/>
                <a:gd name="T16" fmla="*/ 68 w 50"/>
                <a:gd name="T17" fmla="*/ 42 h 54"/>
                <a:gd name="T18" fmla="*/ 76 w 50"/>
                <a:gd name="T19" fmla="*/ 52 h 54"/>
                <a:gd name="T20" fmla="*/ 83 w 50"/>
                <a:gd name="T21" fmla="*/ 54 h 54"/>
                <a:gd name="T22" fmla="*/ 87 w 50"/>
                <a:gd name="T23" fmla="*/ 59 h 54"/>
                <a:gd name="T24" fmla="*/ 87 w 50"/>
                <a:gd name="T25" fmla="*/ 66 h 54"/>
                <a:gd name="T26" fmla="*/ 94 w 50"/>
                <a:gd name="T27" fmla="*/ 71 h 54"/>
                <a:gd name="T28" fmla="*/ 101 w 50"/>
                <a:gd name="T29" fmla="*/ 80 h 54"/>
                <a:gd name="T30" fmla="*/ 109 w 50"/>
                <a:gd name="T31" fmla="*/ 85 h 54"/>
                <a:gd name="T32" fmla="*/ 113 w 50"/>
                <a:gd name="T33" fmla="*/ 99 h 54"/>
                <a:gd name="T34" fmla="*/ 116 w 50"/>
                <a:gd name="T35" fmla="*/ 111 h 54"/>
                <a:gd name="T36" fmla="*/ 118 w 50"/>
                <a:gd name="T37" fmla="*/ 118 h 54"/>
                <a:gd name="T38" fmla="*/ 104 w 50"/>
                <a:gd name="T39" fmla="*/ 120 h 54"/>
                <a:gd name="T40" fmla="*/ 94 w 50"/>
                <a:gd name="T41" fmla="*/ 120 h 54"/>
                <a:gd name="T42" fmla="*/ 94 w 50"/>
                <a:gd name="T43" fmla="*/ 115 h 54"/>
                <a:gd name="T44" fmla="*/ 87 w 50"/>
                <a:gd name="T45" fmla="*/ 115 h 54"/>
                <a:gd name="T46" fmla="*/ 76 w 50"/>
                <a:gd name="T47" fmla="*/ 103 h 54"/>
                <a:gd name="T48" fmla="*/ 78 w 50"/>
                <a:gd name="T49" fmla="*/ 99 h 54"/>
                <a:gd name="T50" fmla="*/ 76 w 50"/>
                <a:gd name="T51" fmla="*/ 99 h 54"/>
                <a:gd name="T52" fmla="*/ 71 w 50"/>
                <a:gd name="T53" fmla="*/ 94 h 54"/>
                <a:gd name="T54" fmla="*/ 66 w 50"/>
                <a:gd name="T55" fmla="*/ 94 h 54"/>
                <a:gd name="T56" fmla="*/ 54 w 50"/>
                <a:gd name="T57" fmla="*/ 82 h 54"/>
                <a:gd name="T58" fmla="*/ 50 w 50"/>
                <a:gd name="T59" fmla="*/ 64 h 54"/>
                <a:gd name="T60" fmla="*/ 47 w 50"/>
                <a:gd name="T61" fmla="*/ 68 h 54"/>
                <a:gd name="T62" fmla="*/ 40 w 50"/>
                <a:gd name="T63" fmla="*/ 54 h 54"/>
                <a:gd name="T64" fmla="*/ 35 w 50"/>
                <a:gd name="T65" fmla="*/ 49 h 54"/>
                <a:gd name="T66" fmla="*/ 31 w 50"/>
                <a:gd name="T67" fmla="*/ 45 h 54"/>
                <a:gd name="T68" fmla="*/ 28 w 50"/>
                <a:gd name="T69" fmla="*/ 35 h 54"/>
                <a:gd name="T70" fmla="*/ 19 w 50"/>
                <a:gd name="T71" fmla="*/ 28 h 54"/>
                <a:gd name="T72" fmla="*/ 14 w 50"/>
                <a:gd name="T73" fmla="*/ 24 h 54"/>
                <a:gd name="T74" fmla="*/ 9 w 50"/>
                <a:gd name="T75" fmla="*/ 19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0" h="54">
                  <a:moveTo>
                    <a:pt x="4" y="8"/>
                  </a:moveTo>
                  <a:cubicBezTo>
                    <a:pt x="5" y="6"/>
                    <a:pt x="3" y="7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5" y="4"/>
                    <a:pt x="9" y="2"/>
                  </a:cubicBezTo>
                  <a:cubicBezTo>
                    <a:pt x="9" y="5"/>
                    <a:pt x="12" y="3"/>
                    <a:pt x="14" y="4"/>
                  </a:cubicBezTo>
                  <a:cubicBezTo>
                    <a:pt x="14" y="4"/>
                    <a:pt x="13" y="6"/>
                    <a:pt x="14" y="7"/>
                  </a:cubicBezTo>
                  <a:cubicBezTo>
                    <a:pt x="15" y="7"/>
                    <a:pt x="17" y="7"/>
                    <a:pt x="16" y="9"/>
                  </a:cubicBezTo>
                  <a:cubicBezTo>
                    <a:pt x="19" y="8"/>
                    <a:pt x="18" y="11"/>
                    <a:pt x="21" y="11"/>
                  </a:cubicBezTo>
                  <a:cubicBezTo>
                    <a:pt x="23" y="11"/>
                    <a:pt x="26" y="18"/>
                    <a:pt x="29" y="18"/>
                  </a:cubicBezTo>
                  <a:cubicBezTo>
                    <a:pt x="32" y="18"/>
                    <a:pt x="30" y="21"/>
                    <a:pt x="32" y="22"/>
                  </a:cubicBezTo>
                  <a:cubicBezTo>
                    <a:pt x="32" y="23"/>
                    <a:pt x="34" y="22"/>
                    <a:pt x="35" y="23"/>
                  </a:cubicBezTo>
                  <a:cubicBezTo>
                    <a:pt x="36" y="23"/>
                    <a:pt x="37" y="25"/>
                    <a:pt x="37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8" y="29"/>
                    <a:pt x="39" y="29"/>
                    <a:pt x="40" y="30"/>
                  </a:cubicBezTo>
                  <a:cubicBezTo>
                    <a:pt x="41" y="31"/>
                    <a:pt x="41" y="34"/>
                    <a:pt x="43" y="34"/>
                  </a:cubicBezTo>
                  <a:cubicBezTo>
                    <a:pt x="44" y="34"/>
                    <a:pt x="45" y="36"/>
                    <a:pt x="46" y="36"/>
                  </a:cubicBezTo>
                  <a:cubicBezTo>
                    <a:pt x="47" y="37"/>
                    <a:pt x="46" y="42"/>
                    <a:pt x="48" y="42"/>
                  </a:cubicBezTo>
                  <a:cubicBezTo>
                    <a:pt x="49" y="42"/>
                    <a:pt x="49" y="45"/>
                    <a:pt x="49" y="47"/>
                  </a:cubicBezTo>
                  <a:cubicBezTo>
                    <a:pt x="49" y="49"/>
                    <a:pt x="47" y="50"/>
                    <a:pt x="50" y="50"/>
                  </a:cubicBezTo>
                  <a:cubicBezTo>
                    <a:pt x="50" y="54"/>
                    <a:pt x="47" y="52"/>
                    <a:pt x="44" y="51"/>
                  </a:cubicBezTo>
                  <a:cubicBezTo>
                    <a:pt x="43" y="51"/>
                    <a:pt x="41" y="52"/>
                    <a:pt x="40" y="51"/>
                  </a:cubicBezTo>
                  <a:cubicBezTo>
                    <a:pt x="39" y="51"/>
                    <a:pt x="40" y="49"/>
                    <a:pt x="40" y="49"/>
                  </a:cubicBezTo>
                  <a:cubicBezTo>
                    <a:pt x="39" y="49"/>
                    <a:pt x="38" y="49"/>
                    <a:pt x="37" y="49"/>
                  </a:cubicBezTo>
                  <a:cubicBezTo>
                    <a:pt x="36" y="48"/>
                    <a:pt x="34" y="44"/>
                    <a:pt x="32" y="44"/>
                  </a:cubicBezTo>
                  <a:cubicBezTo>
                    <a:pt x="32" y="43"/>
                    <a:pt x="33" y="43"/>
                    <a:pt x="33" y="42"/>
                  </a:cubicBezTo>
                  <a:cubicBezTo>
                    <a:pt x="32" y="41"/>
                    <a:pt x="32" y="41"/>
                    <a:pt x="32" y="42"/>
                  </a:cubicBezTo>
                  <a:cubicBezTo>
                    <a:pt x="30" y="42"/>
                    <a:pt x="31" y="40"/>
                    <a:pt x="30" y="40"/>
                  </a:cubicBezTo>
                  <a:cubicBezTo>
                    <a:pt x="30" y="39"/>
                    <a:pt x="28" y="40"/>
                    <a:pt x="28" y="40"/>
                  </a:cubicBezTo>
                  <a:cubicBezTo>
                    <a:pt x="26" y="38"/>
                    <a:pt x="26" y="35"/>
                    <a:pt x="23" y="35"/>
                  </a:cubicBezTo>
                  <a:cubicBezTo>
                    <a:pt x="25" y="30"/>
                    <a:pt x="21" y="30"/>
                    <a:pt x="21" y="27"/>
                  </a:cubicBezTo>
                  <a:cubicBezTo>
                    <a:pt x="20" y="27"/>
                    <a:pt x="20" y="28"/>
                    <a:pt x="20" y="29"/>
                  </a:cubicBezTo>
                  <a:cubicBezTo>
                    <a:pt x="18" y="28"/>
                    <a:pt x="19" y="25"/>
                    <a:pt x="17" y="23"/>
                  </a:cubicBezTo>
                  <a:cubicBezTo>
                    <a:pt x="17" y="22"/>
                    <a:pt x="16" y="21"/>
                    <a:pt x="15" y="21"/>
                  </a:cubicBezTo>
                  <a:cubicBezTo>
                    <a:pt x="14" y="20"/>
                    <a:pt x="14" y="19"/>
                    <a:pt x="13" y="19"/>
                  </a:cubicBezTo>
                  <a:cubicBezTo>
                    <a:pt x="13" y="17"/>
                    <a:pt x="12" y="16"/>
                    <a:pt x="12" y="15"/>
                  </a:cubicBezTo>
                  <a:cubicBezTo>
                    <a:pt x="11" y="13"/>
                    <a:pt x="9" y="13"/>
                    <a:pt x="8" y="12"/>
                  </a:cubicBezTo>
                  <a:cubicBezTo>
                    <a:pt x="8" y="12"/>
                    <a:pt x="6" y="10"/>
                    <a:pt x="6" y="10"/>
                  </a:cubicBezTo>
                  <a:cubicBezTo>
                    <a:pt x="5" y="8"/>
                    <a:pt x="9" y="6"/>
                    <a:pt x="4" y="8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22" name="Freeform 111"/>
            <p:cNvSpPr>
              <a:spLocks/>
            </p:cNvSpPr>
            <p:nvPr/>
          </p:nvSpPr>
          <p:spPr bwMode="auto">
            <a:xfrm>
              <a:off x="4853338" y="3320182"/>
              <a:ext cx="134938" cy="247650"/>
            </a:xfrm>
            <a:custGeom>
              <a:avLst/>
              <a:gdLst>
                <a:gd name="T0" fmla="*/ 64 w 36"/>
                <a:gd name="T1" fmla="*/ 0 h 66"/>
                <a:gd name="T2" fmla="*/ 76 w 36"/>
                <a:gd name="T3" fmla="*/ 2 h 66"/>
                <a:gd name="T4" fmla="*/ 71 w 36"/>
                <a:gd name="T5" fmla="*/ 54 h 66"/>
                <a:gd name="T6" fmla="*/ 64 w 36"/>
                <a:gd name="T7" fmla="*/ 87 h 66"/>
                <a:gd name="T8" fmla="*/ 57 w 36"/>
                <a:gd name="T9" fmla="*/ 102 h 66"/>
                <a:gd name="T10" fmla="*/ 52 w 36"/>
                <a:gd name="T11" fmla="*/ 118 h 66"/>
                <a:gd name="T12" fmla="*/ 52 w 36"/>
                <a:gd name="T13" fmla="*/ 123 h 66"/>
                <a:gd name="T14" fmla="*/ 47 w 36"/>
                <a:gd name="T15" fmla="*/ 125 h 66"/>
                <a:gd name="T16" fmla="*/ 45 w 36"/>
                <a:gd name="T17" fmla="*/ 142 h 66"/>
                <a:gd name="T18" fmla="*/ 43 w 36"/>
                <a:gd name="T19" fmla="*/ 144 h 66"/>
                <a:gd name="T20" fmla="*/ 40 w 36"/>
                <a:gd name="T21" fmla="*/ 154 h 66"/>
                <a:gd name="T22" fmla="*/ 12 w 36"/>
                <a:gd name="T23" fmla="*/ 156 h 66"/>
                <a:gd name="T24" fmla="*/ 9 w 36"/>
                <a:gd name="T25" fmla="*/ 142 h 66"/>
                <a:gd name="T26" fmla="*/ 7 w 36"/>
                <a:gd name="T27" fmla="*/ 137 h 66"/>
                <a:gd name="T28" fmla="*/ 0 w 36"/>
                <a:gd name="T29" fmla="*/ 135 h 66"/>
                <a:gd name="T30" fmla="*/ 0 w 36"/>
                <a:gd name="T31" fmla="*/ 123 h 66"/>
                <a:gd name="T32" fmla="*/ 2 w 36"/>
                <a:gd name="T33" fmla="*/ 121 h 66"/>
                <a:gd name="T34" fmla="*/ 0 w 36"/>
                <a:gd name="T35" fmla="*/ 118 h 66"/>
                <a:gd name="T36" fmla="*/ 7 w 36"/>
                <a:gd name="T37" fmla="*/ 106 h 66"/>
                <a:gd name="T38" fmla="*/ 7 w 36"/>
                <a:gd name="T39" fmla="*/ 102 h 66"/>
                <a:gd name="T40" fmla="*/ 12 w 36"/>
                <a:gd name="T41" fmla="*/ 97 h 66"/>
                <a:gd name="T42" fmla="*/ 17 w 36"/>
                <a:gd name="T43" fmla="*/ 85 h 66"/>
                <a:gd name="T44" fmla="*/ 12 w 36"/>
                <a:gd name="T45" fmla="*/ 76 h 66"/>
                <a:gd name="T46" fmla="*/ 12 w 36"/>
                <a:gd name="T47" fmla="*/ 59 h 66"/>
                <a:gd name="T48" fmla="*/ 17 w 36"/>
                <a:gd name="T49" fmla="*/ 54 h 66"/>
                <a:gd name="T50" fmla="*/ 26 w 36"/>
                <a:gd name="T51" fmla="*/ 47 h 66"/>
                <a:gd name="T52" fmla="*/ 40 w 36"/>
                <a:gd name="T53" fmla="*/ 38 h 66"/>
                <a:gd name="T54" fmla="*/ 47 w 36"/>
                <a:gd name="T55" fmla="*/ 40 h 66"/>
                <a:gd name="T56" fmla="*/ 50 w 36"/>
                <a:gd name="T57" fmla="*/ 24 h 66"/>
                <a:gd name="T58" fmla="*/ 59 w 36"/>
                <a:gd name="T59" fmla="*/ 19 h 66"/>
                <a:gd name="T60" fmla="*/ 64 w 36"/>
                <a:gd name="T61" fmla="*/ 0 h 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6" h="66">
                  <a:moveTo>
                    <a:pt x="27" y="0"/>
                  </a:moveTo>
                  <a:cubicBezTo>
                    <a:pt x="28" y="1"/>
                    <a:pt x="30" y="2"/>
                    <a:pt x="32" y="1"/>
                  </a:cubicBezTo>
                  <a:cubicBezTo>
                    <a:pt x="30" y="7"/>
                    <a:pt x="36" y="18"/>
                    <a:pt x="30" y="23"/>
                  </a:cubicBezTo>
                  <a:cubicBezTo>
                    <a:pt x="30" y="28"/>
                    <a:pt x="29" y="32"/>
                    <a:pt x="27" y="37"/>
                  </a:cubicBezTo>
                  <a:cubicBezTo>
                    <a:pt x="27" y="39"/>
                    <a:pt x="26" y="42"/>
                    <a:pt x="24" y="43"/>
                  </a:cubicBezTo>
                  <a:cubicBezTo>
                    <a:pt x="25" y="46"/>
                    <a:pt x="23" y="48"/>
                    <a:pt x="22" y="50"/>
                  </a:cubicBezTo>
                  <a:cubicBezTo>
                    <a:pt x="22" y="50"/>
                    <a:pt x="23" y="52"/>
                    <a:pt x="22" y="52"/>
                  </a:cubicBezTo>
                  <a:cubicBezTo>
                    <a:pt x="22" y="52"/>
                    <a:pt x="20" y="53"/>
                    <a:pt x="20" y="53"/>
                  </a:cubicBezTo>
                  <a:cubicBezTo>
                    <a:pt x="19" y="55"/>
                    <a:pt x="20" y="58"/>
                    <a:pt x="19" y="60"/>
                  </a:cubicBezTo>
                  <a:cubicBezTo>
                    <a:pt x="19" y="61"/>
                    <a:pt x="18" y="60"/>
                    <a:pt x="18" y="61"/>
                  </a:cubicBezTo>
                  <a:cubicBezTo>
                    <a:pt x="18" y="62"/>
                    <a:pt x="16" y="63"/>
                    <a:pt x="17" y="65"/>
                  </a:cubicBezTo>
                  <a:cubicBezTo>
                    <a:pt x="14" y="66"/>
                    <a:pt x="9" y="66"/>
                    <a:pt x="5" y="66"/>
                  </a:cubicBezTo>
                  <a:cubicBezTo>
                    <a:pt x="5" y="63"/>
                    <a:pt x="3" y="64"/>
                    <a:pt x="4" y="60"/>
                  </a:cubicBezTo>
                  <a:cubicBezTo>
                    <a:pt x="3" y="60"/>
                    <a:pt x="3" y="59"/>
                    <a:pt x="3" y="58"/>
                  </a:cubicBezTo>
                  <a:cubicBezTo>
                    <a:pt x="1" y="58"/>
                    <a:pt x="0" y="58"/>
                    <a:pt x="0" y="57"/>
                  </a:cubicBezTo>
                  <a:cubicBezTo>
                    <a:pt x="0" y="55"/>
                    <a:pt x="0" y="54"/>
                    <a:pt x="0" y="52"/>
                  </a:cubicBezTo>
                  <a:cubicBezTo>
                    <a:pt x="0" y="51"/>
                    <a:pt x="1" y="51"/>
                    <a:pt x="1" y="51"/>
                  </a:cubicBezTo>
                  <a:cubicBezTo>
                    <a:pt x="2" y="50"/>
                    <a:pt x="0" y="50"/>
                    <a:pt x="0" y="50"/>
                  </a:cubicBezTo>
                  <a:cubicBezTo>
                    <a:pt x="1" y="48"/>
                    <a:pt x="2" y="46"/>
                    <a:pt x="3" y="45"/>
                  </a:cubicBezTo>
                  <a:cubicBezTo>
                    <a:pt x="3" y="45"/>
                    <a:pt x="2" y="43"/>
                    <a:pt x="3" y="43"/>
                  </a:cubicBezTo>
                  <a:cubicBezTo>
                    <a:pt x="3" y="43"/>
                    <a:pt x="5" y="42"/>
                    <a:pt x="5" y="41"/>
                  </a:cubicBezTo>
                  <a:cubicBezTo>
                    <a:pt x="5" y="39"/>
                    <a:pt x="3" y="32"/>
                    <a:pt x="7" y="36"/>
                  </a:cubicBezTo>
                  <a:cubicBezTo>
                    <a:pt x="8" y="33"/>
                    <a:pt x="5" y="34"/>
                    <a:pt x="5" y="32"/>
                  </a:cubicBezTo>
                  <a:cubicBezTo>
                    <a:pt x="5" y="30"/>
                    <a:pt x="5" y="27"/>
                    <a:pt x="5" y="25"/>
                  </a:cubicBezTo>
                  <a:cubicBezTo>
                    <a:pt x="7" y="25"/>
                    <a:pt x="7" y="24"/>
                    <a:pt x="7" y="23"/>
                  </a:cubicBezTo>
                  <a:cubicBezTo>
                    <a:pt x="10" y="23"/>
                    <a:pt x="10" y="21"/>
                    <a:pt x="11" y="20"/>
                  </a:cubicBezTo>
                  <a:cubicBezTo>
                    <a:pt x="12" y="19"/>
                    <a:pt x="17" y="20"/>
                    <a:pt x="17" y="16"/>
                  </a:cubicBezTo>
                  <a:cubicBezTo>
                    <a:pt x="19" y="15"/>
                    <a:pt x="19" y="17"/>
                    <a:pt x="20" y="17"/>
                  </a:cubicBezTo>
                  <a:cubicBezTo>
                    <a:pt x="19" y="13"/>
                    <a:pt x="21" y="12"/>
                    <a:pt x="21" y="10"/>
                  </a:cubicBezTo>
                  <a:cubicBezTo>
                    <a:pt x="25" y="12"/>
                    <a:pt x="24" y="2"/>
                    <a:pt x="25" y="8"/>
                  </a:cubicBezTo>
                  <a:cubicBezTo>
                    <a:pt x="29" y="7"/>
                    <a:pt x="25" y="2"/>
                    <a:pt x="27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23" name="Freeform 112"/>
            <p:cNvSpPr>
              <a:spLocks/>
            </p:cNvSpPr>
            <p:nvPr/>
          </p:nvSpPr>
          <p:spPr bwMode="auto">
            <a:xfrm>
              <a:off x="6110638" y="3309069"/>
              <a:ext cx="727075" cy="533400"/>
            </a:xfrm>
            <a:custGeom>
              <a:avLst/>
              <a:gdLst>
                <a:gd name="T0" fmla="*/ 267 w 194"/>
                <a:gd name="T1" fmla="*/ 26 h 142"/>
                <a:gd name="T2" fmla="*/ 255 w 194"/>
                <a:gd name="T3" fmla="*/ 33 h 142"/>
                <a:gd name="T4" fmla="*/ 269 w 194"/>
                <a:gd name="T5" fmla="*/ 50 h 142"/>
                <a:gd name="T6" fmla="*/ 307 w 194"/>
                <a:gd name="T7" fmla="*/ 71 h 142"/>
                <a:gd name="T8" fmla="*/ 319 w 194"/>
                <a:gd name="T9" fmla="*/ 54 h 142"/>
                <a:gd name="T10" fmla="*/ 321 w 194"/>
                <a:gd name="T11" fmla="*/ 45 h 142"/>
                <a:gd name="T12" fmla="*/ 323 w 194"/>
                <a:gd name="T13" fmla="*/ 19 h 142"/>
                <a:gd name="T14" fmla="*/ 333 w 194"/>
                <a:gd name="T15" fmla="*/ 5 h 142"/>
                <a:gd name="T16" fmla="*/ 340 w 194"/>
                <a:gd name="T17" fmla="*/ 17 h 142"/>
                <a:gd name="T18" fmla="*/ 354 w 194"/>
                <a:gd name="T19" fmla="*/ 45 h 142"/>
                <a:gd name="T20" fmla="*/ 368 w 194"/>
                <a:gd name="T21" fmla="*/ 64 h 142"/>
                <a:gd name="T22" fmla="*/ 382 w 194"/>
                <a:gd name="T23" fmla="*/ 83 h 142"/>
                <a:gd name="T24" fmla="*/ 392 w 194"/>
                <a:gd name="T25" fmla="*/ 104 h 142"/>
                <a:gd name="T26" fmla="*/ 399 w 194"/>
                <a:gd name="T27" fmla="*/ 111 h 142"/>
                <a:gd name="T28" fmla="*/ 416 w 194"/>
                <a:gd name="T29" fmla="*/ 123 h 142"/>
                <a:gd name="T30" fmla="*/ 430 w 194"/>
                <a:gd name="T31" fmla="*/ 149 h 142"/>
                <a:gd name="T32" fmla="*/ 434 w 194"/>
                <a:gd name="T33" fmla="*/ 156 h 142"/>
                <a:gd name="T34" fmla="*/ 451 w 194"/>
                <a:gd name="T35" fmla="*/ 166 h 142"/>
                <a:gd name="T36" fmla="*/ 458 w 194"/>
                <a:gd name="T37" fmla="*/ 213 h 142"/>
                <a:gd name="T38" fmla="*/ 449 w 194"/>
                <a:gd name="T39" fmla="*/ 237 h 142"/>
                <a:gd name="T40" fmla="*/ 449 w 194"/>
                <a:gd name="T41" fmla="*/ 244 h 142"/>
                <a:gd name="T42" fmla="*/ 444 w 194"/>
                <a:gd name="T43" fmla="*/ 260 h 142"/>
                <a:gd name="T44" fmla="*/ 427 w 194"/>
                <a:gd name="T45" fmla="*/ 274 h 142"/>
                <a:gd name="T46" fmla="*/ 413 w 194"/>
                <a:gd name="T47" fmla="*/ 317 h 142"/>
                <a:gd name="T48" fmla="*/ 387 w 194"/>
                <a:gd name="T49" fmla="*/ 329 h 142"/>
                <a:gd name="T50" fmla="*/ 378 w 194"/>
                <a:gd name="T51" fmla="*/ 336 h 142"/>
                <a:gd name="T52" fmla="*/ 354 w 194"/>
                <a:gd name="T53" fmla="*/ 331 h 142"/>
                <a:gd name="T54" fmla="*/ 305 w 194"/>
                <a:gd name="T55" fmla="*/ 322 h 142"/>
                <a:gd name="T56" fmla="*/ 302 w 194"/>
                <a:gd name="T57" fmla="*/ 305 h 142"/>
                <a:gd name="T58" fmla="*/ 300 w 194"/>
                <a:gd name="T59" fmla="*/ 298 h 142"/>
                <a:gd name="T60" fmla="*/ 276 w 194"/>
                <a:gd name="T61" fmla="*/ 282 h 142"/>
                <a:gd name="T62" fmla="*/ 267 w 194"/>
                <a:gd name="T63" fmla="*/ 267 h 142"/>
                <a:gd name="T64" fmla="*/ 243 w 194"/>
                <a:gd name="T65" fmla="*/ 258 h 142"/>
                <a:gd name="T66" fmla="*/ 231 w 194"/>
                <a:gd name="T67" fmla="*/ 253 h 142"/>
                <a:gd name="T68" fmla="*/ 179 w 194"/>
                <a:gd name="T69" fmla="*/ 241 h 142"/>
                <a:gd name="T70" fmla="*/ 151 w 194"/>
                <a:gd name="T71" fmla="*/ 251 h 142"/>
                <a:gd name="T72" fmla="*/ 142 w 194"/>
                <a:gd name="T73" fmla="*/ 256 h 142"/>
                <a:gd name="T74" fmla="*/ 132 w 194"/>
                <a:gd name="T75" fmla="*/ 265 h 142"/>
                <a:gd name="T76" fmla="*/ 127 w 194"/>
                <a:gd name="T77" fmla="*/ 265 h 142"/>
                <a:gd name="T78" fmla="*/ 76 w 194"/>
                <a:gd name="T79" fmla="*/ 272 h 142"/>
                <a:gd name="T80" fmla="*/ 68 w 194"/>
                <a:gd name="T81" fmla="*/ 277 h 142"/>
                <a:gd name="T82" fmla="*/ 21 w 194"/>
                <a:gd name="T83" fmla="*/ 286 h 142"/>
                <a:gd name="T84" fmla="*/ 26 w 194"/>
                <a:gd name="T85" fmla="*/ 256 h 142"/>
                <a:gd name="T86" fmla="*/ 21 w 194"/>
                <a:gd name="T87" fmla="*/ 239 h 142"/>
                <a:gd name="T88" fmla="*/ 21 w 194"/>
                <a:gd name="T89" fmla="*/ 227 h 142"/>
                <a:gd name="T90" fmla="*/ 12 w 194"/>
                <a:gd name="T91" fmla="*/ 211 h 142"/>
                <a:gd name="T92" fmla="*/ 9 w 194"/>
                <a:gd name="T93" fmla="*/ 196 h 142"/>
                <a:gd name="T94" fmla="*/ 5 w 194"/>
                <a:gd name="T95" fmla="*/ 180 h 142"/>
                <a:gd name="T96" fmla="*/ 7 w 194"/>
                <a:gd name="T97" fmla="*/ 166 h 142"/>
                <a:gd name="T98" fmla="*/ 7 w 194"/>
                <a:gd name="T99" fmla="*/ 130 h 142"/>
                <a:gd name="T100" fmla="*/ 38 w 194"/>
                <a:gd name="T101" fmla="*/ 111 h 142"/>
                <a:gd name="T102" fmla="*/ 73 w 194"/>
                <a:gd name="T103" fmla="*/ 102 h 142"/>
                <a:gd name="T104" fmla="*/ 94 w 194"/>
                <a:gd name="T105" fmla="*/ 95 h 142"/>
                <a:gd name="T106" fmla="*/ 102 w 194"/>
                <a:gd name="T107" fmla="*/ 64 h 142"/>
                <a:gd name="T108" fmla="*/ 127 w 194"/>
                <a:gd name="T109" fmla="*/ 64 h 142"/>
                <a:gd name="T110" fmla="*/ 132 w 194"/>
                <a:gd name="T111" fmla="*/ 45 h 142"/>
                <a:gd name="T112" fmla="*/ 153 w 194"/>
                <a:gd name="T113" fmla="*/ 31 h 142"/>
                <a:gd name="T114" fmla="*/ 170 w 194"/>
                <a:gd name="T115" fmla="*/ 38 h 142"/>
                <a:gd name="T116" fmla="*/ 177 w 194"/>
                <a:gd name="T117" fmla="*/ 40 h 142"/>
                <a:gd name="T118" fmla="*/ 182 w 194"/>
                <a:gd name="T119" fmla="*/ 35 h 142"/>
                <a:gd name="T120" fmla="*/ 201 w 194"/>
                <a:gd name="T121" fmla="*/ 19 h 142"/>
                <a:gd name="T122" fmla="*/ 215 w 194"/>
                <a:gd name="T123" fmla="*/ 14 h 14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4" h="142">
                  <a:moveTo>
                    <a:pt x="113" y="6"/>
                  </a:moveTo>
                  <a:cubicBezTo>
                    <a:pt x="113" y="8"/>
                    <a:pt x="113" y="10"/>
                    <a:pt x="113" y="11"/>
                  </a:cubicBezTo>
                  <a:cubicBezTo>
                    <a:pt x="111" y="11"/>
                    <a:pt x="110" y="11"/>
                    <a:pt x="109" y="11"/>
                  </a:cubicBezTo>
                  <a:cubicBezTo>
                    <a:pt x="110" y="13"/>
                    <a:pt x="110" y="14"/>
                    <a:pt x="108" y="14"/>
                  </a:cubicBezTo>
                  <a:cubicBezTo>
                    <a:pt x="110" y="16"/>
                    <a:pt x="108" y="15"/>
                    <a:pt x="108" y="19"/>
                  </a:cubicBezTo>
                  <a:cubicBezTo>
                    <a:pt x="109" y="20"/>
                    <a:pt x="111" y="21"/>
                    <a:pt x="114" y="21"/>
                  </a:cubicBezTo>
                  <a:cubicBezTo>
                    <a:pt x="114" y="26"/>
                    <a:pt x="122" y="24"/>
                    <a:pt x="122" y="29"/>
                  </a:cubicBezTo>
                  <a:cubicBezTo>
                    <a:pt x="125" y="29"/>
                    <a:pt x="129" y="29"/>
                    <a:pt x="130" y="30"/>
                  </a:cubicBezTo>
                  <a:cubicBezTo>
                    <a:pt x="132" y="30"/>
                    <a:pt x="130" y="25"/>
                    <a:pt x="135" y="27"/>
                  </a:cubicBezTo>
                  <a:cubicBezTo>
                    <a:pt x="134" y="26"/>
                    <a:pt x="133" y="23"/>
                    <a:pt x="135" y="23"/>
                  </a:cubicBezTo>
                  <a:cubicBezTo>
                    <a:pt x="136" y="23"/>
                    <a:pt x="135" y="21"/>
                    <a:pt x="135" y="20"/>
                  </a:cubicBezTo>
                  <a:cubicBezTo>
                    <a:pt x="135" y="20"/>
                    <a:pt x="136" y="19"/>
                    <a:pt x="136" y="19"/>
                  </a:cubicBezTo>
                  <a:cubicBezTo>
                    <a:pt x="136" y="17"/>
                    <a:pt x="138" y="16"/>
                    <a:pt x="137" y="14"/>
                  </a:cubicBezTo>
                  <a:cubicBezTo>
                    <a:pt x="137" y="13"/>
                    <a:pt x="136" y="11"/>
                    <a:pt x="137" y="8"/>
                  </a:cubicBezTo>
                  <a:cubicBezTo>
                    <a:pt x="137" y="8"/>
                    <a:pt x="139" y="8"/>
                    <a:pt x="140" y="8"/>
                  </a:cubicBezTo>
                  <a:cubicBezTo>
                    <a:pt x="141" y="7"/>
                    <a:pt x="140" y="3"/>
                    <a:pt x="141" y="2"/>
                  </a:cubicBezTo>
                  <a:cubicBezTo>
                    <a:pt x="143" y="2"/>
                    <a:pt x="142" y="6"/>
                    <a:pt x="143" y="7"/>
                  </a:cubicBezTo>
                  <a:cubicBezTo>
                    <a:pt x="143" y="7"/>
                    <a:pt x="144" y="7"/>
                    <a:pt x="144" y="7"/>
                  </a:cubicBezTo>
                  <a:cubicBezTo>
                    <a:pt x="145" y="9"/>
                    <a:pt x="146" y="11"/>
                    <a:pt x="147" y="13"/>
                  </a:cubicBezTo>
                  <a:cubicBezTo>
                    <a:pt x="148" y="15"/>
                    <a:pt x="150" y="16"/>
                    <a:pt x="150" y="19"/>
                  </a:cubicBezTo>
                  <a:cubicBezTo>
                    <a:pt x="153" y="15"/>
                    <a:pt x="151" y="20"/>
                    <a:pt x="155" y="20"/>
                  </a:cubicBezTo>
                  <a:cubicBezTo>
                    <a:pt x="155" y="22"/>
                    <a:pt x="154" y="25"/>
                    <a:pt x="156" y="27"/>
                  </a:cubicBezTo>
                  <a:cubicBezTo>
                    <a:pt x="158" y="29"/>
                    <a:pt x="156" y="31"/>
                    <a:pt x="157" y="35"/>
                  </a:cubicBezTo>
                  <a:cubicBezTo>
                    <a:pt x="160" y="31"/>
                    <a:pt x="158" y="35"/>
                    <a:pt x="162" y="35"/>
                  </a:cubicBezTo>
                  <a:cubicBezTo>
                    <a:pt x="162" y="37"/>
                    <a:pt x="161" y="37"/>
                    <a:pt x="161" y="39"/>
                  </a:cubicBezTo>
                  <a:cubicBezTo>
                    <a:pt x="163" y="40"/>
                    <a:pt x="166" y="40"/>
                    <a:pt x="166" y="44"/>
                  </a:cubicBezTo>
                  <a:cubicBezTo>
                    <a:pt x="166" y="45"/>
                    <a:pt x="168" y="44"/>
                    <a:pt x="169" y="44"/>
                  </a:cubicBezTo>
                  <a:cubicBezTo>
                    <a:pt x="169" y="45"/>
                    <a:pt x="169" y="46"/>
                    <a:pt x="169" y="47"/>
                  </a:cubicBezTo>
                  <a:cubicBezTo>
                    <a:pt x="169" y="47"/>
                    <a:pt x="171" y="46"/>
                    <a:pt x="171" y="47"/>
                  </a:cubicBezTo>
                  <a:cubicBezTo>
                    <a:pt x="173" y="49"/>
                    <a:pt x="173" y="52"/>
                    <a:pt x="176" y="52"/>
                  </a:cubicBezTo>
                  <a:cubicBezTo>
                    <a:pt x="176" y="54"/>
                    <a:pt x="178" y="58"/>
                    <a:pt x="180" y="60"/>
                  </a:cubicBezTo>
                  <a:cubicBezTo>
                    <a:pt x="180" y="61"/>
                    <a:pt x="181" y="62"/>
                    <a:pt x="182" y="63"/>
                  </a:cubicBezTo>
                  <a:cubicBezTo>
                    <a:pt x="182" y="64"/>
                    <a:pt x="184" y="63"/>
                    <a:pt x="184" y="63"/>
                  </a:cubicBezTo>
                  <a:cubicBezTo>
                    <a:pt x="185" y="64"/>
                    <a:pt x="184" y="65"/>
                    <a:pt x="184" y="66"/>
                  </a:cubicBezTo>
                  <a:cubicBezTo>
                    <a:pt x="185" y="66"/>
                    <a:pt x="187" y="66"/>
                    <a:pt x="187" y="66"/>
                  </a:cubicBezTo>
                  <a:cubicBezTo>
                    <a:pt x="189" y="68"/>
                    <a:pt x="187" y="71"/>
                    <a:pt x="191" y="70"/>
                  </a:cubicBezTo>
                  <a:cubicBezTo>
                    <a:pt x="189" y="74"/>
                    <a:pt x="192" y="78"/>
                    <a:pt x="193" y="83"/>
                  </a:cubicBezTo>
                  <a:cubicBezTo>
                    <a:pt x="193" y="86"/>
                    <a:pt x="191" y="89"/>
                    <a:pt x="194" y="90"/>
                  </a:cubicBezTo>
                  <a:cubicBezTo>
                    <a:pt x="191" y="92"/>
                    <a:pt x="192" y="94"/>
                    <a:pt x="191" y="99"/>
                  </a:cubicBezTo>
                  <a:cubicBezTo>
                    <a:pt x="191" y="98"/>
                    <a:pt x="189" y="99"/>
                    <a:pt x="190" y="100"/>
                  </a:cubicBezTo>
                  <a:cubicBezTo>
                    <a:pt x="190" y="100"/>
                    <a:pt x="191" y="100"/>
                    <a:pt x="191" y="100"/>
                  </a:cubicBezTo>
                  <a:cubicBezTo>
                    <a:pt x="191" y="100"/>
                    <a:pt x="191" y="103"/>
                    <a:pt x="190" y="103"/>
                  </a:cubicBezTo>
                  <a:cubicBezTo>
                    <a:pt x="190" y="104"/>
                    <a:pt x="188" y="104"/>
                    <a:pt x="188" y="105"/>
                  </a:cubicBezTo>
                  <a:cubicBezTo>
                    <a:pt x="187" y="106"/>
                    <a:pt x="190" y="108"/>
                    <a:pt x="188" y="110"/>
                  </a:cubicBezTo>
                  <a:cubicBezTo>
                    <a:pt x="186" y="110"/>
                    <a:pt x="186" y="114"/>
                    <a:pt x="183" y="113"/>
                  </a:cubicBezTo>
                  <a:cubicBezTo>
                    <a:pt x="184" y="115"/>
                    <a:pt x="183" y="116"/>
                    <a:pt x="181" y="116"/>
                  </a:cubicBezTo>
                  <a:cubicBezTo>
                    <a:pt x="182" y="121"/>
                    <a:pt x="179" y="122"/>
                    <a:pt x="180" y="127"/>
                  </a:cubicBezTo>
                  <a:cubicBezTo>
                    <a:pt x="175" y="126"/>
                    <a:pt x="176" y="131"/>
                    <a:pt x="175" y="134"/>
                  </a:cubicBezTo>
                  <a:cubicBezTo>
                    <a:pt x="173" y="134"/>
                    <a:pt x="171" y="134"/>
                    <a:pt x="171" y="135"/>
                  </a:cubicBezTo>
                  <a:cubicBezTo>
                    <a:pt x="171" y="137"/>
                    <a:pt x="167" y="137"/>
                    <a:pt x="164" y="139"/>
                  </a:cubicBezTo>
                  <a:cubicBezTo>
                    <a:pt x="164" y="139"/>
                    <a:pt x="163" y="141"/>
                    <a:pt x="162" y="141"/>
                  </a:cubicBezTo>
                  <a:cubicBezTo>
                    <a:pt x="161" y="142"/>
                    <a:pt x="160" y="141"/>
                    <a:pt x="160" y="142"/>
                  </a:cubicBezTo>
                  <a:cubicBezTo>
                    <a:pt x="157" y="141"/>
                    <a:pt x="156" y="138"/>
                    <a:pt x="153" y="137"/>
                  </a:cubicBezTo>
                  <a:cubicBezTo>
                    <a:pt x="150" y="136"/>
                    <a:pt x="151" y="139"/>
                    <a:pt x="150" y="140"/>
                  </a:cubicBezTo>
                  <a:cubicBezTo>
                    <a:pt x="148" y="141"/>
                    <a:pt x="144" y="140"/>
                    <a:pt x="142" y="142"/>
                  </a:cubicBezTo>
                  <a:cubicBezTo>
                    <a:pt x="138" y="140"/>
                    <a:pt x="135" y="137"/>
                    <a:pt x="129" y="136"/>
                  </a:cubicBezTo>
                  <a:cubicBezTo>
                    <a:pt x="130" y="135"/>
                    <a:pt x="130" y="133"/>
                    <a:pt x="129" y="130"/>
                  </a:cubicBezTo>
                  <a:cubicBezTo>
                    <a:pt x="129" y="130"/>
                    <a:pt x="128" y="130"/>
                    <a:pt x="128" y="129"/>
                  </a:cubicBezTo>
                  <a:cubicBezTo>
                    <a:pt x="128" y="129"/>
                    <a:pt x="128" y="128"/>
                    <a:pt x="128" y="128"/>
                  </a:cubicBezTo>
                  <a:cubicBezTo>
                    <a:pt x="127" y="127"/>
                    <a:pt x="125" y="126"/>
                    <a:pt x="127" y="126"/>
                  </a:cubicBezTo>
                  <a:cubicBezTo>
                    <a:pt x="126" y="125"/>
                    <a:pt x="121" y="122"/>
                    <a:pt x="121" y="125"/>
                  </a:cubicBezTo>
                  <a:cubicBezTo>
                    <a:pt x="119" y="123"/>
                    <a:pt x="119" y="120"/>
                    <a:pt x="117" y="119"/>
                  </a:cubicBezTo>
                  <a:cubicBezTo>
                    <a:pt x="117" y="116"/>
                    <a:pt x="118" y="116"/>
                    <a:pt x="118" y="114"/>
                  </a:cubicBezTo>
                  <a:cubicBezTo>
                    <a:pt x="117" y="113"/>
                    <a:pt x="116" y="114"/>
                    <a:pt x="113" y="113"/>
                  </a:cubicBezTo>
                  <a:cubicBezTo>
                    <a:pt x="110" y="114"/>
                    <a:pt x="110" y="118"/>
                    <a:pt x="105" y="117"/>
                  </a:cubicBezTo>
                  <a:cubicBezTo>
                    <a:pt x="107" y="113"/>
                    <a:pt x="102" y="114"/>
                    <a:pt x="103" y="109"/>
                  </a:cubicBezTo>
                  <a:cubicBezTo>
                    <a:pt x="100" y="109"/>
                    <a:pt x="100" y="107"/>
                    <a:pt x="96" y="108"/>
                  </a:cubicBezTo>
                  <a:cubicBezTo>
                    <a:pt x="96" y="107"/>
                    <a:pt x="97" y="107"/>
                    <a:pt x="98" y="107"/>
                  </a:cubicBezTo>
                  <a:cubicBezTo>
                    <a:pt x="95" y="103"/>
                    <a:pt x="93" y="106"/>
                    <a:pt x="87" y="106"/>
                  </a:cubicBezTo>
                  <a:cubicBezTo>
                    <a:pt x="83" y="105"/>
                    <a:pt x="79" y="104"/>
                    <a:pt x="76" y="102"/>
                  </a:cubicBezTo>
                  <a:cubicBezTo>
                    <a:pt x="73" y="103"/>
                    <a:pt x="70" y="103"/>
                    <a:pt x="69" y="106"/>
                  </a:cubicBezTo>
                  <a:cubicBezTo>
                    <a:pt x="67" y="106"/>
                    <a:pt x="66" y="106"/>
                    <a:pt x="64" y="106"/>
                  </a:cubicBezTo>
                  <a:cubicBezTo>
                    <a:pt x="63" y="106"/>
                    <a:pt x="63" y="107"/>
                    <a:pt x="63" y="107"/>
                  </a:cubicBezTo>
                  <a:cubicBezTo>
                    <a:pt x="61" y="107"/>
                    <a:pt x="62" y="105"/>
                    <a:pt x="60" y="108"/>
                  </a:cubicBezTo>
                  <a:cubicBezTo>
                    <a:pt x="59" y="109"/>
                    <a:pt x="58" y="109"/>
                    <a:pt x="58" y="110"/>
                  </a:cubicBezTo>
                  <a:cubicBezTo>
                    <a:pt x="57" y="109"/>
                    <a:pt x="56" y="107"/>
                    <a:pt x="56" y="112"/>
                  </a:cubicBezTo>
                  <a:cubicBezTo>
                    <a:pt x="55" y="111"/>
                    <a:pt x="55" y="110"/>
                    <a:pt x="54" y="110"/>
                  </a:cubicBezTo>
                  <a:cubicBezTo>
                    <a:pt x="52" y="110"/>
                    <a:pt x="53" y="112"/>
                    <a:pt x="54" y="112"/>
                  </a:cubicBezTo>
                  <a:cubicBezTo>
                    <a:pt x="52" y="114"/>
                    <a:pt x="49" y="113"/>
                    <a:pt x="48" y="116"/>
                  </a:cubicBezTo>
                  <a:cubicBezTo>
                    <a:pt x="45" y="114"/>
                    <a:pt x="37" y="116"/>
                    <a:pt x="32" y="115"/>
                  </a:cubicBezTo>
                  <a:cubicBezTo>
                    <a:pt x="31" y="115"/>
                    <a:pt x="32" y="117"/>
                    <a:pt x="31" y="117"/>
                  </a:cubicBezTo>
                  <a:cubicBezTo>
                    <a:pt x="31" y="118"/>
                    <a:pt x="30" y="117"/>
                    <a:pt x="29" y="117"/>
                  </a:cubicBezTo>
                  <a:cubicBezTo>
                    <a:pt x="28" y="118"/>
                    <a:pt x="27" y="118"/>
                    <a:pt x="25" y="119"/>
                  </a:cubicBezTo>
                  <a:cubicBezTo>
                    <a:pt x="22" y="119"/>
                    <a:pt x="16" y="122"/>
                    <a:pt x="9" y="121"/>
                  </a:cubicBezTo>
                  <a:cubicBezTo>
                    <a:pt x="10" y="118"/>
                    <a:pt x="9" y="114"/>
                    <a:pt x="12" y="114"/>
                  </a:cubicBezTo>
                  <a:cubicBezTo>
                    <a:pt x="12" y="112"/>
                    <a:pt x="14" y="108"/>
                    <a:pt x="11" y="108"/>
                  </a:cubicBezTo>
                  <a:cubicBezTo>
                    <a:pt x="8" y="108"/>
                    <a:pt x="12" y="107"/>
                    <a:pt x="11" y="103"/>
                  </a:cubicBezTo>
                  <a:cubicBezTo>
                    <a:pt x="10" y="100"/>
                    <a:pt x="10" y="106"/>
                    <a:pt x="9" y="101"/>
                  </a:cubicBezTo>
                  <a:cubicBezTo>
                    <a:pt x="9" y="101"/>
                    <a:pt x="9" y="99"/>
                    <a:pt x="9" y="99"/>
                  </a:cubicBezTo>
                  <a:cubicBezTo>
                    <a:pt x="7" y="97"/>
                    <a:pt x="9" y="98"/>
                    <a:pt x="9" y="96"/>
                  </a:cubicBezTo>
                  <a:cubicBezTo>
                    <a:pt x="9" y="94"/>
                    <a:pt x="6" y="92"/>
                    <a:pt x="8" y="90"/>
                  </a:cubicBezTo>
                  <a:cubicBezTo>
                    <a:pt x="8" y="89"/>
                    <a:pt x="6" y="90"/>
                    <a:pt x="5" y="89"/>
                  </a:cubicBezTo>
                  <a:cubicBezTo>
                    <a:pt x="5" y="89"/>
                    <a:pt x="6" y="87"/>
                    <a:pt x="5" y="87"/>
                  </a:cubicBezTo>
                  <a:cubicBezTo>
                    <a:pt x="5" y="87"/>
                    <a:pt x="4" y="83"/>
                    <a:pt x="4" y="83"/>
                  </a:cubicBezTo>
                  <a:cubicBezTo>
                    <a:pt x="3" y="82"/>
                    <a:pt x="5" y="83"/>
                    <a:pt x="4" y="81"/>
                  </a:cubicBezTo>
                  <a:cubicBezTo>
                    <a:pt x="4" y="79"/>
                    <a:pt x="1" y="79"/>
                    <a:pt x="2" y="76"/>
                  </a:cubicBezTo>
                  <a:cubicBezTo>
                    <a:pt x="5" y="77"/>
                    <a:pt x="3" y="72"/>
                    <a:pt x="5" y="72"/>
                  </a:cubicBezTo>
                  <a:cubicBezTo>
                    <a:pt x="6" y="70"/>
                    <a:pt x="3" y="71"/>
                    <a:pt x="3" y="70"/>
                  </a:cubicBezTo>
                  <a:cubicBezTo>
                    <a:pt x="2" y="69"/>
                    <a:pt x="4" y="66"/>
                    <a:pt x="1" y="67"/>
                  </a:cubicBezTo>
                  <a:cubicBezTo>
                    <a:pt x="0" y="61"/>
                    <a:pt x="3" y="59"/>
                    <a:pt x="3" y="55"/>
                  </a:cubicBezTo>
                  <a:cubicBezTo>
                    <a:pt x="4" y="57"/>
                    <a:pt x="9" y="56"/>
                    <a:pt x="9" y="53"/>
                  </a:cubicBezTo>
                  <a:cubicBezTo>
                    <a:pt x="9" y="50"/>
                    <a:pt x="17" y="52"/>
                    <a:pt x="16" y="47"/>
                  </a:cubicBezTo>
                  <a:cubicBezTo>
                    <a:pt x="23" y="48"/>
                    <a:pt x="26" y="45"/>
                    <a:pt x="31" y="44"/>
                  </a:cubicBezTo>
                  <a:cubicBezTo>
                    <a:pt x="33" y="45"/>
                    <a:pt x="32" y="43"/>
                    <a:pt x="31" y="43"/>
                  </a:cubicBezTo>
                  <a:cubicBezTo>
                    <a:pt x="33" y="41"/>
                    <a:pt x="37" y="43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2" y="40"/>
                    <a:pt x="39" y="34"/>
                    <a:pt x="43" y="36"/>
                  </a:cubicBezTo>
                  <a:cubicBezTo>
                    <a:pt x="42" y="31"/>
                    <a:pt x="43" y="32"/>
                    <a:pt x="43" y="27"/>
                  </a:cubicBezTo>
                  <a:cubicBezTo>
                    <a:pt x="46" y="27"/>
                    <a:pt x="48" y="28"/>
                    <a:pt x="50" y="29"/>
                  </a:cubicBezTo>
                  <a:cubicBezTo>
                    <a:pt x="51" y="28"/>
                    <a:pt x="51" y="26"/>
                    <a:pt x="54" y="27"/>
                  </a:cubicBezTo>
                  <a:cubicBezTo>
                    <a:pt x="52" y="24"/>
                    <a:pt x="57" y="22"/>
                    <a:pt x="54" y="22"/>
                  </a:cubicBezTo>
                  <a:cubicBezTo>
                    <a:pt x="54" y="21"/>
                    <a:pt x="56" y="21"/>
                    <a:pt x="56" y="19"/>
                  </a:cubicBezTo>
                  <a:cubicBezTo>
                    <a:pt x="60" y="19"/>
                    <a:pt x="57" y="14"/>
                    <a:pt x="62" y="16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69" y="16"/>
                    <a:pt x="72" y="15"/>
                    <a:pt x="72" y="16"/>
                  </a:cubicBezTo>
                  <a:cubicBezTo>
                    <a:pt x="73" y="16"/>
                    <a:pt x="72" y="17"/>
                    <a:pt x="72" y="17"/>
                  </a:cubicBezTo>
                  <a:cubicBezTo>
                    <a:pt x="73" y="18"/>
                    <a:pt x="75" y="17"/>
                    <a:pt x="75" y="17"/>
                  </a:cubicBezTo>
                  <a:cubicBezTo>
                    <a:pt x="75" y="18"/>
                    <a:pt x="76" y="21"/>
                    <a:pt x="80" y="20"/>
                  </a:cubicBezTo>
                  <a:cubicBezTo>
                    <a:pt x="81" y="20"/>
                    <a:pt x="80" y="14"/>
                    <a:pt x="77" y="15"/>
                  </a:cubicBezTo>
                  <a:cubicBezTo>
                    <a:pt x="78" y="14"/>
                    <a:pt x="79" y="13"/>
                    <a:pt x="81" y="13"/>
                  </a:cubicBezTo>
                  <a:cubicBezTo>
                    <a:pt x="81" y="10"/>
                    <a:pt x="82" y="8"/>
                    <a:pt x="85" y="8"/>
                  </a:cubicBezTo>
                  <a:cubicBezTo>
                    <a:pt x="85" y="5"/>
                    <a:pt x="86" y="4"/>
                    <a:pt x="89" y="4"/>
                  </a:cubicBezTo>
                  <a:cubicBezTo>
                    <a:pt x="87" y="8"/>
                    <a:pt x="88" y="6"/>
                    <a:pt x="91" y="6"/>
                  </a:cubicBezTo>
                  <a:cubicBezTo>
                    <a:pt x="96" y="0"/>
                    <a:pt x="106" y="6"/>
                    <a:pt x="113" y="6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</p:grpSp>
      <p:sp>
        <p:nvSpPr>
          <p:cNvPr id="224" name="椭圆 223"/>
          <p:cNvSpPr/>
          <p:nvPr/>
        </p:nvSpPr>
        <p:spPr>
          <a:xfrm>
            <a:off x="4196463" y="2818848"/>
            <a:ext cx="1171770" cy="1171923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" name="椭圆 224"/>
          <p:cNvSpPr/>
          <p:nvPr/>
        </p:nvSpPr>
        <p:spPr>
          <a:xfrm>
            <a:off x="8084410" y="2489078"/>
            <a:ext cx="1171770" cy="117192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6" name="椭圆 225"/>
          <p:cNvSpPr/>
          <p:nvPr/>
        </p:nvSpPr>
        <p:spPr>
          <a:xfrm>
            <a:off x="9390877" y="4189157"/>
            <a:ext cx="708644" cy="708736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7" name="椭圆 226"/>
          <p:cNvSpPr/>
          <p:nvPr/>
        </p:nvSpPr>
        <p:spPr>
          <a:xfrm>
            <a:off x="1727919" y="3610806"/>
            <a:ext cx="1171770" cy="1171923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8" name="椭圆 227"/>
          <p:cNvSpPr/>
          <p:nvPr/>
        </p:nvSpPr>
        <p:spPr>
          <a:xfrm>
            <a:off x="2513507" y="2429771"/>
            <a:ext cx="806804" cy="80690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9" name="椭圆 228"/>
          <p:cNvSpPr/>
          <p:nvPr/>
        </p:nvSpPr>
        <p:spPr>
          <a:xfrm>
            <a:off x="5087856" y="4793176"/>
            <a:ext cx="562649" cy="562723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30" name="组合 229"/>
          <p:cNvGrpSpPr/>
          <p:nvPr/>
        </p:nvGrpSpPr>
        <p:grpSpPr>
          <a:xfrm>
            <a:off x="1330127" y="1487839"/>
            <a:ext cx="1589746" cy="1392137"/>
            <a:chOff x="1105265" y="1019512"/>
            <a:chExt cx="1192465" cy="1044103"/>
          </a:xfrm>
        </p:grpSpPr>
        <p:sp>
          <p:nvSpPr>
            <p:cNvPr id="231" name="任意多边形 230"/>
            <p:cNvSpPr/>
            <p:nvPr/>
          </p:nvSpPr>
          <p:spPr>
            <a:xfrm flipH="1">
              <a:off x="1789730" y="1366930"/>
              <a:ext cx="508000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32" name="组合 231"/>
            <p:cNvGrpSpPr/>
            <p:nvPr/>
          </p:nvGrpSpPr>
          <p:grpSpPr>
            <a:xfrm>
              <a:off x="1105265" y="1019512"/>
              <a:ext cx="754150" cy="771310"/>
              <a:chOff x="287135" y="1060468"/>
              <a:chExt cx="754150" cy="771310"/>
            </a:xfrm>
          </p:grpSpPr>
          <p:sp>
            <p:nvSpPr>
              <p:cNvPr id="233" name="TextBox 232"/>
              <p:cNvSpPr txBox="1"/>
              <p:nvPr/>
            </p:nvSpPr>
            <p:spPr>
              <a:xfrm>
                <a:off x="317320" y="1060468"/>
                <a:ext cx="657958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7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30%</a:t>
                </a:r>
                <a:endParaRPr lang="zh-CN" alt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35" name="组合 234"/>
          <p:cNvGrpSpPr/>
          <p:nvPr/>
        </p:nvGrpSpPr>
        <p:grpSpPr>
          <a:xfrm>
            <a:off x="4903457" y="1829297"/>
            <a:ext cx="2084370" cy="1356725"/>
            <a:chOff x="3785611" y="1275606"/>
            <a:chExt cx="1563481" cy="1017544"/>
          </a:xfrm>
        </p:grpSpPr>
        <p:sp>
          <p:nvSpPr>
            <p:cNvPr id="236" name="任意多边形 235"/>
            <p:cNvSpPr/>
            <p:nvPr/>
          </p:nvSpPr>
          <p:spPr>
            <a:xfrm>
              <a:off x="3785611" y="1596465"/>
              <a:ext cx="795181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37" name="组合 236"/>
            <p:cNvGrpSpPr/>
            <p:nvPr/>
          </p:nvGrpSpPr>
          <p:grpSpPr>
            <a:xfrm>
              <a:off x="4594942" y="1275606"/>
              <a:ext cx="754150" cy="730282"/>
              <a:chOff x="287135" y="1101496"/>
              <a:chExt cx="754150" cy="730282"/>
            </a:xfrm>
          </p:grpSpPr>
          <p:sp>
            <p:nvSpPr>
              <p:cNvPr id="238" name="TextBox 237"/>
              <p:cNvSpPr txBox="1"/>
              <p:nvPr/>
            </p:nvSpPr>
            <p:spPr>
              <a:xfrm>
                <a:off x="402568" y="1101496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70%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40" name="组合 239"/>
          <p:cNvGrpSpPr/>
          <p:nvPr/>
        </p:nvGrpSpPr>
        <p:grpSpPr>
          <a:xfrm>
            <a:off x="8620895" y="1583850"/>
            <a:ext cx="2223755" cy="1320369"/>
            <a:chOff x="6574052" y="1091520"/>
            <a:chExt cx="1668033" cy="990277"/>
          </a:xfrm>
        </p:grpSpPr>
        <p:sp>
          <p:nvSpPr>
            <p:cNvPr id="241" name="任意多边形 240"/>
            <p:cNvSpPr/>
            <p:nvPr/>
          </p:nvSpPr>
          <p:spPr>
            <a:xfrm>
              <a:off x="6574052" y="1385112"/>
              <a:ext cx="1030579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42" name="组合 241"/>
            <p:cNvGrpSpPr/>
            <p:nvPr/>
          </p:nvGrpSpPr>
          <p:grpSpPr>
            <a:xfrm>
              <a:off x="7487935" y="1091520"/>
              <a:ext cx="754150" cy="739300"/>
              <a:chOff x="287135" y="1092478"/>
              <a:chExt cx="754150" cy="739300"/>
            </a:xfrm>
          </p:grpSpPr>
          <p:sp>
            <p:nvSpPr>
              <p:cNvPr id="243" name="TextBox 242"/>
              <p:cNvSpPr txBox="1"/>
              <p:nvPr/>
            </p:nvSpPr>
            <p:spPr>
              <a:xfrm>
                <a:off x="402566" y="1092478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80%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45" name="组合 244"/>
          <p:cNvGrpSpPr/>
          <p:nvPr/>
        </p:nvGrpSpPr>
        <p:grpSpPr>
          <a:xfrm>
            <a:off x="9880951" y="3269456"/>
            <a:ext cx="1443691" cy="1306456"/>
            <a:chOff x="7519216" y="2355726"/>
            <a:chExt cx="1082909" cy="979842"/>
          </a:xfrm>
        </p:grpSpPr>
        <p:sp>
          <p:nvSpPr>
            <p:cNvPr id="246" name="任意多边形 245"/>
            <p:cNvSpPr/>
            <p:nvPr/>
          </p:nvSpPr>
          <p:spPr>
            <a:xfrm>
              <a:off x="7519216" y="2638883"/>
              <a:ext cx="508000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47" name="组合 246"/>
            <p:cNvGrpSpPr/>
            <p:nvPr/>
          </p:nvGrpSpPr>
          <p:grpSpPr>
            <a:xfrm>
              <a:off x="7847975" y="2355726"/>
              <a:ext cx="754150" cy="712330"/>
              <a:chOff x="287135" y="1119447"/>
              <a:chExt cx="754150" cy="712330"/>
            </a:xfrm>
          </p:grpSpPr>
          <p:sp>
            <p:nvSpPr>
              <p:cNvPr id="248" name="TextBox 247"/>
              <p:cNvSpPr txBox="1"/>
              <p:nvPr/>
            </p:nvSpPr>
            <p:spPr>
              <a:xfrm>
                <a:off x="402566" y="1119447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15%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287135" y="1393196"/>
                <a:ext cx="754150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50" name="组合 249"/>
          <p:cNvGrpSpPr/>
          <p:nvPr/>
        </p:nvGrpSpPr>
        <p:grpSpPr>
          <a:xfrm>
            <a:off x="5500759" y="4560178"/>
            <a:ext cx="2133779" cy="996692"/>
            <a:chOff x="4233645" y="3323768"/>
            <a:chExt cx="1600542" cy="747519"/>
          </a:xfrm>
        </p:grpSpPr>
        <p:sp>
          <p:nvSpPr>
            <p:cNvPr id="251" name="任意多边形 250"/>
            <p:cNvSpPr/>
            <p:nvPr/>
          </p:nvSpPr>
          <p:spPr>
            <a:xfrm>
              <a:off x="4233645" y="3607497"/>
              <a:ext cx="828469" cy="52590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2" name="组合 251"/>
            <p:cNvGrpSpPr/>
            <p:nvPr/>
          </p:nvGrpSpPr>
          <p:grpSpPr>
            <a:xfrm>
              <a:off x="5080037" y="3323768"/>
              <a:ext cx="754150" cy="747519"/>
              <a:chOff x="287135" y="1084258"/>
              <a:chExt cx="754150" cy="747519"/>
            </a:xfrm>
          </p:grpSpPr>
          <p:sp>
            <p:nvSpPr>
              <p:cNvPr id="253" name="TextBox 252"/>
              <p:cNvSpPr txBox="1"/>
              <p:nvPr/>
            </p:nvSpPr>
            <p:spPr>
              <a:xfrm>
                <a:off x="402566" y="1084258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20%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287135" y="1393196"/>
                <a:ext cx="754150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55" name="组合 254"/>
          <p:cNvGrpSpPr/>
          <p:nvPr/>
        </p:nvGrpSpPr>
        <p:grpSpPr>
          <a:xfrm>
            <a:off x="2471784" y="4206149"/>
            <a:ext cx="1667167" cy="1315796"/>
            <a:chOff x="1961618" y="3058245"/>
            <a:chExt cx="1250538" cy="986847"/>
          </a:xfrm>
        </p:grpSpPr>
        <p:sp>
          <p:nvSpPr>
            <p:cNvPr id="256" name="任意多边形 255"/>
            <p:cNvSpPr/>
            <p:nvPr/>
          </p:nvSpPr>
          <p:spPr>
            <a:xfrm flipV="1">
              <a:off x="1961618" y="3058245"/>
              <a:ext cx="508000" cy="530668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7" name="组合 256"/>
            <p:cNvGrpSpPr/>
            <p:nvPr/>
          </p:nvGrpSpPr>
          <p:grpSpPr>
            <a:xfrm>
              <a:off x="2458006" y="3291830"/>
              <a:ext cx="754150" cy="753262"/>
              <a:chOff x="287135" y="1078516"/>
              <a:chExt cx="754150" cy="753262"/>
            </a:xfrm>
          </p:grpSpPr>
          <p:sp>
            <p:nvSpPr>
              <p:cNvPr id="258" name="TextBox 257"/>
              <p:cNvSpPr txBox="1"/>
              <p:nvPr/>
            </p:nvSpPr>
            <p:spPr>
              <a:xfrm>
                <a:off x="335232" y="1078516"/>
                <a:ext cx="657958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7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40%</a:t>
                </a:r>
                <a:endParaRPr lang="zh-CN" alt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2208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20104" y="1171900"/>
            <a:ext cx="6206285" cy="5137421"/>
            <a:chOff x="555625" y="285751"/>
            <a:chExt cx="7940675" cy="6572250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5489575" y="6505576"/>
              <a:ext cx="422275" cy="352425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5661025" y="5511801"/>
              <a:ext cx="1244600" cy="955675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3673475" y="4854576"/>
              <a:ext cx="1400175" cy="1479550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4851400" y="5384801"/>
              <a:ext cx="1187450" cy="885825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7381875" y="5387976"/>
              <a:ext cx="282575" cy="6540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6708775" y="4911726"/>
              <a:ext cx="657225" cy="854075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4689475" y="4829176"/>
              <a:ext cx="962025" cy="844550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5508625" y="4654551"/>
              <a:ext cx="854075" cy="101282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6286500" y="4597401"/>
              <a:ext cx="739775" cy="1057275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3746500" y="3927476"/>
              <a:ext cx="1543050" cy="1517650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873125" y="3270251"/>
              <a:ext cx="3095625" cy="1895475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6962775" y="4486276"/>
              <a:ext cx="577850" cy="571500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4975225" y="4273551"/>
              <a:ext cx="733425" cy="762000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5438775" y="4105276"/>
              <a:ext cx="1196975" cy="739775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6423025" y="3759201"/>
              <a:ext cx="739775" cy="911225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6619875" y="3635376"/>
              <a:ext cx="863600" cy="85407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5727700" y="3489326"/>
              <a:ext cx="889000" cy="860425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5026025" y="2933701"/>
              <a:ext cx="777875" cy="1409700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2630488" y="2922588"/>
              <a:ext cx="1962150" cy="1428750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5676900" y="2717801"/>
              <a:ext cx="539750" cy="1085850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6384925" y="3101976"/>
              <a:ext cx="1016000" cy="679450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4806950" y="3000376"/>
              <a:ext cx="438150" cy="682625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6108700" y="2295526"/>
              <a:ext cx="850900" cy="1219200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555625" y="1035051"/>
              <a:ext cx="3143250" cy="2406650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3883025" y="361951"/>
              <a:ext cx="3463925" cy="2965450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6346825" y="2600326"/>
              <a:ext cx="368300" cy="419100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6807200" y="2041526"/>
              <a:ext cx="933450" cy="879475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7004050" y="1552576"/>
              <a:ext cx="1330325" cy="844550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6727825" y="285751"/>
              <a:ext cx="1768475" cy="158115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3181350" y="2301876"/>
              <a:ext cx="2238375" cy="1905000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2597150" y="1939926"/>
              <a:ext cx="79375" cy="82550"/>
            </a:xfrm>
            <a:custGeom>
              <a:avLst/>
              <a:gdLst>
                <a:gd name="T0" fmla="*/ 26 w 50"/>
                <a:gd name="T1" fmla="*/ 0 h 52"/>
                <a:gd name="T2" fmla="*/ 26 w 50"/>
                <a:gd name="T3" fmla="*/ 0 h 52"/>
                <a:gd name="T4" fmla="*/ 36 w 50"/>
                <a:gd name="T5" fmla="*/ 2 h 52"/>
                <a:gd name="T6" fmla="*/ 44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4 w 50"/>
                <a:gd name="T17" fmla="*/ 44 h 52"/>
                <a:gd name="T18" fmla="*/ 36 w 50"/>
                <a:gd name="T19" fmla="*/ 50 h 52"/>
                <a:gd name="T20" fmla="*/ 26 w 50"/>
                <a:gd name="T21" fmla="*/ 52 h 52"/>
                <a:gd name="T22" fmla="*/ 26 w 50"/>
                <a:gd name="T23" fmla="*/ 52 h 52"/>
                <a:gd name="T24" fmla="*/ 16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6 w 50"/>
                <a:gd name="T39" fmla="*/ 2 h 52"/>
                <a:gd name="T40" fmla="*/ 26 w 50"/>
                <a:gd name="T41" fmla="*/ 0 h 52"/>
                <a:gd name="T42" fmla="*/ 26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6" y="0"/>
                  </a:moveTo>
                  <a:lnTo>
                    <a:pt x="26" y="0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4384675" y="3463926"/>
              <a:ext cx="79375" cy="82550"/>
            </a:xfrm>
            <a:custGeom>
              <a:avLst/>
              <a:gdLst>
                <a:gd name="T0" fmla="*/ 24 w 50"/>
                <a:gd name="T1" fmla="*/ 0 h 52"/>
                <a:gd name="T2" fmla="*/ 24 w 50"/>
                <a:gd name="T3" fmla="*/ 0 h 52"/>
                <a:gd name="T4" fmla="*/ 34 w 50"/>
                <a:gd name="T5" fmla="*/ 2 h 52"/>
                <a:gd name="T6" fmla="*/ 42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2 w 50"/>
                <a:gd name="T17" fmla="*/ 44 h 52"/>
                <a:gd name="T18" fmla="*/ 34 w 50"/>
                <a:gd name="T19" fmla="*/ 50 h 52"/>
                <a:gd name="T20" fmla="*/ 24 w 50"/>
                <a:gd name="T21" fmla="*/ 52 h 52"/>
                <a:gd name="T22" fmla="*/ 24 w 50"/>
                <a:gd name="T23" fmla="*/ 52 h 52"/>
                <a:gd name="T24" fmla="*/ 14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4 w 50"/>
                <a:gd name="T39" fmla="*/ 2 h 52"/>
                <a:gd name="T40" fmla="*/ 24 w 50"/>
                <a:gd name="T41" fmla="*/ 0 h 52"/>
                <a:gd name="T42" fmla="*/ 24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4" y="0"/>
                  </a:moveTo>
                  <a:lnTo>
                    <a:pt x="24" y="0"/>
                  </a:lnTo>
                  <a:lnTo>
                    <a:pt x="34" y="2"/>
                  </a:lnTo>
                  <a:lnTo>
                    <a:pt x="42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2" y="44"/>
                  </a:lnTo>
                  <a:lnTo>
                    <a:pt x="34" y="50"/>
                  </a:lnTo>
                  <a:lnTo>
                    <a:pt x="24" y="52"/>
                  </a:lnTo>
                  <a:lnTo>
                    <a:pt x="14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4737100" y="454342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0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4495800" y="55816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2736850" y="45339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5451475" y="5978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5181600" y="5302251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6146800" y="49561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6308725" y="58610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4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4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4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6642100" y="48514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6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6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7213600" y="52546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7216775" y="447357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6791325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auto">
            <a:xfrm>
              <a:off x="7073900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auto">
            <a:xfrm>
              <a:off x="6165850" y="375920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auto">
            <a:xfrm>
              <a:off x="5464175" y="3879851"/>
              <a:ext cx="66675" cy="63500"/>
            </a:xfrm>
            <a:custGeom>
              <a:avLst/>
              <a:gdLst>
                <a:gd name="T0" fmla="*/ 20 w 42"/>
                <a:gd name="T1" fmla="*/ 0 h 40"/>
                <a:gd name="T2" fmla="*/ 20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0 w 42"/>
                <a:gd name="T21" fmla="*/ 40 h 40"/>
                <a:gd name="T22" fmla="*/ 20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0 w 42"/>
                <a:gd name="T41" fmla="*/ 0 h 40"/>
                <a:gd name="T42" fmla="*/ 20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auto">
            <a:xfrm>
              <a:off x="5972175" y="3184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auto">
            <a:xfrm>
              <a:off x="6254750" y="30892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6667500" y="334645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5054600" y="30797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auto">
            <a:xfrm>
              <a:off x="5803900" y="26543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auto">
            <a:xfrm>
              <a:off x="6645275" y="2870201"/>
              <a:ext cx="66675" cy="66675"/>
            </a:xfrm>
            <a:custGeom>
              <a:avLst/>
              <a:gdLst>
                <a:gd name="T0" fmla="*/ 22 w 42"/>
                <a:gd name="T1" fmla="*/ 0 h 42"/>
                <a:gd name="T2" fmla="*/ 22 w 42"/>
                <a:gd name="T3" fmla="*/ 0 h 42"/>
                <a:gd name="T4" fmla="*/ 30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30 w 42"/>
                <a:gd name="T19" fmla="*/ 40 h 42"/>
                <a:gd name="T20" fmla="*/ 22 w 42"/>
                <a:gd name="T21" fmla="*/ 42 h 42"/>
                <a:gd name="T22" fmla="*/ 22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2 w 42"/>
                <a:gd name="T41" fmla="*/ 0 h 42"/>
                <a:gd name="T42" fmla="*/ 22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8" name="Freeform 62"/>
            <p:cNvSpPr>
              <a:spLocks/>
            </p:cNvSpPr>
            <p:nvPr/>
          </p:nvSpPr>
          <p:spPr bwMode="auto">
            <a:xfrm>
              <a:off x="7394575" y="22669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0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0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auto">
            <a:xfrm>
              <a:off x="7559675" y="18827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40 w 40"/>
                <a:gd name="T9" fmla="*/ 14 h 42"/>
                <a:gd name="T10" fmla="*/ 40 w 40"/>
                <a:gd name="T11" fmla="*/ 20 h 42"/>
                <a:gd name="T12" fmla="*/ 40 w 40"/>
                <a:gd name="T13" fmla="*/ 20 h 42"/>
                <a:gd name="T14" fmla="*/ 40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4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auto">
            <a:xfrm>
              <a:off x="7645400" y="15398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auto">
            <a:xfrm>
              <a:off x="4708525" y="3597276"/>
              <a:ext cx="82550" cy="82550"/>
            </a:xfrm>
            <a:custGeom>
              <a:avLst/>
              <a:gdLst>
                <a:gd name="T0" fmla="*/ 26 w 52"/>
                <a:gd name="T1" fmla="*/ 0 h 52"/>
                <a:gd name="T2" fmla="*/ 26 w 52"/>
                <a:gd name="T3" fmla="*/ 0 h 52"/>
                <a:gd name="T4" fmla="*/ 36 w 52"/>
                <a:gd name="T5" fmla="*/ 4 h 52"/>
                <a:gd name="T6" fmla="*/ 44 w 52"/>
                <a:gd name="T7" fmla="*/ 8 h 52"/>
                <a:gd name="T8" fmla="*/ 50 w 52"/>
                <a:gd name="T9" fmla="*/ 16 h 52"/>
                <a:gd name="T10" fmla="*/ 52 w 52"/>
                <a:gd name="T11" fmla="*/ 26 h 52"/>
                <a:gd name="T12" fmla="*/ 52 w 52"/>
                <a:gd name="T13" fmla="*/ 26 h 52"/>
                <a:gd name="T14" fmla="*/ 50 w 52"/>
                <a:gd name="T15" fmla="*/ 36 h 52"/>
                <a:gd name="T16" fmla="*/ 44 w 52"/>
                <a:gd name="T17" fmla="*/ 44 h 52"/>
                <a:gd name="T18" fmla="*/ 36 w 52"/>
                <a:gd name="T19" fmla="*/ 50 h 52"/>
                <a:gd name="T20" fmla="*/ 26 w 52"/>
                <a:gd name="T21" fmla="*/ 52 h 52"/>
                <a:gd name="T22" fmla="*/ 26 w 52"/>
                <a:gd name="T23" fmla="*/ 52 h 52"/>
                <a:gd name="T24" fmla="*/ 16 w 52"/>
                <a:gd name="T25" fmla="*/ 50 h 52"/>
                <a:gd name="T26" fmla="*/ 8 w 52"/>
                <a:gd name="T27" fmla="*/ 44 h 52"/>
                <a:gd name="T28" fmla="*/ 2 w 52"/>
                <a:gd name="T29" fmla="*/ 36 h 52"/>
                <a:gd name="T30" fmla="*/ 0 w 52"/>
                <a:gd name="T31" fmla="*/ 26 h 52"/>
                <a:gd name="T32" fmla="*/ 0 w 52"/>
                <a:gd name="T33" fmla="*/ 26 h 52"/>
                <a:gd name="T34" fmla="*/ 2 w 52"/>
                <a:gd name="T35" fmla="*/ 16 h 52"/>
                <a:gd name="T36" fmla="*/ 8 w 52"/>
                <a:gd name="T37" fmla="*/ 8 h 52"/>
                <a:gd name="T38" fmla="*/ 16 w 52"/>
                <a:gd name="T39" fmla="*/ 4 h 52"/>
                <a:gd name="T40" fmla="*/ 26 w 52"/>
                <a:gd name="T41" fmla="*/ 0 h 52"/>
                <a:gd name="T42" fmla="*/ 26 w 52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26" y="0"/>
                  </a:lnTo>
                  <a:lnTo>
                    <a:pt x="36" y="4"/>
                  </a:lnTo>
                  <a:lnTo>
                    <a:pt x="44" y="8"/>
                  </a:lnTo>
                  <a:lnTo>
                    <a:pt x="50" y="16"/>
                  </a:lnTo>
                  <a:lnTo>
                    <a:pt x="52" y="26"/>
                  </a:lnTo>
                  <a:lnTo>
                    <a:pt x="50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auto">
            <a:xfrm>
              <a:off x="5759450" y="65373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auto">
            <a:xfrm>
              <a:off x="6429375" y="6045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40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40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14" y="40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auto">
            <a:xfrm>
              <a:off x="7600950" y="54197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auto">
            <a:xfrm>
              <a:off x="7426325" y="4251326"/>
              <a:ext cx="95250" cy="95250"/>
            </a:xfrm>
            <a:custGeom>
              <a:avLst/>
              <a:gdLst>
                <a:gd name="T0" fmla="*/ 30 w 60"/>
                <a:gd name="T1" fmla="*/ 0 h 60"/>
                <a:gd name="T2" fmla="*/ 30 w 60"/>
                <a:gd name="T3" fmla="*/ 0 h 60"/>
                <a:gd name="T4" fmla="*/ 36 w 60"/>
                <a:gd name="T5" fmla="*/ 2 h 60"/>
                <a:gd name="T6" fmla="*/ 42 w 60"/>
                <a:gd name="T7" fmla="*/ 2 h 60"/>
                <a:gd name="T8" fmla="*/ 52 w 60"/>
                <a:gd name="T9" fmla="*/ 10 h 60"/>
                <a:gd name="T10" fmla="*/ 58 w 60"/>
                <a:gd name="T11" fmla="*/ 20 h 60"/>
                <a:gd name="T12" fmla="*/ 60 w 60"/>
                <a:gd name="T13" fmla="*/ 24 h 60"/>
                <a:gd name="T14" fmla="*/ 60 w 60"/>
                <a:gd name="T15" fmla="*/ 30 h 60"/>
                <a:gd name="T16" fmla="*/ 60 w 60"/>
                <a:gd name="T17" fmla="*/ 30 h 60"/>
                <a:gd name="T18" fmla="*/ 60 w 60"/>
                <a:gd name="T19" fmla="*/ 36 h 60"/>
                <a:gd name="T20" fmla="*/ 58 w 60"/>
                <a:gd name="T21" fmla="*/ 42 h 60"/>
                <a:gd name="T22" fmla="*/ 52 w 60"/>
                <a:gd name="T23" fmla="*/ 52 h 60"/>
                <a:gd name="T24" fmla="*/ 42 w 60"/>
                <a:gd name="T25" fmla="*/ 58 h 60"/>
                <a:gd name="T26" fmla="*/ 36 w 60"/>
                <a:gd name="T27" fmla="*/ 60 h 60"/>
                <a:gd name="T28" fmla="*/ 30 w 60"/>
                <a:gd name="T29" fmla="*/ 60 h 60"/>
                <a:gd name="T30" fmla="*/ 30 w 60"/>
                <a:gd name="T31" fmla="*/ 60 h 60"/>
                <a:gd name="T32" fmla="*/ 24 w 60"/>
                <a:gd name="T33" fmla="*/ 60 h 60"/>
                <a:gd name="T34" fmla="*/ 18 w 60"/>
                <a:gd name="T35" fmla="*/ 58 h 60"/>
                <a:gd name="T36" fmla="*/ 8 w 60"/>
                <a:gd name="T37" fmla="*/ 52 h 60"/>
                <a:gd name="T38" fmla="*/ 2 w 60"/>
                <a:gd name="T39" fmla="*/ 42 h 60"/>
                <a:gd name="T40" fmla="*/ 0 w 60"/>
                <a:gd name="T41" fmla="*/ 36 h 60"/>
                <a:gd name="T42" fmla="*/ 0 w 60"/>
                <a:gd name="T43" fmla="*/ 30 h 60"/>
                <a:gd name="T44" fmla="*/ 0 w 60"/>
                <a:gd name="T45" fmla="*/ 30 h 60"/>
                <a:gd name="T46" fmla="*/ 0 w 60"/>
                <a:gd name="T47" fmla="*/ 24 h 60"/>
                <a:gd name="T48" fmla="*/ 2 w 60"/>
                <a:gd name="T49" fmla="*/ 20 h 60"/>
                <a:gd name="T50" fmla="*/ 8 w 60"/>
                <a:gd name="T51" fmla="*/ 10 h 60"/>
                <a:gd name="T52" fmla="*/ 18 w 60"/>
                <a:gd name="T53" fmla="*/ 2 h 60"/>
                <a:gd name="T54" fmla="*/ 24 w 60"/>
                <a:gd name="T55" fmla="*/ 2 h 60"/>
                <a:gd name="T56" fmla="*/ 30 w 60"/>
                <a:gd name="T57" fmla="*/ 0 h 60"/>
                <a:gd name="T58" fmla="*/ 30 w 60"/>
                <a:gd name="T59" fmla="*/ 0 h 6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52" y="10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58" y="42"/>
                  </a:lnTo>
                  <a:lnTo>
                    <a:pt x="52" y="52"/>
                  </a:lnTo>
                  <a:lnTo>
                    <a:pt x="42" y="58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18" y="58"/>
                  </a:lnTo>
                  <a:lnTo>
                    <a:pt x="8" y="52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auto">
            <a:xfrm>
              <a:off x="6362700" y="4521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auto">
            <a:xfrm>
              <a:off x="6416675" y="2724151"/>
              <a:ext cx="123825" cy="120650"/>
            </a:xfrm>
            <a:custGeom>
              <a:avLst/>
              <a:gdLst>
                <a:gd name="T0" fmla="*/ 40 w 78"/>
                <a:gd name="T1" fmla="*/ 0 h 76"/>
                <a:gd name="T2" fmla="*/ 48 w 78"/>
                <a:gd name="T3" fmla="*/ 32 h 76"/>
                <a:gd name="T4" fmla="*/ 78 w 78"/>
                <a:gd name="T5" fmla="*/ 28 h 76"/>
                <a:gd name="T6" fmla="*/ 52 w 78"/>
                <a:gd name="T7" fmla="*/ 46 h 76"/>
                <a:gd name="T8" fmla="*/ 64 w 78"/>
                <a:gd name="T9" fmla="*/ 76 h 76"/>
                <a:gd name="T10" fmla="*/ 40 w 78"/>
                <a:gd name="T11" fmla="*/ 54 h 76"/>
                <a:gd name="T12" fmla="*/ 16 w 78"/>
                <a:gd name="T13" fmla="*/ 76 h 76"/>
                <a:gd name="T14" fmla="*/ 28 w 78"/>
                <a:gd name="T15" fmla="*/ 46 h 76"/>
                <a:gd name="T16" fmla="*/ 0 w 78"/>
                <a:gd name="T17" fmla="*/ 28 h 76"/>
                <a:gd name="T18" fmla="*/ 32 w 78"/>
                <a:gd name="T19" fmla="*/ 32 h 76"/>
                <a:gd name="T20" fmla="*/ 40 w 78"/>
                <a:gd name="T21" fmla="*/ 0 h 76"/>
                <a:gd name="T22" fmla="*/ 40 w 78"/>
                <a:gd name="T23" fmla="*/ 0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8" h="76">
                  <a:moveTo>
                    <a:pt x="40" y="0"/>
                  </a:moveTo>
                  <a:lnTo>
                    <a:pt x="48" y="32"/>
                  </a:lnTo>
                  <a:lnTo>
                    <a:pt x="78" y="28"/>
                  </a:lnTo>
                  <a:lnTo>
                    <a:pt x="52" y="46"/>
                  </a:lnTo>
                  <a:lnTo>
                    <a:pt x="64" y="76"/>
                  </a:lnTo>
                  <a:lnTo>
                    <a:pt x="40" y="54"/>
                  </a:lnTo>
                  <a:lnTo>
                    <a:pt x="16" y="76"/>
                  </a:lnTo>
                  <a:lnTo>
                    <a:pt x="28" y="46"/>
                  </a:lnTo>
                  <a:lnTo>
                    <a:pt x="0" y="28"/>
                  </a:lnTo>
                  <a:lnTo>
                    <a:pt x="32" y="3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ln>
                  <a:solidFill>
                    <a:srgbClr val="FF0000"/>
                  </a:solidFill>
                </a:ln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auto">
            <a:xfrm>
              <a:off x="6210300" y="608012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0 h 42"/>
                <a:gd name="T12" fmla="*/ 42 w 42"/>
                <a:gd name="T13" fmla="*/ 20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0 h 42"/>
                <a:gd name="T32" fmla="*/ 0 w 42"/>
                <a:gd name="T33" fmla="*/ 20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auto">
            <a:xfrm>
              <a:off x="5130800" y="46958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</p:grpSp>
      <p:sp>
        <p:nvSpPr>
          <p:cNvPr id="135" name="椭圆 134"/>
          <p:cNvSpPr/>
          <p:nvPr/>
        </p:nvSpPr>
        <p:spPr>
          <a:xfrm>
            <a:off x="5203623" y="2922405"/>
            <a:ext cx="301137" cy="3011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1600" dirty="0"/>
              <a:t>1</a:t>
            </a:r>
            <a:endParaRPr lang="zh-CN" altLang="en-US" sz="1600" dirty="0"/>
          </a:p>
        </p:txBody>
      </p:sp>
      <p:sp>
        <p:nvSpPr>
          <p:cNvPr id="136" name="椭圆 135"/>
          <p:cNvSpPr/>
          <p:nvPr/>
        </p:nvSpPr>
        <p:spPr>
          <a:xfrm>
            <a:off x="5396095" y="3441997"/>
            <a:ext cx="301137" cy="301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/>
              <a:t>2</a:t>
            </a:r>
            <a:endParaRPr lang="zh-CN" altLang="en-US" sz="1600" dirty="0"/>
          </a:p>
        </p:txBody>
      </p:sp>
      <p:sp>
        <p:nvSpPr>
          <p:cNvPr id="137" name="椭圆 136"/>
          <p:cNvSpPr/>
          <p:nvPr/>
        </p:nvSpPr>
        <p:spPr>
          <a:xfrm>
            <a:off x="4371226" y="4332093"/>
            <a:ext cx="301137" cy="3011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1600" dirty="0"/>
              <a:t>3</a:t>
            </a:r>
            <a:endParaRPr lang="zh-CN" altLang="en-US" sz="1600" dirty="0"/>
          </a:p>
        </p:txBody>
      </p:sp>
      <p:sp>
        <p:nvSpPr>
          <p:cNvPr id="138" name="椭圆 137"/>
          <p:cNvSpPr/>
          <p:nvPr/>
        </p:nvSpPr>
        <p:spPr>
          <a:xfrm>
            <a:off x="5804685" y="4185604"/>
            <a:ext cx="301137" cy="3011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/>
              <a:t>4</a:t>
            </a:r>
            <a:endParaRPr lang="zh-CN" altLang="en-US" sz="1600" dirty="0"/>
          </a:p>
        </p:txBody>
      </p:sp>
      <p:sp>
        <p:nvSpPr>
          <p:cNvPr id="139" name="椭圆 138"/>
          <p:cNvSpPr/>
          <p:nvPr/>
        </p:nvSpPr>
        <p:spPr>
          <a:xfrm>
            <a:off x="5134293" y="5452211"/>
            <a:ext cx="301137" cy="3011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1600" dirty="0"/>
              <a:t>6</a:t>
            </a:r>
            <a:endParaRPr lang="zh-CN" altLang="en-US" sz="1600" dirty="0"/>
          </a:p>
        </p:txBody>
      </p:sp>
      <p:sp>
        <p:nvSpPr>
          <p:cNvPr id="140" name="椭圆 139"/>
          <p:cNvSpPr/>
          <p:nvPr/>
        </p:nvSpPr>
        <p:spPr>
          <a:xfrm>
            <a:off x="3465949" y="5321544"/>
            <a:ext cx="301137" cy="3011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/>
              <a:t>7</a:t>
            </a:r>
            <a:endParaRPr lang="zh-CN" altLang="en-US" sz="1600" dirty="0"/>
          </a:p>
        </p:txBody>
      </p:sp>
      <p:sp>
        <p:nvSpPr>
          <p:cNvPr id="141" name="椭圆 140"/>
          <p:cNvSpPr/>
          <p:nvPr/>
        </p:nvSpPr>
        <p:spPr>
          <a:xfrm>
            <a:off x="5814667" y="4473636"/>
            <a:ext cx="301137" cy="301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/>
              <a:t>5</a:t>
            </a:r>
            <a:endParaRPr lang="zh-CN" altLang="en-US" sz="1600" dirty="0"/>
          </a:p>
        </p:txBody>
      </p:sp>
      <p:graphicFrame>
        <p:nvGraphicFramePr>
          <p:cNvPr id="146" name="表格 145"/>
          <p:cNvGraphicFramePr>
            <a:graphicFrameLocks noGrp="1"/>
          </p:cNvGraphicFramePr>
          <p:nvPr>
            <p:extLst/>
          </p:nvPr>
        </p:nvGraphicFramePr>
        <p:xfrm>
          <a:off x="7151981" y="3571709"/>
          <a:ext cx="4127921" cy="2641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7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3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编号</a:t>
                      </a:r>
                    </a:p>
                  </a:txBody>
                  <a:tcPr marL="121904" marR="121904" marT="60960" marB="6096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地区</a:t>
                      </a:r>
                    </a:p>
                  </a:txBody>
                  <a:tcPr marL="121904" marR="121904" marT="60960" marB="6096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业务情况</a:t>
                      </a:r>
                    </a:p>
                  </a:txBody>
                  <a:tcPr marL="121904" marR="121904" marT="60960" marB="6096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北京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山东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重庆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上海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浙江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广东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云南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11162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872043" y="2806872"/>
            <a:ext cx="2344012" cy="2236968"/>
            <a:chOff x="570215" y="2889768"/>
            <a:chExt cx="1758238" cy="1677726"/>
          </a:xfrm>
        </p:grpSpPr>
        <p:grpSp>
          <p:nvGrpSpPr>
            <p:cNvPr id="25" name="组合 24"/>
            <p:cNvGrpSpPr/>
            <p:nvPr/>
          </p:nvGrpSpPr>
          <p:grpSpPr>
            <a:xfrm>
              <a:off x="871881" y="3110922"/>
              <a:ext cx="1456572" cy="1456572"/>
              <a:chOff x="1057242" y="2253672"/>
              <a:chExt cx="1456572" cy="1456572"/>
            </a:xfrm>
          </p:grpSpPr>
          <p:sp>
            <p:nvSpPr>
              <p:cNvPr id="27" name="泪滴形 2"/>
              <p:cNvSpPr/>
              <p:nvPr/>
            </p:nvSpPr>
            <p:spPr>
              <a:xfrm rot="8100000">
                <a:off x="1057242" y="2253672"/>
                <a:ext cx="1456572" cy="1456572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369976" y="2715138"/>
                <a:ext cx="831105" cy="48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</a:rPr>
                  <a:t>宏观利好</a:t>
                </a:r>
                <a:endParaRPr lang="en-US" altLang="zh-CN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algn="ctr"/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</a:rPr>
                  <a:t>表现一</a:t>
                </a:r>
              </a:p>
            </p:txBody>
          </p:sp>
        </p:grpSp>
        <p:sp>
          <p:nvSpPr>
            <p:cNvPr id="26" name="椭圆 25"/>
            <p:cNvSpPr/>
            <p:nvPr/>
          </p:nvSpPr>
          <p:spPr>
            <a:xfrm>
              <a:off x="570215" y="2889768"/>
              <a:ext cx="648072" cy="6480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</a:rPr>
                <a:t>01</a:t>
              </a:r>
              <a:endParaRPr lang="zh-CN" altLang="en-US" dirty="0">
                <a:latin typeface="Impact" panose="020B0806030902050204" pitchFamily="34" charset="0"/>
              </a:endParaRPr>
            </a:p>
          </p:txBody>
        </p:sp>
      </p:grp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6953760" y="1892830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单击此处添加文本，单击此处添加文本，单击此处添加文本，单击此处添加文本，单击此处添加文本，单击此处添加文本</a:t>
            </a: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6993343" y="3216541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单击此处添加文本，单击此处添加文本，单击此处添加文本，单击此处添加文本，单击此处添加文本，单击此处添加文本</a:t>
            </a:r>
          </a:p>
        </p:txBody>
      </p:sp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6993343" y="4478981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单击此处添加文本，单击此处添加文本，单击此处添加文本，单击此处添加文本，单击此处添加文本，单击此处添加文本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776945" y="2090191"/>
            <a:ext cx="1311036" cy="1210692"/>
            <a:chOff x="2082384" y="2352257"/>
            <a:chExt cx="983405" cy="908019"/>
          </a:xfrm>
        </p:grpSpPr>
        <p:grpSp>
          <p:nvGrpSpPr>
            <p:cNvPr id="33" name="组合 32"/>
            <p:cNvGrpSpPr/>
            <p:nvPr/>
          </p:nvGrpSpPr>
          <p:grpSpPr>
            <a:xfrm>
              <a:off x="2251112" y="2445599"/>
              <a:ext cx="814677" cy="814677"/>
              <a:chOff x="2436472" y="1588348"/>
              <a:chExt cx="814677" cy="814677"/>
            </a:xfrm>
          </p:grpSpPr>
          <p:sp>
            <p:nvSpPr>
              <p:cNvPr id="36" name="泪滴形 2"/>
              <p:cNvSpPr/>
              <p:nvPr/>
            </p:nvSpPr>
            <p:spPr>
              <a:xfrm rot="8100000">
                <a:off x="2436472" y="1588348"/>
                <a:ext cx="814677" cy="814677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508921" y="1795583"/>
                <a:ext cx="677196" cy="39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</a:rPr>
                  <a:t>宏观利好</a:t>
                </a:r>
              </a:p>
              <a:p>
                <a:pPr algn="ctr"/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</a:rPr>
                  <a:t>表现二</a:t>
                </a:r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2082384" y="2352257"/>
              <a:ext cx="360041" cy="3600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 dirty="0">
                <a:latin typeface="Impact" panose="020B080603090205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111164" y="2388489"/>
              <a:ext cx="29843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44233" y="3182685"/>
            <a:ext cx="1767777" cy="1659765"/>
            <a:chOff x="2957963" y="3171627"/>
            <a:chExt cx="1326005" cy="1244824"/>
          </a:xfrm>
        </p:grpSpPr>
        <p:grpSp>
          <p:nvGrpSpPr>
            <p:cNvPr id="39" name="组合 38"/>
            <p:cNvGrpSpPr/>
            <p:nvPr/>
          </p:nvGrpSpPr>
          <p:grpSpPr>
            <a:xfrm>
              <a:off x="2957963" y="3317952"/>
              <a:ext cx="1098499" cy="1098499"/>
              <a:chOff x="3143323" y="2460701"/>
              <a:chExt cx="1098499" cy="1098499"/>
            </a:xfrm>
          </p:grpSpPr>
          <p:sp>
            <p:nvSpPr>
              <p:cNvPr id="42" name="泪滴形 2"/>
              <p:cNvSpPr/>
              <p:nvPr/>
            </p:nvSpPr>
            <p:spPr>
              <a:xfrm rot="8100000">
                <a:off x="3143323" y="2460701"/>
                <a:ext cx="1098499" cy="1098499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278485" y="2767981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bg1">
                        <a:lumMod val="65000"/>
                      </a:schemeClr>
                    </a:solidFill>
                  </a:rPr>
                  <a:t>宏观利好</a:t>
                </a:r>
              </a:p>
              <a:p>
                <a:pPr algn="ctr"/>
                <a:r>
                  <a:rPr lang="zh-CN" altLang="en-US" sz="1900" dirty="0">
                    <a:solidFill>
                      <a:schemeClr val="bg1">
                        <a:lumMod val="65000"/>
                      </a:schemeClr>
                    </a:solidFill>
                  </a:rPr>
                  <a:t>表现三</a:t>
                </a: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3779912" y="3171627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861521" y="3263037"/>
              <a:ext cx="353749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1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6176807" y="2076723"/>
            <a:ext cx="689918" cy="6900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01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176807" y="3318352"/>
            <a:ext cx="689918" cy="690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02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187429" y="4559983"/>
            <a:ext cx="689918" cy="690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03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6746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44" grpId="0" animBg="1"/>
      <p:bldP spid="45" grpId="0" animBg="1"/>
      <p:bldP spid="4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02420" y="1876586"/>
            <a:ext cx="2651100" cy="1437251"/>
          </a:xfrm>
          <a:prstGeom prst="rect">
            <a:avLst/>
          </a:prstGeom>
        </p:spPr>
        <p:txBody>
          <a:bodyPr lIns="62394" tIns="62394" rIns="62394" bIns="62394"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7" name="矩形 6"/>
          <p:cNvSpPr/>
          <p:nvPr/>
        </p:nvSpPr>
        <p:spPr>
          <a:xfrm>
            <a:off x="3218381" y="4564884"/>
            <a:ext cx="2651100" cy="1528412"/>
          </a:xfrm>
          <a:prstGeom prst="rect">
            <a:avLst/>
          </a:prstGeom>
        </p:spPr>
        <p:txBody>
          <a:bodyPr lIns="62394" tIns="62394" rIns="62394" bIns="62394"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8" name="矩形 7"/>
          <p:cNvSpPr/>
          <p:nvPr/>
        </p:nvSpPr>
        <p:spPr>
          <a:xfrm>
            <a:off x="5906330" y="1876586"/>
            <a:ext cx="2651100" cy="1437251"/>
          </a:xfrm>
          <a:prstGeom prst="rect">
            <a:avLst/>
          </a:prstGeom>
        </p:spPr>
        <p:txBody>
          <a:bodyPr lIns="62394" tIns="62394" rIns="62394" bIns="62394"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10" name="矩形 9"/>
          <p:cNvSpPr/>
          <p:nvPr/>
        </p:nvSpPr>
        <p:spPr>
          <a:xfrm>
            <a:off x="8269436" y="4564884"/>
            <a:ext cx="2651100" cy="1528412"/>
          </a:xfrm>
          <a:prstGeom prst="rect">
            <a:avLst/>
          </a:prstGeom>
        </p:spPr>
        <p:txBody>
          <a:bodyPr lIns="62394" tIns="62394" rIns="62394" bIns="62394"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653429" y="3643791"/>
            <a:ext cx="2148098" cy="550984"/>
            <a:chOff x="6351617" y="2567188"/>
            <a:chExt cx="1611283" cy="413238"/>
          </a:xfrm>
        </p:grpSpPr>
        <p:sp>
          <p:nvSpPr>
            <p:cNvPr id="9" name="圆角矩形标注 8"/>
            <p:cNvSpPr/>
            <p:nvPr/>
          </p:nvSpPr>
          <p:spPr>
            <a:xfrm>
              <a:off x="635161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人事上的帮助</a:t>
              </a: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6489204" y="2657502"/>
              <a:ext cx="225922" cy="232610"/>
            </a:xfrm>
            <a:custGeom>
              <a:avLst/>
              <a:gdLst>
                <a:gd name="T0" fmla="*/ 93 w 186"/>
                <a:gd name="T1" fmla="*/ 191 h 191"/>
                <a:gd name="T2" fmla="*/ 0 w 186"/>
                <a:gd name="T3" fmla="*/ 161 h 191"/>
                <a:gd name="T4" fmla="*/ 63 w 186"/>
                <a:gd name="T5" fmla="*/ 132 h 191"/>
                <a:gd name="T6" fmla="*/ 64 w 186"/>
                <a:gd name="T7" fmla="*/ 143 h 191"/>
                <a:gd name="T8" fmla="*/ 25 w 186"/>
                <a:gd name="T9" fmla="*/ 161 h 191"/>
                <a:gd name="T10" fmla="*/ 93 w 186"/>
                <a:gd name="T11" fmla="*/ 180 h 191"/>
                <a:gd name="T12" fmla="*/ 161 w 186"/>
                <a:gd name="T13" fmla="*/ 161 h 191"/>
                <a:gd name="T14" fmla="*/ 121 w 186"/>
                <a:gd name="T15" fmla="*/ 143 h 191"/>
                <a:gd name="T16" fmla="*/ 122 w 186"/>
                <a:gd name="T17" fmla="*/ 132 h 191"/>
                <a:gd name="T18" fmla="*/ 186 w 186"/>
                <a:gd name="T19" fmla="*/ 161 h 191"/>
                <a:gd name="T20" fmla="*/ 93 w 186"/>
                <a:gd name="T21" fmla="*/ 191 h 191"/>
                <a:gd name="T22" fmla="*/ 105 w 186"/>
                <a:gd name="T23" fmla="*/ 168 h 191"/>
                <a:gd name="T24" fmla="*/ 93 w 186"/>
                <a:gd name="T25" fmla="*/ 168 h 191"/>
                <a:gd name="T26" fmla="*/ 93 w 186"/>
                <a:gd name="T27" fmla="*/ 168 h 191"/>
                <a:gd name="T28" fmla="*/ 81 w 186"/>
                <a:gd name="T29" fmla="*/ 168 h 191"/>
                <a:gd name="T30" fmla="*/ 76 w 186"/>
                <a:gd name="T31" fmla="*/ 108 h 191"/>
                <a:gd name="T32" fmla="*/ 57 w 186"/>
                <a:gd name="T33" fmla="*/ 108 h 191"/>
                <a:gd name="T34" fmla="*/ 57 w 186"/>
                <a:gd name="T35" fmla="*/ 60 h 191"/>
                <a:gd name="T36" fmla="*/ 93 w 186"/>
                <a:gd name="T37" fmla="*/ 49 h 191"/>
                <a:gd name="T38" fmla="*/ 129 w 186"/>
                <a:gd name="T39" fmla="*/ 60 h 191"/>
                <a:gd name="T40" fmla="*/ 129 w 186"/>
                <a:gd name="T41" fmla="*/ 108 h 191"/>
                <a:gd name="T42" fmla="*/ 110 w 186"/>
                <a:gd name="T43" fmla="*/ 108 h 191"/>
                <a:gd name="T44" fmla="*/ 105 w 186"/>
                <a:gd name="T45" fmla="*/ 168 h 191"/>
                <a:gd name="T46" fmla="*/ 92 w 186"/>
                <a:gd name="T47" fmla="*/ 40 h 191"/>
                <a:gd name="T48" fmla="*/ 72 w 186"/>
                <a:gd name="T49" fmla="*/ 20 h 191"/>
                <a:gd name="T50" fmla="*/ 92 w 186"/>
                <a:gd name="T51" fmla="*/ 0 h 191"/>
                <a:gd name="T52" fmla="*/ 112 w 186"/>
                <a:gd name="T53" fmla="*/ 20 h 191"/>
                <a:gd name="T54" fmla="*/ 92 w 186"/>
                <a:gd name="T55" fmla="*/ 4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6" h="191">
                  <a:moveTo>
                    <a:pt x="93" y="191"/>
                  </a:moveTo>
                  <a:cubicBezTo>
                    <a:pt x="42" y="191"/>
                    <a:pt x="0" y="177"/>
                    <a:pt x="0" y="161"/>
                  </a:cubicBezTo>
                  <a:cubicBezTo>
                    <a:pt x="0" y="148"/>
                    <a:pt x="27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7"/>
                    <a:pt x="25" y="153"/>
                    <a:pt x="25" y="161"/>
                  </a:cubicBezTo>
                  <a:cubicBezTo>
                    <a:pt x="25" y="172"/>
                    <a:pt x="60" y="180"/>
                    <a:pt x="93" y="180"/>
                  </a:cubicBezTo>
                  <a:cubicBezTo>
                    <a:pt x="126" y="180"/>
                    <a:pt x="161" y="172"/>
                    <a:pt x="161" y="161"/>
                  </a:cubicBezTo>
                  <a:cubicBezTo>
                    <a:pt x="161" y="153"/>
                    <a:pt x="143" y="147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6" y="148"/>
                    <a:pt x="186" y="161"/>
                  </a:cubicBezTo>
                  <a:cubicBezTo>
                    <a:pt x="186" y="177"/>
                    <a:pt x="144" y="191"/>
                    <a:pt x="93" y="191"/>
                  </a:cubicBezTo>
                  <a:close/>
                  <a:moveTo>
                    <a:pt x="105" y="168"/>
                  </a:moveTo>
                  <a:cubicBezTo>
                    <a:pt x="93" y="168"/>
                    <a:pt x="93" y="168"/>
                    <a:pt x="93" y="168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7" y="108"/>
                    <a:pt x="57" y="74"/>
                    <a:pt x="57" y="60"/>
                  </a:cubicBezTo>
                  <a:cubicBezTo>
                    <a:pt x="57" y="47"/>
                    <a:pt x="90" y="49"/>
                    <a:pt x="93" y="49"/>
                  </a:cubicBezTo>
                  <a:cubicBezTo>
                    <a:pt x="96" y="49"/>
                    <a:pt x="129" y="47"/>
                    <a:pt x="129" y="60"/>
                  </a:cubicBezTo>
                  <a:cubicBezTo>
                    <a:pt x="129" y="74"/>
                    <a:pt x="129" y="108"/>
                    <a:pt x="129" y="108"/>
                  </a:cubicBezTo>
                  <a:cubicBezTo>
                    <a:pt x="110" y="108"/>
                    <a:pt x="110" y="108"/>
                    <a:pt x="110" y="108"/>
                  </a:cubicBezTo>
                  <a:lnTo>
                    <a:pt x="105" y="168"/>
                  </a:lnTo>
                  <a:close/>
                  <a:moveTo>
                    <a:pt x="92" y="40"/>
                  </a:moveTo>
                  <a:cubicBezTo>
                    <a:pt x="81" y="40"/>
                    <a:pt x="72" y="31"/>
                    <a:pt x="72" y="20"/>
                  </a:cubicBezTo>
                  <a:cubicBezTo>
                    <a:pt x="72" y="9"/>
                    <a:pt x="81" y="0"/>
                    <a:pt x="92" y="0"/>
                  </a:cubicBezTo>
                  <a:cubicBezTo>
                    <a:pt x="103" y="0"/>
                    <a:pt x="112" y="9"/>
                    <a:pt x="112" y="20"/>
                  </a:cubicBezTo>
                  <a:cubicBezTo>
                    <a:pt x="112" y="31"/>
                    <a:pt x="103" y="40"/>
                    <a:pt x="9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13426" y="3361003"/>
            <a:ext cx="2148098" cy="833773"/>
            <a:chOff x="1325116" y="2355096"/>
            <a:chExt cx="1611283" cy="625330"/>
          </a:xfrm>
        </p:grpSpPr>
        <p:sp>
          <p:nvSpPr>
            <p:cNvPr id="4" name="任意多边形 3"/>
            <p:cNvSpPr/>
            <p:nvPr/>
          </p:nvSpPr>
          <p:spPr>
            <a:xfrm>
              <a:off x="1325116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0" anchor="ctr"/>
            <a:lstStyle/>
            <a:p>
              <a:pPr algn="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战略上的指导</a:t>
              </a: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1417937" y="2657502"/>
              <a:ext cx="223318" cy="229976"/>
            </a:xfrm>
            <a:custGeom>
              <a:avLst/>
              <a:gdLst>
                <a:gd name="T0" fmla="*/ 93 w 185"/>
                <a:gd name="T1" fmla="*/ 190 h 190"/>
                <a:gd name="T2" fmla="*/ 0 w 185"/>
                <a:gd name="T3" fmla="*/ 160 h 190"/>
                <a:gd name="T4" fmla="*/ 63 w 185"/>
                <a:gd name="T5" fmla="*/ 132 h 190"/>
                <a:gd name="T6" fmla="*/ 64 w 185"/>
                <a:gd name="T7" fmla="*/ 143 h 190"/>
                <a:gd name="T8" fmla="*/ 25 w 185"/>
                <a:gd name="T9" fmla="*/ 160 h 190"/>
                <a:gd name="T10" fmla="*/ 93 w 185"/>
                <a:gd name="T11" fmla="*/ 180 h 190"/>
                <a:gd name="T12" fmla="*/ 160 w 185"/>
                <a:gd name="T13" fmla="*/ 160 h 190"/>
                <a:gd name="T14" fmla="*/ 121 w 185"/>
                <a:gd name="T15" fmla="*/ 143 h 190"/>
                <a:gd name="T16" fmla="*/ 122 w 185"/>
                <a:gd name="T17" fmla="*/ 132 h 190"/>
                <a:gd name="T18" fmla="*/ 185 w 185"/>
                <a:gd name="T19" fmla="*/ 160 h 190"/>
                <a:gd name="T20" fmla="*/ 93 w 185"/>
                <a:gd name="T21" fmla="*/ 190 h 190"/>
                <a:gd name="T22" fmla="*/ 88 w 185"/>
                <a:gd name="T23" fmla="*/ 168 h 190"/>
                <a:gd name="T24" fmla="*/ 88 w 185"/>
                <a:gd name="T25" fmla="*/ 116 h 190"/>
                <a:gd name="T26" fmla="*/ 100 w 185"/>
                <a:gd name="T27" fmla="*/ 116 h 190"/>
                <a:gd name="T28" fmla="*/ 100 w 185"/>
                <a:gd name="T29" fmla="*/ 168 h 190"/>
                <a:gd name="T30" fmla="*/ 88 w 185"/>
                <a:gd name="T31" fmla="*/ 168 h 190"/>
                <a:gd name="T32" fmla="*/ 48 w 185"/>
                <a:gd name="T33" fmla="*/ 72 h 190"/>
                <a:gd name="T34" fmla="*/ 129 w 185"/>
                <a:gd name="T35" fmla="*/ 72 h 190"/>
                <a:gd name="T36" fmla="*/ 160 w 185"/>
                <a:gd name="T37" fmla="*/ 92 h 190"/>
                <a:gd name="T38" fmla="*/ 128 w 185"/>
                <a:gd name="T39" fmla="*/ 112 h 190"/>
                <a:gd name="T40" fmla="*/ 48 w 185"/>
                <a:gd name="T41" fmla="*/ 112 h 190"/>
                <a:gd name="T42" fmla="*/ 48 w 185"/>
                <a:gd name="T43" fmla="*/ 72 h 190"/>
                <a:gd name="T44" fmla="*/ 7 w 185"/>
                <a:gd name="T45" fmla="*/ 44 h 190"/>
                <a:gd name="T46" fmla="*/ 39 w 185"/>
                <a:gd name="T47" fmla="*/ 24 h 190"/>
                <a:gd name="T48" fmla="*/ 160 w 185"/>
                <a:gd name="T49" fmla="*/ 24 h 190"/>
                <a:gd name="T50" fmla="*/ 160 w 185"/>
                <a:gd name="T51" fmla="*/ 64 h 190"/>
                <a:gd name="T52" fmla="*/ 39 w 185"/>
                <a:gd name="T53" fmla="*/ 64 h 190"/>
                <a:gd name="T54" fmla="*/ 7 w 185"/>
                <a:gd name="T55" fmla="*/ 44 h 190"/>
                <a:gd name="T56" fmla="*/ 88 w 185"/>
                <a:gd name="T57" fmla="*/ 0 h 190"/>
                <a:gd name="T58" fmla="*/ 100 w 185"/>
                <a:gd name="T59" fmla="*/ 0 h 190"/>
                <a:gd name="T60" fmla="*/ 100 w 185"/>
                <a:gd name="T61" fmla="*/ 19 h 190"/>
                <a:gd name="T62" fmla="*/ 88 w 185"/>
                <a:gd name="T63" fmla="*/ 19 h 190"/>
                <a:gd name="T64" fmla="*/ 88 w 185"/>
                <a:gd name="T6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5" h="190">
                  <a:moveTo>
                    <a:pt x="93" y="190"/>
                  </a:moveTo>
                  <a:cubicBezTo>
                    <a:pt x="41" y="190"/>
                    <a:pt x="0" y="177"/>
                    <a:pt x="0" y="160"/>
                  </a:cubicBezTo>
                  <a:cubicBezTo>
                    <a:pt x="0" y="147"/>
                    <a:pt x="26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6"/>
                    <a:pt x="25" y="153"/>
                    <a:pt x="25" y="160"/>
                  </a:cubicBezTo>
                  <a:cubicBezTo>
                    <a:pt x="25" y="171"/>
                    <a:pt x="59" y="180"/>
                    <a:pt x="93" y="180"/>
                  </a:cubicBezTo>
                  <a:cubicBezTo>
                    <a:pt x="126" y="180"/>
                    <a:pt x="160" y="171"/>
                    <a:pt x="160" y="160"/>
                  </a:cubicBezTo>
                  <a:cubicBezTo>
                    <a:pt x="160" y="153"/>
                    <a:pt x="143" y="146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5" y="147"/>
                    <a:pt x="185" y="160"/>
                  </a:cubicBezTo>
                  <a:cubicBezTo>
                    <a:pt x="185" y="177"/>
                    <a:pt x="144" y="190"/>
                    <a:pt x="93" y="190"/>
                  </a:cubicBezTo>
                  <a:close/>
                  <a:moveTo>
                    <a:pt x="88" y="168"/>
                  </a:moveTo>
                  <a:cubicBezTo>
                    <a:pt x="88" y="116"/>
                    <a:pt x="88" y="116"/>
                    <a:pt x="88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88" y="168"/>
                  </a:lnTo>
                  <a:close/>
                  <a:moveTo>
                    <a:pt x="48" y="72"/>
                  </a:moveTo>
                  <a:cubicBezTo>
                    <a:pt x="129" y="72"/>
                    <a:pt x="129" y="72"/>
                    <a:pt x="129" y="72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72"/>
                  </a:lnTo>
                  <a:close/>
                  <a:moveTo>
                    <a:pt x="7" y="44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39" y="64"/>
                    <a:pt x="39" y="64"/>
                    <a:pt x="39" y="64"/>
                  </a:cubicBezTo>
                  <a:lnTo>
                    <a:pt x="7" y="44"/>
                  </a:lnTo>
                  <a:close/>
                  <a:moveTo>
                    <a:pt x="8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88" y="19"/>
                    <a:pt x="88" y="19"/>
                    <a:pt x="88" y="19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72" name="组合 3071"/>
          <p:cNvGrpSpPr/>
          <p:nvPr/>
        </p:nvGrpSpPr>
        <p:grpSpPr>
          <a:xfrm>
            <a:off x="3893427" y="3643791"/>
            <a:ext cx="2148098" cy="550984"/>
            <a:chOff x="3009957" y="2567188"/>
            <a:chExt cx="1611283" cy="413238"/>
          </a:xfrm>
        </p:grpSpPr>
        <p:sp>
          <p:nvSpPr>
            <p:cNvPr id="3" name="圆角矩形标注 2"/>
            <p:cNvSpPr/>
            <p:nvPr/>
          </p:nvSpPr>
          <p:spPr>
            <a:xfrm>
              <a:off x="300995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政策上的倾斜</a:t>
              </a:r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3116188" y="2664553"/>
              <a:ext cx="222326" cy="218508"/>
            </a:xfrm>
            <a:custGeom>
              <a:avLst/>
              <a:gdLst>
                <a:gd name="T0" fmla="*/ 197 w 197"/>
                <a:gd name="T1" fmla="*/ 95 h 194"/>
                <a:gd name="T2" fmla="*/ 138 w 197"/>
                <a:gd name="T3" fmla="*/ 89 h 194"/>
                <a:gd name="T4" fmla="*/ 100 w 197"/>
                <a:gd name="T5" fmla="*/ 76 h 194"/>
                <a:gd name="T6" fmla="*/ 100 w 197"/>
                <a:gd name="T7" fmla="*/ 172 h 194"/>
                <a:gd name="T8" fmla="*/ 84 w 197"/>
                <a:gd name="T9" fmla="*/ 172 h 194"/>
                <a:gd name="T10" fmla="*/ 84 w 197"/>
                <a:gd name="T11" fmla="*/ 0 h 194"/>
                <a:gd name="T12" fmla="*/ 100 w 197"/>
                <a:gd name="T13" fmla="*/ 0 h 194"/>
                <a:gd name="T14" fmla="*/ 100 w 197"/>
                <a:gd name="T15" fmla="*/ 10 h 194"/>
                <a:gd name="T16" fmla="*/ 138 w 197"/>
                <a:gd name="T17" fmla="*/ 23 h 194"/>
                <a:gd name="T18" fmla="*/ 197 w 197"/>
                <a:gd name="T19" fmla="*/ 30 h 194"/>
                <a:gd name="T20" fmla="*/ 178 w 197"/>
                <a:gd name="T21" fmla="*/ 63 h 194"/>
                <a:gd name="T22" fmla="*/ 197 w 197"/>
                <a:gd name="T23" fmla="*/ 95 h 194"/>
                <a:gd name="T24" fmla="*/ 25 w 197"/>
                <a:gd name="T25" fmla="*/ 164 h 194"/>
                <a:gd name="T26" fmla="*/ 92 w 197"/>
                <a:gd name="T27" fmla="*/ 184 h 194"/>
                <a:gd name="T28" fmla="*/ 160 w 197"/>
                <a:gd name="T29" fmla="*/ 164 h 194"/>
                <a:gd name="T30" fmla="*/ 120 w 197"/>
                <a:gd name="T31" fmla="*/ 147 h 194"/>
                <a:gd name="T32" fmla="*/ 121 w 197"/>
                <a:gd name="T33" fmla="*/ 136 h 194"/>
                <a:gd name="T34" fmla="*/ 185 w 197"/>
                <a:gd name="T35" fmla="*/ 164 h 194"/>
                <a:gd name="T36" fmla="*/ 92 w 197"/>
                <a:gd name="T37" fmla="*/ 194 h 194"/>
                <a:gd name="T38" fmla="*/ 0 w 197"/>
                <a:gd name="T39" fmla="*/ 164 h 194"/>
                <a:gd name="T40" fmla="*/ 63 w 197"/>
                <a:gd name="T41" fmla="*/ 136 h 194"/>
                <a:gd name="T42" fmla="*/ 64 w 197"/>
                <a:gd name="T43" fmla="*/ 147 h 194"/>
                <a:gd name="T44" fmla="*/ 25 w 197"/>
                <a:gd name="T45" fmla="*/ 1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94">
                  <a:moveTo>
                    <a:pt x="197" y="95"/>
                  </a:moveTo>
                  <a:cubicBezTo>
                    <a:pt x="197" y="95"/>
                    <a:pt x="164" y="89"/>
                    <a:pt x="138" y="89"/>
                  </a:cubicBezTo>
                  <a:cubicBezTo>
                    <a:pt x="112" y="89"/>
                    <a:pt x="100" y="76"/>
                    <a:pt x="100" y="76"/>
                  </a:cubicBezTo>
                  <a:cubicBezTo>
                    <a:pt x="100" y="172"/>
                    <a:pt x="100" y="172"/>
                    <a:pt x="100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12" y="23"/>
                    <a:pt x="138" y="23"/>
                  </a:cubicBezTo>
                  <a:cubicBezTo>
                    <a:pt x="164" y="23"/>
                    <a:pt x="197" y="30"/>
                    <a:pt x="197" y="30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97" y="95"/>
                  </a:lnTo>
                  <a:close/>
                  <a:moveTo>
                    <a:pt x="25" y="164"/>
                  </a:moveTo>
                  <a:cubicBezTo>
                    <a:pt x="25" y="175"/>
                    <a:pt x="59" y="184"/>
                    <a:pt x="92" y="184"/>
                  </a:cubicBezTo>
                  <a:cubicBezTo>
                    <a:pt x="126" y="184"/>
                    <a:pt x="160" y="175"/>
                    <a:pt x="160" y="164"/>
                  </a:cubicBezTo>
                  <a:cubicBezTo>
                    <a:pt x="160" y="157"/>
                    <a:pt x="142" y="150"/>
                    <a:pt x="120" y="147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8" y="140"/>
                    <a:pt x="185" y="151"/>
                    <a:pt x="185" y="164"/>
                  </a:cubicBezTo>
                  <a:cubicBezTo>
                    <a:pt x="185" y="181"/>
                    <a:pt x="144" y="194"/>
                    <a:pt x="92" y="194"/>
                  </a:cubicBezTo>
                  <a:cubicBezTo>
                    <a:pt x="41" y="194"/>
                    <a:pt x="0" y="181"/>
                    <a:pt x="0" y="164"/>
                  </a:cubicBezTo>
                  <a:cubicBezTo>
                    <a:pt x="0" y="151"/>
                    <a:pt x="26" y="140"/>
                    <a:pt x="63" y="13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42" y="150"/>
                    <a:pt x="25" y="157"/>
                    <a:pt x="2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73" name="组合 3072"/>
          <p:cNvGrpSpPr/>
          <p:nvPr/>
        </p:nvGrpSpPr>
        <p:grpSpPr>
          <a:xfrm>
            <a:off x="6273428" y="3361003"/>
            <a:ext cx="2148098" cy="833773"/>
            <a:chOff x="4672905" y="2355096"/>
            <a:chExt cx="1611283" cy="625330"/>
          </a:xfrm>
        </p:grpSpPr>
        <p:sp>
          <p:nvSpPr>
            <p:cNvPr id="5" name="任意多边形 4"/>
            <p:cNvSpPr/>
            <p:nvPr/>
          </p:nvSpPr>
          <p:spPr>
            <a:xfrm>
              <a:off x="4672905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0" anchor="ctr"/>
            <a:lstStyle/>
            <a:p>
              <a:pPr algn="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资金上的支持</a:t>
              </a: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754994" y="2681581"/>
              <a:ext cx="327282" cy="204741"/>
              <a:chOff x="4748774" y="2700241"/>
              <a:chExt cx="327282" cy="204741"/>
            </a:xfrm>
          </p:grpSpPr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>
                <a:off x="4803182" y="2700241"/>
                <a:ext cx="189894" cy="161922"/>
              </a:xfrm>
              <a:custGeom>
                <a:avLst/>
                <a:gdLst>
                  <a:gd name="T0" fmla="*/ 175 w 204"/>
                  <a:gd name="T1" fmla="*/ 146 h 174"/>
                  <a:gd name="T2" fmla="*/ 169 w 204"/>
                  <a:gd name="T3" fmla="*/ 170 h 174"/>
                  <a:gd name="T4" fmla="*/ 147 w 204"/>
                  <a:gd name="T5" fmla="*/ 172 h 174"/>
                  <a:gd name="T6" fmla="*/ 144 w 204"/>
                  <a:gd name="T7" fmla="*/ 163 h 174"/>
                  <a:gd name="T8" fmla="*/ 116 w 204"/>
                  <a:gd name="T9" fmla="*/ 166 h 174"/>
                  <a:gd name="T10" fmla="*/ 104 w 204"/>
                  <a:gd name="T11" fmla="*/ 165 h 174"/>
                  <a:gd name="T12" fmla="*/ 100 w 204"/>
                  <a:gd name="T13" fmla="*/ 172 h 174"/>
                  <a:gd name="T14" fmla="*/ 84 w 204"/>
                  <a:gd name="T15" fmla="*/ 172 h 174"/>
                  <a:gd name="T16" fmla="*/ 78 w 204"/>
                  <a:gd name="T17" fmla="*/ 160 h 174"/>
                  <a:gd name="T18" fmla="*/ 74 w 204"/>
                  <a:gd name="T19" fmla="*/ 159 h 174"/>
                  <a:gd name="T20" fmla="*/ 72 w 204"/>
                  <a:gd name="T21" fmla="*/ 165 h 174"/>
                  <a:gd name="T22" fmla="*/ 48 w 204"/>
                  <a:gd name="T23" fmla="*/ 163 h 174"/>
                  <a:gd name="T24" fmla="*/ 50 w 204"/>
                  <a:gd name="T25" fmla="*/ 146 h 174"/>
                  <a:gd name="T26" fmla="*/ 31 w 204"/>
                  <a:gd name="T27" fmla="*/ 128 h 174"/>
                  <a:gd name="T28" fmla="*/ 5 w 204"/>
                  <a:gd name="T29" fmla="*/ 118 h 174"/>
                  <a:gd name="T30" fmla="*/ 6 w 204"/>
                  <a:gd name="T31" fmla="*/ 87 h 174"/>
                  <a:gd name="T32" fmla="*/ 16 w 204"/>
                  <a:gd name="T33" fmla="*/ 80 h 174"/>
                  <a:gd name="T34" fmla="*/ 41 w 204"/>
                  <a:gd name="T35" fmla="*/ 30 h 174"/>
                  <a:gd name="T36" fmla="*/ 36 w 204"/>
                  <a:gd name="T37" fmla="*/ 3 h 174"/>
                  <a:gd name="T38" fmla="*/ 79 w 204"/>
                  <a:gd name="T39" fmla="*/ 15 h 174"/>
                  <a:gd name="T40" fmla="*/ 114 w 204"/>
                  <a:gd name="T41" fmla="*/ 9 h 174"/>
                  <a:gd name="T42" fmla="*/ 204 w 204"/>
                  <a:gd name="T43" fmla="*/ 87 h 174"/>
                  <a:gd name="T44" fmla="*/ 175 w 204"/>
                  <a:gd name="T45" fmla="*/ 146 h 174"/>
                  <a:gd name="T46" fmla="*/ 56 w 204"/>
                  <a:gd name="T47" fmla="*/ 47 h 174"/>
                  <a:gd name="T48" fmla="*/ 45 w 204"/>
                  <a:gd name="T49" fmla="*/ 58 h 174"/>
                  <a:gd name="T50" fmla="*/ 56 w 204"/>
                  <a:gd name="T51" fmla="*/ 69 h 174"/>
                  <a:gd name="T52" fmla="*/ 67 w 204"/>
                  <a:gd name="T53" fmla="*/ 58 h 174"/>
                  <a:gd name="T54" fmla="*/ 56 w 204"/>
                  <a:gd name="T55" fmla="*/ 47 h 174"/>
                  <a:gd name="T56" fmla="*/ 154 w 204"/>
                  <a:gd name="T57" fmla="*/ 41 h 174"/>
                  <a:gd name="T58" fmla="*/ 110 w 204"/>
                  <a:gd name="T59" fmla="*/ 35 h 174"/>
                  <a:gd name="T60" fmla="*/ 104 w 204"/>
                  <a:gd name="T61" fmla="*/ 41 h 174"/>
                  <a:gd name="T62" fmla="*/ 110 w 204"/>
                  <a:gd name="T63" fmla="*/ 47 h 174"/>
                  <a:gd name="T64" fmla="*/ 154 w 204"/>
                  <a:gd name="T65" fmla="*/ 53 h 174"/>
                  <a:gd name="T66" fmla="*/ 160 w 204"/>
                  <a:gd name="T67" fmla="*/ 47 h 174"/>
                  <a:gd name="T68" fmla="*/ 154 w 204"/>
                  <a:gd name="T69" fmla="*/ 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" h="174">
                    <a:moveTo>
                      <a:pt x="175" y="146"/>
                    </a:moveTo>
                    <a:cubicBezTo>
                      <a:pt x="170" y="149"/>
                      <a:pt x="175" y="165"/>
                      <a:pt x="169" y="170"/>
                    </a:cubicBezTo>
                    <a:cubicBezTo>
                      <a:pt x="166" y="174"/>
                      <a:pt x="149" y="171"/>
                      <a:pt x="147" y="172"/>
                    </a:cubicBezTo>
                    <a:cubicBezTo>
                      <a:pt x="142" y="171"/>
                      <a:pt x="150" y="162"/>
                      <a:pt x="144" y="163"/>
                    </a:cubicBezTo>
                    <a:cubicBezTo>
                      <a:pt x="134" y="165"/>
                      <a:pt x="127" y="166"/>
                      <a:pt x="116" y="166"/>
                    </a:cubicBezTo>
                    <a:cubicBezTo>
                      <a:pt x="112" y="166"/>
                      <a:pt x="108" y="166"/>
                      <a:pt x="104" y="165"/>
                    </a:cubicBezTo>
                    <a:cubicBezTo>
                      <a:pt x="103" y="165"/>
                      <a:pt x="104" y="171"/>
                      <a:pt x="100" y="172"/>
                    </a:cubicBezTo>
                    <a:cubicBezTo>
                      <a:pt x="93" y="172"/>
                      <a:pt x="87" y="173"/>
                      <a:pt x="84" y="172"/>
                    </a:cubicBezTo>
                    <a:cubicBezTo>
                      <a:pt x="76" y="172"/>
                      <a:pt x="81" y="162"/>
                      <a:pt x="78" y="160"/>
                    </a:cubicBezTo>
                    <a:cubicBezTo>
                      <a:pt x="77" y="159"/>
                      <a:pt x="76" y="159"/>
                      <a:pt x="74" y="159"/>
                    </a:cubicBezTo>
                    <a:cubicBezTo>
                      <a:pt x="72" y="159"/>
                      <a:pt x="75" y="163"/>
                      <a:pt x="72" y="165"/>
                    </a:cubicBezTo>
                    <a:cubicBezTo>
                      <a:pt x="67" y="168"/>
                      <a:pt x="50" y="167"/>
                      <a:pt x="48" y="163"/>
                    </a:cubicBezTo>
                    <a:cubicBezTo>
                      <a:pt x="44" y="152"/>
                      <a:pt x="51" y="147"/>
                      <a:pt x="50" y="146"/>
                    </a:cubicBezTo>
                    <a:cubicBezTo>
                      <a:pt x="43" y="140"/>
                      <a:pt x="36" y="135"/>
                      <a:pt x="31" y="128"/>
                    </a:cubicBezTo>
                    <a:cubicBezTo>
                      <a:pt x="21" y="117"/>
                      <a:pt x="15" y="126"/>
                      <a:pt x="5" y="118"/>
                    </a:cubicBezTo>
                    <a:cubicBezTo>
                      <a:pt x="0" y="110"/>
                      <a:pt x="4" y="89"/>
                      <a:pt x="6" y="87"/>
                    </a:cubicBezTo>
                    <a:cubicBezTo>
                      <a:pt x="10" y="82"/>
                      <a:pt x="12" y="88"/>
                      <a:pt x="16" y="80"/>
                    </a:cubicBezTo>
                    <a:cubicBezTo>
                      <a:pt x="17" y="61"/>
                      <a:pt x="26" y="43"/>
                      <a:pt x="41" y="30"/>
                    </a:cubicBezTo>
                    <a:cubicBezTo>
                      <a:pt x="34" y="23"/>
                      <a:pt x="20" y="12"/>
                      <a:pt x="36" y="3"/>
                    </a:cubicBezTo>
                    <a:cubicBezTo>
                      <a:pt x="50" y="0"/>
                      <a:pt x="79" y="15"/>
                      <a:pt x="79" y="15"/>
                    </a:cubicBezTo>
                    <a:cubicBezTo>
                      <a:pt x="79" y="15"/>
                      <a:pt x="96" y="9"/>
                      <a:pt x="114" y="9"/>
                    </a:cubicBezTo>
                    <a:cubicBezTo>
                      <a:pt x="167" y="9"/>
                      <a:pt x="204" y="44"/>
                      <a:pt x="204" y="87"/>
                    </a:cubicBezTo>
                    <a:cubicBezTo>
                      <a:pt x="204" y="113"/>
                      <a:pt x="198" y="132"/>
                      <a:pt x="175" y="146"/>
                    </a:cubicBezTo>
                    <a:close/>
                    <a:moveTo>
                      <a:pt x="56" y="47"/>
                    </a:moveTo>
                    <a:cubicBezTo>
                      <a:pt x="50" y="47"/>
                      <a:pt x="45" y="52"/>
                      <a:pt x="45" y="58"/>
                    </a:cubicBezTo>
                    <a:cubicBezTo>
                      <a:pt x="45" y="64"/>
                      <a:pt x="50" y="69"/>
                      <a:pt x="56" y="69"/>
                    </a:cubicBezTo>
                    <a:cubicBezTo>
                      <a:pt x="62" y="69"/>
                      <a:pt x="67" y="64"/>
                      <a:pt x="67" y="58"/>
                    </a:cubicBezTo>
                    <a:cubicBezTo>
                      <a:pt x="67" y="52"/>
                      <a:pt x="62" y="47"/>
                      <a:pt x="56" y="47"/>
                    </a:cubicBezTo>
                    <a:close/>
                    <a:moveTo>
                      <a:pt x="154" y="41"/>
                    </a:moveTo>
                    <a:cubicBezTo>
                      <a:pt x="154" y="41"/>
                      <a:pt x="132" y="34"/>
                      <a:pt x="110" y="35"/>
                    </a:cubicBezTo>
                    <a:cubicBezTo>
                      <a:pt x="106" y="35"/>
                      <a:pt x="104" y="37"/>
                      <a:pt x="104" y="41"/>
                    </a:cubicBezTo>
                    <a:cubicBezTo>
                      <a:pt x="104" y="44"/>
                      <a:pt x="106" y="47"/>
                      <a:pt x="110" y="47"/>
                    </a:cubicBezTo>
                    <a:cubicBezTo>
                      <a:pt x="110" y="47"/>
                      <a:pt x="133" y="45"/>
                      <a:pt x="154" y="53"/>
                    </a:cubicBezTo>
                    <a:cubicBezTo>
                      <a:pt x="157" y="53"/>
                      <a:pt x="160" y="51"/>
                      <a:pt x="160" y="47"/>
                    </a:cubicBezTo>
                    <a:cubicBezTo>
                      <a:pt x="160" y="44"/>
                      <a:pt x="157" y="41"/>
                      <a:pt x="15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pic>
            <p:nvPicPr>
              <p:cNvPr id="3094" name="Picture 22" descr="C:\Users\MDG\Desktop\图片2副本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8774" y="2801230"/>
                <a:ext cx="327282" cy="1037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39374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0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137"/>
          <p:cNvGrpSpPr/>
          <p:nvPr/>
        </p:nvGrpSpPr>
        <p:grpSpPr>
          <a:xfrm>
            <a:off x="7478696" y="3017640"/>
            <a:ext cx="4712514" cy="1610993"/>
            <a:chOff x="5609156" y="2166976"/>
            <a:chExt cx="3534845" cy="1208245"/>
          </a:xfrm>
          <a:solidFill>
            <a:schemeClr val="accent1"/>
          </a:solidFill>
        </p:grpSpPr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5609156" y="2592638"/>
              <a:ext cx="338414" cy="78258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28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28" y="0"/>
                </a:cxn>
              </a:cxnLst>
              <a:rect l="0" t="0" r="r" b="b"/>
              <a:pathLst>
                <a:path w="128" h="296">
                  <a:moveTo>
                    <a:pt x="128" y="0"/>
                  </a:moveTo>
                  <a:lnTo>
                    <a:pt x="128" y="296"/>
                  </a:lnTo>
                  <a:lnTo>
                    <a:pt x="0" y="296"/>
                  </a:lnTo>
                  <a:lnTo>
                    <a:pt x="0" y="0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5609156" y="2166976"/>
              <a:ext cx="423018" cy="425663"/>
            </a:xfrm>
            <a:custGeom>
              <a:avLst/>
              <a:gdLst/>
              <a:ahLst/>
              <a:cxnLst>
                <a:cxn ang="0">
                  <a:pos x="299" y="0"/>
                </a:cxn>
                <a:cxn ang="0">
                  <a:pos x="299" y="239"/>
                </a:cxn>
                <a:cxn ang="0">
                  <a:pos x="257" y="257"/>
                </a:cxn>
                <a:cxn ang="0">
                  <a:pos x="239" y="300"/>
                </a:cxn>
                <a:cxn ang="0">
                  <a:pos x="239" y="300"/>
                </a:cxn>
                <a:cxn ang="0">
                  <a:pos x="0" y="300"/>
                </a:cxn>
                <a:cxn ang="0">
                  <a:pos x="0" y="300"/>
                </a:cxn>
                <a:cxn ang="0">
                  <a:pos x="87" y="89"/>
                </a:cxn>
                <a:cxn ang="0">
                  <a:pos x="299" y="0"/>
                </a:cxn>
              </a:cxnLst>
              <a:rect l="0" t="0" r="r" b="b"/>
              <a:pathLst>
                <a:path w="299" h="300">
                  <a:moveTo>
                    <a:pt x="299" y="0"/>
                  </a:moveTo>
                  <a:cubicBezTo>
                    <a:pt x="299" y="239"/>
                    <a:pt x="299" y="239"/>
                    <a:pt x="299" y="239"/>
                  </a:cubicBezTo>
                  <a:cubicBezTo>
                    <a:pt x="283" y="239"/>
                    <a:pt x="268" y="245"/>
                    <a:pt x="257" y="257"/>
                  </a:cubicBezTo>
                  <a:cubicBezTo>
                    <a:pt x="245" y="269"/>
                    <a:pt x="239" y="283"/>
                    <a:pt x="239" y="300"/>
                  </a:cubicBezTo>
                  <a:cubicBezTo>
                    <a:pt x="239" y="300"/>
                    <a:pt x="239" y="300"/>
                    <a:pt x="239" y="300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217"/>
                    <a:pt x="29" y="147"/>
                    <a:pt x="87" y="89"/>
                  </a:cubicBezTo>
                  <a:cubicBezTo>
                    <a:pt x="146" y="30"/>
                    <a:pt x="216" y="0"/>
                    <a:pt x="29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6032174" y="2166976"/>
              <a:ext cx="3111827" cy="338414"/>
            </a:xfrm>
            <a:custGeom>
              <a:avLst/>
              <a:gdLst/>
              <a:ahLst/>
              <a:cxnLst>
                <a:cxn ang="0">
                  <a:pos x="1177" y="128"/>
                </a:cxn>
                <a:cxn ang="0">
                  <a:pos x="0" y="128"/>
                </a:cxn>
                <a:cxn ang="0">
                  <a:pos x="0" y="0"/>
                </a:cxn>
                <a:cxn ang="0">
                  <a:pos x="1177" y="0"/>
                </a:cxn>
                <a:cxn ang="0">
                  <a:pos x="1177" y="128"/>
                </a:cxn>
                <a:cxn ang="0">
                  <a:pos x="1177" y="128"/>
                </a:cxn>
              </a:cxnLst>
              <a:rect l="0" t="0" r="r" b="b"/>
              <a:pathLst>
                <a:path w="1177" h="128">
                  <a:moveTo>
                    <a:pt x="1177" y="128"/>
                  </a:moveTo>
                  <a:lnTo>
                    <a:pt x="0" y="128"/>
                  </a:lnTo>
                  <a:lnTo>
                    <a:pt x="0" y="0"/>
                  </a:lnTo>
                  <a:lnTo>
                    <a:pt x="1177" y="0"/>
                  </a:lnTo>
                  <a:lnTo>
                    <a:pt x="1177" y="128"/>
                  </a:lnTo>
                  <a:lnTo>
                    <a:pt x="1177" y="1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</p:grpSp>
      <p:grpSp>
        <p:nvGrpSpPr>
          <p:cNvPr id="52" name="Group 71"/>
          <p:cNvGrpSpPr/>
          <p:nvPr/>
        </p:nvGrpSpPr>
        <p:grpSpPr>
          <a:xfrm>
            <a:off x="7024010" y="2566419"/>
            <a:ext cx="5167199" cy="2062212"/>
            <a:chOff x="5268097" y="2376729"/>
            <a:chExt cx="3875904" cy="1546659"/>
          </a:xfrm>
          <a:solidFill>
            <a:schemeClr val="accent3"/>
          </a:solidFill>
        </p:grpSpPr>
        <p:sp>
          <p:nvSpPr>
            <p:cNvPr id="53" name="Freeform 35"/>
            <p:cNvSpPr>
              <a:spLocks/>
            </p:cNvSpPr>
            <p:nvPr/>
          </p:nvSpPr>
          <p:spPr bwMode="auto">
            <a:xfrm>
              <a:off x="5268097" y="3140805"/>
              <a:ext cx="341059" cy="78258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29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29" y="0"/>
                </a:cxn>
                <a:cxn ang="0">
                  <a:pos x="129" y="0"/>
                </a:cxn>
              </a:cxnLst>
              <a:rect l="0" t="0" r="r" b="b"/>
              <a:pathLst>
                <a:path w="129" h="296">
                  <a:moveTo>
                    <a:pt x="129" y="0"/>
                  </a:moveTo>
                  <a:lnTo>
                    <a:pt x="129" y="296"/>
                  </a:lnTo>
                  <a:lnTo>
                    <a:pt x="0" y="296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4" name="Freeform 38"/>
            <p:cNvSpPr>
              <a:spLocks/>
            </p:cNvSpPr>
            <p:nvPr/>
          </p:nvSpPr>
          <p:spPr bwMode="auto">
            <a:xfrm>
              <a:off x="5268097" y="2376729"/>
              <a:ext cx="764077" cy="764077"/>
            </a:xfrm>
            <a:custGeom>
              <a:avLst/>
              <a:gdLst/>
              <a:ahLst/>
              <a:cxnLst>
                <a:cxn ang="0">
                  <a:pos x="539" y="239"/>
                </a:cxn>
                <a:cxn ang="0">
                  <a:pos x="539" y="239"/>
                </a:cxn>
                <a:cxn ang="0">
                  <a:pos x="327" y="328"/>
                </a:cxn>
                <a:cxn ang="0">
                  <a:pos x="240" y="539"/>
                </a:cxn>
                <a:cxn ang="0">
                  <a:pos x="240" y="539"/>
                </a:cxn>
                <a:cxn ang="0">
                  <a:pos x="0" y="539"/>
                </a:cxn>
                <a:cxn ang="0">
                  <a:pos x="158" y="158"/>
                </a:cxn>
                <a:cxn ang="0">
                  <a:pos x="539" y="0"/>
                </a:cxn>
                <a:cxn ang="0">
                  <a:pos x="539" y="239"/>
                </a:cxn>
              </a:cxnLst>
              <a:rect l="0" t="0" r="r" b="b"/>
              <a:pathLst>
                <a:path w="539" h="539">
                  <a:moveTo>
                    <a:pt x="539" y="239"/>
                  </a:moveTo>
                  <a:cubicBezTo>
                    <a:pt x="539" y="239"/>
                    <a:pt x="539" y="239"/>
                    <a:pt x="539" y="239"/>
                  </a:cubicBezTo>
                  <a:cubicBezTo>
                    <a:pt x="456" y="239"/>
                    <a:pt x="386" y="269"/>
                    <a:pt x="327" y="328"/>
                  </a:cubicBezTo>
                  <a:cubicBezTo>
                    <a:pt x="269" y="386"/>
                    <a:pt x="240" y="456"/>
                    <a:pt x="240" y="539"/>
                  </a:cubicBezTo>
                  <a:cubicBezTo>
                    <a:pt x="240" y="539"/>
                    <a:pt x="240" y="539"/>
                    <a:pt x="240" y="53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390"/>
                    <a:pt x="52" y="263"/>
                    <a:pt x="158" y="158"/>
                  </a:cubicBezTo>
                  <a:cubicBezTo>
                    <a:pt x="263" y="53"/>
                    <a:pt x="390" y="0"/>
                    <a:pt x="539" y="0"/>
                  </a:cubicBezTo>
                  <a:lnTo>
                    <a:pt x="539" y="23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6032174" y="2376729"/>
              <a:ext cx="3111827" cy="338414"/>
            </a:xfrm>
            <a:custGeom>
              <a:avLst/>
              <a:gdLst/>
              <a:ahLst/>
              <a:cxnLst>
                <a:cxn ang="0">
                  <a:pos x="2202" y="239"/>
                </a:cxn>
                <a:cxn ang="0">
                  <a:pos x="0" y="239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202" y="0"/>
                </a:cxn>
                <a:cxn ang="0">
                  <a:pos x="2202" y="239"/>
                </a:cxn>
              </a:cxnLst>
              <a:rect l="0" t="0" r="r" b="b"/>
              <a:pathLst>
                <a:path w="2202" h="239">
                  <a:moveTo>
                    <a:pt x="2202" y="239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202" y="0"/>
                    <a:pt x="2202" y="0"/>
                    <a:pt x="2202" y="0"/>
                  </a:cubicBezTo>
                  <a:lnTo>
                    <a:pt x="2202" y="23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</p:grpSp>
      <p:grpSp>
        <p:nvGrpSpPr>
          <p:cNvPr id="56" name="Group 70"/>
          <p:cNvGrpSpPr/>
          <p:nvPr/>
        </p:nvGrpSpPr>
        <p:grpSpPr>
          <a:xfrm>
            <a:off x="6512932" y="2051747"/>
            <a:ext cx="5678278" cy="2576884"/>
            <a:chOff x="4884738" y="1990725"/>
            <a:chExt cx="4259263" cy="1932663"/>
          </a:xfrm>
          <a:solidFill>
            <a:schemeClr val="accent1"/>
          </a:solidFill>
        </p:grpSpPr>
        <p:sp>
          <p:nvSpPr>
            <p:cNvPr id="57" name="Freeform 36"/>
            <p:cNvSpPr>
              <a:spLocks/>
            </p:cNvSpPr>
            <p:nvPr/>
          </p:nvSpPr>
          <p:spPr bwMode="auto">
            <a:xfrm>
              <a:off x="4884738" y="3140805"/>
              <a:ext cx="383361" cy="782583"/>
            </a:xfrm>
            <a:custGeom>
              <a:avLst/>
              <a:gdLst/>
              <a:ahLst/>
              <a:cxnLst>
                <a:cxn ang="0">
                  <a:pos x="145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45" y="0"/>
                </a:cxn>
                <a:cxn ang="0">
                  <a:pos x="145" y="296"/>
                </a:cxn>
                <a:cxn ang="0">
                  <a:pos x="145" y="296"/>
                </a:cxn>
              </a:cxnLst>
              <a:rect l="0" t="0" r="r" b="b"/>
              <a:pathLst>
                <a:path w="145" h="296">
                  <a:moveTo>
                    <a:pt x="145" y="296"/>
                  </a:moveTo>
                  <a:lnTo>
                    <a:pt x="0" y="296"/>
                  </a:lnTo>
                  <a:lnTo>
                    <a:pt x="0" y="0"/>
                  </a:lnTo>
                  <a:lnTo>
                    <a:pt x="145" y="0"/>
                  </a:lnTo>
                  <a:lnTo>
                    <a:pt x="145" y="296"/>
                  </a:lnTo>
                  <a:lnTo>
                    <a:pt x="145" y="2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8" name="Freeform 37"/>
            <p:cNvSpPr>
              <a:spLocks/>
            </p:cNvSpPr>
            <p:nvPr/>
          </p:nvSpPr>
          <p:spPr bwMode="auto">
            <a:xfrm>
              <a:off x="4884738" y="1990725"/>
              <a:ext cx="1147436" cy="1150081"/>
            </a:xfrm>
            <a:custGeom>
              <a:avLst/>
              <a:gdLst/>
              <a:ahLst/>
              <a:cxnLst>
                <a:cxn ang="0">
                  <a:pos x="430" y="430"/>
                </a:cxn>
                <a:cxn ang="0">
                  <a:pos x="272" y="811"/>
                </a:cxn>
                <a:cxn ang="0">
                  <a:pos x="0" y="811"/>
                </a:cxn>
                <a:cxn ang="0">
                  <a:pos x="238" y="238"/>
                </a:cxn>
                <a:cxn ang="0">
                  <a:pos x="811" y="0"/>
                </a:cxn>
                <a:cxn ang="0">
                  <a:pos x="811" y="272"/>
                </a:cxn>
                <a:cxn ang="0">
                  <a:pos x="430" y="430"/>
                </a:cxn>
              </a:cxnLst>
              <a:rect l="0" t="0" r="r" b="b"/>
              <a:pathLst>
                <a:path w="811" h="811">
                  <a:moveTo>
                    <a:pt x="430" y="430"/>
                  </a:moveTo>
                  <a:cubicBezTo>
                    <a:pt x="324" y="535"/>
                    <a:pt x="272" y="662"/>
                    <a:pt x="272" y="811"/>
                  </a:cubicBezTo>
                  <a:cubicBezTo>
                    <a:pt x="0" y="811"/>
                    <a:pt x="0" y="811"/>
                    <a:pt x="0" y="811"/>
                  </a:cubicBezTo>
                  <a:cubicBezTo>
                    <a:pt x="0" y="587"/>
                    <a:pt x="80" y="396"/>
                    <a:pt x="238" y="238"/>
                  </a:cubicBezTo>
                  <a:cubicBezTo>
                    <a:pt x="396" y="79"/>
                    <a:pt x="587" y="0"/>
                    <a:pt x="811" y="0"/>
                  </a:cubicBezTo>
                  <a:cubicBezTo>
                    <a:pt x="811" y="272"/>
                    <a:pt x="811" y="272"/>
                    <a:pt x="811" y="272"/>
                  </a:cubicBezTo>
                  <a:cubicBezTo>
                    <a:pt x="662" y="272"/>
                    <a:pt x="535" y="325"/>
                    <a:pt x="430" y="4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9" name="Freeform 42"/>
            <p:cNvSpPr>
              <a:spLocks/>
            </p:cNvSpPr>
            <p:nvPr/>
          </p:nvSpPr>
          <p:spPr bwMode="auto">
            <a:xfrm>
              <a:off x="6032174" y="1990725"/>
              <a:ext cx="3111827" cy="386004"/>
            </a:xfrm>
            <a:custGeom>
              <a:avLst/>
              <a:gdLst/>
              <a:ahLst/>
              <a:cxnLst>
                <a:cxn ang="0">
                  <a:pos x="2202" y="272"/>
                </a:cxn>
                <a:cxn ang="0">
                  <a:pos x="26" y="272"/>
                </a:cxn>
                <a:cxn ang="0">
                  <a:pos x="0" y="271"/>
                </a:cxn>
                <a:cxn ang="0">
                  <a:pos x="0" y="0"/>
                </a:cxn>
                <a:cxn ang="0">
                  <a:pos x="2202" y="0"/>
                </a:cxn>
                <a:cxn ang="0">
                  <a:pos x="2202" y="272"/>
                </a:cxn>
              </a:cxnLst>
              <a:rect l="0" t="0" r="r" b="b"/>
              <a:pathLst>
                <a:path w="2202" h="272">
                  <a:moveTo>
                    <a:pt x="2202" y="272"/>
                  </a:moveTo>
                  <a:cubicBezTo>
                    <a:pt x="26" y="272"/>
                    <a:pt x="26" y="272"/>
                    <a:pt x="26" y="272"/>
                  </a:cubicBezTo>
                  <a:cubicBezTo>
                    <a:pt x="17" y="271"/>
                    <a:pt x="9" y="271"/>
                    <a:pt x="0" y="2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02" y="0"/>
                    <a:pt x="2202" y="0"/>
                    <a:pt x="2202" y="0"/>
                  </a:cubicBezTo>
                  <a:lnTo>
                    <a:pt x="2202" y="2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</p:grpSp>
      <p:cxnSp>
        <p:nvCxnSpPr>
          <p:cNvPr id="60" name="Straight Connector 79"/>
          <p:cNvCxnSpPr/>
          <p:nvPr/>
        </p:nvCxnSpPr>
        <p:spPr>
          <a:xfrm flipV="1">
            <a:off x="4790413" y="3043210"/>
            <a:ext cx="2677578" cy="122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108"/>
          <p:cNvCxnSpPr/>
          <p:nvPr/>
        </p:nvCxnSpPr>
        <p:spPr>
          <a:xfrm>
            <a:off x="1043633" y="5263183"/>
            <a:ext cx="101047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lbow Connector 120"/>
          <p:cNvCxnSpPr/>
          <p:nvPr/>
        </p:nvCxnSpPr>
        <p:spPr>
          <a:xfrm>
            <a:off x="4367439" y="1807828"/>
            <a:ext cx="2732914" cy="821588"/>
          </a:xfrm>
          <a:prstGeom prst="bentConnector3">
            <a:avLst>
              <a:gd name="adj1" fmla="val 14785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Elbow Connector 126"/>
          <p:cNvCxnSpPr>
            <a:endCxn id="118" idx="2"/>
          </p:cNvCxnSpPr>
          <p:nvPr/>
        </p:nvCxnSpPr>
        <p:spPr>
          <a:xfrm flipV="1">
            <a:off x="4367440" y="3440440"/>
            <a:ext cx="3253553" cy="876916"/>
          </a:xfrm>
          <a:prstGeom prst="bentConnector3">
            <a:avLst>
              <a:gd name="adj1" fmla="val 12532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Oval 76"/>
          <p:cNvSpPr>
            <a:spLocks noChangeAspect="1"/>
          </p:cNvSpPr>
          <p:nvPr/>
        </p:nvSpPr>
        <p:spPr>
          <a:xfrm>
            <a:off x="7100353" y="2519749"/>
            <a:ext cx="252422" cy="25245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7" name="Oval 80"/>
          <p:cNvSpPr>
            <a:spLocks noChangeAspect="1"/>
          </p:cNvSpPr>
          <p:nvPr/>
        </p:nvSpPr>
        <p:spPr>
          <a:xfrm>
            <a:off x="7341780" y="2916981"/>
            <a:ext cx="252422" cy="252452"/>
          </a:xfrm>
          <a:prstGeom prst="ellipse">
            <a:avLst/>
          </a:prstGeom>
          <a:solidFill>
            <a:schemeClr val="bg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8" name="Oval 83"/>
          <p:cNvSpPr>
            <a:spLocks noChangeAspect="1"/>
          </p:cNvSpPr>
          <p:nvPr/>
        </p:nvSpPr>
        <p:spPr>
          <a:xfrm>
            <a:off x="7620993" y="3314214"/>
            <a:ext cx="252422" cy="25245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9" name="Oval 133"/>
          <p:cNvSpPr/>
          <p:nvPr/>
        </p:nvSpPr>
        <p:spPr>
          <a:xfrm>
            <a:off x="6471923" y="4317359"/>
            <a:ext cx="622470" cy="6225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120" name="Oval 134"/>
          <p:cNvSpPr/>
          <p:nvPr/>
        </p:nvSpPr>
        <p:spPr>
          <a:xfrm>
            <a:off x="6923830" y="4317359"/>
            <a:ext cx="622470" cy="6225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21" name="Oval 135"/>
          <p:cNvSpPr/>
          <p:nvPr/>
        </p:nvSpPr>
        <p:spPr>
          <a:xfrm>
            <a:off x="7413828" y="4317359"/>
            <a:ext cx="622470" cy="6225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22" name="TextBox 59"/>
          <p:cNvSpPr txBox="1">
            <a:spLocks noChangeArrowheads="1"/>
          </p:cNvSpPr>
          <p:nvPr/>
        </p:nvSpPr>
        <p:spPr bwMode="auto">
          <a:xfrm flipH="1">
            <a:off x="8891966" y="2122895"/>
            <a:ext cx="2624730" cy="369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ko-KR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TextBox 59"/>
          <p:cNvSpPr txBox="1">
            <a:spLocks noChangeArrowheads="1"/>
          </p:cNvSpPr>
          <p:nvPr/>
        </p:nvSpPr>
        <p:spPr bwMode="auto">
          <a:xfrm flipH="1">
            <a:off x="8891966" y="2603841"/>
            <a:ext cx="2624730" cy="369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ko-KR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TextBox 59"/>
          <p:cNvSpPr txBox="1">
            <a:spLocks noChangeArrowheads="1"/>
          </p:cNvSpPr>
          <p:nvPr/>
        </p:nvSpPr>
        <p:spPr bwMode="auto">
          <a:xfrm flipH="1">
            <a:off x="8891966" y="3051754"/>
            <a:ext cx="2624730" cy="369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ko-KR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TextBox 59"/>
          <p:cNvSpPr txBox="1">
            <a:spLocks noChangeArrowheads="1"/>
          </p:cNvSpPr>
          <p:nvPr/>
        </p:nvSpPr>
        <p:spPr bwMode="auto">
          <a:xfrm flipH="1">
            <a:off x="1076132" y="1503217"/>
            <a:ext cx="2551128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点击输入标题</a:t>
            </a:r>
            <a:endParaRPr lang="en-US" altLang="ko-KR" sz="20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矩形 125"/>
          <p:cNvSpPr>
            <a:spLocks noChangeArrowheads="1"/>
          </p:cNvSpPr>
          <p:nvPr/>
        </p:nvSpPr>
        <p:spPr bwMode="auto">
          <a:xfrm>
            <a:off x="1076133" y="1896894"/>
            <a:ext cx="3122076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7" name="TextBox 59"/>
          <p:cNvSpPr txBox="1">
            <a:spLocks noChangeArrowheads="1"/>
          </p:cNvSpPr>
          <p:nvPr/>
        </p:nvSpPr>
        <p:spPr bwMode="auto">
          <a:xfrm flipH="1">
            <a:off x="1076132" y="2650774"/>
            <a:ext cx="2551128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点击输入标题</a:t>
            </a:r>
            <a:endParaRPr lang="en-US" altLang="ko-KR" sz="20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" name="矩形 127"/>
          <p:cNvSpPr>
            <a:spLocks noChangeArrowheads="1"/>
          </p:cNvSpPr>
          <p:nvPr/>
        </p:nvSpPr>
        <p:spPr bwMode="auto">
          <a:xfrm>
            <a:off x="1076133" y="3044451"/>
            <a:ext cx="3122076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9" name="TextBox 59"/>
          <p:cNvSpPr txBox="1">
            <a:spLocks noChangeArrowheads="1"/>
          </p:cNvSpPr>
          <p:nvPr/>
        </p:nvSpPr>
        <p:spPr bwMode="auto">
          <a:xfrm flipH="1">
            <a:off x="1076132" y="3798331"/>
            <a:ext cx="2551128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点击输入标题</a:t>
            </a:r>
            <a:endParaRPr lang="en-US" altLang="ko-KR" sz="20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矩形 129"/>
          <p:cNvSpPr>
            <a:spLocks noChangeArrowheads="1"/>
          </p:cNvSpPr>
          <p:nvPr/>
        </p:nvSpPr>
        <p:spPr bwMode="auto">
          <a:xfrm>
            <a:off x="1060092" y="4192008"/>
            <a:ext cx="3282056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1" name="TextBox 107"/>
          <p:cNvSpPr txBox="1"/>
          <p:nvPr/>
        </p:nvSpPr>
        <p:spPr>
          <a:xfrm>
            <a:off x="985386" y="5405046"/>
            <a:ext cx="1022123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81270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800"/>
                            </p:stCondLst>
                            <p:childTnLst>
                              <p:par>
                                <p:cTn id="6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00"/>
                            </p:stCondLst>
                            <p:childTnLst>
                              <p:par>
                                <p:cTn id="6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50"/>
                            </p:stCondLst>
                            <p:childTnLst>
                              <p:par>
                                <p:cTn id="7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5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50"/>
                            </p:stCondLst>
                            <p:childTnLst>
                              <p:par>
                                <p:cTn id="8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50"/>
                            </p:stCondLst>
                            <p:childTnLst>
                              <p:par>
                                <p:cTn id="92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50"/>
                            </p:stCondLst>
                            <p:childTnLst>
                              <p:par>
                                <p:cTn id="10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roup 70"/>
          <p:cNvGrpSpPr/>
          <p:nvPr/>
        </p:nvGrpSpPr>
        <p:grpSpPr>
          <a:xfrm>
            <a:off x="795" y="2199337"/>
            <a:ext cx="4025085" cy="3331119"/>
            <a:chOff x="262396" y="1733961"/>
            <a:chExt cx="1256433" cy="2269279"/>
          </a:xfrm>
        </p:grpSpPr>
        <p:sp>
          <p:nvSpPr>
            <p:cNvPr id="271" name="Rectangle 64"/>
            <p:cNvSpPr/>
            <p:nvPr/>
          </p:nvSpPr>
          <p:spPr>
            <a:xfrm>
              <a:off x="262396" y="1733961"/>
              <a:ext cx="1256433" cy="56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72" name="Rectangle 65"/>
            <p:cNvSpPr/>
            <p:nvPr/>
          </p:nvSpPr>
          <p:spPr>
            <a:xfrm>
              <a:off x="262396" y="2301281"/>
              <a:ext cx="1256433" cy="56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73" name="Rectangle 66"/>
            <p:cNvSpPr/>
            <p:nvPr/>
          </p:nvSpPr>
          <p:spPr>
            <a:xfrm>
              <a:off x="262396" y="2868601"/>
              <a:ext cx="1256433" cy="56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74" name="Rectangle 69"/>
            <p:cNvSpPr/>
            <p:nvPr/>
          </p:nvSpPr>
          <p:spPr>
            <a:xfrm>
              <a:off x="262396" y="3435920"/>
              <a:ext cx="1256433" cy="56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</p:grpSp>
      <p:grpSp>
        <p:nvGrpSpPr>
          <p:cNvPr id="295" name="Group 119"/>
          <p:cNvGrpSpPr/>
          <p:nvPr/>
        </p:nvGrpSpPr>
        <p:grpSpPr>
          <a:xfrm>
            <a:off x="4014692" y="2199336"/>
            <a:ext cx="2324973" cy="3331120"/>
            <a:chOff x="2993744" y="1682239"/>
            <a:chExt cx="1576437" cy="2269279"/>
          </a:xfrm>
        </p:grpSpPr>
        <p:sp>
          <p:nvSpPr>
            <p:cNvPr id="296" name="Rectangle 72"/>
            <p:cNvSpPr/>
            <p:nvPr/>
          </p:nvSpPr>
          <p:spPr>
            <a:xfrm>
              <a:off x="2993744" y="1682239"/>
              <a:ext cx="1576436" cy="567320"/>
            </a:xfrm>
            <a:prstGeom prst="homePlat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55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97" name="Rectangle 74"/>
            <p:cNvSpPr/>
            <p:nvPr/>
          </p:nvSpPr>
          <p:spPr>
            <a:xfrm>
              <a:off x="2993745" y="2249559"/>
              <a:ext cx="1576436" cy="56732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98" name="Rectangle 77"/>
            <p:cNvSpPr/>
            <p:nvPr/>
          </p:nvSpPr>
          <p:spPr>
            <a:xfrm>
              <a:off x="2993745" y="2816879"/>
              <a:ext cx="1576436" cy="56732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99" name="Rectangle 78"/>
            <p:cNvSpPr/>
            <p:nvPr/>
          </p:nvSpPr>
          <p:spPr>
            <a:xfrm>
              <a:off x="2993745" y="3384198"/>
              <a:ext cx="1576436" cy="56732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</p:grpSp>
      <p:grpSp>
        <p:nvGrpSpPr>
          <p:cNvPr id="300" name="Group 80"/>
          <p:cNvGrpSpPr/>
          <p:nvPr/>
        </p:nvGrpSpPr>
        <p:grpSpPr>
          <a:xfrm>
            <a:off x="1861491" y="1560132"/>
            <a:ext cx="2164778" cy="4575013"/>
            <a:chOff x="1518829" y="1246789"/>
            <a:chExt cx="1474916" cy="3116663"/>
          </a:xfrm>
        </p:grpSpPr>
        <p:grpSp>
          <p:nvGrpSpPr>
            <p:cNvPr id="301" name="Group 29"/>
            <p:cNvGrpSpPr/>
            <p:nvPr/>
          </p:nvGrpSpPr>
          <p:grpSpPr>
            <a:xfrm>
              <a:off x="1518829" y="1246789"/>
              <a:ext cx="1474916" cy="3116663"/>
              <a:chOff x="3189614" y="1562392"/>
              <a:chExt cx="1474916" cy="3116662"/>
            </a:xfrm>
            <a:effectLst/>
          </p:grpSpPr>
          <p:sp>
            <p:nvSpPr>
              <p:cNvPr id="306" name="Freeform 86"/>
              <p:cNvSpPr/>
              <p:nvPr/>
            </p:nvSpPr>
            <p:spPr>
              <a:xfrm>
                <a:off x="3205386" y="1579715"/>
                <a:ext cx="1459144" cy="3099339"/>
              </a:xfrm>
              <a:custGeom>
                <a:avLst/>
                <a:gdLst>
                  <a:gd name="connsiteX0" fmla="*/ 0 w 1459144"/>
                  <a:gd name="connsiteY0" fmla="*/ 176060 h 3099339"/>
                  <a:gd name="connsiteX1" fmla="*/ 51567 w 1459144"/>
                  <a:gd name="connsiteY1" fmla="*/ 51567 h 3099339"/>
                  <a:gd name="connsiteX2" fmla="*/ 176060 w 1459144"/>
                  <a:gd name="connsiteY2" fmla="*/ 0 h 3099339"/>
                  <a:gd name="connsiteX3" fmla="*/ 1283084 w 1459144"/>
                  <a:gd name="connsiteY3" fmla="*/ 0 h 3099339"/>
                  <a:gd name="connsiteX4" fmla="*/ 1407577 w 1459144"/>
                  <a:gd name="connsiteY4" fmla="*/ 51567 h 3099339"/>
                  <a:gd name="connsiteX5" fmla="*/ 1459144 w 1459144"/>
                  <a:gd name="connsiteY5" fmla="*/ 176060 h 3099339"/>
                  <a:gd name="connsiteX6" fmla="*/ 1459144 w 1459144"/>
                  <a:gd name="connsiteY6" fmla="*/ 2923279 h 3099339"/>
                  <a:gd name="connsiteX7" fmla="*/ 1407577 w 1459144"/>
                  <a:gd name="connsiteY7" fmla="*/ 3047772 h 3099339"/>
                  <a:gd name="connsiteX8" fmla="*/ 1283084 w 1459144"/>
                  <a:gd name="connsiteY8" fmla="*/ 3099339 h 3099339"/>
                  <a:gd name="connsiteX9" fmla="*/ 176060 w 1459144"/>
                  <a:gd name="connsiteY9" fmla="*/ 3099339 h 3099339"/>
                  <a:gd name="connsiteX10" fmla="*/ 51567 w 1459144"/>
                  <a:gd name="connsiteY10" fmla="*/ 3047772 h 3099339"/>
                  <a:gd name="connsiteX11" fmla="*/ 0 w 1459144"/>
                  <a:gd name="connsiteY11" fmla="*/ 2923279 h 3099339"/>
                  <a:gd name="connsiteX12" fmla="*/ 0 w 1459144"/>
                  <a:gd name="connsiteY12" fmla="*/ 176060 h 309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59144" h="3099339">
                    <a:moveTo>
                      <a:pt x="0" y="176060"/>
                    </a:moveTo>
                    <a:cubicBezTo>
                      <a:pt x="0" y="129366"/>
                      <a:pt x="18549" y="84584"/>
                      <a:pt x="51567" y="51567"/>
                    </a:cubicBezTo>
                    <a:cubicBezTo>
                      <a:pt x="84585" y="18549"/>
                      <a:pt x="129366" y="0"/>
                      <a:pt x="176060" y="0"/>
                    </a:cubicBezTo>
                    <a:lnTo>
                      <a:pt x="1283084" y="0"/>
                    </a:lnTo>
                    <a:cubicBezTo>
                      <a:pt x="1329778" y="0"/>
                      <a:pt x="1374560" y="18549"/>
                      <a:pt x="1407577" y="51567"/>
                    </a:cubicBezTo>
                    <a:cubicBezTo>
                      <a:pt x="1440595" y="84585"/>
                      <a:pt x="1459144" y="129366"/>
                      <a:pt x="1459144" y="176060"/>
                    </a:cubicBezTo>
                    <a:lnTo>
                      <a:pt x="1459144" y="2923279"/>
                    </a:lnTo>
                    <a:cubicBezTo>
                      <a:pt x="1459144" y="2969973"/>
                      <a:pt x="1440595" y="3014755"/>
                      <a:pt x="1407577" y="3047772"/>
                    </a:cubicBezTo>
                    <a:cubicBezTo>
                      <a:pt x="1374559" y="3080790"/>
                      <a:pt x="1329778" y="3099339"/>
                      <a:pt x="1283084" y="3099339"/>
                    </a:cubicBezTo>
                    <a:lnTo>
                      <a:pt x="176060" y="3099339"/>
                    </a:lnTo>
                    <a:cubicBezTo>
                      <a:pt x="129366" y="3099339"/>
                      <a:pt x="84584" y="3080790"/>
                      <a:pt x="51567" y="3047772"/>
                    </a:cubicBezTo>
                    <a:cubicBezTo>
                      <a:pt x="18549" y="3014754"/>
                      <a:pt x="0" y="2969973"/>
                      <a:pt x="0" y="2923279"/>
                    </a:cubicBezTo>
                    <a:lnTo>
                      <a:pt x="0" y="17606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grpSp>
            <p:nvGrpSpPr>
              <p:cNvPr id="307" name="Group 20"/>
              <p:cNvGrpSpPr/>
              <p:nvPr/>
            </p:nvGrpSpPr>
            <p:grpSpPr>
              <a:xfrm>
                <a:off x="3189614" y="1991493"/>
                <a:ext cx="23662" cy="645898"/>
                <a:chOff x="3392428" y="1951545"/>
                <a:chExt cx="27432" cy="735419"/>
              </a:xfrm>
            </p:grpSpPr>
            <p:sp>
              <p:nvSpPr>
                <p:cNvPr id="313" name="Rectangle 108"/>
                <p:cNvSpPr/>
                <p:nvPr/>
              </p:nvSpPr>
              <p:spPr>
                <a:xfrm>
                  <a:off x="3392428" y="1951545"/>
                  <a:ext cx="18288" cy="172821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  <p:sp>
              <p:nvSpPr>
                <p:cNvPr id="314" name="Rectangle 117"/>
                <p:cNvSpPr/>
                <p:nvPr/>
              </p:nvSpPr>
              <p:spPr>
                <a:xfrm>
                  <a:off x="3401572" y="2289545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  <p:sp>
              <p:nvSpPr>
                <p:cNvPr id="315" name="Rectangle 118"/>
                <p:cNvSpPr/>
                <p:nvPr/>
              </p:nvSpPr>
              <p:spPr>
                <a:xfrm>
                  <a:off x="3401572" y="2568092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</p:grpSp>
          <p:sp>
            <p:nvSpPr>
              <p:cNvPr id="308" name="Freeform 93"/>
              <p:cNvSpPr/>
              <p:nvPr/>
            </p:nvSpPr>
            <p:spPr>
              <a:xfrm>
                <a:off x="3806686" y="4332856"/>
                <a:ext cx="256543" cy="261216"/>
              </a:xfrm>
              <a:custGeom>
                <a:avLst/>
                <a:gdLst>
                  <a:gd name="connsiteX0" fmla="*/ 0 w 256543"/>
                  <a:gd name="connsiteY0" fmla="*/ 130608 h 261216"/>
                  <a:gd name="connsiteX1" fmla="*/ 36755 w 256543"/>
                  <a:gd name="connsiteY1" fmla="*/ 39091 h 261216"/>
                  <a:gd name="connsiteX2" fmla="*/ 128272 w 256543"/>
                  <a:gd name="connsiteY2" fmla="*/ 0 h 261216"/>
                  <a:gd name="connsiteX3" fmla="*/ 219789 w 256543"/>
                  <a:gd name="connsiteY3" fmla="*/ 39091 h 261216"/>
                  <a:gd name="connsiteX4" fmla="*/ 256544 w 256543"/>
                  <a:gd name="connsiteY4" fmla="*/ 130608 h 261216"/>
                  <a:gd name="connsiteX5" fmla="*/ 219789 w 256543"/>
                  <a:gd name="connsiteY5" fmla="*/ 222125 h 261216"/>
                  <a:gd name="connsiteX6" fmla="*/ 128272 w 256543"/>
                  <a:gd name="connsiteY6" fmla="*/ 261216 h 261216"/>
                  <a:gd name="connsiteX7" fmla="*/ 36755 w 256543"/>
                  <a:gd name="connsiteY7" fmla="*/ 222125 h 261216"/>
                  <a:gd name="connsiteX8" fmla="*/ 0 w 256543"/>
                  <a:gd name="connsiteY8" fmla="*/ 130608 h 26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543" h="261216">
                    <a:moveTo>
                      <a:pt x="0" y="130608"/>
                    </a:moveTo>
                    <a:cubicBezTo>
                      <a:pt x="0" y="96377"/>
                      <a:pt x="13199" y="63514"/>
                      <a:pt x="36755" y="39091"/>
                    </a:cubicBezTo>
                    <a:cubicBezTo>
                      <a:pt x="60874" y="14086"/>
                      <a:pt x="93851" y="0"/>
                      <a:pt x="128272" y="0"/>
                    </a:cubicBezTo>
                    <a:cubicBezTo>
                      <a:pt x="162693" y="0"/>
                      <a:pt x="195670" y="14086"/>
                      <a:pt x="219789" y="39091"/>
                    </a:cubicBezTo>
                    <a:cubicBezTo>
                      <a:pt x="243346" y="63514"/>
                      <a:pt x="256544" y="96377"/>
                      <a:pt x="256544" y="130608"/>
                    </a:cubicBezTo>
                    <a:cubicBezTo>
                      <a:pt x="256544" y="164839"/>
                      <a:pt x="243345" y="197702"/>
                      <a:pt x="219789" y="222125"/>
                    </a:cubicBezTo>
                    <a:cubicBezTo>
                      <a:pt x="195670" y="247130"/>
                      <a:pt x="162693" y="261216"/>
                      <a:pt x="128272" y="261216"/>
                    </a:cubicBezTo>
                    <a:cubicBezTo>
                      <a:pt x="93851" y="261216"/>
                      <a:pt x="60874" y="247130"/>
                      <a:pt x="36755" y="222125"/>
                    </a:cubicBezTo>
                    <a:cubicBezTo>
                      <a:pt x="13198" y="197702"/>
                      <a:pt x="0" y="164839"/>
                      <a:pt x="0" y="13060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309" name="Freeform 96"/>
              <p:cNvSpPr/>
              <p:nvPr/>
            </p:nvSpPr>
            <p:spPr>
              <a:xfrm>
                <a:off x="3306742" y="1997538"/>
                <a:ext cx="1256433" cy="2276759"/>
              </a:xfrm>
              <a:custGeom>
                <a:avLst/>
                <a:gdLst>
                  <a:gd name="connsiteX0" fmla="*/ 0 w 1256433"/>
                  <a:gd name="connsiteY0" fmla="*/ 0 h 2276759"/>
                  <a:gd name="connsiteX1" fmla="*/ 1256433 w 1256433"/>
                  <a:gd name="connsiteY1" fmla="*/ 0 h 2276759"/>
                  <a:gd name="connsiteX2" fmla="*/ 1256433 w 1256433"/>
                  <a:gd name="connsiteY2" fmla="*/ 2276759 h 2276759"/>
                  <a:gd name="connsiteX3" fmla="*/ 0 w 1256433"/>
                  <a:gd name="connsiteY3" fmla="*/ 2276759 h 2276759"/>
                  <a:gd name="connsiteX4" fmla="*/ 0 w 1256433"/>
                  <a:gd name="connsiteY4" fmla="*/ 0 h 227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6433" h="2276759">
                    <a:moveTo>
                      <a:pt x="0" y="0"/>
                    </a:moveTo>
                    <a:lnTo>
                      <a:pt x="1256433" y="0"/>
                    </a:lnTo>
                    <a:lnTo>
                      <a:pt x="1256433" y="2276759"/>
                    </a:lnTo>
                    <a:lnTo>
                      <a:pt x="0" y="22767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310" name="Freeform 99"/>
              <p:cNvSpPr/>
              <p:nvPr/>
            </p:nvSpPr>
            <p:spPr>
              <a:xfrm>
                <a:off x="3796931" y="1824436"/>
                <a:ext cx="276054" cy="32124"/>
              </a:xfrm>
              <a:custGeom>
                <a:avLst/>
                <a:gdLst>
                  <a:gd name="connsiteX0" fmla="*/ 0 w 276054"/>
                  <a:gd name="connsiteY0" fmla="*/ 16062 h 32124"/>
                  <a:gd name="connsiteX1" fmla="*/ 4704 w 276054"/>
                  <a:gd name="connsiteY1" fmla="*/ 4704 h 32124"/>
                  <a:gd name="connsiteX2" fmla="*/ 16062 w 276054"/>
                  <a:gd name="connsiteY2" fmla="*/ 0 h 32124"/>
                  <a:gd name="connsiteX3" fmla="*/ 259992 w 276054"/>
                  <a:gd name="connsiteY3" fmla="*/ 0 h 32124"/>
                  <a:gd name="connsiteX4" fmla="*/ 271350 w 276054"/>
                  <a:gd name="connsiteY4" fmla="*/ 4704 h 32124"/>
                  <a:gd name="connsiteX5" fmla="*/ 276054 w 276054"/>
                  <a:gd name="connsiteY5" fmla="*/ 16062 h 32124"/>
                  <a:gd name="connsiteX6" fmla="*/ 276054 w 276054"/>
                  <a:gd name="connsiteY6" fmla="*/ 16062 h 32124"/>
                  <a:gd name="connsiteX7" fmla="*/ 271350 w 276054"/>
                  <a:gd name="connsiteY7" fmla="*/ 27420 h 32124"/>
                  <a:gd name="connsiteX8" fmla="*/ 259992 w 276054"/>
                  <a:gd name="connsiteY8" fmla="*/ 32124 h 32124"/>
                  <a:gd name="connsiteX9" fmla="*/ 16062 w 276054"/>
                  <a:gd name="connsiteY9" fmla="*/ 32124 h 32124"/>
                  <a:gd name="connsiteX10" fmla="*/ 4704 w 276054"/>
                  <a:gd name="connsiteY10" fmla="*/ 27420 h 32124"/>
                  <a:gd name="connsiteX11" fmla="*/ 0 w 276054"/>
                  <a:gd name="connsiteY11" fmla="*/ 16062 h 3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54" h="32124">
                    <a:moveTo>
                      <a:pt x="0" y="16062"/>
                    </a:moveTo>
                    <a:cubicBezTo>
                      <a:pt x="0" y="11802"/>
                      <a:pt x="1692" y="7717"/>
                      <a:pt x="4704" y="4704"/>
                    </a:cubicBezTo>
                    <a:cubicBezTo>
                      <a:pt x="7716" y="1692"/>
                      <a:pt x="11802" y="0"/>
                      <a:pt x="16062" y="0"/>
                    </a:cubicBezTo>
                    <a:lnTo>
                      <a:pt x="259992" y="0"/>
                    </a:lnTo>
                    <a:cubicBezTo>
                      <a:pt x="264252" y="0"/>
                      <a:pt x="268337" y="1692"/>
                      <a:pt x="271350" y="4704"/>
                    </a:cubicBezTo>
                    <a:cubicBezTo>
                      <a:pt x="274362" y="7716"/>
                      <a:pt x="276054" y="11802"/>
                      <a:pt x="276054" y="16062"/>
                    </a:cubicBezTo>
                    <a:lnTo>
                      <a:pt x="276054" y="16062"/>
                    </a:lnTo>
                    <a:cubicBezTo>
                      <a:pt x="276054" y="20322"/>
                      <a:pt x="274362" y="24407"/>
                      <a:pt x="271350" y="27420"/>
                    </a:cubicBezTo>
                    <a:cubicBezTo>
                      <a:pt x="268338" y="30432"/>
                      <a:pt x="264252" y="32124"/>
                      <a:pt x="259992" y="32124"/>
                    </a:cubicBezTo>
                    <a:lnTo>
                      <a:pt x="16062" y="32124"/>
                    </a:lnTo>
                    <a:cubicBezTo>
                      <a:pt x="11802" y="32124"/>
                      <a:pt x="7717" y="30432"/>
                      <a:pt x="4704" y="27420"/>
                    </a:cubicBezTo>
                    <a:cubicBezTo>
                      <a:pt x="1692" y="24408"/>
                      <a:pt x="0" y="20322"/>
                      <a:pt x="0" y="160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311" name="Freeform 103"/>
              <p:cNvSpPr/>
              <p:nvPr/>
            </p:nvSpPr>
            <p:spPr>
              <a:xfrm>
                <a:off x="3911556" y="1704426"/>
                <a:ext cx="46804" cy="47657"/>
              </a:xfrm>
              <a:custGeom>
                <a:avLst/>
                <a:gdLst>
                  <a:gd name="connsiteX0" fmla="*/ 0 w 46804"/>
                  <a:gd name="connsiteY0" fmla="*/ 23829 h 47657"/>
                  <a:gd name="connsiteX1" fmla="*/ 6705 w 46804"/>
                  <a:gd name="connsiteY1" fmla="*/ 7132 h 47657"/>
                  <a:gd name="connsiteX2" fmla="*/ 23402 w 46804"/>
                  <a:gd name="connsiteY2" fmla="*/ 0 h 47657"/>
                  <a:gd name="connsiteX3" fmla="*/ 40099 w 46804"/>
                  <a:gd name="connsiteY3" fmla="*/ 7132 h 47657"/>
                  <a:gd name="connsiteX4" fmla="*/ 46804 w 46804"/>
                  <a:gd name="connsiteY4" fmla="*/ 23829 h 47657"/>
                  <a:gd name="connsiteX5" fmla="*/ 40099 w 46804"/>
                  <a:gd name="connsiteY5" fmla="*/ 40526 h 47657"/>
                  <a:gd name="connsiteX6" fmla="*/ 23402 w 46804"/>
                  <a:gd name="connsiteY6" fmla="*/ 47658 h 47657"/>
                  <a:gd name="connsiteX7" fmla="*/ 6705 w 46804"/>
                  <a:gd name="connsiteY7" fmla="*/ 40526 h 47657"/>
                  <a:gd name="connsiteX8" fmla="*/ 0 w 46804"/>
                  <a:gd name="connsiteY8" fmla="*/ 23829 h 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804" h="47657">
                    <a:moveTo>
                      <a:pt x="0" y="23829"/>
                    </a:moveTo>
                    <a:cubicBezTo>
                      <a:pt x="0" y="17584"/>
                      <a:pt x="2408" y="11588"/>
                      <a:pt x="6705" y="7132"/>
                    </a:cubicBezTo>
                    <a:cubicBezTo>
                      <a:pt x="11105" y="2570"/>
                      <a:pt x="17122" y="0"/>
                      <a:pt x="23402" y="0"/>
                    </a:cubicBezTo>
                    <a:cubicBezTo>
                      <a:pt x="29682" y="0"/>
                      <a:pt x="35698" y="2570"/>
                      <a:pt x="40099" y="7132"/>
                    </a:cubicBezTo>
                    <a:cubicBezTo>
                      <a:pt x="44397" y="11588"/>
                      <a:pt x="46804" y="17583"/>
                      <a:pt x="46804" y="23829"/>
                    </a:cubicBezTo>
                    <a:cubicBezTo>
                      <a:pt x="46804" y="30074"/>
                      <a:pt x="44396" y="36070"/>
                      <a:pt x="40099" y="40526"/>
                    </a:cubicBezTo>
                    <a:cubicBezTo>
                      <a:pt x="35699" y="45088"/>
                      <a:pt x="29682" y="47658"/>
                      <a:pt x="23402" y="47658"/>
                    </a:cubicBezTo>
                    <a:cubicBezTo>
                      <a:pt x="17122" y="47658"/>
                      <a:pt x="11106" y="45088"/>
                      <a:pt x="6705" y="40526"/>
                    </a:cubicBezTo>
                    <a:cubicBezTo>
                      <a:pt x="2407" y="36070"/>
                      <a:pt x="0" y="30075"/>
                      <a:pt x="0" y="238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312" name="Freeform 104"/>
              <p:cNvSpPr/>
              <p:nvPr/>
            </p:nvSpPr>
            <p:spPr>
              <a:xfrm>
                <a:off x="4293042" y="1562392"/>
                <a:ext cx="198758" cy="40154"/>
              </a:xfrm>
              <a:custGeom>
                <a:avLst/>
                <a:gdLst>
                  <a:gd name="connsiteX0" fmla="*/ 0 w 198758"/>
                  <a:gd name="connsiteY0" fmla="*/ 0 h 40154"/>
                  <a:gd name="connsiteX1" fmla="*/ 198758 w 198758"/>
                  <a:gd name="connsiteY1" fmla="*/ 0 h 40154"/>
                  <a:gd name="connsiteX2" fmla="*/ 198758 w 198758"/>
                  <a:gd name="connsiteY2" fmla="*/ 40154 h 40154"/>
                  <a:gd name="connsiteX3" fmla="*/ 0 w 198758"/>
                  <a:gd name="connsiteY3" fmla="*/ 40154 h 40154"/>
                  <a:gd name="connsiteX4" fmla="*/ 0 w 198758"/>
                  <a:gd name="connsiteY4" fmla="*/ 0 h 4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58" h="40154">
                    <a:moveTo>
                      <a:pt x="0" y="0"/>
                    </a:moveTo>
                    <a:lnTo>
                      <a:pt x="198758" y="0"/>
                    </a:lnTo>
                    <a:lnTo>
                      <a:pt x="198758" y="40154"/>
                    </a:lnTo>
                    <a:lnTo>
                      <a:pt x="0" y="40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</p:grpSp>
        <p:sp>
          <p:nvSpPr>
            <p:cNvPr id="302" name="Rectangle 82"/>
            <p:cNvSpPr/>
            <p:nvPr/>
          </p:nvSpPr>
          <p:spPr>
            <a:xfrm>
              <a:off x="1635957" y="1682239"/>
              <a:ext cx="1256433" cy="56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en-US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3" name="Rectangle 83"/>
            <p:cNvSpPr/>
            <p:nvPr/>
          </p:nvSpPr>
          <p:spPr>
            <a:xfrm>
              <a:off x="1635957" y="2249559"/>
              <a:ext cx="1256433" cy="56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4" name="Rectangle 84"/>
            <p:cNvSpPr/>
            <p:nvPr/>
          </p:nvSpPr>
          <p:spPr>
            <a:xfrm>
              <a:off x="1635957" y="2816879"/>
              <a:ext cx="1256433" cy="56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5" name="Rectangle 85"/>
            <p:cNvSpPr/>
            <p:nvPr/>
          </p:nvSpPr>
          <p:spPr>
            <a:xfrm>
              <a:off x="1635957" y="3384198"/>
              <a:ext cx="1256433" cy="56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17" name="TextBox 59"/>
          <p:cNvSpPr txBox="1">
            <a:spLocks noChangeArrowheads="1"/>
          </p:cNvSpPr>
          <p:nvPr/>
        </p:nvSpPr>
        <p:spPr bwMode="auto">
          <a:xfrm flipH="1">
            <a:off x="6599838" y="2236379"/>
            <a:ext cx="2624730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8" name="矩形 317"/>
          <p:cNvSpPr>
            <a:spLocks noChangeArrowheads="1"/>
          </p:cNvSpPr>
          <p:nvPr/>
        </p:nvSpPr>
        <p:spPr bwMode="auto">
          <a:xfrm>
            <a:off x="6599840" y="2636480"/>
            <a:ext cx="4628967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9" name="TextBox 59"/>
          <p:cNvSpPr txBox="1">
            <a:spLocks noChangeArrowheads="1"/>
          </p:cNvSpPr>
          <p:nvPr/>
        </p:nvSpPr>
        <p:spPr bwMode="auto">
          <a:xfrm flipH="1">
            <a:off x="6599838" y="3104636"/>
            <a:ext cx="2624730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0" name="矩形 319"/>
          <p:cNvSpPr>
            <a:spLocks noChangeArrowheads="1"/>
          </p:cNvSpPr>
          <p:nvPr/>
        </p:nvSpPr>
        <p:spPr bwMode="auto">
          <a:xfrm>
            <a:off x="6599840" y="3498313"/>
            <a:ext cx="4628967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6599838" y="3966468"/>
            <a:ext cx="2624730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6599840" y="4360146"/>
            <a:ext cx="4628967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59"/>
          <p:cNvSpPr txBox="1">
            <a:spLocks noChangeArrowheads="1"/>
          </p:cNvSpPr>
          <p:nvPr/>
        </p:nvSpPr>
        <p:spPr bwMode="auto">
          <a:xfrm flipH="1">
            <a:off x="6599838" y="4828302"/>
            <a:ext cx="2624730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599840" y="5221979"/>
            <a:ext cx="4628967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1022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2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6" dur="500"/>
                                            <p:tgtEl>
                                              <p:spTgt spid="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7" grpId="0"/>
          <p:bldP spid="318" grpId="0"/>
          <p:bldP spid="319" grpId="0"/>
          <p:bldP spid="320" grpId="0"/>
          <p:bldP spid="35" grpId="0"/>
          <p:bldP spid="3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2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6" dur="500"/>
                                            <p:tgtEl>
                                              <p:spTgt spid="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7" grpId="0"/>
          <p:bldP spid="318" grpId="0"/>
          <p:bldP spid="319" grpId="0"/>
          <p:bldP spid="320" grpId="0"/>
          <p:bldP spid="35" grpId="0"/>
          <p:bldP spid="36" grpId="0"/>
          <p:bldP spid="37" grpId="0"/>
          <p:bldP spid="3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椭圆 70"/>
          <p:cNvSpPr/>
          <p:nvPr/>
        </p:nvSpPr>
        <p:spPr>
          <a:xfrm>
            <a:off x="1404273" y="1367227"/>
            <a:ext cx="2271850" cy="2272146"/>
          </a:xfrm>
          <a:prstGeom prst="ellipse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3774809" y="1367227"/>
            <a:ext cx="2271850" cy="22721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6145344" y="1367227"/>
            <a:ext cx="2271850" cy="2272146"/>
          </a:xfrm>
          <a:prstGeom prst="ellipse">
            <a:avLst/>
          </a:prstGeom>
          <a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8515879" y="1367227"/>
            <a:ext cx="2271850" cy="2272146"/>
          </a:xfrm>
          <a:prstGeom prst="ellipse">
            <a:avLst/>
          </a:prstGeom>
          <a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1404273" y="3750208"/>
            <a:ext cx="2271850" cy="2272146"/>
          </a:xfrm>
          <a:prstGeom prst="ellipse">
            <a:avLst/>
          </a:prstGeom>
          <a:blipFill>
            <a:blip r:embed="rId7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3774809" y="3750208"/>
            <a:ext cx="2271850" cy="2272146"/>
          </a:xfrm>
          <a:prstGeom prst="ellipse">
            <a:avLst/>
          </a:prstGeom>
          <a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6145344" y="3750208"/>
            <a:ext cx="2271850" cy="2272146"/>
          </a:xfrm>
          <a:prstGeom prst="ellipse">
            <a:avLst/>
          </a:prstGeom>
          <a:blipFill>
            <a:blip r:embed="rId9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8515879" y="3750208"/>
            <a:ext cx="2271850" cy="22721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8814527" y="4047314"/>
            <a:ext cx="1817409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您的内容打在这里，或者通过复制您的文本后，在此框中选择粘贴，并选择只保留，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3897975" y="2213147"/>
            <a:ext cx="2019871" cy="1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0" name="矩形 3"/>
          <p:cNvSpPr>
            <a:spLocks noChangeArrowheads="1"/>
          </p:cNvSpPr>
          <p:nvPr/>
        </p:nvSpPr>
        <p:spPr bwMode="auto">
          <a:xfrm>
            <a:off x="4274493" y="1722224"/>
            <a:ext cx="1266834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67013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7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/>
      <p:bldP spid="89" grpId="0"/>
      <p:bldP spid="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113"/>
          <p:cNvGrpSpPr/>
          <p:nvPr/>
        </p:nvGrpSpPr>
        <p:grpSpPr>
          <a:xfrm>
            <a:off x="795" y="1892818"/>
            <a:ext cx="2129700" cy="691283"/>
            <a:chOff x="0" y="1419612"/>
            <a:chExt cx="1597483" cy="518462"/>
          </a:xfrm>
        </p:grpSpPr>
        <p:sp>
          <p:nvSpPr>
            <p:cNvPr id="38" name="Rectangle 38"/>
            <p:cNvSpPr/>
            <p:nvPr/>
          </p:nvSpPr>
          <p:spPr>
            <a:xfrm>
              <a:off x="0" y="1419612"/>
              <a:ext cx="1597483" cy="5184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9" name="Text Placeholder 3"/>
            <p:cNvSpPr txBox="1">
              <a:spLocks/>
            </p:cNvSpPr>
            <p:nvPr/>
          </p:nvSpPr>
          <p:spPr>
            <a:xfrm>
              <a:off x="589208" y="1540344"/>
              <a:ext cx="732990" cy="276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40" name="Group 114"/>
          <p:cNvGrpSpPr/>
          <p:nvPr/>
        </p:nvGrpSpPr>
        <p:grpSpPr>
          <a:xfrm>
            <a:off x="795" y="2993752"/>
            <a:ext cx="2129700" cy="691283"/>
            <a:chOff x="0" y="2226109"/>
            <a:chExt cx="1597483" cy="518462"/>
          </a:xfrm>
          <a:solidFill>
            <a:schemeClr val="bg2"/>
          </a:solidFill>
        </p:grpSpPr>
        <p:sp>
          <p:nvSpPr>
            <p:cNvPr id="41" name="Rectangle 40"/>
            <p:cNvSpPr/>
            <p:nvPr/>
          </p:nvSpPr>
          <p:spPr>
            <a:xfrm>
              <a:off x="0" y="2226109"/>
              <a:ext cx="1597483" cy="51846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575072" y="2346841"/>
              <a:ext cx="747126" cy="276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grpSp>
        <p:nvGrpSpPr>
          <p:cNvPr id="45" name="Group 115"/>
          <p:cNvGrpSpPr/>
          <p:nvPr/>
        </p:nvGrpSpPr>
        <p:grpSpPr>
          <a:xfrm>
            <a:off x="795" y="4094686"/>
            <a:ext cx="2129700" cy="691283"/>
            <a:chOff x="0" y="3090216"/>
            <a:chExt cx="1597483" cy="518462"/>
          </a:xfrm>
        </p:grpSpPr>
        <p:sp>
          <p:nvSpPr>
            <p:cNvPr id="46" name="Rectangle 43"/>
            <p:cNvSpPr/>
            <p:nvPr/>
          </p:nvSpPr>
          <p:spPr>
            <a:xfrm>
              <a:off x="0" y="3090216"/>
              <a:ext cx="1597483" cy="518462"/>
            </a:xfrm>
            <a:prstGeom prst="rect">
              <a:avLst/>
            </a:prstGeom>
            <a:solidFill>
              <a:srgbClr val="3F42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575072" y="3210948"/>
              <a:ext cx="747126" cy="276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grpSp>
        <p:nvGrpSpPr>
          <p:cNvPr id="48" name="Group 116"/>
          <p:cNvGrpSpPr/>
          <p:nvPr/>
        </p:nvGrpSpPr>
        <p:grpSpPr>
          <a:xfrm>
            <a:off x="795" y="5195621"/>
            <a:ext cx="2129700" cy="691283"/>
            <a:chOff x="0" y="3896714"/>
            <a:chExt cx="1597483" cy="518462"/>
          </a:xfrm>
          <a:solidFill>
            <a:srgbClr val="42C398"/>
          </a:solidFill>
        </p:grpSpPr>
        <p:sp>
          <p:nvSpPr>
            <p:cNvPr id="49" name="Rectangle 46"/>
            <p:cNvSpPr/>
            <p:nvPr/>
          </p:nvSpPr>
          <p:spPr>
            <a:xfrm>
              <a:off x="0" y="3896714"/>
              <a:ext cx="1597483" cy="51846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1" name="Text Placeholder 3"/>
            <p:cNvSpPr txBox="1">
              <a:spLocks/>
            </p:cNvSpPr>
            <p:nvPr/>
          </p:nvSpPr>
          <p:spPr>
            <a:xfrm>
              <a:off x="575072" y="4017446"/>
              <a:ext cx="747125" cy="276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82" name="Freeform 37"/>
          <p:cNvSpPr/>
          <p:nvPr/>
        </p:nvSpPr>
        <p:spPr>
          <a:xfrm rot="16200000">
            <a:off x="1523904" y="1978790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83" name="Freeform 41"/>
          <p:cNvSpPr/>
          <p:nvPr/>
        </p:nvSpPr>
        <p:spPr>
          <a:xfrm rot="16200000">
            <a:off x="1523904" y="3079723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84" name="Freeform 44"/>
          <p:cNvSpPr/>
          <p:nvPr/>
        </p:nvSpPr>
        <p:spPr>
          <a:xfrm rot="16200000">
            <a:off x="1523904" y="4180657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85" name="Freeform 47"/>
          <p:cNvSpPr/>
          <p:nvPr/>
        </p:nvSpPr>
        <p:spPr>
          <a:xfrm rot="16200000">
            <a:off x="1523904" y="5281593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2" name="Pentagon 39"/>
          <p:cNvSpPr/>
          <p:nvPr/>
        </p:nvSpPr>
        <p:spPr>
          <a:xfrm>
            <a:off x="1763497" y="1739195"/>
            <a:ext cx="4332505" cy="69128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5" name="Pentagon 42"/>
          <p:cNvSpPr/>
          <p:nvPr/>
        </p:nvSpPr>
        <p:spPr>
          <a:xfrm>
            <a:off x="1763498" y="2840128"/>
            <a:ext cx="3641311" cy="69128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8" name="Pentagon 45"/>
          <p:cNvSpPr/>
          <p:nvPr/>
        </p:nvSpPr>
        <p:spPr>
          <a:xfrm>
            <a:off x="1763498" y="3941061"/>
            <a:ext cx="2946680" cy="691282"/>
          </a:xfrm>
          <a:prstGeom prst="homePlate">
            <a:avLst/>
          </a:prstGeom>
          <a:solidFill>
            <a:srgbClr val="545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101" name="Pentagon 48"/>
          <p:cNvSpPr/>
          <p:nvPr/>
        </p:nvSpPr>
        <p:spPr>
          <a:xfrm>
            <a:off x="1763498" y="5041995"/>
            <a:ext cx="2235390" cy="69128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3248465" y="1864920"/>
            <a:ext cx="2395013" cy="4308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22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7179986" y="1672355"/>
            <a:ext cx="4048569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TextBox 59"/>
          <p:cNvSpPr txBox="1">
            <a:spLocks noChangeArrowheads="1"/>
          </p:cNvSpPr>
          <p:nvPr/>
        </p:nvSpPr>
        <p:spPr bwMode="auto">
          <a:xfrm flipH="1">
            <a:off x="2569505" y="2944905"/>
            <a:ext cx="2395013" cy="4308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22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59"/>
          <p:cNvSpPr txBox="1">
            <a:spLocks noChangeArrowheads="1"/>
          </p:cNvSpPr>
          <p:nvPr/>
        </p:nvSpPr>
        <p:spPr bwMode="auto">
          <a:xfrm flipH="1">
            <a:off x="1858192" y="4038814"/>
            <a:ext cx="2395013" cy="4308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22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9"/>
          <p:cNvSpPr txBox="1">
            <a:spLocks noChangeArrowheads="1"/>
          </p:cNvSpPr>
          <p:nvPr/>
        </p:nvSpPr>
        <p:spPr bwMode="auto">
          <a:xfrm flipH="1">
            <a:off x="1275680" y="5156423"/>
            <a:ext cx="2395013" cy="4308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22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88229" y="2781177"/>
            <a:ext cx="792261" cy="792365"/>
            <a:chOff x="5556077" y="2781175"/>
            <a:chExt cx="792364" cy="792365"/>
          </a:xfrm>
        </p:grpSpPr>
        <p:sp>
          <p:nvSpPr>
            <p:cNvPr id="87" name="Oval 50"/>
            <p:cNvSpPr/>
            <p:nvPr/>
          </p:nvSpPr>
          <p:spPr>
            <a:xfrm>
              <a:off x="5556077" y="2781175"/>
              <a:ext cx="792364" cy="7923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grpSp>
          <p:nvGrpSpPr>
            <p:cNvPr id="57" name="组合 56"/>
            <p:cNvGrpSpPr>
              <a:grpSpLocks noChangeAspect="1"/>
            </p:cNvGrpSpPr>
            <p:nvPr/>
          </p:nvGrpSpPr>
          <p:grpSpPr>
            <a:xfrm>
              <a:off x="5805695" y="2930428"/>
              <a:ext cx="293129" cy="493858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58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7"/>
              <p:cNvSpPr>
                <a:spLocks/>
              </p:cNvSpPr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166780" y="5008134"/>
            <a:ext cx="792261" cy="792365"/>
            <a:chOff x="4070275" y="5008132"/>
            <a:chExt cx="792364" cy="792365"/>
          </a:xfrm>
        </p:grpSpPr>
        <p:sp>
          <p:nvSpPr>
            <p:cNvPr id="89" name="Oval 57"/>
            <p:cNvSpPr/>
            <p:nvPr/>
          </p:nvSpPr>
          <p:spPr>
            <a:xfrm>
              <a:off x="4070275" y="5008132"/>
              <a:ext cx="792364" cy="7923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63" name="Freeform 12"/>
            <p:cNvSpPr>
              <a:spLocks noEditPoints="1"/>
            </p:cNvSpPr>
            <p:nvPr/>
          </p:nvSpPr>
          <p:spPr bwMode="auto">
            <a:xfrm>
              <a:off x="4313127" y="5192460"/>
              <a:ext cx="303041" cy="42834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5375" y="1690705"/>
            <a:ext cx="792261" cy="792365"/>
            <a:chOff x="6275397" y="1688395"/>
            <a:chExt cx="792364" cy="792365"/>
          </a:xfrm>
        </p:grpSpPr>
        <p:sp>
          <p:nvSpPr>
            <p:cNvPr id="86" name="Oval 49"/>
            <p:cNvSpPr/>
            <p:nvPr/>
          </p:nvSpPr>
          <p:spPr>
            <a:xfrm>
              <a:off x="6275397" y="1688395"/>
              <a:ext cx="792364" cy="7923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414717" y="1849486"/>
              <a:ext cx="513724" cy="470183"/>
              <a:chOff x="2158354" y="2417495"/>
              <a:chExt cx="550987" cy="504288"/>
            </a:xfrm>
          </p:grpSpPr>
          <p:sp>
            <p:nvSpPr>
              <p:cNvPr id="67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886805" y="3916386"/>
            <a:ext cx="792261" cy="792365"/>
            <a:chOff x="4899179" y="3916384"/>
            <a:chExt cx="792364" cy="792365"/>
          </a:xfrm>
        </p:grpSpPr>
        <p:sp>
          <p:nvSpPr>
            <p:cNvPr id="88" name="Oval 56"/>
            <p:cNvSpPr/>
            <p:nvPr/>
          </p:nvSpPr>
          <p:spPr>
            <a:xfrm>
              <a:off x="4899179" y="3916384"/>
              <a:ext cx="792364" cy="7923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71" name="Freeform 41"/>
            <p:cNvSpPr>
              <a:spLocks noChangeAspect="1" noEditPoints="1"/>
            </p:cNvSpPr>
            <p:nvPr/>
          </p:nvSpPr>
          <p:spPr bwMode="auto">
            <a:xfrm>
              <a:off x="5072106" y="4133218"/>
              <a:ext cx="446510" cy="358697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6484957" y="2798281"/>
            <a:ext cx="4048569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5789926" y="3931913"/>
            <a:ext cx="4048569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5094896" y="5057839"/>
            <a:ext cx="4048569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60034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23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24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27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28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6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48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49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52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53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2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1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73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74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77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78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8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8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9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96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98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99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102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10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2" grpId="0" animBg="1"/>
          <p:bldP spid="83" grpId="0" animBg="1"/>
          <p:bldP spid="84" grpId="0" animBg="1"/>
          <p:bldP spid="85" grpId="0" animBg="1"/>
          <p:bldP spid="92" grpId="0" animBg="1"/>
          <p:bldP spid="95" grpId="0" animBg="1"/>
          <p:bldP spid="98" grpId="0" animBg="1"/>
          <p:bldP spid="101" grpId="0" animBg="1"/>
          <p:bldP spid="50" grpId="0"/>
          <p:bldP spid="51" grpId="0"/>
          <p:bldP spid="52" grpId="0"/>
          <p:bldP spid="53" grpId="0"/>
          <p:bldP spid="54" grpId="0"/>
          <p:bldP spid="73" grpId="0"/>
          <p:bldP spid="74" grpId="0"/>
          <p:bldP spid="7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2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8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8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9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9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2" grpId="0" animBg="1"/>
          <p:bldP spid="83" grpId="0" animBg="1"/>
          <p:bldP spid="84" grpId="0" animBg="1"/>
          <p:bldP spid="85" grpId="0" animBg="1"/>
          <p:bldP spid="92" grpId="0" animBg="1"/>
          <p:bldP spid="95" grpId="0" animBg="1"/>
          <p:bldP spid="98" grpId="0" animBg="1"/>
          <p:bldP spid="101" grpId="0" animBg="1"/>
          <p:bldP spid="50" grpId="0"/>
          <p:bldP spid="51" grpId="0"/>
          <p:bldP spid="52" grpId="0"/>
          <p:bldP spid="53" grpId="0"/>
          <p:bldP spid="54" grpId="0"/>
          <p:bldP spid="73" grpId="0"/>
          <p:bldP spid="74" grpId="0"/>
          <p:bldP spid="7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433" y="2618085"/>
            <a:ext cx="12179136" cy="13498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6" b="1" dirty="0">
              <a:solidFill>
                <a:schemeClr val="tx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aphicFrame>
        <p:nvGraphicFramePr>
          <p:cNvPr id="18" name="图表 17"/>
          <p:cNvGraphicFramePr/>
          <p:nvPr>
            <p:extLst/>
          </p:nvPr>
        </p:nvGraphicFramePr>
        <p:xfrm>
          <a:off x="464728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图表 18"/>
          <p:cNvGraphicFramePr/>
          <p:nvPr>
            <p:extLst/>
          </p:nvPr>
        </p:nvGraphicFramePr>
        <p:xfrm>
          <a:off x="3354202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图表 19"/>
          <p:cNvGraphicFramePr/>
          <p:nvPr>
            <p:extLst/>
          </p:nvPr>
        </p:nvGraphicFramePr>
        <p:xfrm>
          <a:off x="6243675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图表 20"/>
          <p:cNvGraphicFramePr/>
          <p:nvPr>
            <p:extLst/>
          </p:nvPr>
        </p:nvGraphicFramePr>
        <p:xfrm>
          <a:off x="9133150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9"/>
          <p:cNvSpPr txBox="1"/>
          <p:nvPr/>
        </p:nvSpPr>
        <p:spPr>
          <a:xfrm>
            <a:off x="9584144" y="292735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90</a:t>
            </a:r>
            <a:r>
              <a:rPr lang="en-US" altLang="zh-CN" sz="2664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3801273" y="292735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50</a:t>
            </a:r>
            <a:r>
              <a:rPr lang="en-US" altLang="zh-CN" sz="2664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1"/>
          <p:cNvSpPr txBox="1"/>
          <p:nvPr/>
        </p:nvSpPr>
        <p:spPr>
          <a:xfrm>
            <a:off x="909837" y="2927356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25</a:t>
            </a:r>
            <a:r>
              <a:rPr lang="en-US" altLang="zh-CN" sz="2664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7"/>
          <p:cNvSpPr txBox="1"/>
          <p:nvPr/>
        </p:nvSpPr>
        <p:spPr>
          <a:xfrm>
            <a:off x="6692708" y="291044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75</a:t>
            </a:r>
            <a:r>
              <a:rPr lang="en-US" altLang="zh-CN" sz="2664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42"/>
          <p:cNvSpPr txBox="1"/>
          <p:nvPr/>
        </p:nvSpPr>
        <p:spPr>
          <a:xfrm>
            <a:off x="1052121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48805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TextBox 42"/>
          <p:cNvSpPr txBox="1"/>
          <p:nvPr/>
        </p:nvSpPr>
        <p:spPr>
          <a:xfrm>
            <a:off x="3941595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438279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TextBox 42"/>
          <p:cNvSpPr txBox="1"/>
          <p:nvPr/>
        </p:nvSpPr>
        <p:spPr>
          <a:xfrm>
            <a:off x="6831069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6327753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2" name="TextBox 42"/>
          <p:cNvSpPr txBox="1"/>
          <p:nvPr/>
        </p:nvSpPr>
        <p:spPr>
          <a:xfrm>
            <a:off x="9720544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9217228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1801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Graphic spid="18" grpId="0">
        <p:bldAsOne/>
      </p:bldGraphic>
      <p:bldGraphic spid="19" grpId="0">
        <p:bldAsOne/>
      </p:bldGraphic>
      <p:bldGraphic spid="20" grpId="0">
        <p:bldAsOne/>
      </p:bldGraphic>
      <p:bldGraphic spid="21" grpId="0">
        <p:bldAsOne/>
      </p:bldGraphic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8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247"/>
          <p:cNvCxnSpPr/>
          <p:nvPr/>
        </p:nvCxnSpPr>
        <p:spPr>
          <a:xfrm>
            <a:off x="1043633" y="5477608"/>
            <a:ext cx="101047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74"/>
          <p:cNvGrpSpPr/>
          <p:nvPr/>
        </p:nvGrpSpPr>
        <p:grpSpPr>
          <a:xfrm>
            <a:off x="2179237" y="1739195"/>
            <a:ext cx="1228789" cy="3456420"/>
            <a:chOff x="1634044" y="1304396"/>
            <a:chExt cx="921712" cy="2592315"/>
          </a:xfrm>
        </p:grpSpPr>
        <p:sp>
          <p:nvSpPr>
            <p:cNvPr id="4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4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0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6" name="Group 61"/>
            <p:cNvGrpSpPr/>
            <p:nvPr/>
          </p:nvGrpSpPr>
          <p:grpSpPr>
            <a:xfrm>
              <a:off x="1683557" y="1477217"/>
              <a:ext cx="822689" cy="2108390"/>
              <a:chOff x="1683557" y="1477217"/>
              <a:chExt cx="822689" cy="2108390"/>
            </a:xfrm>
          </p:grpSpPr>
          <p:sp>
            <p:nvSpPr>
              <p:cNvPr id="47" name="Text Placeholder 3"/>
              <p:cNvSpPr txBox="1">
                <a:spLocks/>
              </p:cNvSpPr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17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60"/>
              <p:cNvSpPr/>
              <p:nvPr/>
            </p:nvSpPr>
            <p:spPr>
              <a:xfrm>
                <a:off x="1683557" y="1477217"/>
                <a:ext cx="822689" cy="47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spcBef>
                    <a:spcPct val="20000"/>
                  </a:spcBef>
                  <a:defRPr/>
                </a:pPr>
                <a:r>
                  <a:rPr lang="en-US" sz="3556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51" name="Group 75"/>
          <p:cNvGrpSpPr/>
          <p:nvPr/>
        </p:nvGrpSpPr>
        <p:grpSpPr>
          <a:xfrm>
            <a:off x="3830422" y="2276862"/>
            <a:ext cx="1228789" cy="2918755"/>
            <a:chOff x="2872594" y="1707645"/>
            <a:chExt cx="921712" cy="2189066"/>
          </a:xfrm>
        </p:grpSpPr>
        <p:sp>
          <p:nvSpPr>
            <p:cNvPr id="52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53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57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4" name="Group 62"/>
            <p:cNvGrpSpPr/>
            <p:nvPr/>
          </p:nvGrpSpPr>
          <p:grpSpPr>
            <a:xfrm>
              <a:off x="2916822" y="1825998"/>
              <a:ext cx="822689" cy="1759608"/>
              <a:chOff x="1683557" y="1750267"/>
              <a:chExt cx="822689" cy="1759608"/>
            </a:xfrm>
          </p:grpSpPr>
          <p:sp>
            <p:nvSpPr>
              <p:cNvPr id="55" name="Text Placeholder 3"/>
              <p:cNvSpPr txBox="1">
                <a:spLocks/>
              </p:cNvSpPr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17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Rectangle 64"/>
              <p:cNvSpPr/>
              <p:nvPr/>
            </p:nvSpPr>
            <p:spPr>
              <a:xfrm>
                <a:off x="1683557" y="1750267"/>
                <a:ext cx="82268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spcBef>
                    <a:spcPct val="20000"/>
                  </a:spcBef>
                  <a:defRPr/>
                </a:pPr>
                <a:r>
                  <a:rPr lang="en-US" sz="3556" b="1" dirty="0">
                    <a:solidFill>
                      <a:schemeClr val="bg1"/>
                    </a:solidFill>
                  </a:rPr>
                  <a:t>80%</a:t>
                </a:r>
              </a:p>
            </p:txBody>
          </p:sp>
        </p:grpSp>
      </p:grpSp>
      <p:grpSp>
        <p:nvGrpSpPr>
          <p:cNvPr id="59" name="Group 76"/>
          <p:cNvGrpSpPr/>
          <p:nvPr/>
        </p:nvGrpSpPr>
        <p:grpSpPr>
          <a:xfrm>
            <a:off x="5422706" y="971104"/>
            <a:ext cx="1350049" cy="4224513"/>
            <a:chOff x="4062340" y="728326"/>
            <a:chExt cx="1012669" cy="3168385"/>
          </a:xfrm>
        </p:grpSpPr>
        <p:sp>
          <p:nvSpPr>
            <p:cNvPr id="60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65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rgbClr val="FF3F3F"/>
                  </a:solidFill>
                </a:endParaRPr>
              </a:p>
            </p:txBody>
          </p:sp>
        </p:grpSp>
        <p:grpSp>
          <p:nvGrpSpPr>
            <p:cNvPr id="62" name="Group 65"/>
            <p:cNvGrpSpPr/>
            <p:nvPr/>
          </p:nvGrpSpPr>
          <p:grpSpPr>
            <a:xfrm>
              <a:off x="4062340" y="958754"/>
              <a:ext cx="1012669" cy="2626851"/>
              <a:chOff x="1594103" y="1174197"/>
              <a:chExt cx="1012669" cy="2626851"/>
            </a:xfrm>
          </p:grpSpPr>
          <p:sp>
            <p:nvSpPr>
              <p:cNvPr id="63" name="Text Placeholder 3"/>
              <p:cNvSpPr txBox="1">
                <a:spLocks/>
              </p:cNvSpPr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17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Rectangle 67"/>
              <p:cNvSpPr/>
              <p:nvPr/>
            </p:nvSpPr>
            <p:spPr>
              <a:xfrm>
                <a:off x="1594103" y="1174197"/>
                <a:ext cx="101266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spcBef>
                    <a:spcPct val="20000"/>
                  </a:spcBef>
                  <a:defRPr/>
                </a:pPr>
                <a:r>
                  <a:rPr lang="en-US" sz="3556" b="1" dirty="0">
                    <a:solidFill>
                      <a:schemeClr val="bg1"/>
                    </a:solidFill>
                  </a:rPr>
                  <a:t>100%</a:t>
                </a:r>
              </a:p>
            </p:txBody>
          </p:sp>
        </p:grpSp>
      </p:grpSp>
      <p:grpSp>
        <p:nvGrpSpPr>
          <p:cNvPr id="67" name="Group 79"/>
          <p:cNvGrpSpPr/>
          <p:nvPr/>
        </p:nvGrpSpPr>
        <p:grpSpPr>
          <a:xfrm>
            <a:off x="8783977" y="1739195"/>
            <a:ext cx="1228789" cy="3456420"/>
            <a:chOff x="6588245" y="1304396"/>
            <a:chExt cx="921712" cy="2592315"/>
          </a:xfrm>
        </p:grpSpPr>
        <p:sp>
          <p:nvSpPr>
            <p:cNvPr id="68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73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70" name="Group 68"/>
            <p:cNvGrpSpPr/>
            <p:nvPr/>
          </p:nvGrpSpPr>
          <p:grpSpPr>
            <a:xfrm>
              <a:off x="6632473" y="1477217"/>
              <a:ext cx="822689" cy="2108388"/>
              <a:chOff x="1683557" y="1477217"/>
              <a:chExt cx="822689" cy="2108388"/>
            </a:xfrm>
          </p:grpSpPr>
          <p:sp>
            <p:nvSpPr>
              <p:cNvPr id="71" name="Text Placeholder 3"/>
              <p:cNvSpPr txBox="1">
                <a:spLocks/>
              </p:cNvSpPr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17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Rectangle 70"/>
              <p:cNvSpPr/>
              <p:nvPr/>
            </p:nvSpPr>
            <p:spPr>
              <a:xfrm>
                <a:off x="1683557" y="1477217"/>
                <a:ext cx="82268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spcBef>
                    <a:spcPct val="20000"/>
                  </a:spcBef>
                  <a:defRPr/>
                </a:pPr>
                <a:r>
                  <a:rPr lang="en-US" sz="3556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75" name="Group 78"/>
          <p:cNvGrpSpPr/>
          <p:nvPr/>
        </p:nvGrpSpPr>
        <p:grpSpPr>
          <a:xfrm>
            <a:off x="7132792" y="2507290"/>
            <a:ext cx="1228789" cy="2663083"/>
            <a:chOff x="5349694" y="1880466"/>
            <a:chExt cx="921712" cy="1997312"/>
          </a:xfrm>
        </p:grpSpPr>
        <p:sp>
          <p:nvSpPr>
            <p:cNvPr id="76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5397042" y="1960262"/>
              <a:ext cx="822689" cy="1840285"/>
              <a:chOff x="5397042" y="1960262"/>
              <a:chExt cx="822689" cy="1840285"/>
            </a:xfrm>
          </p:grpSpPr>
          <p:grpSp>
            <p:nvGrpSpPr>
              <p:cNvPr id="78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101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7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79" name="Group 71"/>
              <p:cNvGrpSpPr/>
              <p:nvPr/>
            </p:nvGrpSpPr>
            <p:grpSpPr>
              <a:xfrm>
                <a:off x="5397042" y="1960262"/>
                <a:ext cx="822689" cy="1610449"/>
                <a:chOff x="1683556" y="1865481"/>
                <a:chExt cx="822689" cy="1610449"/>
              </a:xfrm>
            </p:grpSpPr>
            <p:sp>
              <p:nvSpPr>
                <p:cNvPr id="80" name="Text Placeholder 3"/>
                <p:cNvSpPr txBox="1">
                  <a:spLocks/>
                </p:cNvSpPr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9170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Rectangle 73"/>
                <p:cNvSpPr/>
                <p:nvPr/>
              </p:nvSpPr>
              <p:spPr>
                <a:xfrm>
                  <a:off x="1683556" y="1865481"/>
                  <a:ext cx="822689" cy="4796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9170">
                    <a:spcBef>
                      <a:spcPct val="20000"/>
                    </a:spcBef>
                    <a:defRPr/>
                  </a:pPr>
                  <a:r>
                    <a:rPr lang="en-US" sz="3556" b="1" dirty="0">
                      <a:solidFill>
                        <a:schemeClr val="bg1"/>
                      </a:solidFill>
                    </a:rPr>
                    <a:t>70%</a:t>
                  </a:r>
                </a:p>
              </p:txBody>
            </p:sp>
          </p:grpSp>
        </p:grpSp>
      </p:grpSp>
      <p:sp>
        <p:nvSpPr>
          <p:cNvPr id="108" name="TextBox 107"/>
          <p:cNvSpPr txBox="1"/>
          <p:nvPr/>
        </p:nvSpPr>
        <p:spPr>
          <a:xfrm>
            <a:off x="1035442" y="5612316"/>
            <a:ext cx="1012112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09" name="文本框 13"/>
          <p:cNvSpPr txBox="1"/>
          <p:nvPr/>
        </p:nvSpPr>
        <p:spPr>
          <a:xfrm>
            <a:off x="2271806" y="2794682"/>
            <a:ext cx="107252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0" name="文本框 13"/>
          <p:cNvSpPr txBox="1"/>
          <p:nvPr/>
        </p:nvSpPr>
        <p:spPr>
          <a:xfrm>
            <a:off x="3908550" y="3192861"/>
            <a:ext cx="1058090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1" name="文本框 13"/>
          <p:cNvSpPr txBox="1"/>
          <p:nvPr/>
        </p:nvSpPr>
        <p:spPr>
          <a:xfrm>
            <a:off x="8870235" y="2794682"/>
            <a:ext cx="107252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2" name="文本框 13"/>
          <p:cNvSpPr txBox="1"/>
          <p:nvPr/>
        </p:nvSpPr>
        <p:spPr>
          <a:xfrm>
            <a:off x="7230098" y="3192861"/>
            <a:ext cx="1058090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3" name="文本框 13"/>
          <p:cNvSpPr txBox="1"/>
          <p:nvPr/>
        </p:nvSpPr>
        <p:spPr>
          <a:xfrm>
            <a:off x="5562321" y="2055349"/>
            <a:ext cx="1058090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74421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839959" y="3984276"/>
            <a:ext cx="9369519" cy="1087001"/>
            <a:chOff x="1855445" y="3927410"/>
            <a:chExt cx="9370739" cy="1087001"/>
          </a:xfrm>
        </p:grpSpPr>
        <p:sp>
          <p:nvSpPr>
            <p:cNvPr id="93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5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2531983" y="4092241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545630" y="4448385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7" y="3984277"/>
            <a:ext cx="2134931" cy="1087000"/>
            <a:chOff x="1" y="3916719"/>
            <a:chExt cx="2135209" cy="1087000"/>
          </a:xfrm>
        </p:grpSpPr>
        <p:sp>
          <p:nvSpPr>
            <p:cNvPr id="66" name="任意多边形 65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59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66486" y="2740638"/>
            <a:ext cx="9369519" cy="1087000"/>
            <a:chOff x="949774" y="2662385"/>
            <a:chExt cx="9370739" cy="1087000"/>
          </a:xfrm>
        </p:grpSpPr>
        <p:sp>
          <p:nvSpPr>
            <p:cNvPr id="81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7" name="TextBox 59"/>
          <p:cNvSpPr txBox="1">
            <a:spLocks noChangeArrowheads="1"/>
          </p:cNvSpPr>
          <p:nvPr/>
        </p:nvSpPr>
        <p:spPr bwMode="auto">
          <a:xfrm flipH="1">
            <a:off x="7224069" y="2851194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2069299" y="3207338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5400000">
            <a:off x="11112830" y="3282758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7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040635" y="2740640"/>
            <a:ext cx="2150381" cy="1087001"/>
            <a:chOff x="10041147" y="2673080"/>
            <a:chExt cx="2150661" cy="1087001"/>
          </a:xfrm>
        </p:grpSpPr>
        <p:sp>
          <p:nvSpPr>
            <p:cNvPr id="51" name="任意多边形 50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60" name="任意多边形 59"/>
            <p:cNvSpPr>
              <a:spLocks/>
            </p:cNvSpPr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66486" y="5227911"/>
            <a:ext cx="9369519" cy="1087000"/>
            <a:chOff x="949774" y="5192437"/>
            <a:chExt cx="9370739" cy="1087000"/>
          </a:xfrm>
        </p:grpSpPr>
        <p:sp>
          <p:nvSpPr>
            <p:cNvPr id="87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9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44" name="TextBox 59"/>
          <p:cNvSpPr txBox="1">
            <a:spLocks noChangeArrowheads="1"/>
          </p:cNvSpPr>
          <p:nvPr/>
        </p:nvSpPr>
        <p:spPr bwMode="auto">
          <a:xfrm flipH="1">
            <a:off x="7224069" y="5333287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069299" y="568943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040828" y="5229624"/>
            <a:ext cx="2150381" cy="1087001"/>
            <a:chOff x="10041340" y="5162064"/>
            <a:chExt cx="2150661" cy="1087001"/>
          </a:xfrm>
        </p:grpSpPr>
        <p:sp>
          <p:nvSpPr>
            <p:cNvPr id="69" name="任意多边形 68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39959" y="1497002"/>
            <a:ext cx="9369519" cy="1087001"/>
            <a:chOff x="1855445" y="1397359"/>
            <a:chExt cx="9370739" cy="1087001"/>
          </a:xfrm>
        </p:grpSpPr>
        <p:sp>
          <p:nvSpPr>
            <p:cNvPr id="42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55" name="TextBox 59"/>
          <p:cNvSpPr txBox="1">
            <a:spLocks noChangeArrowheads="1"/>
          </p:cNvSpPr>
          <p:nvPr/>
        </p:nvSpPr>
        <p:spPr bwMode="auto">
          <a:xfrm flipH="1">
            <a:off x="2499903" y="1610147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2513550" y="196629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97" y="1497003"/>
            <a:ext cx="2134931" cy="1087000"/>
            <a:chOff x="1" y="1429445"/>
            <a:chExt cx="2135209" cy="1087000"/>
          </a:xfrm>
        </p:grpSpPr>
        <p:sp>
          <p:nvSpPr>
            <p:cNvPr id="45" name="任意多边形 44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7" dirty="0"/>
            </a:p>
          </p:txBody>
        </p:sp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0205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19"/>
          <p:cNvSpPr>
            <a:spLocks noChangeArrowheads="1"/>
          </p:cNvSpPr>
          <p:nvPr/>
        </p:nvSpPr>
        <p:spPr bwMode="auto">
          <a:xfrm>
            <a:off x="7210056" y="2158867"/>
            <a:ext cx="1371955" cy="1372133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483 h 1216852"/>
              <a:gd name="T4" fmla="*/ 1366838 w 1217261"/>
              <a:gd name="T5" fmla="*/ 173187 h 1216852"/>
              <a:gd name="T6" fmla="*/ 730030 w 1217261"/>
              <a:gd name="T7" fmla="*/ 1366837 h 1216852"/>
              <a:gd name="T8" fmla="*/ 724200 w 1217261"/>
              <a:gd name="T9" fmla="*/ 1362906 h 1216852"/>
              <a:gd name="T10" fmla="*/ 683418 w 1217261"/>
              <a:gd name="T11" fmla="*/ 1354669 h 1216852"/>
              <a:gd name="T12" fmla="*/ 642638 w 1217261"/>
              <a:gd name="T13" fmla="*/ 1362906 h 1216852"/>
              <a:gd name="T14" fmla="*/ 638801 w 1217261"/>
              <a:gd name="T15" fmla="*/ 1365492 h 1216852"/>
              <a:gd name="T16" fmla="*/ 0 w 1217261"/>
              <a:gd name="T17" fmla="*/ 168110 h 1216852"/>
              <a:gd name="T18" fmla="*/ 111284 w 1217261"/>
              <a:gd name="T19" fmla="*/ 114483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623938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4" name="任意多边形 20"/>
          <p:cNvSpPr>
            <a:spLocks noChangeArrowheads="1"/>
          </p:cNvSpPr>
          <p:nvPr/>
        </p:nvSpPr>
        <p:spPr bwMode="auto">
          <a:xfrm rot="3600000">
            <a:off x="7940562" y="2582070"/>
            <a:ext cx="1372133" cy="1370362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351 h 1216852"/>
              <a:gd name="T4" fmla="*/ 1366838 w 1217261"/>
              <a:gd name="T5" fmla="*/ 172986 h 1216852"/>
              <a:gd name="T6" fmla="*/ 730030 w 1217261"/>
              <a:gd name="T7" fmla="*/ 1365250 h 1216852"/>
              <a:gd name="T8" fmla="*/ 724200 w 1217261"/>
              <a:gd name="T9" fmla="*/ 1361323 h 1216852"/>
              <a:gd name="T10" fmla="*/ 683418 w 1217261"/>
              <a:gd name="T11" fmla="*/ 1353096 h 1216852"/>
              <a:gd name="T12" fmla="*/ 642638 w 1217261"/>
              <a:gd name="T13" fmla="*/ 1361323 h 1216852"/>
              <a:gd name="T14" fmla="*/ 638801 w 1217261"/>
              <a:gd name="T15" fmla="*/ 1363907 h 1216852"/>
              <a:gd name="T16" fmla="*/ 0 w 1217261"/>
              <a:gd name="T17" fmla="*/ 167915 h 1216852"/>
              <a:gd name="T18" fmla="*/ 111284 w 1217261"/>
              <a:gd name="T19" fmla="*/ 114351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0" tIns="0" rIns="0" bIns="623938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5" name="任意多边形 24"/>
          <p:cNvSpPr>
            <a:spLocks noChangeArrowheads="1"/>
          </p:cNvSpPr>
          <p:nvPr/>
        </p:nvSpPr>
        <p:spPr bwMode="auto">
          <a:xfrm rot="18000000">
            <a:off x="6478577" y="2581273"/>
            <a:ext cx="1372133" cy="1371955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483 h 1216852"/>
              <a:gd name="T4" fmla="*/ 1366838 w 1217261"/>
              <a:gd name="T5" fmla="*/ 173187 h 1216852"/>
              <a:gd name="T6" fmla="*/ 730030 w 1217261"/>
              <a:gd name="T7" fmla="*/ 1366837 h 1216852"/>
              <a:gd name="T8" fmla="*/ 724200 w 1217261"/>
              <a:gd name="T9" fmla="*/ 1362906 h 1216852"/>
              <a:gd name="T10" fmla="*/ 683418 w 1217261"/>
              <a:gd name="T11" fmla="*/ 1354669 h 1216852"/>
              <a:gd name="T12" fmla="*/ 642638 w 1217261"/>
              <a:gd name="T13" fmla="*/ 1362906 h 1216852"/>
              <a:gd name="T14" fmla="*/ 638801 w 1217261"/>
              <a:gd name="T15" fmla="*/ 1365492 h 1216852"/>
              <a:gd name="T16" fmla="*/ 0 w 1217261"/>
              <a:gd name="T17" fmla="*/ 168110 h 1216852"/>
              <a:gd name="T18" fmla="*/ 111284 w 1217261"/>
              <a:gd name="T19" fmla="*/ 114483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0" tIns="0" rIns="0" bIns="623938" anchor="ctr"/>
          <a:lstStyle/>
          <a:p>
            <a:pPr algn="ctr" eaLnBrk="1" hangingPunct="1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6" name="任意多边形 31"/>
          <p:cNvSpPr>
            <a:spLocks noChangeArrowheads="1"/>
          </p:cNvSpPr>
          <p:nvPr/>
        </p:nvSpPr>
        <p:spPr bwMode="auto">
          <a:xfrm rot="18255227">
            <a:off x="7964462" y="3394831"/>
            <a:ext cx="1368947" cy="1373548"/>
          </a:xfrm>
          <a:custGeom>
            <a:avLst/>
            <a:gdLst>
              <a:gd name="T0" fmla="*/ 637722 w 1072099"/>
              <a:gd name="T1" fmla="*/ 0 h 1075891"/>
              <a:gd name="T2" fmla="*/ 1363663 w 1072099"/>
              <a:gd name="T3" fmla="*/ 1146430 h 1075891"/>
              <a:gd name="T4" fmla="*/ 1256644 w 1072099"/>
              <a:gd name="T5" fmla="*/ 1208152 h 1075891"/>
              <a:gd name="T6" fmla="*/ 699741 w 1072099"/>
              <a:gd name="T7" fmla="*/ 1364346 h 1075891"/>
              <a:gd name="T8" fmla="*/ 125858 w 1072099"/>
              <a:gd name="T9" fmla="*/ 1292256 h 1075891"/>
              <a:gd name="T10" fmla="*/ 0 w 1072099"/>
              <a:gd name="T11" fmla="*/ 1242764 h 1075891"/>
              <a:gd name="T12" fmla="*/ 546631 w 1072099"/>
              <a:gd name="T13" fmla="*/ 5427 h 1075891"/>
              <a:gd name="T14" fmla="*/ 552736 w 1072099"/>
              <a:gd name="T15" fmla="*/ 8913 h 1075891"/>
              <a:gd name="T16" fmla="*/ 594024 w 1072099"/>
              <a:gd name="T17" fmla="*/ 14100 h 1075891"/>
              <a:gd name="T18" fmla="*/ 634088 w 1072099"/>
              <a:gd name="T19" fmla="*/ 2863 h 107589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2099"/>
              <a:gd name="T31" fmla="*/ 0 h 1075891"/>
              <a:gd name="T32" fmla="*/ 1072099 w 1072099"/>
              <a:gd name="T33" fmla="*/ 1075891 h 107589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2099" h="1075891">
                <a:moveTo>
                  <a:pt x="501371" y="0"/>
                </a:moveTo>
                <a:lnTo>
                  <a:pt x="1072099" y="901353"/>
                </a:lnTo>
                <a:lnTo>
                  <a:pt x="987962" y="949880"/>
                </a:lnTo>
                <a:cubicBezTo>
                  <a:pt x="855636" y="1017829"/>
                  <a:pt x="707803" y="1060957"/>
                  <a:pt x="550130" y="1072684"/>
                </a:cubicBezTo>
                <a:cubicBezTo>
                  <a:pt x="392456" y="1084412"/>
                  <a:pt x="239869" y="1063629"/>
                  <a:pt x="98948" y="1016005"/>
                </a:cubicBezTo>
                <a:lnTo>
                  <a:pt x="0" y="977093"/>
                </a:lnTo>
                <a:lnTo>
                  <a:pt x="429756" y="4267"/>
                </a:lnTo>
                <a:lnTo>
                  <a:pt x="434556" y="7008"/>
                </a:lnTo>
                <a:cubicBezTo>
                  <a:pt x="444695" y="10435"/>
                  <a:pt x="455672" y="11930"/>
                  <a:pt x="467016" y="11086"/>
                </a:cubicBezTo>
                <a:cubicBezTo>
                  <a:pt x="478358" y="10243"/>
                  <a:pt x="488994" y="7140"/>
                  <a:pt x="498514" y="2251"/>
                </a:cubicBezTo>
                <a:lnTo>
                  <a:pt x="5013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21908" tIns="623938" rIns="121908" bIns="60954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  <a:p>
            <a:pPr algn="ctr" eaLnBrk="1" hangingPunct="1"/>
            <a:endParaRPr lang="zh-CN" altLang="en-US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任意多边形 35"/>
          <p:cNvSpPr>
            <a:spLocks noChangeArrowheads="1"/>
          </p:cNvSpPr>
          <p:nvPr/>
        </p:nvSpPr>
        <p:spPr bwMode="auto">
          <a:xfrm>
            <a:off x="7210056" y="3848137"/>
            <a:ext cx="1371955" cy="1372133"/>
          </a:xfrm>
          <a:custGeom>
            <a:avLst/>
            <a:gdLst>
              <a:gd name="T0" fmla="*/ 636808 w 1074764"/>
              <a:gd name="T1" fmla="*/ 0 h 1074402"/>
              <a:gd name="T2" fmla="*/ 642638 w 1074764"/>
              <a:gd name="T3" fmla="*/ 3931 h 1074402"/>
              <a:gd name="T4" fmla="*/ 683420 w 1074764"/>
              <a:gd name="T5" fmla="*/ 12168 h 1074402"/>
              <a:gd name="T6" fmla="*/ 724200 w 1074764"/>
              <a:gd name="T7" fmla="*/ 3931 h 1074402"/>
              <a:gd name="T8" fmla="*/ 728037 w 1074764"/>
              <a:gd name="T9" fmla="*/ 1345 h 1074402"/>
              <a:gd name="T10" fmla="*/ 1366838 w 1074764"/>
              <a:gd name="T11" fmla="*/ 1198727 h 1074402"/>
              <a:gd name="T12" fmla="*/ 1255554 w 1074764"/>
              <a:gd name="T13" fmla="*/ 1252353 h 1074402"/>
              <a:gd name="T14" fmla="*/ 688688 w 1074764"/>
              <a:gd name="T15" fmla="*/ 1366837 h 1074402"/>
              <a:gd name="T16" fmla="*/ 121820 w 1074764"/>
              <a:gd name="T17" fmla="*/ 1252353 h 1074402"/>
              <a:gd name="T18" fmla="*/ 0 w 1074764"/>
              <a:gd name="T19" fmla="*/ 1193650 h 107440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4764"/>
              <a:gd name="T31" fmla="*/ 0 h 1074402"/>
              <a:gd name="T32" fmla="*/ 1074764 w 1074764"/>
              <a:gd name="T33" fmla="*/ 1074402 h 107440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4764" h="1074402">
                <a:moveTo>
                  <a:pt x="500731" y="0"/>
                </a:moveTo>
                <a:lnTo>
                  <a:pt x="505315" y="3090"/>
                </a:lnTo>
                <a:cubicBezTo>
                  <a:pt x="515172" y="7259"/>
                  <a:pt x="526008" y="9565"/>
                  <a:pt x="537383" y="9565"/>
                </a:cubicBezTo>
                <a:cubicBezTo>
                  <a:pt x="548757" y="9565"/>
                  <a:pt x="559593" y="7259"/>
                  <a:pt x="569449" y="3090"/>
                </a:cubicBezTo>
                <a:lnTo>
                  <a:pt x="572466" y="1057"/>
                </a:lnTo>
                <a:lnTo>
                  <a:pt x="1074764" y="942259"/>
                </a:lnTo>
                <a:lnTo>
                  <a:pt x="987260" y="984412"/>
                </a:lnTo>
                <a:cubicBezTo>
                  <a:pt x="850258" y="1042358"/>
                  <a:pt x="699634" y="1074402"/>
                  <a:pt x="541525" y="1074402"/>
                </a:cubicBezTo>
                <a:cubicBezTo>
                  <a:pt x="383415" y="1074402"/>
                  <a:pt x="232790" y="1042358"/>
                  <a:pt x="95789" y="984412"/>
                </a:cubicBezTo>
                <a:lnTo>
                  <a:pt x="0" y="938268"/>
                </a:lnTo>
                <a:lnTo>
                  <a:pt x="50073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21908" tIns="623938" rIns="121908" bIns="60954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8" name="任意多边形 39"/>
          <p:cNvSpPr>
            <a:spLocks noChangeArrowheads="1"/>
          </p:cNvSpPr>
          <p:nvPr/>
        </p:nvSpPr>
        <p:spPr bwMode="auto">
          <a:xfrm rot="3332381">
            <a:off x="6457063" y="3391647"/>
            <a:ext cx="1367352" cy="1375141"/>
          </a:xfrm>
          <a:custGeom>
            <a:avLst/>
            <a:gdLst>
              <a:gd name="T0" fmla="*/ 727554 w 1071198"/>
              <a:gd name="T1" fmla="*/ 0 h 1077846"/>
              <a:gd name="T2" fmla="*/ 733060 w 1071198"/>
              <a:gd name="T3" fmla="*/ 4369 h 1077846"/>
              <a:gd name="T4" fmla="*/ 773072 w 1071198"/>
              <a:gd name="T5" fmla="*/ 15743 h 1077846"/>
              <a:gd name="T6" fmla="*/ 814363 w 1071198"/>
              <a:gd name="T7" fmla="*/ 10709 h 1077846"/>
              <a:gd name="T8" fmla="*/ 818388 w 1071198"/>
              <a:gd name="T9" fmla="*/ 8430 h 1077846"/>
              <a:gd name="T10" fmla="*/ 1362075 w 1071198"/>
              <a:gd name="T11" fmla="*/ 1250789 h 1077846"/>
              <a:gd name="T12" fmla="*/ 1246977 w 1071198"/>
              <a:gd name="T13" fmla="*/ 1295556 h 1077846"/>
              <a:gd name="T14" fmla="*/ 673024 w 1071198"/>
              <a:gd name="T15" fmla="*/ 1365531 h 1077846"/>
              <a:gd name="T16" fmla="*/ 116868 w 1071198"/>
              <a:gd name="T17" fmla="*/ 1207435 h 1077846"/>
              <a:gd name="T18" fmla="*/ 0 w 1071198"/>
              <a:gd name="T19" fmla="*/ 1139492 h 107784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1198"/>
              <a:gd name="T31" fmla="*/ 0 h 1077846"/>
              <a:gd name="T32" fmla="*/ 1071198 w 1071198"/>
              <a:gd name="T33" fmla="*/ 1077846 h 107784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1198" h="1077846">
                <a:moveTo>
                  <a:pt x="572182" y="0"/>
                </a:moveTo>
                <a:lnTo>
                  <a:pt x="576512" y="3437"/>
                </a:lnTo>
                <a:cubicBezTo>
                  <a:pt x="586014" y="8360"/>
                  <a:pt x="596638" y="11501"/>
                  <a:pt x="607979" y="12386"/>
                </a:cubicBezTo>
                <a:cubicBezTo>
                  <a:pt x="619318" y="13270"/>
                  <a:pt x="630301" y="11815"/>
                  <a:pt x="640452" y="8425"/>
                </a:cubicBezTo>
                <a:lnTo>
                  <a:pt x="643618" y="6632"/>
                </a:lnTo>
                <a:lnTo>
                  <a:pt x="1071198" y="984048"/>
                </a:lnTo>
                <a:lnTo>
                  <a:pt x="980680" y="1019268"/>
                </a:lnTo>
                <a:cubicBezTo>
                  <a:pt x="839587" y="1066385"/>
                  <a:pt x="686927" y="1086617"/>
                  <a:pt x="529297" y="1074321"/>
                </a:cubicBezTo>
                <a:cubicBezTo>
                  <a:pt x="371667" y="1062025"/>
                  <a:pt x="223989" y="1018365"/>
                  <a:pt x="91910" y="949940"/>
                </a:cubicBezTo>
                <a:lnTo>
                  <a:pt x="0" y="896486"/>
                </a:lnTo>
                <a:lnTo>
                  <a:pt x="57218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623938" rIns="0" bIns="0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9" name="矩形 41"/>
          <p:cNvSpPr>
            <a:spLocks noChangeArrowheads="1"/>
          </p:cNvSpPr>
          <p:nvPr/>
        </p:nvSpPr>
        <p:spPr bwMode="auto">
          <a:xfrm>
            <a:off x="6605030" y="1486347"/>
            <a:ext cx="2399954" cy="74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0" name="矩形 42"/>
          <p:cNvSpPr>
            <a:spLocks noChangeArrowheads="1"/>
          </p:cNvSpPr>
          <p:nvPr/>
        </p:nvSpPr>
        <p:spPr bwMode="auto">
          <a:xfrm>
            <a:off x="6605030" y="5119871"/>
            <a:ext cx="2399954" cy="74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1" name="矩形 43"/>
          <p:cNvSpPr>
            <a:spLocks noChangeArrowheads="1"/>
          </p:cNvSpPr>
          <p:nvPr/>
        </p:nvSpPr>
        <p:spPr bwMode="auto">
          <a:xfrm>
            <a:off x="9155324" y="2446454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2" name="矩形 44"/>
          <p:cNvSpPr>
            <a:spLocks noChangeArrowheads="1"/>
          </p:cNvSpPr>
          <p:nvPr/>
        </p:nvSpPr>
        <p:spPr bwMode="auto">
          <a:xfrm>
            <a:off x="9155324" y="4266403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3" name="矩形 45"/>
          <p:cNvSpPr>
            <a:spLocks noChangeArrowheads="1"/>
          </p:cNvSpPr>
          <p:nvPr/>
        </p:nvSpPr>
        <p:spPr bwMode="auto">
          <a:xfrm>
            <a:off x="4259417" y="2446454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4" name="矩形 46"/>
          <p:cNvSpPr>
            <a:spLocks noChangeArrowheads="1"/>
          </p:cNvSpPr>
          <p:nvPr/>
        </p:nvSpPr>
        <p:spPr bwMode="auto">
          <a:xfrm>
            <a:off x="4259417" y="4266403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008100" y="1093667"/>
            <a:ext cx="2687949" cy="1685477"/>
            <a:chOff x="6345511" y="712385"/>
            <a:chExt cx="2016224" cy="1264108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1" y="712385"/>
              <a:ext cx="2016224" cy="1264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椭圆 16"/>
            <p:cNvSpPr/>
            <p:nvPr/>
          </p:nvSpPr>
          <p:spPr>
            <a:xfrm>
              <a:off x="6421778" y="749120"/>
              <a:ext cx="405742" cy="4057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8098" y="2876185"/>
            <a:ext cx="2687949" cy="1721037"/>
            <a:chOff x="6345510" y="2049274"/>
            <a:chExt cx="2016224" cy="129077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0" y="2049274"/>
              <a:ext cx="2016224" cy="1290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椭圆 19"/>
            <p:cNvSpPr/>
            <p:nvPr/>
          </p:nvSpPr>
          <p:spPr>
            <a:xfrm>
              <a:off x="7861096" y="2139702"/>
              <a:ext cx="405742" cy="4057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08098" y="4695553"/>
            <a:ext cx="2687949" cy="1691365"/>
            <a:chOff x="6345510" y="3413800"/>
            <a:chExt cx="2016224" cy="1268524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0" y="3413800"/>
              <a:ext cx="2016224" cy="1268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椭圆 22"/>
            <p:cNvSpPr/>
            <p:nvPr/>
          </p:nvSpPr>
          <p:spPr>
            <a:xfrm>
              <a:off x="6421778" y="3498734"/>
              <a:ext cx="405742" cy="4057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9637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619461" y="1448006"/>
            <a:ext cx="0" cy="384042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57799" y="1867278"/>
            <a:ext cx="861662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业务一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0749" y="2673043"/>
            <a:ext cx="861662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业务二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7799" y="3473133"/>
            <a:ext cx="861662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业务三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849" y="4337229"/>
            <a:ext cx="861662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业务四</a:t>
            </a:r>
          </a:p>
        </p:txBody>
      </p:sp>
      <p:sp>
        <p:nvSpPr>
          <p:cNvPr id="11" name="矩形 10"/>
          <p:cNvSpPr/>
          <p:nvPr/>
        </p:nvSpPr>
        <p:spPr>
          <a:xfrm>
            <a:off x="1626511" y="1771267"/>
            <a:ext cx="2879945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626511" y="2059299"/>
            <a:ext cx="4382907" cy="2880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626512" y="2603359"/>
            <a:ext cx="2191453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626510" y="2891391"/>
            <a:ext cx="3263938" cy="288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626510" y="3435451"/>
            <a:ext cx="3551932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626511" y="3723483"/>
            <a:ext cx="3935925" cy="2880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626511" y="4267544"/>
            <a:ext cx="2687949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626511" y="4555576"/>
            <a:ext cx="4991905" cy="288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4504258" y="1682611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60%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07219" y="2051943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</a:rPr>
              <a:t>80%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61587" y="4488273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</a:rPr>
              <a:t>95%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12261" y="4226894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56%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76245" y="3394801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70%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5766" y="2562709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40%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19083" y="3691481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</a:rPr>
              <a:t>75%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03763" y="2857709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</a:rPr>
              <a:t>65%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77823" y="5384438"/>
            <a:ext cx="1235966" cy="292388"/>
            <a:chOff x="1933023" y="4038332"/>
            <a:chExt cx="927095" cy="219291"/>
          </a:xfrm>
        </p:grpSpPr>
        <p:sp>
          <p:nvSpPr>
            <p:cNvPr id="58" name="矩形 57"/>
            <p:cNvSpPr/>
            <p:nvPr/>
          </p:nvSpPr>
          <p:spPr>
            <a:xfrm>
              <a:off x="1933023" y="4104824"/>
              <a:ext cx="368875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346449" y="4038332"/>
              <a:ext cx="513669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</a:rPr>
                <a:t>计划数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60572" y="5404957"/>
            <a:ext cx="1279795" cy="292388"/>
            <a:chOff x="3195248" y="4053721"/>
            <a:chExt cx="959971" cy="219291"/>
          </a:xfrm>
        </p:grpSpPr>
        <p:sp>
          <p:nvSpPr>
            <p:cNvPr id="59" name="矩形 58"/>
            <p:cNvSpPr/>
            <p:nvPr/>
          </p:nvSpPr>
          <p:spPr>
            <a:xfrm>
              <a:off x="3195248" y="4104824"/>
              <a:ext cx="368875" cy="14401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641550" y="4053721"/>
              <a:ext cx="513669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zh-CN" altLang="en-US" sz="1300" dirty="0">
                  <a:solidFill>
                    <a:schemeClr val="accent1"/>
                  </a:solidFill>
                </a:rPr>
                <a:t>实际数</a:t>
              </a:r>
            </a:p>
          </p:txBody>
        </p:sp>
      </p:grpSp>
      <p:pic>
        <p:nvPicPr>
          <p:cNvPr id="1026" name="Picture 2" descr="C:\Users\MDG\Desktop\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3" b="7293"/>
          <a:stretch/>
        </p:blipFill>
        <p:spPr bwMode="auto">
          <a:xfrm>
            <a:off x="7566619" y="1796819"/>
            <a:ext cx="3705380" cy="16856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G\Desktop\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8" b="9780"/>
          <a:stretch/>
        </p:blipFill>
        <p:spPr bwMode="auto">
          <a:xfrm>
            <a:off x="7574522" y="3627473"/>
            <a:ext cx="3705380" cy="17217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091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00"/>
                            </p:stCondLst>
                            <p:childTnLst>
                              <p:par>
                                <p:cTn id="10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>
            <a:stCxn id="13" idx="1"/>
          </p:cNvCxnSpPr>
          <p:nvPr/>
        </p:nvCxnSpPr>
        <p:spPr>
          <a:xfrm flipV="1">
            <a:off x="1397047" y="2032318"/>
            <a:ext cx="0" cy="291936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5" idx="1"/>
          </p:cNvCxnSpPr>
          <p:nvPr/>
        </p:nvCxnSpPr>
        <p:spPr>
          <a:xfrm flipV="1">
            <a:off x="3860999" y="2032318"/>
            <a:ext cx="0" cy="291936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6" idx="1"/>
          </p:cNvCxnSpPr>
          <p:nvPr/>
        </p:nvCxnSpPr>
        <p:spPr>
          <a:xfrm flipV="1">
            <a:off x="6324952" y="2032318"/>
            <a:ext cx="0" cy="291936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17" idx="1"/>
          </p:cNvCxnSpPr>
          <p:nvPr/>
        </p:nvCxnSpPr>
        <p:spPr>
          <a:xfrm flipV="1">
            <a:off x="8788906" y="2032318"/>
            <a:ext cx="0" cy="291936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520227" y="1988841"/>
            <a:ext cx="119677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accent1"/>
                </a:solidFill>
              </a:rPr>
              <a:t>86%</a:t>
            </a:r>
            <a:endParaRPr lang="zh-CN" altLang="en-US" sz="37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77980" y="3084177"/>
            <a:ext cx="2122068" cy="135421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63825" y="3084177"/>
            <a:ext cx="2122068" cy="135421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73887" y="3102473"/>
            <a:ext cx="2122068" cy="135421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869839" y="3084177"/>
            <a:ext cx="2122068" cy="135421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18588" y="2014393"/>
            <a:ext cx="992023" cy="69762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accent2"/>
                </a:solidFill>
              </a:rPr>
              <a:t>3</a:t>
            </a:r>
            <a:r>
              <a:rPr lang="zh-CN" altLang="en-US" sz="3700" dirty="0">
                <a:solidFill>
                  <a:schemeClr val="accent2"/>
                </a:solidFill>
              </a:rPr>
              <a:t>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82019" y="1988841"/>
            <a:ext cx="992023" cy="69762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accent3"/>
                </a:solidFill>
              </a:rPr>
              <a:t>4</a:t>
            </a:r>
            <a:r>
              <a:rPr lang="zh-CN" altLang="en-US" sz="3700" dirty="0">
                <a:solidFill>
                  <a:schemeClr val="accent3"/>
                </a:solidFill>
              </a:rPr>
              <a:t>项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38852" y="1988841"/>
            <a:ext cx="1514173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accent4"/>
                </a:solidFill>
              </a:rPr>
              <a:t>500</a:t>
            </a:r>
            <a:r>
              <a:rPr lang="zh-CN" altLang="en-US" sz="3700" dirty="0">
                <a:solidFill>
                  <a:schemeClr val="accent4"/>
                </a:solidFill>
              </a:rPr>
              <a:t>万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324953" y="4746168"/>
            <a:ext cx="2203001" cy="411024"/>
            <a:chOff x="4743736" y="3559626"/>
            <a:chExt cx="1652466" cy="308268"/>
          </a:xfrm>
        </p:grpSpPr>
        <p:sp>
          <p:nvSpPr>
            <p:cNvPr id="16" name="圆角矩形 15"/>
            <p:cNvSpPr/>
            <p:nvPr/>
          </p:nvSpPr>
          <p:spPr>
            <a:xfrm>
              <a:off x="4743736" y="3559626"/>
              <a:ext cx="1652466" cy="30826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/>
                <a:t>获奖</a:t>
              </a:r>
            </a:p>
          </p:txBody>
        </p:sp>
        <p:sp>
          <p:nvSpPr>
            <p:cNvPr id="40" name="Freeform 7"/>
            <p:cNvSpPr>
              <a:spLocks noEditPoints="1"/>
            </p:cNvSpPr>
            <p:nvPr/>
          </p:nvSpPr>
          <p:spPr bwMode="auto">
            <a:xfrm>
              <a:off x="4827829" y="3621505"/>
              <a:ext cx="198396" cy="203560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61001" y="4746168"/>
            <a:ext cx="2203001" cy="411024"/>
            <a:chOff x="2895531" y="3559626"/>
            <a:chExt cx="1652466" cy="308268"/>
          </a:xfrm>
        </p:grpSpPr>
        <p:sp>
          <p:nvSpPr>
            <p:cNvPr id="15" name="圆角矩形 14"/>
            <p:cNvSpPr/>
            <p:nvPr/>
          </p:nvSpPr>
          <p:spPr>
            <a:xfrm>
              <a:off x="2895531" y="3559626"/>
              <a:ext cx="1652466" cy="30826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/>
                <a:t>大事件</a:t>
              </a:r>
            </a:p>
          </p:txBody>
        </p:sp>
        <p:sp>
          <p:nvSpPr>
            <p:cNvPr id="43" name="Freeform 13"/>
            <p:cNvSpPr>
              <a:spLocks noEditPoints="1"/>
            </p:cNvSpPr>
            <p:nvPr/>
          </p:nvSpPr>
          <p:spPr bwMode="auto">
            <a:xfrm>
              <a:off x="2971391" y="3632825"/>
              <a:ext cx="210380" cy="170542"/>
            </a:xfrm>
            <a:custGeom>
              <a:avLst/>
              <a:gdLst>
                <a:gd name="T0" fmla="*/ 234 w 470"/>
                <a:gd name="T1" fmla="*/ 381 h 381"/>
                <a:gd name="T2" fmla="*/ 0 w 470"/>
                <a:gd name="T3" fmla="*/ 119 h 381"/>
                <a:gd name="T4" fmla="*/ 87 w 470"/>
                <a:gd name="T5" fmla="*/ 0 h 381"/>
                <a:gd name="T6" fmla="*/ 380 w 470"/>
                <a:gd name="T7" fmla="*/ 0 h 381"/>
                <a:gd name="T8" fmla="*/ 470 w 470"/>
                <a:gd name="T9" fmla="*/ 119 h 381"/>
                <a:gd name="T10" fmla="*/ 234 w 470"/>
                <a:gd name="T11" fmla="*/ 381 h 381"/>
                <a:gd name="T12" fmla="*/ 300 w 470"/>
                <a:gd name="T13" fmla="*/ 152 h 381"/>
                <a:gd name="T14" fmla="*/ 234 w 470"/>
                <a:gd name="T15" fmla="*/ 161 h 381"/>
                <a:gd name="T16" fmla="*/ 170 w 470"/>
                <a:gd name="T17" fmla="*/ 152 h 381"/>
                <a:gd name="T18" fmla="*/ 234 w 470"/>
                <a:gd name="T19" fmla="*/ 291 h 381"/>
                <a:gd name="T20" fmla="*/ 300 w 470"/>
                <a:gd name="T21" fmla="*/ 152 h 381"/>
                <a:gd name="T22" fmla="*/ 331 w 470"/>
                <a:gd name="T23" fmla="*/ 145 h 381"/>
                <a:gd name="T24" fmla="*/ 267 w 470"/>
                <a:gd name="T25" fmla="*/ 286 h 381"/>
                <a:gd name="T26" fmla="*/ 395 w 470"/>
                <a:gd name="T27" fmla="*/ 135 h 381"/>
                <a:gd name="T28" fmla="*/ 331 w 470"/>
                <a:gd name="T29" fmla="*/ 145 h 381"/>
                <a:gd name="T30" fmla="*/ 203 w 470"/>
                <a:gd name="T31" fmla="*/ 286 h 381"/>
                <a:gd name="T32" fmla="*/ 137 w 470"/>
                <a:gd name="T33" fmla="*/ 145 h 381"/>
                <a:gd name="T34" fmla="*/ 73 w 470"/>
                <a:gd name="T35" fmla="*/ 135 h 381"/>
                <a:gd name="T36" fmla="*/ 203 w 470"/>
                <a:gd name="T37" fmla="*/ 286 h 381"/>
                <a:gd name="T38" fmla="*/ 69 w 470"/>
                <a:gd name="T39" fmla="*/ 104 h 381"/>
                <a:gd name="T40" fmla="*/ 168 w 470"/>
                <a:gd name="T41" fmla="*/ 121 h 381"/>
                <a:gd name="T42" fmla="*/ 170 w 470"/>
                <a:gd name="T43" fmla="*/ 119 h 381"/>
                <a:gd name="T44" fmla="*/ 147 w 470"/>
                <a:gd name="T45" fmla="*/ 119 h 381"/>
                <a:gd name="T46" fmla="*/ 109 w 470"/>
                <a:gd name="T47" fmla="*/ 55 h 381"/>
                <a:gd name="T48" fmla="*/ 69 w 470"/>
                <a:gd name="T49" fmla="*/ 104 h 381"/>
                <a:gd name="T50" fmla="*/ 132 w 470"/>
                <a:gd name="T51" fmla="*/ 45 h 381"/>
                <a:gd name="T52" fmla="*/ 173 w 470"/>
                <a:gd name="T53" fmla="*/ 114 h 381"/>
                <a:gd name="T54" fmla="*/ 220 w 470"/>
                <a:gd name="T55" fmla="*/ 45 h 381"/>
                <a:gd name="T56" fmla="*/ 132 w 470"/>
                <a:gd name="T57" fmla="*/ 45 h 381"/>
                <a:gd name="T58" fmla="*/ 194 w 470"/>
                <a:gd name="T59" fmla="*/ 126 h 381"/>
                <a:gd name="T60" fmla="*/ 234 w 470"/>
                <a:gd name="T61" fmla="*/ 133 h 381"/>
                <a:gd name="T62" fmla="*/ 274 w 470"/>
                <a:gd name="T63" fmla="*/ 126 h 381"/>
                <a:gd name="T64" fmla="*/ 234 w 470"/>
                <a:gd name="T65" fmla="*/ 67 h 381"/>
                <a:gd name="T66" fmla="*/ 194 w 470"/>
                <a:gd name="T67" fmla="*/ 126 h 381"/>
                <a:gd name="T68" fmla="*/ 248 w 470"/>
                <a:gd name="T69" fmla="*/ 45 h 381"/>
                <a:gd name="T70" fmla="*/ 295 w 470"/>
                <a:gd name="T71" fmla="*/ 114 h 381"/>
                <a:gd name="T72" fmla="*/ 338 w 470"/>
                <a:gd name="T73" fmla="*/ 45 h 381"/>
                <a:gd name="T74" fmla="*/ 248 w 470"/>
                <a:gd name="T75" fmla="*/ 45 h 381"/>
                <a:gd name="T76" fmla="*/ 359 w 470"/>
                <a:gd name="T77" fmla="*/ 55 h 381"/>
                <a:gd name="T78" fmla="*/ 321 w 470"/>
                <a:gd name="T79" fmla="*/ 119 h 381"/>
                <a:gd name="T80" fmla="*/ 298 w 470"/>
                <a:gd name="T81" fmla="*/ 119 h 381"/>
                <a:gd name="T82" fmla="*/ 300 w 470"/>
                <a:gd name="T83" fmla="*/ 121 h 381"/>
                <a:gd name="T84" fmla="*/ 399 w 470"/>
                <a:gd name="T85" fmla="*/ 104 h 381"/>
                <a:gd name="T86" fmla="*/ 359 w 470"/>
                <a:gd name="T87" fmla="*/ 55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0" h="381">
                  <a:moveTo>
                    <a:pt x="234" y="381"/>
                  </a:moveTo>
                  <a:lnTo>
                    <a:pt x="0" y="119"/>
                  </a:lnTo>
                  <a:lnTo>
                    <a:pt x="87" y="0"/>
                  </a:lnTo>
                  <a:lnTo>
                    <a:pt x="380" y="0"/>
                  </a:lnTo>
                  <a:lnTo>
                    <a:pt x="470" y="119"/>
                  </a:lnTo>
                  <a:lnTo>
                    <a:pt x="234" y="381"/>
                  </a:lnTo>
                  <a:close/>
                  <a:moveTo>
                    <a:pt x="300" y="152"/>
                  </a:moveTo>
                  <a:lnTo>
                    <a:pt x="234" y="161"/>
                  </a:lnTo>
                  <a:lnTo>
                    <a:pt x="170" y="152"/>
                  </a:lnTo>
                  <a:lnTo>
                    <a:pt x="234" y="291"/>
                  </a:lnTo>
                  <a:lnTo>
                    <a:pt x="300" y="152"/>
                  </a:lnTo>
                  <a:close/>
                  <a:moveTo>
                    <a:pt x="331" y="145"/>
                  </a:moveTo>
                  <a:lnTo>
                    <a:pt x="267" y="286"/>
                  </a:lnTo>
                  <a:lnTo>
                    <a:pt x="395" y="135"/>
                  </a:lnTo>
                  <a:lnTo>
                    <a:pt x="331" y="145"/>
                  </a:lnTo>
                  <a:close/>
                  <a:moveTo>
                    <a:pt x="203" y="286"/>
                  </a:moveTo>
                  <a:lnTo>
                    <a:pt x="137" y="145"/>
                  </a:lnTo>
                  <a:lnTo>
                    <a:pt x="73" y="135"/>
                  </a:lnTo>
                  <a:lnTo>
                    <a:pt x="203" y="286"/>
                  </a:lnTo>
                  <a:close/>
                  <a:moveTo>
                    <a:pt x="69" y="104"/>
                  </a:moveTo>
                  <a:lnTo>
                    <a:pt x="168" y="121"/>
                  </a:lnTo>
                  <a:lnTo>
                    <a:pt x="170" y="119"/>
                  </a:lnTo>
                  <a:lnTo>
                    <a:pt x="147" y="119"/>
                  </a:lnTo>
                  <a:lnTo>
                    <a:pt x="109" y="55"/>
                  </a:lnTo>
                  <a:lnTo>
                    <a:pt x="69" y="104"/>
                  </a:lnTo>
                  <a:close/>
                  <a:moveTo>
                    <a:pt x="132" y="45"/>
                  </a:moveTo>
                  <a:lnTo>
                    <a:pt x="173" y="114"/>
                  </a:lnTo>
                  <a:lnTo>
                    <a:pt x="220" y="45"/>
                  </a:lnTo>
                  <a:lnTo>
                    <a:pt x="132" y="45"/>
                  </a:lnTo>
                  <a:close/>
                  <a:moveTo>
                    <a:pt x="194" y="126"/>
                  </a:moveTo>
                  <a:lnTo>
                    <a:pt x="234" y="133"/>
                  </a:lnTo>
                  <a:lnTo>
                    <a:pt x="274" y="126"/>
                  </a:lnTo>
                  <a:lnTo>
                    <a:pt x="234" y="67"/>
                  </a:lnTo>
                  <a:lnTo>
                    <a:pt x="194" y="126"/>
                  </a:lnTo>
                  <a:close/>
                  <a:moveTo>
                    <a:pt x="248" y="45"/>
                  </a:moveTo>
                  <a:lnTo>
                    <a:pt x="295" y="114"/>
                  </a:lnTo>
                  <a:lnTo>
                    <a:pt x="338" y="45"/>
                  </a:lnTo>
                  <a:lnTo>
                    <a:pt x="248" y="45"/>
                  </a:lnTo>
                  <a:close/>
                  <a:moveTo>
                    <a:pt x="359" y="55"/>
                  </a:moveTo>
                  <a:lnTo>
                    <a:pt x="321" y="119"/>
                  </a:lnTo>
                  <a:lnTo>
                    <a:pt x="298" y="119"/>
                  </a:lnTo>
                  <a:lnTo>
                    <a:pt x="300" y="121"/>
                  </a:lnTo>
                  <a:lnTo>
                    <a:pt x="399" y="104"/>
                  </a:lnTo>
                  <a:lnTo>
                    <a:pt x="359" y="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97048" y="4746168"/>
            <a:ext cx="2203001" cy="411024"/>
            <a:chOff x="1047326" y="3559626"/>
            <a:chExt cx="1652466" cy="308268"/>
          </a:xfrm>
        </p:grpSpPr>
        <p:sp>
          <p:nvSpPr>
            <p:cNvPr id="13" name="圆角矩形 12"/>
            <p:cNvSpPr/>
            <p:nvPr/>
          </p:nvSpPr>
          <p:spPr>
            <a:xfrm>
              <a:off x="1047326" y="3559626"/>
              <a:ext cx="1652466" cy="3082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/>
                <a:t>计划完成情况</a:t>
              </a:r>
            </a:p>
          </p:txBody>
        </p:sp>
        <p:sp>
          <p:nvSpPr>
            <p:cNvPr id="46" name="Freeform 18"/>
            <p:cNvSpPr>
              <a:spLocks noEditPoints="1"/>
            </p:cNvSpPr>
            <p:nvPr/>
          </p:nvSpPr>
          <p:spPr bwMode="auto">
            <a:xfrm>
              <a:off x="1130198" y="3600747"/>
              <a:ext cx="215851" cy="212145"/>
            </a:xfrm>
            <a:custGeom>
              <a:avLst/>
              <a:gdLst>
                <a:gd name="T0" fmla="*/ 197 w 197"/>
                <a:gd name="T1" fmla="*/ 95 h 194"/>
                <a:gd name="T2" fmla="*/ 138 w 197"/>
                <a:gd name="T3" fmla="*/ 89 h 194"/>
                <a:gd name="T4" fmla="*/ 100 w 197"/>
                <a:gd name="T5" fmla="*/ 76 h 194"/>
                <a:gd name="T6" fmla="*/ 100 w 197"/>
                <a:gd name="T7" fmla="*/ 172 h 194"/>
                <a:gd name="T8" fmla="*/ 84 w 197"/>
                <a:gd name="T9" fmla="*/ 172 h 194"/>
                <a:gd name="T10" fmla="*/ 84 w 197"/>
                <a:gd name="T11" fmla="*/ 0 h 194"/>
                <a:gd name="T12" fmla="*/ 100 w 197"/>
                <a:gd name="T13" fmla="*/ 0 h 194"/>
                <a:gd name="T14" fmla="*/ 100 w 197"/>
                <a:gd name="T15" fmla="*/ 10 h 194"/>
                <a:gd name="T16" fmla="*/ 138 w 197"/>
                <a:gd name="T17" fmla="*/ 23 h 194"/>
                <a:gd name="T18" fmla="*/ 197 w 197"/>
                <a:gd name="T19" fmla="*/ 30 h 194"/>
                <a:gd name="T20" fmla="*/ 178 w 197"/>
                <a:gd name="T21" fmla="*/ 63 h 194"/>
                <a:gd name="T22" fmla="*/ 197 w 197"/>
                <a:gd name="T23" fmla="*/ 95 h 194"/>
                <a:gd name="T24" fmla="*/ 25 w 197"/>
                <a:gd name="T25" fmla="*/ 164 h 194"/>
                <a:gd name="T26" fmla="*/ 92 w 197"/>
                <a:gd name="T27" fmla="*/ 184 h 194"/>
                <a:gd name="T28" fmla="*/ 160 w 197"/>
                <a:gd name="T29" fmla="*/ 164 h 194"/>
                <a:gd name="T30" fmla="*/ 120 w 197"/>
                <a:gd name="T31" fmla="*/ 147 h 194"/>
                <a:gd name="T32" fmla="*/ 121 w 197"/>
                <a:gd name="T33" fmla="*/ 136 h 194"/>
                <a:gd name="T34" fmla="*/ 185 w 197"/>
                <a:gd name="T35" fmla="*/ 164 h 194"/>
                <a:gd name="T36" fmla="*/ 92 w 197"/>
                <a:gd name="T37" fmla="*/ 194 h 194"/>
                <a:gd name="T38" fmla="*/ 0 w 197"/>
                <a:gd name="T39" fmla="*/ 164 h 194"/>
                <a:gd name="T40" fmla="*/ 63 w 197"/>
                <a:gd name="T41" fmla="*/ 136 h 194"/>
                <a:gd name="T42" fmla="*/ 64 w 197"/>
                <a:gd name="T43" fmla="*/ 147 h 194"/>
                <a:gd name="T44" fmla="*/ 25 w 197"/>
                <a:gd name="T45" fmla="*/ 1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94">
                  <a:moveTo>
                    <a:pt x="197" y="95"/>
                  </a:moveTo>
                  <a:cubicBezTo>
                    <a:pt x="197" y="95"/>
                    <a:pt x="164" y="89"/>
                    <a:pt x="138" y="89"/>
                  </a:cubicBezTo>
                  <a:cubicBezTo>
                    <a:pt x="112" y="89"/>
                    <a:pt x="100" y="76"/>
                    <a:pt x="100" y="76"/>
                  </a:cubicBezTo>
                  <a:cubicBezTo>
                    <a:pt x="100" y="172"/>
                    <a:pt x="100" y="172"/>
                    <a:pt x="100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12" y="23"/>
                    <a:pt x="138" y="23"/>
                  </a:cubicBezTo>
                  <a:cubicBezTo>
                    <a:pt x="164" y="23"/>
                    <a:pt x="197" y="30"/>
                    <a:pt x="197" y="30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97" y="95"/>
                  </a:lnTo>
                  <a:close/>
                  <a:moveTo>
                    <a:pt x="25" y="164"/>
                  </a:moveTo>
                  <a:cubicBezTo>
                    <a:pt x="25" y="175"/>
                    <a:pt x="59" y="184"/>
                    <a:pt x="92" y="184"/>
                  </a:cubicBezTo>
                  <a:cubicBezTo>
                    <a:pt x="126" y="184"/>
                    <a:pt x="160" y="175"/>
                    <a:pt x="160" y="164"/>
                  </a:cubicBezTo>
                  <a:cubicBezTo>
                    <a:pt x="160" y="157"/>
                    <a:pt x="142" y="150"/>
                    <a:pt x="120" y="147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8" y="140"/>
                    <a:pt x="185" y="151"/>
                    <a:pt x="185" y="164"/>
                  </a:cubicBezTo>
                  <a:cubicBezTo>
                    <a:pt x="185" y="181"/>
                    <a:pt x="144" y="194"/>
                    <a:pt x="92" y="194"/>
                  </a:cubicBezTo>
                  <a:cubicBezTo>
                    <a:pt x="41" y="194"/>
                    <a:pt x="0" y="181"/>
                    <a:pt x="0" y="164"/>
                  </a:cubicBezTo>
                  <a:cubicBezTo>
                    <a:pt x="0" y="151"/>
                    <a:pt x="26" y="140"/>
                    <a:pt x="63" y="13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42" y="150"/>
                    <a:pt x="25" y="157"/>
                    <a:pt x="2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88907" y="4746168"/>
            <a:ext cx="2203001" cy="411024"/>
            <a:chOff x="6591942" y="3559626"/>
            <a:chExt cx="1652466" cy="308268"/>
          </a:xfrm>
        </p:grpSpPr>
        <p:sp>
          <p:nvSpPr>
            <p:cNvPr id="17" name="圆角矩形 16"/>
            <p:cNvSpPr/>
            <p:nvPr/>
          </p:nvSpPr>
          <p:spPr>
            <a:xfrm>
              <a:off x="6591942" y="3559626"/>
              <a:ext cx="1652466" cy="30826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/>
                <a:t>销售额</a:t>
              </a:r>
            </a:p>
          </p:txBody>
        </p:sp>
        <p:sp>
          <p:nvSpPr>
            <p:cNvPr id="49" name="Freeform 23"/>
            <p:cNvSpPr>
              <a:spLocks noEditPoints="1"/>
            </p:cNvSpPr>
            <p:nvPr/>
          </p:nvSpPr>
          <p:spPr bwMode="auto">
            <a:xfrm>
              <a:off x="6694478" y="3616112"/>
              <a:ext cx="153946" cy="203968"/>
            </a:xfrm>
            <a:custGeom>
              <a:avLst/>
              <a:gdLst>
                <a:gd name="T0" fmla="*/ 9 w 151"/>
                <a:gd name="T1" fmla="*/ 0 h 200"/>
                <a:gd name="T2" fmla="*/ 0 w 151"/>
                <a:gd name="T3" fmla="*/ 191 h 200"/>
                <a:gd name="T4" fmla="*/ 142 w 151"/>
                <a:gd name="T5" fmla="*/ 200 h 200"/>
                <a:gd name="T6" fmla="*/ 151 w 151"/>
                <a:gd name="T7" fmla="*/ 10 h 200"/>
                <a:gd name="T8" fmla="*/ 50 w 151"/>
                <a:gd name="T9" fmla="*/ 161 h 200"/>
                <a:gd name="T10" fmla="*/ 29 w 151"/>
                <a:gd name="T11" fmla="*/ 165 h 200"/>
                <a:gd name="T12" fmla="*/ 24 w 151"/>
                <a:gd name="T13" fmla="*/ 152 h 200"/>
                <a:gd name="T14" fmla="*/ 46 w 151"/>
                <a:gd name="T15" fmla="*/ 148 h 200"/>
                <a:gd name="T16" fmla="*/ 50 w 151"/>
                <a:gd name="T17" fmla="*/ 161 h 200"/>
                <a:gd name="T18" fmla="*/ 46 w 151"/>
                <a:gd name="T19" fmla="*/ 137 h 200"/>
                <a:gd name="T20" fmla="*/ 24 w 151"/>
                <a:gd name="T21" fmla="*/ 133 h 200"/>
                <a:gd name="T22" fmla="*/ 29 w 151"/>
                <a:gd name="T23" fmla="*/ 120 h 200"/>
                <a:gd name="T24" fmla="*/ 50 w 151"/>
                <a:gd name="T25" fmla="*/ 124 h 200"/>
                <a:gd name="T26" fmla="*/ 50 w 151"/>
                <a:gd name="T27" fmla="*/ 105 h 200"/>
                <a:gd name="T28" fmla="*/ 29 w 151"/>
                <a:gd name="T29" fmla="*/ 109 h 200"/>
                <a:gd name="T30" fmla="*/ 24 w 151"/>
                <a:gd name="T31" fmla="*/ 96 h 200"/>
                <a:gd name="T32" fmla="*/ 46 w 151"/>
                <a:gd name="T33" fmla="*/ 92 h 200"/>
                <a:gd name="T34" fmla="*/ 50 w 151"/>
                <a:gd name="T35" fmla="*/ 105 h 200"/>
                <a:gd name="T36" fmla="*/ 83 w 151"/>
                <a:gd name="T37" fmla="*/ 165 h 200"/>
                <a:gd name="T38" fmla="*/ 63 w 151"/>
                <a:gd name="T39" fmla="*/ 161 h 200"/>
                <a:gd name="T40" fmla="*/ 67 w 151"/>
                <a:gd name="T41" fmla="*/ 148 h 200"/>
                <a:gd name="T42" fmla="*/ 88 w 151"/>
                <a:gd name="T43" fmla="*/ 152 h 200"/>
                <a:gd name="T44" fmla="*/ 88 w 151"/>
                <a:gd name="T45" fmla="*/ 133 h 200"/>
                <a:gd name="T46" fmla="*/ 67 w 151"/>
                <a:gd name="T47" fmla="*/ 137 h 200"/>
                <a:gd name="T48" fmla="*/ 63 w 151"/>
                <a:gd name="T49" fmla="*/ 124 h 200"/>
                <a:gd name="T50" fmla="*/ 83 w 151"/>
                <a:gd name="T51" fmla="*/ 120 h 200"/>
                <a:gd name="T52" fmla="*/ 88 w 151"/>
                <a:gd name="T53" fmla="*/ 133 h 200"/>
                <a:gd name="T54" fmla="*/ 83 w 151"/>
                <a:gd name="T55" fmla="*/ 109 h 200"/>
                <a:gd name="T56" fmla="*/ 63 w 151"/>
                <a:gd name="T57" fmla="*/ 105 h 200"/>
                <a:gd name="T58" fmla="*/ 67 w 151"/>
                <a:gd name="T59" fmla="*/ 92 h 200"/>
                <a:gd name="T60" fmla="*/ 88 w 151"/>
                <a:gd name="T61" fmla="*/ 96 h 200"/>
                <a:gd name="T62" fmla="*/ 128 w 151"/>
                <a:gd name="T63" fmla="*/ 161 h 200"/>
                <a:gd name="T64" fmla="*/ 104 w 151"/>
                <a:gd name="T65" fmla="*/ 164 h 200"/>
                <a:gd name="T66" fmla="*/ 99 w 151"/>
                <a:gd name="T67" fmla="*/ 152 h 200"/>
                <a:gd name="T68" fmla="*/ 123 w 151"/>
                <a:gd name="T69" fmla="*/ 148 h 200"/>
                <a:gd name="T70" fmla="*/ 128 w 151"/>
                <a:gd name="T71" fmla="*/ 161 h 200"/>
                <a:gd name="T72" fmla="*/ 123 w 151"/>
                <a:gd name="T73" fmla="*/ 136 h 200"/>
                <a:gd name="T74" fmla="*/ 99 w 151"/>
                <a:gd name="T75" fmla="*/ 133 h 200"/>
                <a:gd name="T76" fmla="*/ 104 w 151"/>
                <a:gd name="T77" fmla="*/ 120 h 200"/>
                <a:gd name="T78" fmla="*/ 128 w 151"/>
                <a:gd name="T79" fmla="*/ 124 h 200"/>
                <a:gd name="T80" fmla="*/ 128 w 151"/>
                <a:gd name="T81" fmla="*/ 105 h 200"/>
                <a:gd name="T82" fmla="*/ 104 w 151"/>
                <a:gd name="T83" fmla="*/ 108 h 200"/>
                <a:gd name="T84" fmla="*/ 99 w 151"/>
                <a:gd name="T85" fmla="*/ 96 h 200"/>
                <a:gd name="T86" fmla="*/ 123 w 151"/>
                <a:gd name="T87" fmla="*/ 92 h 200"/>
                <a:gd name="T88" fmla="*/ 128 w 151"/>
                <a:gd name="T89" fmla="*/ 105 h 200"/>
                <a:gd name="T90" fmla="*/ 103 w 151"/>
                <a:gd name="T91" fmla="*/ 72 h 200"/>
                <a:gd name="T92" fmla="*/ 103 w 151"/>
                <a:gd name="T93" fmla="*/ 56 h 200"/>
                <a:gd name="T94" fmla="*/ 130 w 151"/>
                <a:gd name="T95" fmla="*/ 63 h 200"/>
                <a:gd name="T96" fmla="*/ 136 w 151"/>
                <a:gd name="T97" fmla="*/ 42 h 200"/>
                <a:gd name="T98" fmla="*/ 22 w 151"/>
                <a:gd name="T99" fmla="*/ 48 h 200"/>
                <a:gd name="T100" fmla="*/ 16 w 151"/>
                <a:gd name="T101" fmla="*/ 23 h 200"/>
                <a:gd name="T102" fmla="*/ 129 w 151"/>
                <a:gd name="T103" fmla="*/ 16 h 200"/>
                <a:gd name="T104" fmla="*/ 136 w 151"/>
                <a:gd name="T105" fmla="*/ 42 h 200"/>
                <a:gd name="T106" fmla="*/ 120 w 151"/>
                <a:gd name="T107" fmla="*/ 23 h 200"/>
                <a:gd name="T108" fmla="*/ 124 w 151"/>
                <a:gd name="T109" fmla="*/ 45 h 200"/>
                <a:gd name="T110" fmla="*/ 127 w 151"/>
                <a:gd name="T111" fmla="*/ 2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" h="200">
                  <a:moveTo>
                    <a:pt x="14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6"/>
                    <a:pt x="4" y="200"/>
                    <a:pt x="9" y="200"/>
                  </a:cubicBezTo>
                  <a:cubicBezTo>
                    <a:pt x="142" y="200"/>
                    <a:pt x="142" y="200"/>
                    <a:pt x="142" y="200"/>
                  </a:cubicBezTo>
                  <a:cubicBezTo>
                    <a:pt x="147" y="200"/>
                    <a:pt x="151" y="196"/>
                    <a:pt x="151" y="191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1" y="4"/>
                    <a:pt x="147" y="0"/>
                    <a:pt x="142" y="0"/>
                  </a:cubicBezTo>
                  <a:close/>
                  <a:moveTo>
                    <a:pt x="50" y="161"/>
                  </a:moveTo>
                  <a:cubicBezTo>
                    <a:pt x="50" y="163"/>
                    <a:pt x="48" y="165"/>
                    <a:pt x="46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6" y="165"/>
                    <a:pt x="24" y="163"/>
                    <a:pt x="24" y="161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150"/>
                    <a:pt x="26" y="148"/>
                    <a:pt x="29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8" y="148"/>
                    <a:pt x="50" y="150"/>
                    <a:pt x="50" y="152"/>
                  </a:cubicBezTo>
                  <a:lnTo>
                    <a:pt x="50" y="161"/>
                  </a:lnTo>
                  <a:close/>
                  <a:moveTo>
                    <a:pt x="50" y="133"/>
                  </a:moveTo>
                  <a:cubicBezTo>
                    <a:pt x="50" y="135"/>
                    <a:pt x="48" y="137"/>
                    <a:pt x="46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6" y="137"/>
                    <a:pt x="24" y="135"/>
                    <a:pt x="24" y="133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2"/>
                    <a:pt x="26" y="120"/>
                    <a:pt x="29" y="12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0"/>
                    <a:pt x="50" y="122"/>
                    <a:pt x="50" y="124"/>
                  </a:cubicBezTo>
                  <a:lnTo>
                    <a:pt x="50" y="133"/>
                  </a:lnTo>
                  <a:close/>
                  <a:moveTo>
                    <a:pt x="50" y="105"/>
                  </a:moveTo>
                  <a:cubicBezTo>
                    <a:pt x="50" y="107"/>
                    <a:pt x="48" y="109"/>
                    <a:pt x="4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6" y="109"/>
                    <a:pt x="24" y="107"/>
                    <a:pt x="24" y="105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94"/>
                    <a:pt x="26" y="92"/>
                    <a:pt x="29" y="92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8" y="92"/>
                    <a:pt x="50" y="94"/>
                    <a:pt x="50" y="96"/>
                  </a:cubicBezTo>
                  <a:lnTo>
                    <a:pt x="50" y="105"/>
                  </a:lnTo>
                  <a:close/>
                  <a:moveTo>
                    <a:pt x="88" y="161"/>
                  </a:moveTo>
                  <a:cubicBezTo>
                    <a:pt x="88" y="163"/>
                    <a:pt x="86" y="165"/>
                    <a:pt x="83" y="165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65" y="165"/>
                    <a:pt x="63" y="163"/>
                    <a:pt x="63" y="161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50"/>
                    <a:pt x="65" y="148"/>
                    <a:pt x="67" y="14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6" y="148"/>
                    <a:pt x="88" y="150"/>
                    <a:pt x="88" y="152"/>
                  </a:cubicBezTo>
                  <a:lnTo>
                    <a:pt x="88" y="161"/>
                  </a:lnTo>
                  <a:close/>
                  <a:moveTo>
                    <a:pt x="88" y="133"/>
                  </a:moveTo>
                  <a:cubicBezTo>
                    <a:pt x="88" y="135"/>
                    <a:pt x="86" y="137"/>
                    <a:pt x="83" y="137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5" y="137"/>
                    <a:pt x="63" y="135"/>
                    <a:pt x="63" y="133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2"/>
                    <a:pt x="65" y="120"/>
                    <a:pt x="67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6" y="120"/>
                    <a:pt x="88" y="122"/>
                    <a:pt x="88" y="124"/>
                  </a:cubicBezTo>
                  <a:lnTo>
                    <a:pt x="88" y="133"/>
                  </a:lnTo>
                  <a:close/>
                  <a:moveTo>
                    <a:pt x="88" y="105"/>
                  </a:moveTo>
                  <a:cubicBezTo>
                    <a:pt x="88" y="107"/>
                    <a:pt x="86" y="109"/>
                    <a:pt x="83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5" y="109"/>
                    <a:pt x="63" y="107"/>
                    <a:pt x="63" y="105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4"/>
                    <a:pt x="65" y="92"/>
                    <a:pt x="67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6" y="92"/>
                    <a:pt x="88" y="94"/>
                    <a:pt x="88" y="96"/>
                  </a:cubicBezTo>
                  <a:lnTo>
                    <a:pt x="88" y="105"/>
                  </a:lnTo>
                  <a:close/>
                  <a:moveTo>
                    <a:pt x="128" y="161"/>
                  </a:moveTo>
                  <a:cubicBezTo>
                    <a:pt x="128" y="163"/>
                    <a:pt x="125" y="164"/>
                    <a:pt x="123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2" y="164"/>
                    <a:pt x="99" y="163"/>
                    <a:pt x="99" y="161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0"/>
                    <a:pt x="102" y="148"/>
                    <a:pt x="10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5" y="148"/>
                    <a:pt x="128" y="150"/>
                    <a:pt x="128" y="152"/>
                  </a:cubicBezTo>
                  <a:lnTo>
                    <a:pt x="128" y="161"/>
                  </a:lnTo>
                  <a:close/>
                  <a:moveTo>
                    <a:pt x="128" y="133"/>
                  </a:moveTo>
                  <a:cubicBezTo>
                    <a:pt x="128" y="135"/>
                    <a:pt x="125" y="136"/>
                    <a:pt x="123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2" y="136"/>
                    <a:pt x="99" y="135"/>
                    <a:pt x="99" y="13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2"/>
                    <a:pt x="102" y="120"/>
                    <a:pt x="104" y="120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5" y="120"/>
                    <a:pt x="128" y="122"/>
                    <a:pt x="128" y="124"/>
                  </a:cubicBezTo>
                  <a:lnTo>
                    <a:pt x="128" y="133"/>
                  </a:lnTo>
                  <a:close/>
                  <a:moveTo>
                    <a:pt x="128" y="105"/>
                  </a:moveTo>
                  <a:cubicBezTo>
                    <a:pt x="128" y="107"/>
                    <a:pt x="125" y="108"/>
                    <a:pt x="12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2" y="108"/>
                    <a:pt x="99" y="107"/>
                    <a:pt x="99" y="105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4"/>
                    <a:pt x="102" y="92"/>
                    <a:pt x="104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5" y="92"/>
                    <a:pt x="128" y="94"/>
                    <a:pt x="128" y="96"/>
                  </a:cubicBezTo>
                  <a:lnTo>
                    <a:pt x="128" y="105"/>
                  </a:lnTo>
                  <a:close/>
                  <a:moveTo>
                    <a:pt x="126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0" y="72"/>
                    <a:pt x="99" y="67"/>
                    <a:pt x="99" y="63"/>
                  </a:cubicBezTo>
                  <a:cubicBezTo>
                    <a:pt x="99" y="60"/>
                    <a:pt x="100" y="56"/>
                    <a:pt x="103" y="56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8" y="56"/>
                    <a:pt x="130" y="60"/>
                    <a:pt x="130" y="63"/>
                  </a:cubicBezTo>
                  <a:cubicBezTo>
                    <a:pt x="130" y="67"/>
                    <a:pt x="128" y="72"/>
                    <a:pt x="126" y="72"/>
                  </a:cubicBezTo>
                  <a:close/>
                  <a:moveTo>
                    <a:pt x="136" y="42"/>
                  </a:moveTo>
                  <a:cubicBezTo>
                    <a:pt x="136" y="45"/>
                    <a:pt x="133" y="48"/>
                    <a:pt x="129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9" y="48"/>
                    <a:pt x="16" y="45"/>
                    <a:pt x="16" y="4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9"/>
                    <a:pt x="19" y="16"/>
                    <a:pt x="22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33" y="16"/>
                    <a:pt x="136" y="19"/>
                    <a:pt x="136" y="23"/>
                  </a:cubicBezTo>
                  <a:lnTo>
                    <a:pt x="136" y="42"/>
                  </a:lnTo>
                  <a:close/>
                  <a:moveTo>
                    <a:pt x="124" y="20"/>
                  </a:moveTo>
                  <a:cubicBezTo>
                    <a:pt x="122" y="20"/>
                    <a:pt x="120" y="21"/>
                    <a:pt x="120" y="2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4"/>
                    <a:pt x="122" y="45"/>
                    <a:pt x="124" y="45"/>
                  </a:cubicBezTo>
                  <a:cubicBezTo>
                    <a:pt x="126" y="45"/>
                    <a:pt x="127" y="44"/>
                    <a:pt x="127" y="4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1"/>
                    <a:pt x="126" y="20"/>
                    <a:pt x="124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32745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4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2047" y="1127259"/>
            <a:ext cx="2687946" cy="1721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098" y="2979487"/>
            <a:ext cx="2687950" cy="168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2047" y="4773149"/>
            <a:ext cx="2687949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008100" y="1125493"/>
            <a:ext cx="2687949" cy="1728192"/>
            <a:chOff x="4211960" y="843558"/>
            <a:chExt cx="2016224" cy="1296144"/>
          </a:xfrm>
        </p:grpSpPr>
        <p:sp>
          <p:nvSpPr>
            <p:cNvPr id="7" name="矩形 6"/>
            <p:cNvSpPr/>
            <p:nvPr/>
          </p:nvSpPr>
          <p:spPr>
            <a:xfrm>
              <a:off x="4211960" y="843558"/>
              <a:ext cx="2016224" cy="129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92121" y="843558"/>
              <a:ext cx="653148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83968" y="1419622"/>
              <a:ext cx="1800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</a:rPr>
                <a:t>单击此处添加图片说明文本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92047" y="2949696"/>
            <a:ext cx="2687949" cy="1732392"/>
            <a:chOff x="6300192" y="2211710"/>
            <a:chExt cx="2016224" cy="1299294"/>
          </a:xfrm>
        </p:grpSpPr>
        <p:sp>
          <p:nvSpPr>
            <p:cNvPr id="11" name="矩形 10"/>
            <p:cNvSpPr/>
            <p:nvPr/>
          </p:nvSpPr>
          <p:spPr>
            <a:xfrm>
              <a:off x="6300192" y="2214860"/>
              <a:ext cx="2016224" cy="1296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00192" y="2211710"/>
              <a:ext cx="653148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00192" y="2790924"/>
              <a:ext cx="1800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</a:rPr>
                <a:t>单击此处添加图片说明文本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08100" y="4773149"/>
            <a:ext cx="2687949" cy="1728192"/>
            <a:chOff x="4211960" y="3651870"/>
            <a:chExt cx="2016224" cy="1296144"/>
          </a:xfrm>
        </p:grpSpPr>
        <p:sp>
          <p:nvSpPr>
            <p:cNvPr id="15" name="矩形 14"/>
            <p:cNvSpPr/>
            <p:nvPr/>
          </p:nvSpPr>
          <p:spPr>
            <a:xfrm>
              <a:off x="4211960" y="3651870"/>
              <a:ext cx="2016224" cy="129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11960" y="3651870"/>
              <a:ext cx="653148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03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19972" y="4283467"/>
              <a:ext cx="1800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</a:rPr>
                <a:t>单击此处添加图片说明文本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055982" y="1920065"/>
            <a:ext cx="116952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5982" y="2412508"/>
            <a:ext cx="4415916" cy="86177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单击此处添加段落文本，单击此处添加段落文本，单击此处添加段落文本，单击此处添加段落文本，单击此处添加段落文本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5982" y="4068693"/>
            <a:ext cx="116952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5982" y="4561136"/>
            <a:ext cx="4415916" cy="86177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单击此处添加段落文本，单击此处添加段落文本，单击此处添加段落文本，单击此处添加段落文本，单击此处添加段落文本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50993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2"/>
          <p:cNvSpPr/>
          <p:nvPr/>
        </p:nvSpPr>
        <p:spPr>
          <a:xfrm>
            <a:off x="7921019" y="0"/>
            <a:ext cx="4270188" cy="68580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6" name="Rectangle 4"/>
          <p:cNvSpPr/>
          <p:nvPr/>
        </p:nvSpPr>
        <p:spPr>
          <a:xfrm>
            <a:off x="7921019" y="1537746"/>
            <a:ext cx="2746386" cy="18288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8"/>
          <p:cNvSpPr/>
          <p:nvPr/>
        </p:nvSpPr>
        <p:spPr>
          <a:xfrm>
            <a:off x="1219835" y="1537746"/>
            <a:ext cx="6701184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8393609" y="1979776"/>
            <a:ext cx="1825349" cy="98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点击此处添加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关键词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1219837" y="4213596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4556549" y="4213596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1219837" y="5114683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4556549" y="5114683"/>
            <a:ext cx="283303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在此录入上述图表的综合描述说明，在此录入说明。</a:t>
            </a: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1219837" y="3695114"/>
            <a:ext cx="6275920" cy="3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右键点击图片选择设置图片格式可直接替换图片，点击输入文字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1592109" y="1920517"/>
            <a:ext cx="1063118" cy="1063256"/>
            <a:chOff x="1522613" y="1982971"/>
            <a:chExt cx="1063256" cy="1063256"/>
          </a:xfrm>
          <a:solidFill>
            <a:schemeClr val="accent3"/>
          </a:solidFill>
        </p:grpSpPr>
        <p:sp>
          <p:nvSpPr>
            <p:cNvPr id="77" name="Oval 9"/>
            <p:cNvSpPr/>
            <p:nvPr/>
          </p:nvSpPr>
          <p:spPr>
            <a:xfrm>
              <a:off x="152261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1796945" y="2299599"/>
              <a:ext cx="514592" cy="430001"/>
            </a:xfrm>
            <a:custGeom>
              <a:avLst/>
              <a:gdLst>
                <a:gd name="connsiteX0" fmla="*/ 259777 w 514592"/>
                <a:gd name="connsiteY0" fmla="*/ 74012 h 430001"/>
                <a:gd name="connsiteX1" fmla="*/ 328031 w 514592"/>
                <a:gd name="connsiteY1" fmla="*/ 276499 h 430001"/>
                <a:gd name="connsiteX2" fmla="*/ 384910 w 514592"/>
                <a:gd name="connsiteY2" fmla="*/ 139991 h 430001"/>
                <a:gd name="connsiteX3" fmla="*/ 437238 w 514592"/>
                <a:gd name="connsiteY3" fmla="*/ 262849 h 430001"/>
                <a:gd name="connsiteX4" fmla="*/ 409936 w 514592"/>
                <a:gd name="connsiteY4" fmla="*/ 267399 h 430001"/>
                <a:gd name="connsiteX5" fmla="*/ 384910 w 514592"/>
                <a:gd name="connsiteY5" fmla="*/ 208245 h 430001"/>
                <a:gd name="connsiteX6" fmla="*/ 325756 w 514592"/>
                <a:gd name="connsiteY6" fmla="*/ 353854 h 430001"/>
                <a:gd name="connsiteX7" fmla="*/ 257502 w 514592"/>
                <a:gd name="connsiteY7" fmla="*/ 146817 h 430001"/>
                <a:gd name="connsiteX8" fmla="*/ 193798 w 514592"/>
                <a:gd name="connsiteY8" fmla="*/ 283325 h 430001"/>
                <a:gd name="connsiteX9" fmla="*/ 139195 w 514592"/>
                <a:gd name="connsiteY9" fmla="*/ 219621 h 430001"/>
                <a:gd name="connsiteX10" fmla="*/ 102793 w 514592"/>
                <a:gd name="connsiteY10" fmla="*/ 244647 h 430001"/>
                <a:gd name="connsiteX11" fmla="*/ 93692 w 514592"/>
                <a:gd name="connsiteY11" fmla="*/ 251473 h 430001"/>
                <a:gd name="connsiteX12" fmla="*/ 75491 w 514592"/>
                <a:gd name="connsiteY12" fmla="*/ 237822 h 430001"/>
                <a:gd name="connsiteX13" fmla="*/ 146020 w 514592"/>
                <a:gd name="connsiteY13" fmla="*/ 187769 h 430001"/>
                <a:gd name="connsiteX14" fmla="*/ 186973 w 514592"/>
                <a:gd name="connsiteY14" fmla="*/ 237822 h 430001"/>
                <a:gd name="connsiteX15" fmla="*/ 48986 w 514592"/>
                <a:gd name="connsiteY15" fmla="*/ 48986 h 430001"/>
                <a:gd name="connsiteX16" fmla="*/ 48986 w 514592"/>
                <a:gd name="connsiteY16" fmla="*/ 381015 h 430001"/>
                <a:gd name="connsiteX17" fmla="*/ 465606 w 514592"/>
                <a:gd name="connsiteY17" fmla="*/ 381015 h 430001"/>
                <a:gd name="connsiteX18" fmla="*/ 465606 w 514592"/>
                <a:gd name="connsiteY18" fmla="*/ 48986 h 430001"/>
                <a:gd name="connsiteX19" fmla="*/ 0 w 514592"/>
                <a:gd name="connsiteY19" fmla="*/ 0 h 430001"/>
                <a:gd name="connsiteX20" fmla="*/ 514592 w 514592"/>
                <a:gd name="connsiteY20" fmla="*/ 0 h 430001"/>
                <a:gd name="connsiteX21" fmla="*/ 514592 w 514592"/>
                <a:gd name="connsiteY21" fmla="*/ 430001 h 430001"/>
                <a:gd name="connsiteX22" fmla="*/ 0 w 514592"/>
                <a:gd name="connsiteY22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592" h="430001">
                  <a:moveTo>
                    <a:pt x="259777" y="74012"/>
                  </a:moveTo>
                  <a:lnTo>
                    <a:pt x="328031" y="276499"/>
                  </a:lnTo>
                  <a:lnTo>
                    <a:pt x="384910" y="139991"/>
                  </a:lnTo>
                  <a:lnTo>
                    <a:pt x="437238" y="262849"/>
                  </a:lnTo>
                  <a:lnTo>
                    <a:pt x="409936" y="267399"/>
                  </a:lnTo>
                  <a:lnTo>
                    <a:pt x="384910" y="208245"/>
                  </a:lnTo>
                  <a:lnTo>
                    <a:pt x="325756" y="353854"/>
                  </a:lnTo>
                  <a:lnTo>
                    <a:pt x="257502" y="146817"/>
                  </a:lnTo>
                  <a:lnTo>
                    <a:pt x="193798" y="283325"/>
                  </a:lnTo>
                  <a:lnTo>
                    <a:pt x="139195" y="219621"/>
                  </a:lnTo>
                  <a:lnTo>
                    <a:pt x="102793" y="244647"/>
                  </a:lnTo>
                  <a:lnTo>
                    <a:pt x="93692" y="251473"/>
                  </a:lnTo>
                  <a:lnTo>
                    <a:pt x="75491" y="237822"/>
                  </a:lnTo>
                  <a:lnTo>
                    <a:pt x="146020" y="187769"/>
                  </a:lnTo>
                  <a:lnTo>
                    <a:pt x="186973" y="237822"/>
                  </a:lnTo>
                  <a:close/>
                  <a:moveTo>
                    <a:pt x="48986" y="48986"/>
                  </a:moveTo>
                  <a:lnTo>
                    <a:pt x="48986" y="381015"/>
                  </a:lnTo>
                  <a:lnTo>
                    <a:pt x="465606" y="381015"/>
                  </a:lnTo>
                  <a:lnTo>
                    <a:pt x="465606" y="48986"/>
                  </a:lnTo>
                  <a:close/>
                  <a:moveTo>
                    <a:pt x="0" y="0"/>
                  </a:moveTo>
                  <a:lnTo>
                    <a:pt x="514592" y="0"/>
                  </a:lnTo>
                  <a:lnTo>
                    <a:pt x="514592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485628" y="1920517"/>
            <a:ext cx="1063118" cy="1063256"/>
            <a:chOff x="6448853" y="1982971"/>
            <a:chExt cx="1063256" cy="1063256"/>
          </a:xfrm>
          <a:solidFill>
            <a:schemeClr val="accent3"/>
          </a:solidFill>
        </p:grpSpPr>
        <p:sp>
          <p:nvSpPr>
            <p:cNvPr id="80" name="Oval 9"/>
            <p:cNvSpPr/>
            <p:nvPr/>
          </p:nvSpPr>
          <p:spPr>
            <a:xfrm>
              <a:off x="644885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6714803" y="2299599"/>
              <a:ext cx="531356" cy="430001"/>
            </a:xfrm>
            <a:custGeom>
              <a:avLst/>
              <a:gdLst>
                <a:gd name="connsiteX0" fmla="*/ 427018 w 531356"/>
                <a:gd name="connsiteY0" fmla="*/ 301423 h 430001"/>
                <a:gd name="connsiteX1" fmla="*/ 453367 w 531356"/>
                <a:gd name="connsiteY1" fmla="*/ 328825 h 430001"/>
                <a:gd name="connsiteX2" fmla="*/ 427018 w 531356"/>
                <a:gd name="connsiteY2" fmla="*/ 356227 h 430001"/>
                <a:gd name="connsiteX3" fmla="*/ 400669 w 531356"/>
                <a:gd name="connsiteY3" fmla="*/ 328825 h 430001"/>
                <a:gd name="connsiteX4" fmla="*/ 427018 w 531356"/>
                <a:gd name="connsiteY4" fmla="*/ 301423 h 430001"/>
                <a:gd name="connsiteX5" fmla="*/ 104517 w 531356"/>
                <a:gd name="connsiteY5" fmla="*/ 301423 h 430001"/>
                <a:gd name="connsiteX6" fmla="*/ 132974 w 531356"/>
                <a:gd name="connsiteY6" fmla="*/ 328825 h 430001"/>
                <a:gd name="connsiteX7" fmla="*/ 104517 w 531356"/>
                <a:gd name="connsiteY7" fmla="*/ 356227 h 430001"/>
                <a:gd name="connsiteX8" fmla="*/ 76060 w 531356"/>
                <a:gd name="connsiteY8" fmla="*/ 328825 h 430001"/>
                <a:gd name="connsiteX9" fmla="*/ 104517 w 531356"/>
                <a:gd name="connsiteY9" fmla="*/ 301423 h 430001"/>
                <a:gd name="connsiteX10" fmla="*/ 230531 w 531356"/>
                <a:gd name="connsiteY10" fmla="*/ 212000 h 430001"/>
                <a:gd name="connsiteX11" fmla="*/ 230531 w 531356"/>
                <a:gd name="connsiteY11" fmla="*/ 281991 h 430001"/>
                <a:gd name="connsiteX12" fmla="*/ 300826 w 531356"/>
                <a:gd name="connsiteY12" fmla="*/ 281991 h 430001"/>
                <a:gd name="connsiteX13" fmla="*/ 300826 w 531356"/>
                <a:gd name="connsiteY13" fmla="*/ 212000 h 430001"/>
                <a:gd name="connsiteX14" fmla="*/ 194237 w 531356"/>
                <a:gd name="connsiteY14" fmla="*/ 111716 h 430001"/>
                <a:gd name="connsiteX15" fmla="*/ 337120 w 531356"/>
                <a:gd name="connsiteY15" fmla="*/ 111716 h 430001"/>
                <a:gd name="connsiteX16" fmla="*/ 337120 w 531356"/>
                <a:gd name="connsiteY16" fmla="*/ 318285 h 430001"/>
                <a:gd name="connsiteX17" fmla="*/ 194237 w 531356"/>
                <a:gd name="connsiteY17" fmla="*/ 318285 h 430001"/>
                <a:gd name="connsiteX18" fmla="*/ 427018 w 531356"/>
                <a:gd name="connsiteY18" fmla="*/ 71668 h 430001"/>
                <a:gd name="connsiteX19" fmla="*/ 453367 w 531356"/>
                <a:gd name="connsiteY19" fmla="*/ 100125 h 430001"/>
                <a:gd name="connsiteX20" fmla="*/ 427018 w 531356"/>
                <a:gd name="connsiteY20" fmla="*/ 128582 h 430001"/>
                <a:gd name="connsiteX21" fmla="*/ 400669 w 531356"/>
                <a:gd name="connsiteY21" fmla="*/ 100125 h 430001"/>
                <a:gd name="connsiteX22" fmla="*/ 427018 w 531356"/>
                <a:gd name="connsiteY22" fmla="*/ 71668 h 430001"/>
                <a:gd name="connsiteX23" fmla="*/ 104517 w 531356"/>
                <a:gd name="connsiteY23" fmla="*/ 71668 h 430001"/>
                <a:gd name="connsiteX24" fmla="*/ 132974 w 531356"/>
                <a:gd name="connsiteY24" fmla="*/ 100125 h 430001"/>
                <a:gd name="connsiteX25" fmla="*/ 104517 w 531356"/>
                <a:gd name="connsiteY25" fmla="*/ 128582 h 430001"/>
                <a:gd name="connsiteX26" fmla="*/ 76060 w 531356"/>
                <a:gd name="connsiteY26" fmla="*/ 100125 h 430001"/>
                <a:gd name="connsiteX27" fmla="*/ 104517 w 531356"/>
                <a:gd name="connsiteY27" fmla="*/ 71668 h 430001"/>
                <a:gd name="connsiteX28" fmla="*/ 44325 w 531356"/>
                <a:gd name="connsiteY28" fmla="*/ 44325 h 430001"/>
                <a:gd name="connsiteX29" fmla="*/ 44325 w 531356"/>
                <a:gd name="connsiteY29" fmla="*/ 385676 h 430001"/>
                <a:gd name="connsiteX30" fmla="*/ 487031 w 531356"/>
                <a:gd name="connsiteY30" fmla="*/ 385676 h 430001"/>
                <a:gd name="connsiteX31" fmla="*/ 487031 w 531356"/>
                <a:gd name="connsiteY31" fmla="*/ 44325 h 430001"/>
                <a:gd name="connsiteX32" fmla="*/ 0 w 531356"/>
                <a:gd name="connsiteY32" fmla="*/ 0 h 430001"/>
                <a:gd name="connsiteX33" fmla="*/ 531356 w 531356"/>
                <a:gd name="connsiteY33" fmla="*/ 0 h 430001"/>
                <a:gd name="connsiteX34" fmla="*/ 531356 w 531356"/>
                <a:gd name="connsiteY34" fmla="*/ 430001 h 430001"/>
                <a:gd name="connsiteX35" fmla="*/ 0 w 531356"/>
                <a:gd name="connsiteY35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31356" h="430001">
                  <a:moveTo>
                    <a:pt x="427018" y="301423"/>
                  </a:moveTo>
                  <a:cubicBezTo>
                    <a:pt x="441570" y="301423"/>
                    <a:pt x="453367" y="313691"/>
                    <a:pt x="453367" y="328825"/>
                  </a:cubicBezTo>
                  <a:cubicBezTo>
                    <a:pt x="453367" y="343959"/>
                    <a:pt x="441570" y="356227"/>
                    <a:pt x="427018" y="356227"/>
                  </a:cubicBezTo>
                  <a:cubicBezTo>
                    <a:pt x="412466" y="356227"/>
                    <a:pt x="400669" y="343959"/>
                    <a:pt x="400669" y="328825"/>
                  </a:cubicBezTo>
                  <a:cubicBezTo>
                    <a:pt x="400669" y="313691"/>
                    <a:pt x="412466" y="301423"/>
                    <a:pt x="427018" y="301423"/>
                  </a:cubicBezTo>
                  <a:close/>
                  <a:moveTo>
                    <a:pt x="104517" y="301423"/>
                  </a:moveTo>
                  <a:cubicBezTo>
                    <a:pt x="120233" y="301423"/>
                    <a:pt x="132974" y="313691"/>
                    <a:pt x="132974" y="328825"/>
                  </a:cubicBezTo>
                  <a:cubicBezTo>
                    <a:pt x="132974" y="343959"/>
                    <a:pt x="120233" y="356227"/>
                    <a:pt x="104517" y="356227"/>
                  </a:cubicBezTo>
                  <a:cubicBezTo>
                    <a:pt x="88801" y="356227"/>
                    <a:pt x="76060" y="343959"/>
                    <a:pt x="76060" y="328825"/>
                  </a:cubicBezTo>
                  <a:cubicBezTo>
                    <a:pt x="76060" y="313691"/>
                    <a:pt x="88801" y="301423"/>
                    <a:pt x="104517" y="301423"/>
                  </a:cubicBezTo>
                  <a:close/>
                  <a:moveTo>
                    <a:pt x="230531" y="212000"/>
                  </a:moveTo>
                  <a:lnTo>
                    <a:pt x="230531" y="281991"/>
                  </a:lnTo>
                  <a:lnTo>
                    <a:pt x="300826" y="281991"/>
                  </a:lnTo>
                  <a:lnTo>
                    <a:pt x="300826" y="212000"/>
                  </a:lnTo>
                  <a:close/>
                  <a:moveTo>
                    <a:pt x="194237" y="111716"/>
                  </a:moveTo>
                  <a:lnTo>
                    <a:pt x="337120" y="111716"/>
                  </a:lnTo>
                  <a:lnTo>
                    <a:pt x="337120" y="318285"/>
                  </a:lnTo>
                  <a:lnTo>
                    <a:pt x="194237" y="318285"/>
                  </a:lnTo>
                  <a:close/>
                  <a:moveTo>
                    <a:pt x="427018" y="71668"/>
                  </a:moveTo>
                  <a:cubicBezTo>
                    <a:pt x="441570" y="71668"/>
                    <a:pt x="453367" y="84409"/>
                    <a:pt x="453367" y="100125"/>
                  </a:cubicBezTo>
                  <a:cubicBezTo>
                    <a:pt x="453367" y="115841"/>
                    <a:pt x="441570" y="128582"/>
                    <a:pt x="427018" y="128582"/>
                  </a:cubicBezTo>
                  <a:cubicBezTo>
                    <a:pt x="412466" y="128582"/>
                    <a:pt x="400669" y="115841"/>
                    <a:pt x="400669" y="100125"/>
                  </a:cubicBezTo>
                  <a:cubicBezTo>
                    <a:pt x="400669" y="84409"/>
                    <a:pt x="412466" y="71668"/>
                    <a:pt x="427018" y="71668"/>
                  </a:cubicBezTo>
                  <a:close/>
                  <a:moveTo>
                    <a:pt x="104517" y="71668"/>
                  </a:moveTo>
                  <a:cubicBezTo>
                    <a:pt x="120233" y="71668"/>
                    <a:pt x="132974" y="84409"/>
                    <a:pt x="132974" y="100125"/>
                  </a:cubicBezTo>
                  <a:cubicBezTo>
                    <a:pt x="132974" y="115841"/>
                    <a:pt x="120233" y="128582"/>
                    <a:pt x="104517" y="128582"/>
                  </a:cubicBezTo>
                  <a:cubicBezTo>
                    <a:pt x="88801" y="128582"/>
                    <a:pt x="76060" y="115841"/>
                    <a:pt x="76060" y="100125"/>
                  </a:cubicBezTo>
                  <a:cubicBezTo>
                    <a:pt x="76060" y="84409"/>
                    <a:pt x="88801" y="71668"/>
                    <a:pt x="104517" y="71668"/>
                  </a:cubicBezTo>
                  <a:close/>
                  <a:moveTo>
                    <a:pt x="44325" y="44325"/>
                  </a:moveTo>
                  <a:lnTo>
                    <a:pt x="44325" y="385676"/>
                  </a:lnTo>
                  <a:lnTo>
                    <a:pt x="487031" y="385676"/>
                  </a:lnTo>
                  <a:lnTo>
                    <a:pt x="487031" y="44325"/>
                  </a:lnTo>
                  <a:close/>
                  <a:moveTo>
                    <a:pt x="0" y="0"/>
                  </a:moveTo>
                  <a:lnTo>
                    <a:pt x="531356" y="0"/>
                  </a:lnTo>
                  <a:lnTo>
                    <a:pt x="531356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223281" y="1920517"/>
            <a:ext cx="1063118" cy="1063256"/>
            <a:chOff x="3314079" y="1982971"/>
            <a:chExt cx="1063256" cy="1063256"/>
          </a:xfrm>
          <a:solidFill>
            <a:schemeClr val="accent3"/>
          </a:solidFill>
        </p:grpSpPr>
        <p:sp>
          <p:nvSpPr>
            <p:cNvPr id="93" name="Oval 9"/>
            <p:cNvSpPr/>
            <p:nvPr/>
          </p:nvSpPr>
          <p:spPr>
            <a:xfrm>
              <a:off x="3314079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4" name="Freeform 195"/>
            <p:cNvSpPr>
              <a:spLocks noChangeAspect="1" noEditPoints="1"/>
            </p:cNvSpPr>
            <p:nvPr/>
          </p:nvSpPr>
          <p:spPr bwMode="auto">
            <a:xfrm>
              <a:off x="3561147" y="2284242"/>
              <a:ext cx="569121" cy="460715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854454" y="1920517"/>
            <a:ext cx="1063118" cy="1063256"/>
            <a:chOff x="4924853" y="1982971"/>
            <a:chExt cx="1063256" cy="1063256"/>
          </a:xfrm>
          <a:solidFill>
            <a:schemeClr val="accent3"/>
          </a:solidFill>
        </p:grpSpPr>
        <p:sp>
          <p:nvSpPr>
            <p:cNvPr id="97" name="Oval 9"/>
            <p:cNvSpPr/>
            <p:nvPr/>
          </p:nvSpPr>
          <p:spPr>
            <a:xfrm>
              <a:off x="492485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9" name="任意多边形 98"/>
            <p:cNvSpPr>
              <a:spLocks noChangeArrowheads="1"/>
            </p:cNvSpPr>
            <p:nvPr/>
          </p:nvSpPr>
          <p:spPr bwMode="auto">
            <a:xfrm>
              <a:off x="5169814" y="2299599"/>
              <a:ext cx="573334" cy="430001"/>
            </a:xfrm>
            <a:custGeom>
              <a:avLst/>
              <a:gdLst>
                <a:gd name="connsiteX0" fmla="*/ 343544 w 573334"/>
                <a:gd name="connsiteY0" fmla="*/ 293493 h 430001"/>
                <a:gd name="connsiteX1" fmla="*/ 389047 w 573334"/>
                <a:gd name="connsiteY1" fmla="*/ 293493 h 430001"/>
                <a:gd name="connsiteX2" fmla="*/ 389047 w 573334"/>
                <a:gd name="connsiteY2" fmla="*/ 345822 h 430001"/>
                <a:gd name="connsiteX3" fmla="*/ 343544 w 573334"/>
                <a:gd name="connsiteY3" fmla="*/ 345822 h 430001"/>
                <a:gd name="connsiteX4" fmla="*/ 102379 w 573334"/>
                <a:gd name="connsiteY4" fmla="*/ 245714 h 430001"/>
                <a:gd name="connsiteX5" fmla="*/ 147882 w 573334"/>
                <a:gd name="connsiteY5" fmla="*/ 245714 h 430001"/>
                <a:gd name="connsiteX6" fmla="*/ 147882 w 573334"/>
                <a:gd name="connsiteY6" fmla="*/ 345820 h 430001"/>
                <a:gd name="connsiteX7" fmla="*/ 102379 w 573334"/>
                <a:gd name="connsiteY7" fmla="*/ 345820 h 430001"/>
                <a:gd name="connsiteX8" fmla="*/ 261639 w 573334"/>
                <a:gd name="connsiteY8" fmla="*/ 182011 h 430001"/>
                <a:gd name="connsiteX9" fmla="*/ 309418 w 573334"/>
                <a:gd name="connsiteY9" fmla="*/ 182011 h 430001"/>
                <a:gd name="connsiteX10" fmla="*/ 309418 w 573334"/>
                <a:gd name="connsiteY10" fmla="*/ 345821 h 430001"/>
                <a:gd name="connsiteX11" fmla="*/ 261639 w 573334"/>
                <a:gd name="connsiteY11" fmla="*/ 345821 h 430001"/>
                <a:gd name="connsiteX12" fmla="*/ 182010 w 573334"/>
                <a:gd name="connsiteY12" fmla="*/ 131958 h 430001"/>
                <a:gd name="connsiteX13" fmla="*/ 229789 w 573334"/>
                <a:gd name="connsiteY13" fmla="*/ 131958 h 430001"/>
                <a:gd name="connsiteX14" fmla="*/ 229789 w 573334"/>
                <a:gd name="connsiteY14" fmla="*/ 345821 h 430001"/>
                <a:gd name="connsiteX15" fmla="*/ 182010 w 573334"/>
                <a:gd name="connsiteY15" fmla="*/ 345821 h 430001"/>
                <a:gd name="connsiteX16" fmla="*/ 423174 w 573334"/>
                <a:gd name="connsiteY16" fmla="*/ 91005 h 430001"/>
                <a:gd name="connsiteX17" fmla="*/ 470953 w 573334"/>
                <a:gd name="connsiteY17" fmla="*/ 91005 h 430001"/>
                <a:gd name="connsiteX18" fmla="*/ 470953 w 573334"/>
                <a:gd name="connsiteY18" fmla="*/ 345820 h 430001"/>
                <a:gd name="connsiteX19" fmla="*/ 423174 w 573334"/>
                <a:gd name="connsiteY19" fmla="*/ 345820 h 430001"/>
                <a:gd name="connsiteX20" fmla="*/ 48990 w 573334"/>
                <a:gd name="connsiteY20" fmla="*/ 48990 h 430001"/>
                <a:gd name="connsiteX21" fmla="*/ 48990 w 573334"/>
                <a:gd name="connsiteY21" fmla="*/ 381011 h 430001"/>
                <a:gd name="connsiteX22" fmla="*/ 524344 w 573334"/>
                <a:gd name="connsiteY22" fmla="*/ 381011 h 430001"/>
                <a:gd name="connsiteX23" fmla="*/ 524344 w 573334"/>
                <a:gd name="connsiteY23" fmla="*/ 48990 h 430001"/>
                <a:gd name="connsiteX24" fmla="*/ 0 w 573334"/>
                <a:gd name="connsiteY24" fmla="*/ 0 h 430001"/>
                <a:gd name="connsiteX25" fmla="*/ 573334 w 573334"/>
                <a:gd name="connsiteY25" fmla="*/ 0 h 430001"/>
                <a:gd name="connsiteX26" fmla="*/ 573334 w 573334"/>
                <a:gd name="connsiteY26" fmla="*/ 430001 h 430001"/>
                <a:gd name="connsiteX27" fmla="*/ 0 w 573334"/>
                <a:gd name="connsiteY27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3334" h="430001">
                  <a:moveTo>
                    <a:pt x="343544" y="293493"/>
                  </a:moveTo>
                  <a:lnTo>
                    <a:pt x="389047" y="293493"/>
                  </a:lnTo>
                  <a:lnTo>
                    <a:pt x="389047" y="345822"/>
                  </a:lnTo>
                  <a:lnTo>
                    <a:pt x="343544" y="345822"/>
                  </a:lnTo>
                  <a:close/>
                  <a:moveTo>
                    <a:pt x="102379" y="245714"/>
                  </a:moveTo>
                  <a:lnTo>
                    <a:pt x="147882" y="245714"/>
                  </a:lnTo>
                  <a:lnTo>
                    <a:pt x="147882" y="345820"/>
                  </a:lnTo>
                  <a:lnTo>
                    <a:pt x="102379" y="345820"/>
                  </a:lnTo>
                  <a:close/>
                  <a:moveTo>
                    <a:pt x="261639" y="182011"/>
                  </a:moveTo>
                  <a:lnTo>
                    <a:pt x="309418" y="182011"/>
                  </a:lnTo>
                  <a:lnTo>
                    <a:pt x="309418" y="345821"/>
                  </a:lnTo>
                  <a:lnTo>
                    <a:pt x="261639" y="345821"/>
                  </a:lnTo>
                  <a:close/>
                  <a:moveTo>
                    <a:pt x="182010" y="131958"/>
                  </a:moveTo>
                  <a:lnTo>
                    <a:pt x="229789" y="131958"/>
                  </a:lnTo>
                  <a:lnTo>
                    <a:pt x="229789" y="345821"/>
                  </a:lnTo>
                  <a:lnTo>
                    <a:pt x="182010" y="345821"/>
                  </a:lnTo>
                  <a:close/>
                  <a:moveTo>
                    <a:pt x="423174" y="91005"/>
                  </a:moveTo>
                  <a:lnTo>
                    <a:pt x="470953" y="91005"/>
                  </a:lnTo>
                  <a:lnTo>
                    <a:pt x="470953" y="345820"/>
                  </a:lnTo>
                  <a:lnTo>
                    <a:pt x="423174" y="345820"/>
                  </a:lnTo>
                  <a:close/>
                  <a:moveTo>
                    <a:pt x="48990" y="48990"/>
                  </a:moveTo>
                  <a:lnTo>
                    <a:pt x="48990" y="381011"/>
                  </a:lnTo>
                  <a:lnTo>
                    <a:pt x="524344" y="381011"/>
                  </a:lnTo>
                  <a:lnTo>
                    <a:pt x="524344" y="48990"/>
                  </a:lnTo>
                  <a:close/>
                  <a:moveTo>
                    <a:pt x="0" y="0"/>
                  </a:moveTo>
                  <a:lnTo>
                    <a:pt x="573334" y="0"/>
                  </a:lnTo>
                  <a:lnTo>
                    <a:pt x="573334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20394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5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5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1" grpId="0" animBg="1"/>
      <p:bldP spid="62" grpId="0"/>
      <p:bldP spid="64" grpId="0"/>
      <p:bldP spid="65" grpId="0"/>
      <p:bldP spid="69" grpId="0"/>
      <p:bldP spid="70" grpId="0"/>
      <p:bldP spid="7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01" y="1316766"/>
            <a:ext cx="5128259" cy="231862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645" y="3660628"/>
            <a:ext cx="5128259" cy="231862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等腰三角形 24"/>
          <p:cNvSpPr/>
          <p:nvPr/>
        </p:nvSpPr>
        <p:spPr>
          <a:xfrm rot="5400000">
            <a:off x="6022265" y="2390976"/>
            <a:ext cx="262144" cy="22595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592590" y="1694224"/>
            <a:ext cx="4591312" cy="1370483"/>
            <a:chOff x="5220072" y="1203598"/>
            <a:chExt cx="3443932" cy="1027862"/>
          </a:xfrm>
        </p:grpSpPr>
        <p:sp>
          <p:nvSpPr>
            <p:cNvPr id="27" name="TextBox 26"/>
            <p:cNvSpPr txBox="1"/>
            <p:nvPr/>
          </p:nvSpPr>
          <p:spPr>
            <a:xfrm>
              <a:off x="5220072" y="1203598"/>
              <a:ext cx="1956559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accent1"/>
                  </a:solidFill>
                </a:rPr>
                <a:t>培训学习内容一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20072" y="1608212"/>
              <a:ext cx="344393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单击此处添加段落文本，单击此处添加段落文本，单击此处添加段落文本，单击此处添加段落文本。</a:t>
              </a:r>
            </a:p>
          </p:txBody>
        </p:sp>
      </p:grpSp>
      <p:sp>
        <p:nvSpPr>
          <p:cNvPr id="29" name="等腰三角形 28"/>
          <p:cNvSpPr/>
          <p:nvPr/>
        </p:nvSpPr>
        <p:spPr>
          <a:xfrm rot="16200000" flipH="1">
            <a:off x="5811592" y="4838035"/>
            <a:ext cx="262144" cy="22595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04096" y="4141283"/>
            <a:ext cx="4591312" cy="1370483"/>
            <a:chOff x="5220072" y="1203598"/>
            <a:chExt cx="3443932" cy="1027862"/>
          </a:xfrm>
        </p:grpSpPr>
        <p:sp>
          <p:nvSpPr>
            <p:cNvPr id="31" name="TextBox 30"/>
            <p:cNvSpPr txBox="1"/>
            <p:nvPr/>
          </p:nvSpPr>
          <p:spPr>
            <a:xfrm>
              <a:off x="6683702" y="1203598"/>
              <a:ext cx="1956559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700" b="1" dirty="0">
                  <a:solidFill>
                    <a:schemeClr val="accent2"/>
                  </a:solidFill>
                </a:rPr>
                <a:t>培训学习内容二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20072" y="1608212"/>
              <a:ext cx="344393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单击此处添加段落文本，单击此处添加段落文本，单击此处添加段落文本，单击此处添加段落文本。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3233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2063364" y="1705969"/>
            <a:ext cx="2935894" cy="2936276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flipH="1">
            <a:off x="7177058" y="1705969"/>
            <a:ext cx="2935894" cy="2936276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628054" y="1705969"/>
            <a:ext cx="2935894" cy="2936276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5898541" y="2077035"/>
            <a:ext cx="394923" cy="515661"/>
            <a:chOff x="5811231" y="2445120"/>
            <a:chExt cx="446271" cy="582632"/>
          </a:xfrm>
          <a:solidFill>
            <a:schemeClr val="bg1"/>
          </a:solidFill>
        </p:grpSpPr>
        <p:sp>
          <p:nvSpPr>
            <p:cNvPr id="33" name="Freeform 37"/>
            <p:cNvSpPr>
              <a:spLocks noEditPoints="1"/>
            </p:cNvSpPr>
            <p:nvPr/>
          </p:nvSpPr>
          <p:spPr bwMode="auto">
            <a:xfrm>
              <a:off x="5811231" y="2445120"/>
              <a:ext cx="446271" cy="582632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6004616" y="2841806"/>
              <a:ext cx="59502" cy="131403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5028723" y="3201199"/>
            <a:ext cx="2134556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144461" y="2768555"/>
            <a:ext cx="1903083" cy="42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918163" y="5330788"/>
            <a:ext cx="3226296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右键点击图片选择设置图片格式可直接替换图片。您可以点击文字框输入，或复制粘贴。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2615802" y="4867117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047544" y="5330788"/>
            <a:ext cx="3194925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右键点击图片选择设置图片格式可直接替换图片。您可以点击文字框输入，或复制粘贴。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7729496" y="4867117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0605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31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10"/>
          <p:cNvSpPr/>
          <p:nvPr/>
        </p:nvSpPr>
        <p:spPr>
          <a:xfrm>
            <a:off x="1219836" y="1600200"/>
            <a:ext cx="5786903" cy="42672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3" name="Rectangle 22"/>
          <p:cNvSpPr/>
          <p:nvPr/>
        </p:nvSpPr>
        <p:spPr>
          <a:xfrm>
            <a:off x="5167546" y="2519918"/>
            <a:ext cx="5804621" cy="1499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5418201" y="3094843"/>
            <a:ext cx="5345445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5418201" y="2637958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7" name="TextBox 14"/>
          <p:cNvSpPr txBox="1"/>
          <p:nvPr/>
        </p:nvSpPr>
        <p:spPr>
          <a:xfrm>
            <a:off x="7377539" y="4370231"/>
            <a:ext cx="37229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24000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360000" indent="-324000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在此录入上述图表的综合描述说明，在此录入图表的说明。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88398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/>
      <p:bldP spid="86" grpId="0"/>
      <p:bldP spid="8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6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entagon 35"/>
          <p:cNvSpPr/>
          <p:nvPr/>
        </p:nvSpPr>
        <p:spPr>
          <a:xfrm>
            <a:off x="1187645" y="2005123"/>
            <a:ext cx="1863132" cy="1634448"/>
          </a:xfrm>
          <a:prstGeom prst="homePlate">
            <a:avLst>
              <a:gd name="adj" fmla="val 2988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Pentagon 66"/>
          <p:cNvSpPr/>
          <p:nvPr/>
        </p:nvSpPr>
        <p:spPr>
          <a:xfrm>
            <a:off x="3225585" y="3714785"/>
            <a:ext cx="1863132" cy="1634448"/>
          </a:xfrm>
          <a:prstGeom prst="homePlate">
            <a:avLst>
              <a:gd name="adj" fmla="val 2820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Pentagon 69"/>
          <p:cNvSpPr/>
          <p:nvPr/>
        </p:nvSpPr>
        <p:spPr>
          <a:xfrm>
            <a:off x="5263525" y="2005123"/>
            <a:ext cx="1863132" cy="1634448"/>
          </a:xfrm>
          <a:prstGeom prst="homePlate">
            <a:avLst>
              <a:gd name="adj" fmla="val 307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Pentagon 70"/>
          <p:cNvSpPr/>
          <p:nvPr/>
        </p:nvSpPr>
        <p:spPr>
          <a:xfrm>
            <a:off x="7301464" y="3714785"/>
            <a:ext cx="1863132" cy="1634448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Pentagon 71"/>
          <p:cNvSpPr/>
          <p:nvPr/>
        </p:nvSpPr>
        <p:spPr>
          <a:xfrm>
            <a:off x="9339403" y="2005123"/>
            <a:ext cx="1863132" cy="1634448"/>
          </a:xfrm>
          <a:prstGeom prst="homePlate">
            <a:avLst>
              <a:gd name="adj" fmla="val 2988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3763154" y="2308140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TextBox 82"/>
          <p:cNvSpPr txBox="1"/>
          <p:nvPr/>
        </p:nvSpPr>
        <p:spPr>
          <a:xfrm>
            <a:off x="3223802" y="2145239"/>
            <a:ext cx="1863131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8" name="TextBox 31"/>
          <p:cNvSpPr txBox="1"/>
          <p:nvPr/>
        </p:nvSpPr>
        <p:spPr>
          <a:xfrm>
            <a:off x="7300869" y="2145239"/>
            <a:ext cx="1863131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9" name="TextBox 32"/>
          <p:cNvSpPr txBox="1"/>
          <p:nvPr/>
        </p:nvSpPr>
        <p:spPr>
          <a:xfrm>
            <a:off x="1187646" y="3840445"/>
            <a:ext cx="1860753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0" name="TextBox 33"/>
          <p:cNvSpPr txBox="1"/>
          <p:nvPr/>
        </p:nvSpPr>
        <p:spPr>
          <a:xfrm>
            <a:off x="5262335" y="3840445"/>
            <a:ext cx="1863131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1" name="TextBox 34"/>
          <p:cNvSpPr txBox="1"/>
          <p:nvPr/>
        </p:nvSpPr>
        <p:spPr>
          <a:xfrm>
            <a:off x="9339403" y="3840445"/>
            <a:ext cx="1863131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332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 animBg="1"/>
      <p:bldP spid="87" grpId="0"/>
      <p:bldP spid="88" grpId="0"/>
      <p:bldP spid="89" grpId="0"/>
      <p:bldP spid="90" grpId="0"/>
      <p:bldP spid="9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0"/>
          <p:cNvSpPr/>
          <p:nvPr/>
        </p:nvSpPr>
        <p:spPr>
          <a:xfrm>
            <a:off x="4989240" y="1600200"/>
            <a:ext cx="5982926" cy="4267200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455863" algn="l"/>
              </a:tabLs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1219836" y="2459879"/>
            <a:ext cx="5485686" cy="14991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504436" y="3024502"/>
            <a:ext cx="5088806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1504436" y="2567618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46" name="TextBox 14"/>
          <p:cNvSpPr txBox="1"/>
          <p:nvPr/>
        </p:nvSpPr>
        <p:spPr>
          <a:xfrm>
            <a:off x="1219836" y="1749738"/>
            <a:ext cx="37229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r"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aphicFrame>
        <p:nvGraphicFramePr>
          <p:cNvPr id="5" name="图表 4"/>
          <p:cNvGraphicFramePr/>
          <p:nvPr>
            <p:extLst/>
          </p:nvPr>
        </p:nvGraphicFramePr>
        <p:xfrm>
          <a:off x="1219836" y="4029409"/>
          <a:ext cx="3769404" cy="1945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5611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115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15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15"/>
                                </p:stCondLst>
                                <p:childTnLst>
                                  <p:par>
                                    <p:cTn id="2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44" grpId="0"/>
          <p:bldP spid="45" grpId="0"/>
          <p:bldP spid="46" grpId="0"/>
          <p:bldGraphic spid="5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115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15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15"/>
                                </p:stCondLst>
                                <p:childTnLst>
                                  <p:par>
                                    <p:cTn id="2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44" grpId="0"/>
          <p:bldP spid="45" grpId="0"/>
          <p:bldP spid="46" grpId="0"/>
          <p:bldGraphic spid="5" grpId="0">
            <p:bldAsOne/>
          </p:bldGraphic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entagon 25"/>
          <p:cNvSpPr/>
          <p:nvPr/>
        </p:nvSpPr>
        <p:spPr>
          <a:xfrm flipH="1">
            <a:off x="7877784" y="2063443"/>
            <a:ext cx="4332505" cy="69128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4" name="TextBox 26"/>
          <p:cNvSpPr txBox="1"/>
          <p:nvPr/>
        </p:nvSpPr>
        <p:spPr>
          <a:xfrm flipH="1">
            <a:off x="8369734" y="2209034"/>
            <a:ext cx="1715879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</a:rPr>
              <a:t>输入关键字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1" name="Pentagon 28"/>
          <p:cNvSpPr/>
          <p:nvPr/>
        </p:nvSpPr>
        <p:spPr>
          <a:xfrm flipH="1">
            <a:off x="8549898" y="2908344"/>
            <a:ext cx="3641311" cy="69128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2" name="TextBox 29"/>
          <p:cNvSpPr txBox="1"/>
          <p:nvPr/>
        </p:nvSpPr>
        <p:spPr>
          <a:xfrm flipH="1">
            <a:off x="9128418" y="3053938"/>
            <a:ext cx="1779969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sp>
        <p:nvSpPr>
          <p:cNvPr id="89" name="Pentagon 31"/>
          <p:cNvSpPr/>
          <p:nvPr/>
        </p:nvSpPr>
        <p:spPr>
          <a:xfrm flipH="1">
            <a:off x="9260171" y="3753246"/>
            <a:ext cx="2950117" cy="69128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0" name="TextBox 32"/>
          <p:cNvSpPr txBox="1"/>
          <p:nvPr/>
        </p:nvSpPr>
        <p:spPr>
          <a:xfrm flipH="1">
            <a:off x="9749866" y="3898840"/>
            <a:ext cx="16792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sp>
        <p:nvSpPr>
          <p:cNvPr id="87" name="Pentagon 34"/>
          <p:cNvSpPr/>
          <p:nvPr/>
        </p:nvSpPr>
        <p:spPr>
          <a:xfrm flipH="1">
            <a:off x="10085614" y="4598146"/>
            <a:ext cx="2105323" cy="69128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88" name="TextBox 35"/>
          <p:cNvSpPr txBox="1"/>
          <p:nvPr/>
        </p:nvSpPr>
        <p:spPr>
          <a:xfrm flipH="1">
            <a:off x="10571365" y="4743740"/>
            <a:ext cx="1619571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graphicFrame>
        <p:nvGraphicFramePr>
          <p:cNvPr id="96" name="Chart 37"/>
          <p:cNvGraphicFramePr/>
          <p:nvPr>
            <p:extLst/>
          </p:nvPr>
        </p:nvGraphicFramePr>
        <p:xfrm>
          <a:off x="1042533" y="3963579"/>
          <a:ext cx="7439648" cy="2125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9" name="矩形 98"/>
          <p:cNvSpPr/>
          <p:nvPr/>
        </p:nvSpPr>
        <p:spPr>
          <a:xfrm>
            <a:off x="1090655" y="1549411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添加主要观点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47"/>
          <p:cNvSpPr>
            <a:spLocks noChangeArrowheads="1"/>
          </p:cNvSpPr>
          <p:nvPr/>
        </p:nvSpPr>
        <p:spPr bwMode="auto">
          <a:xfrm>
            <a:off x="1090654" y="2034570"/>
            <a:ext cx="6252723" cy="170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70890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9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9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9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9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3" grpId="1" animBg="1"/>
      <p:bldP spid="94" grpId="0"/>
      <p:bldP spid="94" grpId="1"/>
      <p:bldP spid="91" grpId="0" animBg="1"/>
      <p:bldP spid="91" grpId="1" animBg="1"/>
      <p:bldP spid="92" grpId="0"/>
      <p:bldP spid="92" grpId="1"/>
      <p:bldP spid="89" grpId="0" animBg="1"/>
      <p:bldP spid="89" grpId="1" animBg="1"/>
      <p:bldP spid="90" grpId="0"/>
      <p:bldP spid="90" grpId="1"/>
      <p:bldP spid="87" grpId="0" animBg="1"/>
      <p:bldP spid="87" grpId="1" animBg="1"/>
      <p:bldP spid="88" grpId="0"/>
      <p:bldP spid="88" grpId="1"/>
      <p:bldGraphic spid="96" grpId="0">
        <p:bldSub>
          <a:bldChart bld="series"/>
        </p:bldSub>
      </p:bldGraphic>
      <p:bldP spid="99" grpId="0"/>
      <p:bldP spid="10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301234" y="1665026"/>
            <a:ext cx="6345383" cy="237471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430009" y="4039738"/>
            <a:ext cx="4216609" cy="1910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301233" y="4039738"/>
            <a:ext cx="2128774" cy="1910687"/>
            <a:chOff x="1327904" y="4039736"/>
            <a:chExt cx="2129051" cy="1910687"/>
          </a:xfrm>
        </p:grpSpPr>
        <p:sp>
          <p:nvSpPr>
            <p:cNvPr id="35" name="矩形 34"/>
            <p:cNvSpPr/>
            <p:nvPr/>
          </p:nvSpPr>
          <p:spPr>
            <a:xfrm>
              <a:off x="1327904" y="4039736"/>
              <a:ext cx="2129051" cy="1910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232"/>
            <p:cNvSpPr>
              <a:spLocks noEditPoints="1"/>
            </p:cNvSpPr>
            <p:nvPr/>
          </p:nvSpPr>
          <p:spPr bwMode="auto">
            <a:xfrm>
              <a:off x="2043547" y="4687152"/>
              <a:ext cx="697765" cy="645108"/>
            </a:xfrm>
            <a:custGeom>
              <a:avLst/>
              <a:gdLst>
                <a:gd name="T0" fmla="*/ 42 w 67"/>
                <a:gd name="T1" fmla="*/ 22 h 62"/>
                <a:gd name="T2" fmla="*/ 27 w 67"/>
                <a:gd name="T3" fmla="*/ 37 h 62"/>
                <a:gd name="T4" fmla="*/ 42 w 67"/>
                <a:gd name="T5" fmla="*/ 52 h 62"/>
                <a:gd name="T6" fmla="*/ 56 w 67"/>
                <a:gd name="T7" fmla="*/ 37 h 62"/>
                <a:gd name="T8" fmla="*/ 42 w 67"/>
                <a:gd name="T9" fmla="*/ 22 h 62"/>
                <a:gd name="T10" fmla="*/ 42 w 67"/>
                <a:gd name="T11" fmla="*/ 47 h 62"/>
                <a:gd name="T12" fmla="*/ 31 w 67"/>
                <a:gd name="T13" fmla="*/ 37 h 62"/>
                <a:gd name="T14" fmla="*/ 42 w 67"/>
                <a:gd name="T15" fmla="*/ 26 h 62"/>
                <a:gd name="T16" fmla="*/ 52 w 67"/>
                <a:gd name="T17" fmla="*/ 37 h 62"/>
                <a:gd name="T18" fmla="*/ 42 w 67"/>
                <a:gd name="T19" fmla="*/ 47 h 62"/>
                <a:gd name="T20" fmla="*/ 57 w 67"/>
                <a:gd name="T21" fmla="*/ 12 h 62"/>
                <a:gd name="T22" fmla="*/ 10 w 67"/>
                <a:gd name="T23" fmla="*/ 12 h 62"/>
                <a:gd name="T24" fmla="*/ 0 w 67"/>
                <a:gd name="T25" fmla="*/ 23 h 62"/>
                <a:gd name="T26" fmla="*/ 0 w 67"/>
                <a:gd name="T27" fmla="*/ 52 h 62"/>
                <a:gd name="T28" fmla="*/ 10 w 67"/>
                <a:gd name="T29" fmla="*/ 62 h 62"/>
                <a:gd name="T30" fmla="*/ 57 w 67"/>
                <a:gd name="T31" fmla="*/ 62 h 62"/>
                <a:gd name="T32" fmla="*/ 67 w 67"/>
                <a:gd name="T33" fmla="*/ 52 h 62"/>
                <a:gd name="T34" fmla="*/ 67 w 67"/>
                <a:gd name="T35" fmla="*/ 23 h 62"/>
                <a:gd name="T36" fmla="*/ 57 w 67"/>
                <a:gd name="T37" fmla="*/ 12 h 62"/>
                <a:gd name="T38" fmla="*/ 23 w 67"/>
                <a:gd name="T39" fmla="*/ 22 h 62"/>
                <a:gd name="T40" fmla="*/ 9 w 67"/>
                <a:gd name="T41" fmla="*/ 22 h 62"/>
                <a:gd name="T42" fmla="*/ 9 w 67"/>
                <a:gd name="T43" fmla="*/ 18 h 62"/>
                <a:gd name="T44" fmla="*/ 23 w 67"/>
                <a:gd name="T45" fmla="*/ 18 h 62"/>
                <a:gd name="T46" fmla="*/ 23 w 67"/>
                <a:gd name="T47" fmla="*/ 22 h 62"/>
                <a:gd name="T48" fmla="*/ 42 w 67"/>
                <a:gd name="T49" fmla="*/ 55 h 62"/>
                <a:gd name="T50" fmla="*/ 23 w 67"/>
                <a:gd name="T51" fmla="*/ 37 h 62"/>
                <a:gd name="T52" fmla="*/ 42 w 67"/>
                <a:gd name="T53" fmla="*/ 18 h 62"/>
                <a:gd name="T54" fmla="*/ 60 w 67"/>
                <a:gd name="T55" fmla="*/ 37 h 62"/>
                <a:gd name="T56" fmla="*/ 42 w 67"/>
                <a:gd name="T57" fmla="*/ 55 h 62"/>
                <a:gd name="T58" fmla="*/ 43 w 67"/>
                <a:gd name="T59" fmla="*/ 0 h 62"/>
                <a:gd name="T60" fmla="*/ 23 w 67"/>
                <a:gd name="T61" fmla="*/ 0 h 62"/>
                <a:gd name="T62" fmla="*/ 23 w 67"/>
                <a:gd name="T63" fmla="*/ 10 h 62"/>
                <a:gd name="T64" fmla="*/ 43 w 67"/>
                <a:gd name="T65" fmla="*/ 10 h 62"/>
                <a:gd name="T66" fmla="*/ 43 w 67"/>
                <a:gd name="T6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" h="62">
                  <a:moveTo>
                    <a:pt x="42" y="22"/>
                  </a:moveTo>
                  <a:cubicBezTo>
                    <a:pt x="33" y="22"/>
                    <a:pt x="27" y="29"/>
                    <a:pt x="27" y="37"/>
                  </a:cubicBezTo>
                  <a:cubicBezTo>
                    <a:pt x="27" y="45"/>
                    <a:pt x="33" y="52"/>
                    <a:pt x="42" y="52"/>
                  </a:cubicBezTo>
                  <a:cubicBezTo>
                    <a:pt x="50" y="52"/>
                    <a:pt x="56" y="45"/>
                    <a:pt x="56" y="37"/>
                  </a:cubicBezTo>
                  <a:cubicBezTo>
                    <a:pt x="56" y="29"/>
                    <a:pt x="50" y="22"/>
                    <a:pt x="42" y="22"/>
                  </a:cubicBezTo>
                  <a:close/>
                  <a:moveTo>
                    <a:pt x="42" y="47"/>
                  </a:moveTo>
                  <a:cubicBezTo>
                    <a:pt x="36" y="47"/>
                    <a:pt x="31" y="43"/>
                    <a:pt x="31" y="37"/>
                  </a:cubicBezTo>
                  <a:cubicBezTo>
                    <a:pt x="31" y="31"/>
                    <a:pt x="36" y="26"/>
                    <a:pt x="42" y="26"/>
                  </a:cubicBezTo>
                  <a:cubicBezTo>
                    <a:pt x="47" y="26"/>
                    <a:pt x="52" y="31"/>
                    <a:pt x="52" y="37"/>
                  </a:cubicBezTo>
                  <a:cubicBezTo>
                    <a:pt x="52" y="43"/>
                    <a:pt x="47" y="47"/>
                    <a:pt x="42" y="47"/>
                  </a:cubicBezTo>
                  <a:close/>
                  <a:moveTo>
                    <a:pt x="57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4" y="12"/>
                    <a:pt x="0" y="17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7"/>
                    <a:pt x="4" y="62"/>
                    <a:pt x="10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2" y="62"/>
                    <a:pt x="67" y="57"/>
                    <a:pt x="67" y="52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17"/>
                    <a:pt x="62" y="12"/>
                    <a:pt x="57" y="12"/>
                  </a:cubicBezTo>
                  <a:close/>
                  <a:moveTo>
                    <a:pt x="23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23" y="22"/>
                  </a:lnTo>
                  <a:close/>
                  <a:moveTo>
                    <a:pt x="42" y="55"/>
                  </a:moveTo>
                  <a:cubicBezTo>
                    <a:pt x="31" y="55"/>
                    <a:pt x="23" y="47"/>
                    <a:pt x="23" y="37"/>
                  </a:cubicBezTo>
                  <a:cubicBezTo>
                    <a:pt x="23" y="27"/>
                    <a:pt x="31" y="18"/>
                    <a:pt x="42" y="18"/>
                  </a:cubicBezTo>
                  <a:cubicBezTo>
                    <a:pt x="52" y="18"/>
                    <a:pt x="60" y="27"/>
                    <a:pt x="60" y="37"/>
                  </a:cubicBezTo>
                  <a:cubicBezTo>
                    <a:pt x="60" y="47"/>
                    <a:pt x="52" y="55"/>
                    <a:pt x="42" y="55"/>
                  </a:cubicBezTo>
                  <a:close/>
                  <a:moveTo>
                    <a:pt x="4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43" y="10"/>
                    <a:pt x="43" y="10"/>
                    <a:pt x="43" y="1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3675637" y="4687154"/>
            <a:ext cx="3848168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右键点击图片选择设置图片格式可直接替换图片，在此录入上述图表的综合描述说明。您可以点击文字框输入您的描述说明，或者通过复制粘贴。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3675636" y="4238410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9" name="TextBox 13"/>
          <p:cNvSpPr txBox="1"/>
          <p:nvPr/>
        </p:nvSpPr>
        <p:spPr>
          <a:xfrm flipH="1">
            <a:off x="8015063" y="1605704"/>
            <a:ext cx="2786544" cy="430887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点击添加关键字</a:t>
            </a:r>
          </a:p>
        </p:txBody>
      </p:sp>
      <p:sp>
        <p:nvSpPr>
          <p:cNvPr id="40" name="TextBox 14"/>
          <p:cNvSpPr txBox="1"/>
          <p:nvPr/>
        </p:nvSpPr>
        <p:spPr>
          <a:xfrm>
            <a:off x="8015064" y="2057619"/>
            <a:ext cx="32204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41" name="图表 40"/>
          <p:cNvGraphicFramePr/>
          <p:nvPr>
            <p:extLst/>
          </p:nvPr>
        </p:nvGraphicFramePr>
        <p:xfrm>
          <a:off x="7919537" y="3201046"/>
          <a:ext cx="1733518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图表 41"/>
          <p:cNvGraphicFramePr/>
          <p:nvPr>
            <p:extLst/>
          </p:nvPr>
        </p:nvGraphicFramePr>
        <p:xfrm>
          <a:off x="9594663" y="3201046"/>
          <a:ext cx="1733518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" name="TextBox 15"/>
          <p:cNvSpPr txBox="1"/>
          <p:nvPr/>
        </p:nvSpPr>
        <p:spPr>
          <a:xfrm>
            <a:off x="9666702" y="3890230"/>
            <a:ext cx="158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21"/>
          <p:cNvSpPr txBox="1"/>
          <p:nvPr/>
        </p:nvSpPr>
        <p:spPr>
          <a:xfrm>
            <a:off x="7991576" y="3890230"/>
            <a:ext cx="158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47143" y="5191744"/>
            <a:ext cx="660262" cy="660348"/>
            <a:chOff x="641132" y="4608587"/>
            <a:chExt cx="708547" cy="708547"/>
          </a:xfrm>
        </p:grpSpPr>
        <p:sp>
          <p:nvSpPr>
            <p:cNvPr id="46" name="椭圆 45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Freeform 23"/>
            <p:cNvSpPr>
              <a:spLocks noEditPoints="1"/>
            </p:cNvSpPr>
            <p:nvPr/>
          </p:nvSpPr>
          <p:spPr bwMode="auto">
            <a:xfrm>
              <a:off x="750137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0" name="TextBox 14"/>
          <p:cNvSpPr txBox="1"/>
          <p:nvPr/>
        </p:nvSpPr>
        <p:spPr>
          <a:xfrm>
            <a:off x="8825021" y="5084106"/>
            <a:ext cx="245860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54022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1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7" grpId="0"/>
          <p:bldP spid="38" grpId="0"/>
          <p:bldP spid="39" grpId="0"/>
          <p:bldP spid="40" grpId="0"/>
          <p:bldGraphic spid="41" grpId="0">
            <p:bldAsOne/>
          </p:bldGraphic>
          <p:bldGraphic spid="42" grpId="0">
            <p:bldAsOne/>
          </p:bldGraphic>
          <p:bldP spid="43" grpId="0"/>
          <p:bldP spid="44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1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7" grpId="0"/>
          <p:bldP spid="38" grpId="0"/>
          <p:bldP spid="39" grpId="0"/>
          <p:bldP spid="40" grpId="0"/>
          <p:bldGraphic spid="41" grpId="0">
            <p:bldAsOne/>
          </p:bldGraphic>
          <p:bldGraphic spid="42" grpId="0">
            <p:bldAsOne/>
          </p:bldGraphic>
          <p:bldP spid="43" grpId="0"/>
          <p:bldP spid="44" grpId="0"/>
          <p:bldP spid="50" grpId="0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47644" y="2372159"/>
            <a:ext cx="1641998" cy="1642212"/>
            <a:chOff x="6447689" y="2372159"/>
            <a:chExt cx="1642212" cy="1642212"/>
          </a:xfrm>
        </p:grpSpPr>
        <p:sp>
          <p:nvSpPr>
            <p:cNvPr id="83" name="Rectangle 34"/>
            <p:cNvSpPr/>
            <p:nvPr/>
          </p:nvSpPr>
          <p:spPr>
            <a:xfrm>
              <a:off x="6447689" y="2372159"/>
              <a:ext cx="1642212" cy="164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43" name="Freeform 167"/>
            <p:cNvSpPr>
              <a:spLocks noEditPoints="1"/>
            </p:cNvSpPr>
            <p:nvPr/>
          </p:nvSpPr>
          <p:spPr bwMode="auto">
            <a:xfrm>
              <a:off x="6830607" y="2806635"/>
              <a:ext cx="902134" cy="773261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47643" y="4152720"/>
            <a:ext cx="1843184" cy="1843424"/>
            <a:chOff x="6447688" y="4152720"/>
            <a:chExt cx="1843424" cy="1843424"/>
          </a:xfrm>
        </p:grpSpPr>
        <p:sp>
          <p:nvSpPr>
            <p:cNvPr id="82" name="Rectangle 33"/>
            <p:cNvSpPr/>
            <p:nvPr/>
          </p:nvSpPr>
          <p:spPr>
            <a:xfrm>
              <a:off x="6447688" y="4152720"/>
              <a:ext cx="1843424" cy="18434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9" name="Freeform 26"/>
            <p:cNvSpPr>
              <a:spLocks noChangeAspect="1" noEditPoints="1"/>
            </p:cNvSpPr>
            <p:nvPr/>
          </p:nvSpPr>
          <p:spPr bwMode="auto">
            <a:xfrm>
              <a:off x="6862400" y="4586444"/>
              <a:ext cx="1014000" cy="975976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01178" y="1633284"/>
            <a:ext cx="2380779" cy="2381089"/>
            <a:chOff x="3900890" y="1633282"/>
            <a:chExt cx="2381089" cy="2381089"/>
          </a:xfrm>
        </p:grpSpPr>
        <p:sp>
          <p:nvSpPr>
            <p:cNvPr id="81" name="Rectangle 32"/>
            <p:cNvSpPr/>
            <p:nvPr/>
          </p:nvSpPr>
          <p:spPr>
            <a:xfrm>
              <a:off x="3900890" y="1633282"/>
              <a:ext cx="2381089" cy="23810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3" dirty="0"/>
            </a:p>
          </p:txBody>
        </p:sp>
        <p:grpSp>
          <p:nvGrpSpPr>
            <p:cNvPr id="30" name="Group 82"/>
            <p:cNvGrpSpPr/>
            <p:nvPr/>
          </p:nvGrpSpPr>
          <p:grpSpPr>
            <a:xfrm>
              <a:off x="4509473" y="2161062"/>
              <a:ext cx="1163923" cy="1325528"/>
              <a:chOff x="812800" y="2719388"/>
              <a:chExt cx="1017588" cy="1158875"/>
            </a:xfrm>
            <a:solidFill>
              <a:schemeClr val="bg1"/>
            </a:solidFill>
          </p:grpSpPr>
          <p:sp>
            <p:nvSpPr>
              <p:cNvPr id="31" name="Freeform 35"/>
              <p:cNvSpPr>
                <a:spLocks noEditPoints="1"/>
              </p:cNvSpPr>
              <p:nvPr/>
            </p:nvSpPr>
            <p:spPr bwMode="auto">
              <a:xfrm>
                <a:off x="812800" y="2719388"/>
                <a:ext cx="1017588" cy="1158875"/>
              </a:xfrm>
              <a:custGeom>
                <a:avLst/>
                <a:gdLst>
                  <a:gd name="T0" fmla="*/ 56 w 112"/>
                  <a:gd name="T1" fmla="*/ 0 h 128"/>
                  <a:gd name="T2" fmla="*/ 0 w 112"/>
                  <a:gd name="T3" fmla="*/ 26 h 128"/>
                  <a:gd name="T4" fmla="*/ 0 w 112"/>
                  <a:gd name="T5" fmla="*/ 102 h 128"/>
                  <a:gd name="T6" fmla="*/ 56 w 112"/>
                  <a:gd name="T7" fmla="*/ 128 h 128"/>
                  <a:gd name="T8" fmla="*/ 112 w 112"/>
                  <a:gd name="T9" fmla="*/ 102 h 128"/>
                  <a:gd name="T10" fmla="*/ 112 w 112"/>
                  <a:gd name="T11" fmla="*/ 26 h 128"/>
                  <a:gd name="T12" fmla="*/ 56 w 112"/>
                  <a:gd name="T13" fmla="*/ 0 h 128"/>
                  <a:gd name="T14" fmla="*/ 104 w 112"/>
                  <a:gd name="T15" fmla="*/ 102 h 128"/>
                  <a:gd name="T16" fmla="*/ 56 w 112"/>
                  <a:gd name="T17" fmla="*/ 120 h 128"/>
                  <a:gd name="T18" fmla="*/ 8 w 112"/>
                  <a:gd name="T19" fmla="*/ 102 h 128"/>
                  <a:gd name="T20" fmla="*/ 8 w 112"/>
                  <a:gd name="T21" fmla="*/ 87 h 128"/>
                  <a:gd name="T22" fmla="*/ 56 w 112"/>
                  <a:gd name="T23" fmla="*/ 100 h 128"/>
                  <a:gd name="T24" fmla="*/ 104 w 112"/>
                  <a:gd name="T25" fmla="*/ 87 h 128"/>
                  <a:gd name="T26" fmla="*/ 104 w 112"/>
                  <a:gd name="T27" fmla="*/ 102 h 128"/>
                  <a:gd name="T28" fmla="*/ 104 w 112"/>
                  <a:gd name="T29" fmla="*/ 78 h 128"/>
                  <a:gd name="T30" fmla="*/ 104 w 112"/>
                  <a:gd name="T31" fmla="*/ 78 h 128"/>
                  <a:gd name="T32" fmla="*/ 104 w 112"/>
                  <a:gd name="T33" fmla="*/ 78 h 128"/>
                  <a:gd name="T34" fmla="*/ 56 w 112"/>
                  <a:gd name="T35" fmla="*/ 96 h 128"/>
                  <a:gd name="T36" fmla="*/ 8 w 112"/>
                  <a:gd name="T37" fmla="*/ 78 h 128"/>
                  <a:gd name="T38" fmla="*/ 8 w 112"/>
                  <a:gd name="T39" fmla="*/ 78 h 128"/>
                  <a:gd name="T40" fmla="*/ 8 w 112"/>
                  <a:gd name="T41" fmla="*/ 78 h 128"/>
                  <a:gd name="T42" fmla="*/ 8 w 112"/>
                  <a:gd name="T43" fmla="*/ 63 h 128"/>
                  <a:gd name="T44" fmla="*/ 56 w 112"/>
                  <a:gd name="T45" fmla="*/ 76 h 128"/>
                  <a:gd name="T46" fmla="*/ 104 w 112"/>
                  <a:gd name="T47" fmla="*/ 63 h 128"/>
                  <a:gd name="T48" fmla="*/ 104 w 112"/>
                  <a:gd name="T49" fmla="*/ 78 h 128"/>
                  <a:gd name="T50" fmla="*/ 104 w 112"/>
                  <a:gd name="T51" fmla="*/ 54 h 128"/>
                  <a:gd name="T52" fmla="*/ 104 w 112"/>
                  <a:gd name="T53" fmla="*/ 54 h 128"/>
                  <a:gd name="T54" fmla="*/ 104 w 112"/>
                  <a:gd name="T55" fmla="*/ 54 h 128"/>
                  <a:gd name="T56" fmla="*/ 56 w 112"/>
                  <a:gd name="T57" fmla="*/ 72 h 128"/>
                  <a:gd name="T58" fmla="*/ 8 w 112"/>
                  <a:gd name="T59" fmla="*/ 54 h 128"/>
                  <a:gd name="T60" fmla="*/ 8 w 112"/>
                  <a:gd name="T61" fmla="*/ 54 h 128"/>
                  <a:gd name="T62" fmla="*/ 8 w 112"/>
                  <a:gd name="T63" fmla="*/ 54 h 128"/>
                  <a:gd name="T64" fmla="*/ 8 w 112"/>
                  <a:gd name="T65" fmla="*/ 40 h 128"/>
                  <a:gd name="T66" fmla="*/ 56 w 112"/>
                  <a:gd name="T67" fmla="*/ 52 h 128"/>
                  <a:gd name="T68" fmla="*/ 104 w 112"/>
                  <a:gd name="T69" fmla="*/ 40 h 128"/>
                  <a:gd name="T70" fmla="*/ 104 w 112"/>
                  <a:gd name="T71" fmla="*/ 54 h 128"/>
                  <a:gd name="T72" fmla="*/ 56 w 112"/>
                  <a:gd name="T73" fmla="*/ 44 h 128"/>
                  <a:gd name="T74" fmla="*/ 8 w 112"/>
                  <a:gd name="T75" fmla="*/ 26 h 128"/>
                  <a:gd name="T76" fmla="*/ 56 w 112"/>
                  <a:gd name="T77" fmla="*/ 8 h 128"/>
                  <a:gd name="T78" fmla="*/ 104 w 112"/>
                  <a:gd name="T79" fmla="*/ 26 h 128"/>
                  <a:gd name="T80" fmla="*/ 56 w 112"/>
                  <a:gd name="T81" fmla="*/ 4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2" h="128">
                    <a:moveTo>
                      <a:pt x="56" y="0"/>
                    </a:moveTo>
                    <a:cubicBezTo>
                      <a:pt x="29" y="0"/>
                      <a:pt x="0" y="8"/>
                      <a:pt x="0" y="2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0"/>
                      <a:pt x="29" y="128"/>
                      <a:pt x="56" y="128"/>
                    </a:cubicBezTo>
                    <a:cubicBezTo>
                      <a:pt x="83" y="128"/>
                      <a:pt x="112" y="120"/>
                      <a:pt x="112" y="102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8"/>
                      <a:pt x="83" y="0"/>
                      <a:pt x="56" y="0"/>
                    </a:cubicBezTo>
                    <a:close/>
                    <a:moveTo>
                      <a:pt x="104" y="102"/>
                    </a:moveTo>
                    <a:cubicBezTo>
                      <a:pt x="104" y="112"/>
                      <a:pt x="83" y="120"/>
                      <a:pt x="56" y="120"/>
                    </a:cubicBezTo>
                    <a:cubicBezTo>
                      <a:pt x="29" y="120"/>
                      <a:pt x="8" y="112"/>
                      <a:pt x="8" y="102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6" y="96"/>
                      <a:pt x="36" y="100"/>
                      <a:pt x="56" y="100"/>
                    </a:cubicBezTo>
                    <a:cubicBezTo>
                      <a:pt x="76" y="100"/>
                      <a:pt x="96" y="96"/>
                      <a:pt x="104" y="87"/>
                    </a:cubicBezTo>
                    <a:lnTo>
                      <a:pt x="104" y="102"/>
                    </a:lnTo>
                    <a:close/>
                    <a:moveTo>
                      <a:pt x="104" y="78"/>
                    </a:move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88"/>
                      <a:pt x="83" y="96"/>
                      <a:pt x="56" y="96"/>
                    </a:cubicBezTo>
                    <a:cubicBezTo>
                      <a:pt x="29" y="96"/>
                      <a:pt x="8" y="8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16" y="72"/>
                      <a:pt x="36" y="76"/>
                      <a:pt x="56" y="76"/>
                    </a:cubicBezTo>
                    <a:cubicBezTo>
                      <a:pt x="76" y="76"/>
                      <a:pt x="96" y="72"/>
                      <a:pt x="104" y="63"/>
                    </a:cubicBezTo>
                    <a:lnTo>
                      <a:pt x="104" y="78"/>
                    </a:lnTo>
                    <a:close/>
                    <a:moveTo>
                      <a:pt x="104" y="54"/>
                    </a:move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64"/>
                      <a:pt x="83" y="72"/>
                      <a:pt x="56" y="72"/>
                    </a:cubicBezTo>
                    <a:cubicBezTo>
                      <a:pt x="29" y="72"/>
                      <a:pt x="8" y="6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8" y="48"/>
                      <a:pt x="38" y="52"/>
                      <a:pt x="56" y="52"/>
                    </a:cubicBezTo>
                    <a:cubicBezTo>
                      <a:pt x="74" y="52"/>
                      <a:pt x="94" y="48"/>
                      <a:pt x="104" y="40"/>
                    </a:cubicBezTo>
                    <a:lnTo>
                      <a:pt x="104" y="54"/>
                    </a:lnTo>
                    <a:close/>
                    <a:moveTo>
                      <a:pt x="56" y="44"/>
                    </a:moveTo>
                    <a:cubicBezTo>
                      <a:pt x="29" y="44"/>
                      <a:pt x="8" y="36"/>
                      <a:pt x="8" y="26"/>
                    </a:cubicBezTo>
                    <a:cubicBezTo>
                      <a:pt x="8" y="16"/>
                      <a:pt x="29" y="8"/>
                      <a:pt x="56" y="8"/>
                    </a:cubicBezTo>
                    <a:cubicBezTo>
                      <a:pt x="83" y="8"/>
                      <a:pt x="104" y="16"/>
                      <a:pt x="104" y="26"/>
                    </a:cubicBezTo>
                    <a:cubicBezTo>
                      <a:pt x="104" y="36"/>
                      <a:pt x="83" y="44"/>
                      <a:pt x="5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Oval 36"/>
              <p:cNvSpPr>
                <a:spLocks noChangeArrowheads="1"/>
              </p:cNvSpPr>
              <p:nvPr/>
            </p:nvSpPr>
            <p:spPr bwMode="auto">
              <a:xfrm>
                <a:off x="1612900" y="3624263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Oval 37"/>
              <p:cNvSpPr>
                <a:spLocks noChangeArrowheads="1"/>
              </p:cNvSpPr>
              <p:nvPr/>
            </p:nvSpPr>
            <p:spPr bwMode="auto">
              <a:xfrm>
                <a:off x="1612900" y="3406776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Oval 38"/>
              <p:cNvSpPr>
                <a:spLocks noChangeArrowheads="1"/>
              </p:cNvSpPr>
              <p:nvPr/>
            </p:nvSpPr>
            <p:spPr bwMode="auto">
              <a:xfrm>
                <a:off x="1612900" y="3190876"/>
                <a:ext cx="71438" cy="71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48391" y="4135498"/>
            <a:ext cx="1633566" cy="1633779"/>
            <a:chOff x="4648201" y="4135496"/>
            <a:chExt cx="1633779" cy="1633779"/>
          </a:xfrm>
        </p:grpSpPr>
        <p:sp>
          <p:nvSpPr>
            <p:cNvPr id="84" name="Rectangle 37"/>
            <p:cNvSpPr/>
            <p:nvPr/>
          </p:nvSpPr>
          <p:spPr>
            <a:xfrm>
              <a:off x="4648201" y="4135496"/>
              <a:ext cx="1633779" cy="16337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accent1"/>
                </a:solidFill>
              </a:endParaRPr>
            </a:p>
          </p:txBody>
        </p:sp>
        <p:sp>
          <p:nvSpPr>
            <p:cNvPr id="35" name="Freeform 151"/>
            <p:cNvSpPr>
              <a:spLocks noEditPoints="1"/>
            </p:cNvSpPr>
            <p:nvPr/>
          </p:nvSpPr>
          <p:spPr bwMode="auto">
            <a:xfrm rot="20484176">
              <a:off x="4985848" y="4517851"/>
              <a:ext cx="926400" cy="93323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384242" y="1930182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106257" y="2367215"/>
            <a:ext cx="2686110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86" name="Frame 39"/>
          <p:cNvSpPr/>
          <p:nvPr/>
        </p:nvSpPr>
        <p:spPr>
          <a:xfrm>
            <a:off x="5513354" y="3230401"/>
            <a:ext cx="1689585" cy="168980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45926" y="4213326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1106258" y="4650359"/>
            <a:ext cx="3447795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47" name="矩形 46"/>
          <p:cNvSpPr/>
          <p:nvPr/>
        </p:nvSpPr>
        <p:spPr>
          <a:xfrm>
            <a:off x="8403108" y="4229368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403106" y="4666401"/>
            <a:ext cx="2686110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</a:p>
        </p:txBody>
      </p:sp>
      <p:sp>
        <p:nvSpPr>
          <p:cNvPr id="49" name="矩形 48"/>
          <p:cNvSpPr/>
          <p:nvPr/>
        </p:nvSpPr>
        <p:spPr>
          <a:xfrm>
            <a:off x="8178549" y="2477434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8178547" y="2914467"/>
            <a:ext cx="2891158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在此录入上述图表的描述说明，在此录入上述图表的描述说明，在此录入上述图表的综合描述说明，在此录入上述图表的描述说明</a:t>
            </a:r>
          </a:p>
        </p:txBody>
      </p:sp>
      <p:sp>
        <p:nvSpPr>
          <p:cNvPr id="38" name="Frame 39"/>
          <p:cNvSpPr/>
          <p:nvPr/>
        </p:nvSpPr>
        <p:spPr>
          <a:xfrm>
            <a:off x="5513354" y="3230401"/>
            <a:ext cx="1689585" cy="168980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87" name="Rectangle 40"/>
          <p:cNvSpPr/>
          <p:nvPr/>
        </p:nvSpPr>
        <p:spPr>
          <a:xfrm>
            <a:off x="5853989" y="3571079"/>
            <a:ext cx="1008313" cy="100844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65357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"/>
                            </p:stCondLst>
                            <p:childTnLst>
                              <p:par>
                                <p:cTn id="3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8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86" grpId="0" animBg="1"/>
      <p:bldP spid="86" grpId="1" animBg="1"/>
      <p:bldP spid="86" grpId="2" animBg="1"/>
      <p:bldP spid="45" grpId="0"/>
      <p:bldP spid="46" grpId="0"/>
      <p:bldP spid="47" grpId="0"/>
      <p:bldP spid="48" grpId="0"/>
      <p:bldP spid="49" grpId="0"/>
      <p:bldP spid="50" grpId="0"/>
      <p:bldP spid="3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_文本框 3"/>
          <p:cNvSpPr txBox="1"/>
          <p:nvPr>
            <p:custDataLst>
              <p:tags r:id="rId1"/>
            </p:custDataLst>
          </p:nvPr>
        </p:nvSpPr>
        <p:spPr>
          <a:xfrm>
            <a:off x="4160242" y="3131464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rPr>
              <a:t>感谢您的耐心观看</a:t>
            </a:r>
            <a:endParaRPr lang="zh-CN" altLang="en-US" sz="4000" b="1" dirty="0">
              <a:ln w="12700">
                <a:noFill/>
                <a:prstDash val="solid"/>
              </a:ln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1" name="PA_矩形 10"/>
          <p:cNvSpPr/>
          <p:nvPr>
            <p:custDataLst>
              <p:tags r:id="rId2"/>
            </p:custDataLst>
          </p:nvPr>
        </p:nvSpPr>
        <p:spPr>
          <a:xfrm>
            <a:off x="3654739" y="3772819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CONTENT TO PLAY HERE, OR THROUGH YOUR COPY, PASTE IN THIS BOX, AND SELECT ONLY THE TEXT.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3" y="1037446"/>
            <a:ext cx="8586470" cy="201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3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eabbc05cef3f7f5d5bb32bab2de7c30dd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246">
      <a:dk1>
        <a:sysClr val="windowText" lastClr="000000"/>
      </a:dk1>
      <a:lt1>
        <a:srgbClr val="FFFFFF"/>
      </a:lt1>
      <a:dk2>
        <a:srgbClr val="FDB733"/>
      </a:dk2>
      <a:lt2>
        <a:srgbClr val="048299"/>
      </a:lt2>
      <a:accent1>
        <a:srgbClr val="F84060"/>
      </a:accent1>
      <a:accent2>
        <a:srgbClr val="00B095"/>
      </a:accent2>
      <a:accent3>
        <a:srgbClr val="048299"/>
      </a:accent3>
      <a:accent4>
        <a:srgbClr val="FDB733"/>
      </a:accent4>
      <a:accent5>
        <a:srgbClr val="F84060"/>
      </a:accent5>
      <a:accent6>
        <a:srgbClr val="00B095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3241</Words>
  <Application>Microsoft Office PowerPoint</Application>
  <PresentationFormat>宽屏</PresentationFormat>
  <Paragraphs>423</Paragraphs>
  <Slides>39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4" baseType="lpstr">
      <vt:lpstr>Impact MT Std</vt:lpstr>
      <vt:lpstr>方正兰亭黑简体</vt:lpstr>
      <vt:lpstr>宋体</vt:lpstr>
      <vt:lpstr>微软雅黑</vt:lpstr>
      <vt:lpstr>微软雅黑 Light</vt:lpstr>
      <vt:lpstr>幼圆</vt:lpstr>
      <vt:lpstr>Agency FB</vt:lpstr>
      <vt:lpstr>Arial</vt:lpstr>
      <vt:lpstr>Arial Black</vt:lpstr>
      <vt:lpstr>Broadway</vt:lpstr>
      <vt:lpstr>Calibri</vt:lpstr>
      <vt:lpstr>FontAwesome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22</dc:creator>
  <cp:lastModifiedBy>nong</cp:lastModifiedBy>
  <cp:revision>21</cp:revision>
  <dcterms:created xsi:type="dcterms:W3CDTF">2015-05-05T08:02:14Z</dcterms:created>
  <dcterms:modified xsi:type="dcterms:W3CDTF">2018-03-09T02:36:03Z</dcterms:modified>
</cp:coreProperties>
</file>