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a" ContentType="audio/x-ms-wma"/>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2"/>
  </p:notesMasterIdLst>
  <p:sldIdLst>
    <p:sldId id="529" r:id="rId2"/>
    <p:sldId id="379" r:id="rId3"/>
    <p:sldId id="444" r:id="rId4"/>
    <p:sldId id="434" r:id="rId5"/>
    <p:sldId id="472" r:id="rId6"/>
    <p:sldId id="473" r:id="rId7"/>
    <p:sldId id="474" r:id="rId8"/>
    <p:sldId id="475" r:id="rId9"/>
    <p:sldId id="476" r:id="rId10"/>
    <p:sldId id="477" r:id="rId11"/>
    <p:sldId id="478" r:id="rId12"/>
    <p:sldId id="480" r:id="rId13"/>
    <p:sldId id="481" r:id="rId14"/>
    <p:sldId id="479" r:id="rId15"/>
    <p:sldId id="482" r:id="rId16"/>
    <p:sldId id="483" r:id="rId17"/>
    <p:sldId id="484" r:id="rId18"/>
    <p:sldId id="485" r:id="rId19"/>
    <p:sldId id="486" r:id="rId20"/>
    <p:sldId id="487" r:id="rId21"/>
    <p:sldId id="489" r:id="rId22"/>
    <p:sldId id="488" r:id="rId23"/>
    <p:sldId id="490" r:id="rId24"/>
    <p:sldId id="491" r:id="rId25"/>
    <p:sldId id="492" r:id="rId26"/>
    <p:sldId id="493" r:id="rId27"/>
    <p:sldId id="494" r:id="rId28"/>
    <p:sldId id="495" r:id="rId29"/>
    <p:sldId id="496" r:id="rId30"/>
    <p:sldId id="497" r:id="rId31"/>
    <p:sldId id="498" r:id="rId32"/>
    <p:sldId id="499" r:id="rId33"/>
    <p:sldId id="500" r:id="rId34"/>
    <p:sldId id="501" r:id="rId35"/>
    <p:sldId id="502" r:id="rId36"/>
    <p:sldId id="503" r:id="rId37"/>
    <p:sldId id="505" r:id="rId38"/>
    <p:sldId id="504" r:id="rId39"/>
    <p:sldId id="506" r:id="rId40"/>
    <p:sldId id="507" r:id="rId41"/>
    <p:sldId id="508" r:id="rId42"/>
    <p:sldId id="509" r:id="rId43"/>
    <p:sldId id="510" r:id="rId44"/>
    <p:sldId id="511" r:id="rId45"/>
    <p:sldId id="512" r:id="rId46"/>
    <p:sldId id="513" r:id="rId47"/>
    <p:sldId id="514" r:id="rId48"/>
    <p:sldId id="515" r:id="rId49"/>
    <p:sldId id="518" r:id="rId50"/>
    <p:sldId id="516" r:id="rId51"/>
    <p:sldId id="519" r:id="rId52"/>
    <p:sldId id="520" r:id="rId53"/>
    <p:sldId id="521" r:id="rId54"/>
    <p:sldId id="523" r:id="rId55"/>
    <p:sldId id="524" r:id="rId56"/>
    <p:sldId id="525" r:id="rId57"/>
    <p:sldId id="526" r:id="rId58"/>
    <p:sldId id="527" r:id="rId59"/>
    <p:sldId id="528" r:id="rId60"/>
    <p:sldId id="428" r:id="rId61"/>
  </p:sldIdLst>
  <p:sldSz cx="12190413" cy="6859588"/>
  <p:notesSz cx="6858000" cy="9144000"/>
  <p:embeddedFontLst>
    <p:embeddedFont>
      <p:font typeface="Calibri" pitchFamily="34" charset="0"/>
      <p:regular r:id="rId63"/>
      <p:bold r:id="rId64"/>
      <p:italic r:id="rId65"/>
      <p:boldItalic r:id="rId66"/>
    </p:embeddedFont>
    <p:embeddedFont>
      <p:font typeface="微软雅黑" pitchFamily="34" charset="-122"/>
      <p:regular r:id="rId67"/>
      <p:bold r:id="rId68"/>
    </p:embeddedFont>
    <p:embeddedFont>
      <p:font typeface="Impact" pitchFamily="34" charset="0"/>
      <p:regular r:id="rId69"/>
    </p:embeddedFont>
    <p:embeddedFont>
      <p:font typeface="华康俪金黑W8(P)" pitchFamily="34" charset="-122"/>
      <p:regular r:id="rId70"/>
    </p:embeddedFont>
    <p:embeddedFont>
      <p:font typeface="Tahoma" pitchFamily="34" charset="0"/>
      <p:regular r:id="rId71"/>
      <p:bold r:id="rId72"/>
    </p:embeddedFont>
  </p:embeddedFontLst>
  <p:custDataLst>
    <p:tags r:id="rId7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609585" algn="l" rtl="0" fontAlgn="base">
      <a:spcBef>
        <a:spcPct val="0"/>
      </a:spcBef>
      <a:spcAft>
        <a:spcPct val="0"/>
      </a:spcAft>
      <a:defRPr kern="1200">
        <a:solidFill>
          <a:schemeClr val="tx1"/>
        </a:solidFill>
        <a:latin typeface="Calibri" pitchFamily="34" charset="0"/>
        <a:ea typeface="宋体" charset="-122"/>
        <a:cs typeface="+mn-cs"/>
      </a:defRPr>
    </a:lvl2pPr>
    <a:lvl3pPr marL="1219170" algn="l" rtl="0" fontAlgn="base">
      <a:spcBef>
        <a:spcPct val="0"/>
      </a:spcBef>
      <a:spcAft>
        <a:spcPct val="0"/>
      </a:spcAft>
      <a:defRPr kern="1200">
        <a:solidFill>
          <a:schemeClr val="tx1"/>
        </a:solidFill>
        <a:latin typeface="Calibri" pitchFamily="34" charset="0"/>
        <a:ea typeface="宋体" charset="-122"/>
        <a:cs typeface="+mn-cs"/>
      </a:defRPr>
    </a:lvl3pPr>
    <a:lvl4pPr marL="1828754" algn="l" rtl="0" fontAlgn="base">
      <a:spcBef>
        <a:spcPct val="0"/>
      </a:spcBef>
      <a:spcAft>
        <a:spcPct val="0"/>
      </a:spcAft>
      <a:defRPr kern="1200">
        <a:solidFill>
          <a:schemeClr val="tx1"/>
        </a:solidFill>
        <a:latin typeface="Calibri" pitchFamily="34" charset="0"/>
        <a:ea typeface="宋体" charset="-122"/>
        <a:cs typeface="+mn-cs"/>
      </a:defRPr>
    </a:lvl4pPr>
    <a:lvl5pPr marL="2438339" algn="l" rtl="0" fontAlgn="base">
      <a:spcBef>
        <a:spcPct val="0"/>
      </a:spcBef>
      <a:spcAft>
        <a:spcPct val="0"/>
      </a:spcAft>
      <a:defRPr kern="1200">
        <a:solidFill>
          <a:schemeClr val="tx1"/>
        </a:solidFill>
        <a:latin typeface="Calibri" pitchFamily="34" charset="0"/>
        <a:ea typeface="宋体" charset="-122"/>
        <a:cs typeface="+mn-cs"/>
      </a:defRPr>
    </a:lvl5pPr>
    <a:lvl6pPr marL="3047924" algn="l" defTabSz="1219170" rtl="0" eaLnBrk="1" latinLnBrk="0" hangingPunct="1">
      <a:defRPr kern="1200">
        <a:solidFill>
          <a:schemeClr val="tx1"/>
        </a:solidFill>
        <a:latin typeface="Calibri" pitchFamily="34" charset="0"/>
        <a:ea typeface="宋体" charset="-122"/>
        <a:cs typeface="+mn-cs"/>
      </a:defRPr>
    </a:lvl6pPr>
    <a:lvl7pPr marL="3657509" algn="l" defTabSz="1219170" rtl="0" eaLnBrk="1" latinLnBrk="0" hangingPunct="1">
      <a:defRPr kern="1200">
        <a:solidFill>
          <a:schemeClr val="tx1"/>
        </a:solidFill>
        <a:latin typeface="Calibri" pitchFamily="34" charset="0"/>
        <a:ea typeface="宋体" charset="-122"/>
        <a:cs typeface="+mn-cs"/>
      </a:defRPr>
    </a:lvl7pPr>
    <a:lvl8pPr marL="4267093" algn="l" defTabSz="1219170" rtl="0" eaLnBrk="1" latinLnBrk="0" hangingPunct="1">
      <a:defRPr kern="1200">
        <a:solidFill>
          <a:schemeClr val="tx1"/>
        </a:solidFill>
        <a:latin typeface="Calibri" pitchFamily="34" charset="0"/>
        <a:ea typeface="宋体" charset="-122"/>
        <a:cs typeface="+mn-cs"/>
      </a:defRPr>
    </a:lvl8pPr>
    <a:lvl9pPr marL="4876678" algn="l" defTabSz="121917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ED56C"/>
    <a:srgbClr val="D43E01"/>
    <a:srgbClr val="E8EAE9"/>
    <a:srgbClr val="FCFCFC"/>
    <a:srgbClr val="CCD0D1"/>
    <a:srgbClr val="D7D9E1"/>
    <a:srgbClr val="D5D8E3"/>
    <a:srgbClr val="DADBDE"/>
    <a:srgbClr val="D9DDE7"/>
    <a:srgbClr val="ECECE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3247" autoAdjust="0"/>
    <p:restoredTop sz="94660"/>
  </p:normalViewPr>
  <p:slideViewPr>
    <p:cSldViewPr>
      <p:cViewPr varScale="1">
        <p:scale>
          <a:sx n="64" d="100"/>
          <a:sy n="64" d="100"/>
        </p:scale>
        <p:origin x="-816" y="-96"/>
      </p:cViewPr>
      <p:guideLst>
        <p:guide orient="horz" pos="2161"/>
        <p:guide pos="3840"/>
      </p:guideLst>
    </p:cSldViewPr>
  </p:slideViewPr>
  <p:notesTextViewPr>
    <p:cViewPr>
      <p:scale>
        <a:sx n="125" d="100"/>
        <a:sy n="125" d="100"/>
      </p:scale>
      <p:origin x="0" y="0"/>
    </p:cViewPr>
  </p:notesTextViewPr>
  <p:sorterViewPr>
    <p:cViewPr>
      <p:scale>
        <a:sx n="66" d="100"/>
        <a:sy n="66" d="100"/>
      </p:scale>
      <p:origin x="0" y="0"/>
    </p:cViewPr>
  </p:sorterViewPr>
  <p:notesViewPr>
    <p:cSldViewPr>
      <p:cViewPr varScale="1">
        <p:scale>
          <a:sx n="84" d="100"/>
          <a:sy n="84" d="100"/>
        </p:scale>
        <p:origin x="-3876"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2017/11/23 Thursday</a:t>
            </a:fld>
            <a:endParaRPr lang="zh-CN" altLang="en-US" dirty="0"/>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xmlns="" val="2294111113"/>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微软雅黑" pitchFamily="34" charset="-122"/>
        <a:cs typeface="+mn-cs"/>
      </a:defRPr>
    </a:lvl1pPr>
    <a:lvl2pPr marL="609585" algn="l" defTabSz="1219170" rtl="0" eaLnBrk="1" latinLnBrk="0" hangingPunct="1">
      <a:defRPr sz="1600" kern="1200">
        <a:solidFill>
          <a:schemeClr val="tx1"/>
        </a:solidFill>
        <a:latin typeface="+mn-lt"/>
        <a:ea typeface="微软雅黑" pitchFamily="34" charset="-122"/>
        <a:cs typeface="+mn-cs"/>
      </a:defRPr>
    </a:lvl2pPr>
    <a:lvl3pPr marL="1219170" algn="l" defTabSz="1219170" rtl="0" eaLnBrk="1" latinLnBrk="0" hangingPunct="1">
      <a:defRPr sz="1600" kern="1200">
        <a:solidFill>
          <a:schemeClr val="tx1"/>
        </a:solidFill>
        <a:latin typeface="+mn-lt"/>
        <a:ea typeface="微软雅黑" pitchFamily="34" charset="-122"/>
        <a:cs typeface="+mn-cs"/>
      </a:defRPr>
    </a:lvl3pPr>
    <a:lvl4pPr marL="1828754" algn="l" defTabSz="1219170" rtl="0" eaLnBrk="1" latinLnBrk="0" hangingPunct="1">
      <a:defRPr sz="1600" kern="1200">
        <a:solidFill>
          <a:schemeClr val="tx1"/>
        </a:solidFill>
        <a:latin typeface="+mn-lt"/>
        <a:ea typeface="微软雅黑" pitchFamily="34" charset="-122"/>
        <a:cs typeface="+mn-cs"/>
      </a:defRPr>
    </a:lvl4pPr>
    <a:lvl5pPr marL="2438339" algn="l" defTabSz="1219170" rtl="0" eaLnBrk="1" latinLnBrk="0" hangingPunct="1">
      <a:defRPr sz="1600" kern="1200">
        <a:solidFill>
          <a:schemeClr val="tx1"/>
        </a:solidFill>
        <a:latin typeface="+mn-lt"/>
        <a:ea typeface="微软雅黑" pitchFamily="34" charset="-122"/>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xmlns=""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xmlns="" val="277738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xmlns="" val="114775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xmlns="" val="114775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31</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32</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33</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37</a:t>
            </a:fld>
            <a:endParaRPr lang="zh-CN" altLang="en-US" dirty="0"/>
          </a:p>
        </p:txBody>
      </p:sp>
    </p:spTree>
    <p:extLst>
      <p:ext uri="{BB962C8B-B14F-4D97-AF65-F5344CB8AC3E}">
        <p14:creationId xmlns:p14="http://schemas.microsoft.com/office/powerpoint/2010/main" xmlns="" val="1147753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39</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40</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41</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42</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43</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47</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49</a:t>
            </a:fld>
            <a:endParaRPr lang="zh-CN" altLang="en-US" dirty="0"/>
          </a:p>
        </p:txBody>
      </p:sp>
    </p:spTree>
    <p:extLst>
      <p:ext uri="{BB962C8B-B14F-4D97-AF65-F5344CB8AC3E}">
        <p14:creationId xmlns:p14="http://schemas.microsoft.com/office/powerpoint/2010/main" xmlns="" val="1147753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50</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51</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52</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53</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54</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55</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56</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57</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58</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59</a:t>
            </a:fld>
            <a:endParaRPr lang="zh-CN" altLang="en-US" dirty="0"/>
          </a:p>
        </p:txBody>
      </p:sp>
    </p:spTree>
    <p:extLst>
      <p:ext uri="{BB962C8B-B14F-4D97-AF65-F5344CB8AC3E}">
        <p14:creationId xmlns:p14="http://schemas.microsoft.com/office/powerpoint/2010/main" xmlns="" val="26958659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60</a:t>
            </a:fld>
            <a:endParaRPr lang="zh-CN" altLang="en-US" dirty="0"/>
          </a:p>
        </p:txBody>
      </p:sp>
    </p:spTree>
    <p:extLst>
      <p:ext uri="{BB962C8B-B14F-4D97-AF65-F5344CB8AC3E}">
        <p14:creationId xmlns:p14="http://schemas.microsoft.com/office/powerpoint/2010/main" xmlns="" val="23201895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6702128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11332340" y="322632"/>
            <a:ext cx="487914" cy="28713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algn="ctr"/>
            <a:endParaRPr lang="en-US" dirty="0"/>
          </a:p>
        </p:txBody>
      </p:sp>
      <p:sp>
        <p:nvSpPr>
          <p:cNvPr id="6" name="Isosceles Triangle 10"/>
          <p:cNvSpPr/>
          <p:nvPr userDrawn="1"/>
        </p:nvSpPr>
        <p:spPr>
          <a:xfrm rot="10610802">
            <a:off x="11338173" y="421777"/>
            <a:ext cx="488711" cy="261915"/>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algn="ctr"/>
            <a:endParaRPr lang="en-US"/>
          </a:p>
        </p:txBody>
      </p:sp>
      <p:sp>
        <p:nvSpPr>
          <p:cNvPr id="7"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300" smtClean="0"/>
              <a:pPr/>
              <a:t>‹#›</a:t>
            </a:fld>
            <a:endParaRPr lang="en-US" sz="1300" dirty="0"/>
          </a:p>
        </p:txBody>
      </p:sp>
      <p:grpSp>
        <p:nvGrpSpPr>
          <p:cNvPr id="8" name="Group 5"/>
          <p:cNvGrpSpPr/>
          <p:nvPr userDrawn="1"/>
        </p:nvGrpSpPr>
        <p:grpSpPr>
          <a:xfrm>
            <a:off x="10700612" y="6310782"/>
            <a:ext cx="298737" cy="294943"/>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1" name="Group 9"/>
          <p:cNvGrpSpPr/>
          <p:nvPr userDrawn="1"/>
        </p:nvGrpSpPr>
        <p:grpSpPr>
          <a:xfrm flipH="1">
            <a:off x="11482230" y="6310782"/>
            <a:ext cx="298737" cy="294943"/>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14" name="Straight Connector 3"/>
          <p:cNvCxnSpPr/>
          <p:nvPr userDrawn="1"/>
        </p:nvCxnSpPr>
        <p:spPr>
          <a:xfrm>
            <a:off x="10974296" y="6461963"/>
            <a:ext cx="507934"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09210182"/>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5414" y="0"/>
            <a:ext cx="12179586" cy="6859588"/>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6" r:id="rId2"/>
  </p:sldLayoutIdLst>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par>
    </p:tnLst>
  </p:timing>
  <p:txStyles>
    <p:titleStyle>
      <a:lvl1pPr algn="ctr" rtl="0" fontAlgn="base">
        <a:spcBef>
          <a:spcPct val="0"/>
        </a:spcBef>
        <a:spcAft>
          <a:spcPct val="0"/>
        </a:spcAft>
        <a:defRPr sz="5900" kern="1200">
          <a:solidFill>
            <a:schemeClr val="tx1"/>
          </a:solidFill>
          <a:latin typeface="+mj-lt"/>
          <a:ea typeface="微软雅黑" pitchFamily="34" charset="-122"/>
          <a:cs typeface="+mj-cs"/>
        </a:defRPr>
      </a:lvl1pPr>
      <a:lvl2pPr algn="ctr" rtl="0" fontAlgn="base">
        <a:spcBef>
          <a:spcPct val="0"/>
        </a:spcBef>
        <a:spcAft>
          <a:spcPct val="0"/>
        </a:spcAft>
        <a:defRPr sz="5900">
          <a:solidFill>
            <a:schemeClr val="tx1"/>
          </a:solidFill>
          <a:latin typeface="Calibri" pitchFamily="34" charset="0"/>
          <a:ea typeface="宋体" charset="-122"/>
        </a:defRPr>
      </a:lvl2pPr>
      <a:lvl3pPr algn="ctr" rtl="0" fontAlgn="base">
        <a:spcBef>
          <a:spcPct val="0"/>
        </a:spcBef>
        <a:spcAft>
          <a:spcPct val="0"/>
        </a:spcAft>
        <a:defRPr sz="5900">
          <a:solidFill>
            <a:schemeClr val="tx1"/>
          </a:solidFill>
          <a:latin typeface="Calibri" pitchFamily="34" charset="0"/>
          <a:ea typeface="宋体" charset="-122"/>
        </a:defRPr>
      </a:lvl3pPr>
      <a:lvl4pPr algn="ctr" rtl="0" fontAlgn="base">
        <a:spcBef>
          <a:spcPct val="0"/>
        </a:spcBef>
        <a:spcAft>
          <a:spcPct val="0"/>
        </a:spcAft>
        <a:defRPr sz="5900">
          <a:solidFill>
            <a:schemeClr val="tx1"/>
          </a:solidFill>
          <a:latin typeface="Calibri" pitchFamily="34" charset="0"/>
          <a:ea typeface="宋体" charset="-122"/>
        </a:defRPr>
      </a:lvl4pPr>
      <a:lvl5pPr algn="ctr" rtl="0" fontAlgn="base">
        <a:spcBef>
          <a:spcPct val="0"/>
        </a:spcBef>
        <a:spcAft>
          <a:spcPct val="0"/>
        </a:spcAft>
        <a:defRPr sz="5900">
          <a:solidFill>
            <a:schemeClr val="tx1"/>
          </a:solidFill>
          <a:latin typeface="Calibri" pitchFamily="34" charset="0"/>
          <a:ea typeface="宋体" charset="-122"/>
        </a:defRPr>
      </a:lvl5pPr>
      <a:lvl6pPr marL="609585" algn="ctr" rtl="0" fontAlgn="base">
        <a:spcBef>
          <a:spcPct val="0"/>
        </a:spcBef>
        <a:spcAft>
          <a:spcPct val="0"/>
        </a:spcAft>
        <a:defRPr sz="5900">
          <a:solidFill>
            <a:schemeClr val="tx1"/>
          </a:solidFill>
          <a:latin typeface="Calibri" pitchFamily="34" charset="0"/>
          <a:ea typeface="宋体" charset="-122"/>
        </a:defRPr>
      </a:lvl6pPr>
      <a:lvl7pPr marL="1219170" algn="ctr" rtl="0" fontAlgn="base">
        <a:spcBef>
          <a:spcPct val="0"/>
        </a:spcBef>
        <a:spcAft>
          <a:spcPct val="0"/>
        </a:spcAft>
        <a:defRPr sz="5900">
          <a:solidFill>
            <a:schemeClr val="tx1"/>
          </a:solidFill>
          <a:latin typeface="Calibri" pitchFamily="34" charset="0"/>
          <a:ea typeface="宋体" charset="-122"/>
        </a:defRPr>
      </a:lvl7pPr>
      <a:lvl8pPr marL="1828754" algn="ctr" rtl="0" fontAlgn="base">
        <a:spcBef>
          <a:spcPct val="0"/>
        </a:spcBef>
        <a:spcAft>
          <a:spcPct val="0"/>
        </a:spcAft>
        <a:defRPr sz="5900">
          <a:solidFill>
            <a:schemeClr val="tx1"/>
          </a:solidFill>
          <a:latin typeface="Calibri" pitchFamily="34" charset="0"/>
          <a:ea typeface="宋体" charset="-122"/>
        </a:defRPr>
      </a:lvl8pPr>
      <a:lvl9pPr marL="2438339" algn="ctr" rtl="0" fontAlgn="base">
        <a:spcBef>
          <a:spcPct val="0"/>
        </a:spcBef>
        <a:spcAft>
          <a:spcPct val="0"/>
        </a:spcAft>
        <a:defRPr sz="5900">
          <a:solidFill>
            <a:schemeClr val="tx1"/>
          </a:solidFill>
          <a:latin typeface="Calibri" pitchFamily="34" charset="0"/>
          <a:ea typeface="宋体" charset="-122"/>
        </a:defRPr>
      </a:lvl9pPr>
    </p:titleStyle>
    <p:bodyStyle>
      <a:lvl1pPr marL="457189" indent="-457189" algn="l" rtl="0" fontAlgn="base">
        <a:spcBef>
          <a:spcPct val="20000"/>
        </a:spcBef>
        <a:spcAft>
          <a:spcPct val="0"/>
        </a:spcAft>
        <a:buFont typeface="Arial" charset="0"/>
        <a:buChar char="•"/>
        <a:defRPr sz="4300" kern="1200">
          <a:solidFill>
            <a:schemeClr val="tx1"/>
          </a:solidFill>
          <a:latin typeface="+mn-lt"/>
          <a:ea typeface="微软雅黑" pitchFamily="34" charset="-122"/>
          <a:cs typeface="+mn-cs"/>
        </a:defRPr>
      </a:lvl1pPr>
      <a:lvl2pPr marL="990575" indent="-380990" algn="l" rtl="0" fontAlgn="base">
        <a:spcBef>
          <a:spcPct val="20000"/>
        </a:spcBef>
        <a:spcAft>
          <a:spcPct val="0"/>
        </a:spcAft>
        <a:buFont typeface="Arial" charset="0"/>
        <a:buChar char="–"/>
        <a:defRPr sz="3700" kern="1200">
          <a:solidFill>
            <a:schemeClr val="tx1"/>
          </a:solidFill>
          <a:latin typeface="+mn-lt"/>
          <a:ea typeface="微软雅黑" pitchFamily="34" charset="-122"/>
          <a:cs typeface="+mn-cs"/>
        </a:defRPr>
      </a:lvl2pPr>
      <a:lvl3pPr marL="1523962" indent="-304792"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3pPr>
      <a:lvl4pPr marL="2133547"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4pPr>
      <a:lvl5pPr marL="2743131"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4.png"/><Relationship Id="rId5" Type="http://schemas.microsoft.com/office/2007/relationships/media" Target="../media/media1.wma"/><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椭圆 68"/>
          <p:cNvSpPr/>
          <p:nvPr/>
        </p:nvSpPr>
        <p:spPr>
          <a:xfrm>
            <a:off x="6639883" y="-3850669"/>
            <a:ext cx="5482214" cy="5482214"/>
          </a:xfrm>
          <a:prstGeom prst="ellipse">
            <a:avLst/>
          </a:prstGeom>
          <a:noFill/>
          <a:ln w="1905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2337364" y="-3712957"/>
            <a:ext cx="6274302" cy="6274302"/>
          </a:xfrm>
          <a:prstGeom prst="ellipse">
            <a:avLst/>
          </a:prstGeom>
          <a:noFill/>
          <a:ln w="1905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2819432" y="-206208"/>
            <a:ext cx="5871023" cy="3720991"/>
          </a:xfrm>
          <a:prstGeom prst="rect">
            <a:avLst/>
          </a:prstGeom>
          <a:noFill/>
          <a:extLst>
            <a:ext uri="{909E8E84-426E-40DD-AFC4-6F175D3DCCD1}">
              <a14:hiddenFill xmlns:a14="http://schemas.microsoft.com/office/drawing/2010/main" xmlns="">
                <a:solidFill>
                  <a:srgbClr val="FFFFFF"/>
                </a:solidFill>
              </a14:hiddenFill>
            </a:ext>
          </a:extLst>
        </p:spPr>
      </p:pic>
      <p:pic>
        <p:nvPicPr>
          <p:cNvPr id="164" name="Audiomachine - Breath And Life - 呼吸与生命.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a:stretch>
            <a:fillRect/>
          </a:stretch>
        </p:blipFill>
        <p:spPr>
          <a:xfrm>
            <a:off x="10998595" y="-1298180"/>
            <a:ext cx="812694" cy="812988"/>
          </a:xfrm>
          <a:prstGeom prst="rect">
            <a:avLst/>
          </a:prstGeom>
        </p:spPr>
      </p:pic>
      <p:grpSp>
        <p:nvGrpSpPr>
          <p:cNvPr id="85" name="组合 84"/>
          <p:cNvGrpSpPr/>
          <p:nvPr/>
        </p:nvGrpSpPr>
        <p:grpSpPr>
          <a:xfrm>
            <a:off x="9019564" y="373917"/>
            <a:ext cx="326050" cy="326050"/>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88" name="组合 87"/>
          <p:cNvGrpSpPr/>
          <p:nvPr/>
        </p:nvGrpSpPr>
        <p:grpSpPr>
          <a:xfrm>
            <a:off x="1015662" y="2365013"/>
            <a:ext cx="276993" cy="276993"/>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90" name="椭圆 8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91" name="组合 90"/>
          <p:cNvGrpSpPr/>
          <p:nvPr/>
        </p:nvGrpSpPr>
        <p:grpSpPr>
          <a:xfrm>
            <a:off x="1193142" y="1193573"/>
            <a:ext cx="386238" cy="394856"/>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93" name="椭圆 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96" name="组合 95"/>
          <p:cNvGrpSpPr/>
          <p:nvPr/>
        </p:nvGrpSpPr>
        <p:grpSpPr>
          <a:xfrm>
            <a:off x="2697075" y="1829785"/>
            <a:ext cx="244715" cy="244715"/>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99" name="组合 98"/>
          <p:cNvGrpSpPr/>
          <p:nvPr/>
        </p:nvGrpSpPr>
        <p:grpSpPr>
          <a:xfrm>
            <a:off x="9036851" y="1526012"/>
            <a:ext cx="244715" cy="244715"/>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101" name="椭圆 10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103" name="TextBox 7"/>
          <p:cNvSpPr>
            <a:spLocks noChangeArrowheads="1"/>
          </p:cNvSpPr>
          <p:nvPr/>
        </p:nvSpPr>
        <p:spPr bwMode="auto">
          <a:xfrm>
            <a:off x="2327298" y="3149318"/>
            <a:ext cx="7728348" cy="1169551"/>
          </a:xfrm>
          <a:prstGeom prst="rect">
            <a:avLst/>
          </a:prstGeom>
          <a:noFill/>
          <a:ln>
            <a:noFill/>
          </a:ln>
          <a:effectLst/>
          <a:extLst>
            <a:ext uri="{909E8E84-426E-40DD-AFC4-6F175D3DCCD1}">
              <a14:hiddenFill xmlns:a14="http://schemas.microsoft.com/office/drawing/2010/main" xmlns="">
                <a:solidFill>
                  <a:schemeClr val="bg2">
                    <a:alpha val="70000"/>
                  </a:schemeClr>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wrap="square">
            <a:spAutoFit/>
          </a:bodyPr>
          <a:lstStyle/>
          <a:p>
            <a:pPr eaLnBrk="0" hangingPunct="0"/>
            <a:r>
              <a:rPr lang="zh-CN" altLang="en-US" sz="7000" b="1" dirty="0" smtClean="0">
                <a:solidFill>
                  <a:srgbClr val="006CB8"/>
                </a:solidFill>
                <a:latin typeface="+mj-ea"/>
                <a:ea typeface="+mj-ea"/>
              </a:rPr>
              <a:t>员工入职培训手册</a:t>
            </a:r>
            <a:endParaRPr lang="zh-CN" altLang="en-US" sz="7000" b="1" dirty="0">
              <a:solidFill>
                <a:srgbClr val="006CB8"/>
              </a:solidFill>
              <a:latin typeface="+mj-ea"/>
              <a:ea typeface="+mj-ea"/>
            </a:endParaRPr>
          </a:p>
        </p:txBody>
      </p:sp>
      <p:sp>
        <p:nvSpPr>
          <p:cNvPr id="104" name="TextBox 7"/>
          <p:cNvSpPr>
            <a:spLocks noChangeArrowheads="1"/>
          </p:cNvSpPr>
          <p:nvPr/>
        </p:nvSpPr>
        <p:spPr bwMode="auto">
          <a:xfrm>
            <a:off x="4515997" y="5270518"/>
            <a:ext cx="4107101" cy="707886"/>
          </a:xfrm>
          <a:prstGeom prst="rect">
            <a:avLst/>
          </a:prstGeom>
          <a:noFill/>
          <a:ln>
            <a:noFill/>
          </a:ln>
          <a:effectLst/>
          <a:extLst>
            <a:ext uri="{909E8E84-426E-40DD-AFC4-6F175D3DCCD1}">
              <a14:hiddenFill xmlns:a14="http://schemas.microsoft.com/office/drawing/2010/main" xmlns="">
                <a:solidFill>
                  <a:schemeClr val="bg2">
                    <a:alpha val="70000"/>
                  </a:schemeClr>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wrap="square">
            <a:spAutoFit/>
          </a:bodyPr>
          <a:lstStyle/>
          <a:p>
            <a:pPr eaLnBrk="0" hangingPunct="0"/>
            <a:r>
              <a:rPr lang="zh-CN" altLang="en-US" sz="4000" b="1" dirty="0">
                <a:solidFill>
                  <a:srgbClr val="006CB8"/>
                </a:solidFill>
                <a:latin typeface="+mj-ea"/>
                <a:ea typeface="+mj-ea"/>
                <a:sym typeface="微软雅黑" pitchFamily="34" charset="-122"/>
              </a:rPr>
              <a:t>输入企业待用名</a:t>
            </a:r>
            <a:endParaRPr lang="zh-CN" altLang="en-US" sz="4000" b="1" dirty="0">
              <a:solidFill>
                <a:srgbClr val="006CB8"/>
              </a:solidFill>
              <a:latin typeface="+mj-ea"/>
              <a:ea typeface="+mj-ea"/>
            </a:endParaRPr>
          </a:p>
        </p:txBody>
      </p:sp>
      <p:sp>
        <p:nvSpPr>
          <p:cNvPr id="106" name="圆角矩形 105"/>
          <p:cNvSpPr/>
          <p:nvPr/>
        </p:nvSpPr>
        <p:spPr>
          <a:xfrm>
            <a:off x="2411996" y="4402374"/>
            <a:ext cx="7252089" cy="672230"/>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7" name="TextBox 106"/>
          <p:cNvSpPr txBox="1"/>
          <p:nvPr/>
        </p:nvSpPr>
        <p:spPr>
          <a:xfrm>
            <a:off x="3103610" y="4382559"/>
            <a:ext cx="5843902" cy="692493"/>
          </a:xfrm>
          <a:prstGeom prst="rect">
            <a:avLst/>
          </a:prstGeom>
          <a:noFill/>
        </p:spPr>
        <p:txBody>
          <a:bodyPr wrap="none" lIns="121917" tIns="60958" rIns="121917" bIns="60958" rtlCol="0">
            <a:spAutoFit/>
          </a:bodyPr>
          <a:lstStyle/>
          <a:p>
            <a:pPr algn="ctr"/>
            <a:r>
              <a:rPr lang="zh-CN" altLang="en-US" sz="3700" dirty="0" smtClean="0">
                <a:solidFill>
                  <a:schemeClr val="tx1">
                    <a:lumMod val="65000"/>
                    <a:lumOff val="35000"/>
                  </a:schemeClr>
                </a:solidFill>
                <a:latin typeface="微软雅黑" pitchFamily="34" charset="-122"/>
                <a:ea typeface="微软雅黑" pitchFamily="34" charset="-122"/>
              </a:rPr>
              <a:t>完整框架</a:t>
            </a:r>
            <a:r>
              <a:rPr lang="zh-CN" altLang="en-US" sz="3700" b="1" dirty="0" smtClean="0">
                <a:solidFill>
                  <a:schemeClr val="tx1">
                    <a:lumMod val="65000"/>
                    <a:lumOff val="35000"/>
                  </a:schemeClr>
                </a:solidFill>
                <a:latin typeface="微软雅黑" pitchFamily="34" charset="-122"/>
                <a:ea typeface="微软雅黑" pitchFamily="34" charset="-122"/>
              </a:rPr>
              <a:t>入职培训手册</a:t>
            </a:r>
            <a:r>
              <a:rPr lang="en-US" altLang="zh-CN" sz="3700" dirty="0" smtClean="0">
                <a:solidFill>
                  <a:schemeClr val="tx1">
                    <a:lumMod val="65000"/>
                    <a:lumOff val="35000"/>
                  </a:schemeClr>
                </a:solidFill>
                <a:latin typeface="微软雅黑" pitchFamily="34" charset="-122"/>
                <a:ea typeface="微软雅黑" pitchFamily="34" charset="-122"/>
              </a:rPr>
              <a:t>PPT</a:t>
            </a:r>
            <a:endParaRPr lang="zh-CN" altLang="en-US" sz="3700" dirty="0">
              <a:solidFill>
                <a:schemeClr val="tx1">
                  <a:lumMod val="65000"/>
                  <a:lumOff val="35000"/>
                </a:schemeClr>
              </a:solidFill>
              <a:latin typeface="微软雅黑" pitchFamily="34" charset="-122"/>
              <a:ea typeface="微软雅黑" pitchFamily="34" charset="-122"/>
            </a:endParaRPr>
          </a:p>
        </p:txBody>
      </p:sp>
      <p:grpSp>
        <p:nvGrpSpPr>
          <p:cNvPr id="108" name="组合 107"/>
          <p:cNvGrpSpPr/>
          <p:nvPr/>
        </p:nvGrpSpPr>
        <p:grpSpPr>
          <a:xfrm>
            <a:off x="2198114" y="4364354"/>
            <a:ext cx="959980" cy="766336"/>
            <a:chOff x="899592" y="2377261"/>
            <a:chExt cx="720079" cy="574619"/>
          </a:xfrm>
          <a:effectLst>
            <a:outerShdw blurRad="50800" dist="38100" dir="2700000" algn="tl" rotWithShape="0">
              <a:prstClr val="black">
                <a:alpha val="40000"/>
              </a:prstClr>
            </a:outerShdw>
          </a:effectLst>
        </p:grpSpPr>
        <p:sp>
          <p:nvSpPr>
            <p:cNvPr id="109" name="圆角矩形 108"/>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110" name="圆角矩形 109"/>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111" name="Picture 2" descr="C:\Users\Administrator\Desktop\手.png"/>
          <p:cNvPicPr>
            <a:picLocks noChangeAspect="1" noChangeArrowheads="1"/>
          </p:cNvPicPr>
          <p:nvPr/>
        </p:nvPicPr>
        <p:blipFill>
          <a:blip r:embed="rId7"/>
          <a:srcRect/>
          <a:stretch>
            <a:fillRect/>
          </a:stretch>
        </p:blipFill>
        <p:spPr bwMode="auto">
          <a:xfrm flipH="1">
            <a:off x="2245506" y="4558143"/>
            <a:ext cx="3945966" cy="3835979"/>
          </a:xfrm>
          <a:prstGeom prst="rect">
            <a:avLst/>
          </a:prstGeom>
          <a:noFill/>
        </p:spPr>
      </p:pic>
      <p:sp>
        <p:nvSpPr>
          <p:cNvPr id="128" name="TextBox 127"/>
          <p:cNvSpPr txBox="1"/>
          <p:nvPr/>
        </p:nvSpPr>
        <p:spPr>
          <a:xfrm>
            <a:off x="587141" y="760625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grpSp>
        <p:nvGrpSpPr>
          <p:cNvPr id="31" name="组合 30"/>
          <p:cNvGrpSpPr/>
          <p:nvPr/>
        </p:nvGrpSpPr>
        <p:grpSpPr>
          <a:xfrm>
            <a:off x="9962802" y="852713"/>
            <a:ext cx="977072" cy="9770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2" name="TextBox 1"/>
          <p:cNvSpPr txBox="1"/>
          <p:nvPr/>
        </p:nvSpPr>
        <p:spPr>
          <a:xfrm>
            <a:off x="6311230" y="6382122"/>
            <a:ext cx="3161122" cy="246221"/>
          </a:xfrm>
          <a:prstGeom prst="rect">
            <a:avLst/>
          </a:prstGeom>
          <a:noFill/>
        </p:spPr>
        <p:txBody>
          <a:bodyPr wrap="none" lIns="0" tIns="0" rIns="0" bIns="0" rtlCol="0">
            <a:spAutoFit/>
          </a:bodyPr>
          <a:lstStyle/>
          <a:p>
            <a:r>
              <a:rPr lang="zh-CN" altLang="en-US" sz="1600" b="1" dirty="0" smtClean="0">
                <a:solidFill>
                  <a:schemeClr val="accent3"/>
                </a:solidFill>
                <a:latin typeface="微软雅黑" pitchFamily="34" charset="-122"/>
                <a:ea typeface="微软雅黑" pitchFamily="34" charset="-122"/>
              </a:rPr>
              <a:t>汇报人</a:t>
            </a:r>
            <a:r>
              <a:rPr lang="zh-CN" altLang="en-US" sz="1600" b="1" dirty="0" smtClean="0">
                <a:solidFill>
                  <a:schemeClr val="accent3"/>
                </a:solidFill>
                <a:latin typeface="微软雅黑" pitchFamily="34" charset="-122"/>
                <a:ea typeface="微软雅黑" pitchFamily="34" charset="-122"/>
              </a:rPr>
              <a:t>：</a:t>
            </a:r>
            <a:r>
              <a:rPr lang="en-US" altLang="zh-CN" sz="1600" b="1" dirty="0" smtClean="0">
                <a:solidFill>
                  <a:schemeClr val="accent3"/>
                </a:solidFill>
                <a:latin typeface="微软雅黑" pitchFamily="34" charset="-122"/>
                <a:ea typeface="微软雅黑" pitchFamily="34" charset="-122"/>
              </a:rPr>
              <a:t>XXX</a:t>
            </a:r>
            <a:r>
              <a:rPr lang="zh-CN" altLang="en-US" sz="1600" b="1" dirty="0" smtClean="0">
                <a:solidFill>
                  <a:schemeClr val="accent3"/>
                </a:solidFill>
                <a:latin typeface="微软雅黑" pitchFamily="34" charset="-122"/>
                <a:ea typeface="微软雅黑" pitchFamily="34" charset="-122"/>
              </a:rPr>
              <a:t>     </a:t>
            </a:r>
            <a:r>
              <a:rPr lang="zh-CN" altLang="en-US" sz="1600" b="1" dirty="0" smtClean="0">
                <a:solidFill>
                  <a:schemeClr val="accent3"/>
                </a:solidFill>
                <a:latin typeface="微软雅黑" pitchFamily="34" charset="-122"/>
                <a:ea typeface="微软雅黑" pitchFamily="34" charset="-122"/>
              </a:rPr>
              <a:t>汇报时间：</a:t>
            </a:r>
            <a:r>
              <a:rPr lang="en-US" altLang="zh-CN" sz="1600" b="1" dirty="0" smtClean="0">
                <a:solidFill>
                  <a:schemeClr val="accent3"/>
                </a:solidFill>
                <a:latin typeface="微软雅黑" pitchFamily="34" charset="-122"/>
                <a:ea typeface="微软雅黑" pitchFamily="34" charset="-122"/>
              </a:rPr>
              <a:t>XXXX</a:t>
            </a:r>
            <a:endParaRPr lang="zh-CN" altLang="en-US" sz="1600" b="1" dirty="0" smtClean="0">
              <a:solidFill>
                <a:schemeClr val="accent3"/>
              </a:solidFill>
              <a:latin typeface="微软雅黑" pitchFamily="34" charset="-122"/>
              <a:ea typeface="微软雅黑" pitchFamily="34" charset="-122"/>
            </a:endParaRPr>
          </a:p>
        </p:txBody>
      </p:sp>
    </p:spTree>
    <p:extLst>
      <p:ext uri="{BB962C8B-B14F-4D97-AF65-F5344CB8AC3E}">
        <p14:creationId xmlns:p14="http://schemas.microsoft.com/office/powerpoint/2010/main" xmlns="" val="85959052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anim calcmode="lin" valueType="num">
                                          <p:cBhvr>
                                            <p:cTn id="11" dur="1000" fill="hold"/>
                                            <p:tgtEl>
                                              <p:spTgt spid="2050"/>
                                            </p:tgtEl>
                                            <p:attrNameLst>
                                              <p:attrName>ppt_x</p:attrName>
                                            </p:attrNameLst>
                                          </p:cBhvr>
                                          <p:tavLst>
                                            <p:tav tm="0">
                                              <p:val>
                                                <p:strVal val="#ppt_x"/>
                                              </p:val>
                                            </p:tav>
                                            <p:tav tm="100000">
                                              <p:val>
                                                <p:strVal val="#ppt_x"/>
                                              </p:val>
                                            </p:tav>
                                          </p:tavLst>
                                        </p:anim>
                                        <p:anim calcmode="lin" valueType="num">
                                          <p:cBhvr>
                                            <p:cTn id="12" dur="1000" fill="hold"/>
                                            <p:tgtEl>
                                              <p:spTgt spid="205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left)">
                                          <p:cBhvr>
                                            <p:cTn id="20" dur="500"/>
                                            <p:tgtEl>
                                              <p:spTgt spid="69"/>
                                            </p:tgtEl>
                                          </p:cBhvr>
                                        </p:animEffect>
                                      </p:childTnLst>
                                    </p:cTn>
                                  </p:par>
                                  <p:par>
                                    <p:cTn id="21" presetID="2" presetClass="entr" presetSubtype="6" accel="22667" fill="hold" nodeType="withEffect" p14:presetBounceEnd="25333">
                                      <p:stCondLst>
                                        <p:cond delay="700"/>
                                      </p:stCondLst>
                                      <p:childTnLst>
                                        <p:set>
                                          <p:cBhvr>
                                            <p:cTn id="22" dur="1" fill="hold">
                                              <p:stCondLst>
                                                <p:cond delay="0"/>
                                              </p:stCondLst>
                                            </p:cTn>
                                            <p:tgtEl>
                                              <p:spTgt spid="91"/>
                                            </p:tgtEl>
                                            <p:attrNameLst>
                                              <p:attrName>style.visibility</p:attrName>
                                            </p:attrNameLst>
                                          </p:cBhvr>
                                          <p:to>
                                            <p:strVal val="visible"/>
                                          </p:to>
                                        </p:set>
                                        <p:anim calcmode="lin" valueType="num" p14:bounceEnd="25333">
                                          <p:cBhvr additive="base">
                                            <p:cTn id="23" dur="750" fill="hold"/>
                                            <p:tgtEl>
                                              <p:spTgt spid="91"/>
                                            </p:tgtEl>
                                            <p:attrNameLst>
                                              <p:attrName>ppt_x</p:attrName>
                                            </p:attrNameLst>
                                          </p:cBhvr>
                                          <p:tavLst>
                                            <p:tav tm="0">
                                              <p:val>
                                                <p:strVal val="1+#ppt_w/2"/>
                                              </p:val>
                                            </p:tav>
                                            <p:tav tm="100000">
                                              <p:val>
                                                <p:strVal val="#ppt_x"/>
                                              </p:val>
                                            </p:tav>
                                          </p:tavLst>
                                        </p:anim>
                                        <p:anim calcmode="lin" valueType="num" p14:bounceEnd="25333">
                                          <p:cBhvr additive="base">
                                            <p:cTn id="24" dur="750" fill="hold"/>
                                            <p:tgtEl>
                                              <p:spTgt spid="91"/>
                                            </p:tgtEl>
                                            <p:attrNameLst>
                                              <p:attrName>ppt_y</p:attrName>
                                            </p:attrNameLst>
                                          </p:cBhvr>
                                          <p:tavLst>
                                            <p:tav tm="0">
                                              <p:val>
                                                <p:strVal val="1+#ppt_h/2"/>
                                              </p:val>
                                            </p:tav>
                                            <p:tav tm="100000">
                                              <p:val>
                                                <p:strVal val="#ppt_y"/>
                                              </p:val>
                                            </p:tav>
                                          </p:tavLst>
                                        </p:anim>
                                      </p:childTnLst>
                                    </p:cTn>
                                  </p:par>
                                  <p:par>
                                    <p:cTn id="25" presetID="26" presetClass="emph" presetSubtype="0" fill="hold" nodeType="withEffect">
                                      <p:stCondLst>
                                        <p:cond delay="700"/>
                                      </p:stCondLst>
                                      <p:childTnLst>
                                        <p:animEffect transition="out" filter="fade">
                                          <p:cBhvr>
                                            <p:cTn id="26" dur="500" tmFilter="0, 0; .2, .5; .8, .5; 1, 0"/>
                                            <p:tgtEl>
                                              <p:spTgt spid="91"/>
                                            </p:tgtEl>
                                          </p:cBhvr>
                                        </p:animEffect>
                                        <p:animScale>
                                          <p:cBhvr>
                                            <p:cTn id="27" dur="250" autoRev="1" fill="hold"/>
                                            <p:tgtEl>
                                              <p:spTgt spid="91"/>
                                            </p:tgtEl>
                                          </p:cBhvr>
                                          <p:by x="105000" y="105000"/>
                                        </p:animScale>
                                      </p:childTnLst>
                                    </p:cTn>
                                  </p:par>
                                  <p:par>
                                    <p:cTn id="28" presetID="2" presetClass="entr" presetSubtype="4" accel="22667" fill="hold" nodeType="withEffect" p14:presetBounceEnd="25333">
                                      <p:stCondLst>
                                        <p:cond delay="700"/>
                                      </p:stCondLst>
                                      <p:childTnLst>
                                        <p:set>
                                          <p:cBhvr>
                                            <p:cTn id="29" dur="1" fill="hold">
                                              <p:stCondLst>
                                                <p:cond delay="0"/>
                                              </p:stCondLst>
                                            </p:cTn>
                                            <p:tgtEl>
                                              <p:spTgt spid="88"/>
                                            </p:tgtEl>
                                            <p:attrNameLst>
                                              <p:attrName>style.visibility</p:attrName>
                                            </p:attrNameLst>
                                          </p:cBhvr>
                                          <p:to>
                                            <p:strVal val="visible"/>
                                          </p:to>
                                        </p:set>
                                        <p:anim calcmode="lin" valueType="num" p14:bounceEnd="25333">
                                          <p:cBhvr additive="base">
                                            <p:cTn id="30" dur="750" fill="hold"/>
                                            <p:tgtEl>
                                              <p:spTgt spid="88"/>
                                            </p:tgtEl>
                                            <p:attrNameLst>
                                              <p:attrName>ppt_x</p:attrName>
                                            </p:attrNameLst>
                                          </p:cBhvr>
                                          <p:tavLst>
                                            <p:tav tm="0">
                                              <p:val>
                                                <p:strVal val="#ppt_x"/>
                                              </p:val>
                                            </p:tav>
                                            <p:tav tm="100000">
                                              <p:val>
                                                <p:strVal val="#ppt_x"/>
                                              </p:val>
                                            </p:tav>
                                          </p:tavLst>
                                        </p:anim>
                                        <p:anim calcmode="lin" valueType="num" p14:bounceEnd="25333">
                                          <p:cBhvr additive="base">
                                            <p:cTn id="31" dur="750" fill="hold"/>
                                            <p:tgtEl>
                                              <p:spTgt spid="88"/>
                                            </p:tgtEl>
                                            <p:attrNameLst>
                                              <p:attrName>ppt_y</p:attrName>
                                            </p:attrNameLst>
                                          </p:cBhvr>
                                          <p:tavLst>
                                            <p:tav tm="0">
                                              <p:val>
                                                <p:strVal val="1+#ppt_h/2"/>
                                              </p:val>
                                            </p:tav>
                                            <p:tav tm="100000">
                                              <p:val>
                                                <p:strVal val="#ppt_y"/>
                                              </p:val>
                                            </p:tav>
                                          </p:tavLst>
                                        </p:anim>
                                      </p:childTnLst>
                                    </p:cTn>
                                  </p:par>
                                  <p:par>
                                    <p:cTn id="32" presetID="26" presetClass="emph" presetSubtype="0" fill="hold" nodeType="withEffect">
                                      <p:stCondLst>
                                        <p:cond delay="700"/>
                                      </p:stCondLst>
                                      <p:childTnLst>
                                        <p:animEffect transition="out" filter="fade">
                                          <p:cBhvr>
                                            <p:cTn id="33" dur="500" tmFilter="0, 0; .2, .5; .8, .5; 1, 0"/>
                                            <p:tgtEl>
                                              <p:spTgt spid="88"/>
                                            </p:tgtEl>
                                          </p:cBhvr>
                                        </p:animEffect>
                                        <p:animScale>
                                          <p:cBhvr>
                                            <p:cTn id="34" dur="250" autoRev="1" fill="hold"/>
                                            <p:tgtEl>
                                              <p:spTgt spid="88"/>
                                            </p:tgtEl>
                                          </p:cBhvr>
                                          <p:by x="105000" y="105000"/>
                                        </p:animScale>
                                      </p:childTnLst>
                                    </p:cTn>
                                  </p:par>
                                  <p:par>
                                    <p:cTn id="35" presetID="2" presetClass="entr" presetSubtype="6" accel="22667" fill="hold" nodeType="withEffect" p14:presetBounceEnd="25333">
                                      <p:stCondLst>
                                        <p:cond delay="700"/>
                                      </p:stCondLst>
                                      <p:childTnLst>
                                        <p:set>
                                          <p:cBhvr>
                                            <p:cTn id="36" dur="1" fill="hold">
                                              <p:stCondLst>
                                                <p:cond delay="0"/>
                                              </p:stCondLst>
                                            </p:cTn>
                                            <p:tgtEl>
                                              <p:spTgt spid="85"/>
                                            </p:tgtEl>
                                            <p:attrNameLst>
                                              <p:attrName>style.visibility</p:attrName>
                                            </p:attrNameLst>
                                          </p:cBhvr>
                                          <p:to>
                                            <p:strVal val="visible"/>
                                          </p:to>
                                        </p:set>
                                        <p:anim calcmode="lin" valueType="num" p14:bounceEnd="25333">
                                          <p:cBhvr additive="base">
                                            <p:cTn id="37" dur="750" fill="hold"/>
                                            <p:tgtEl>
                                              <p:spTgt spid="85"/>
                                            </p:tgtEl>
                                            <p:attrNameLst>
                                              <p:attrName>ppt_x</p:attrName>
                                            </p:attrNameLst>
                                          </p:cBhvr>
                                          <p:tavLst>
                                            <p:tav tm="0">
                                              <p:val>
                                                <p:strVal val="1+#ppt_w/2"/>
                                              </p:val>
                                            </p:tav>
                                            <p:tav tm="100000">
                                              <p:val>
                                                <p:strVal val="#ppt_x"/>
                                              </p:val>
                                            </p:tav>
                                          </p:tavLst>
                                        </p:anim>
                                        <p:anim calcmode="lin" valueType="num" p14:bounceEnd="25333">
                                          <p:cBhvr additive="base">
                                            <p:cTn id="38" dur="750" fill="hold"/>
                                            <p:tgtEl>
                                              <p:spTgt spid="85"/>
                                            </p:tgtEl>
                                            <p:attrNameLst>
                                              <p:attrName>ppt_y</p:attrName>
                                            </p:attrNameLst>
                                          </p:cBhvr>
                                          <p:tavLst>
                                            <p:tav tm="0">
                                              <p:val>
                                                <p:strVal val="1+#ppt_h/2"/>
                                              </p:val>
                                            </p:tav>
                                            <p:tav tm="100000">
                                              <p:val>
                                                <p:strVal val="#ppt_y"/>
                                              </p:val>
                                            </p:tav>
                                          </p:tavLst>
                                        </p:anim>
                                      </p:childTnLst>
                                    </p:cTn>
                                  </p:par>
                                  <p:par>
                                    <p:cTn id="39" presetID="26" presetClass="emph" presetSubtype="0" fill="hold" nodeType="withEffect">
                                      <p:stCondLst>
                                        <p:cond delay="700"/>
                                      </p:stCondLst>
                                      <p:childTnLst>
                                        <p:animEffect transition="out" filter="fade">
                                          <p:cBhvr>
                                            <p:cTn id="40" dur="500" tmFilter="0, 0; .2, .5; .8, .5; 1, 0"/>
                                            <p:tgtEl>
                                              <p:spTgt spid="85"/>
                                            </p:tgtEl>
                                          </p:cBhvr>
                                        </p:animEffect>
                                        <p:animScale>
                                          <p:cBhvr>
                                            <p:cTn id="41" dur="250" autoRev="1" fill="hold"/>
                                            <p:tgtEl>
                                              <p:spTgt spid="85"/>
                                            </p:tgtEl>
                                          </p:cBhvr>
                                          <p:by x="105000" y="105000"/>
                                        </p:animScale>
                                      </p:childTnLst>
                                    </p:cTn>
                                  </p:par>
                                  <p:par>
                                    <p:cTn id="42" presetID="2" presetClass="entr" presetSubtype="6" accel="22667" fill="hold" nodeType="withEffect" p14:presetBounceEnd="25333">
                                      <p:stCondLst>
                                        <p:cond delay="700"/>
                                      </p:stCondLst>
                                      <p:childTnLst>
                                        <p:set>
                                          <p:cBhvr>
                                            <p:cTn id="43" dur="1" fill="hold">
                                              <p:stCondLst>
                                                <p:cond delay="0"/>
                                              </p:stCondLst>
                                            </p:cTn>
                                            <p:tgtEl>
                                              <p:spTgt spid="96"/>
                                            </p:tgtEl>
                                            <p:attrNameLst>
                                              <p:attrName>style.visibility</p:attrName>
                                            </p:attrNameLst>
                                          </p:cBhvr>
                                          <p:to>
                                            <p:strVal val="visible"/>
                                          </p:to>
                                        </p:set>
                                        <p:anim calcmode="lin" valueType="num" p14:bounceEnd="25333">
                                          <p:cBhvr additive="base">
                                            <p:cTn id="44" dur="750" fill="hold"/>
                                            <p:tgtEl>
                                              <p:spTgt spid="96"/>
                                            </p:tgtEl>
                                            <p:attrNameLst>
                                              <p:attrName>ppt_x</p:attrName>
                                            </p:attrNameLst>
                                          </p:cBhvr>
                                          <p:tavLst>
                                            <p:tav tm="0">
                                              <p:val>
                                                <p:strVal val="1+#ppt_w/2"/>
                                              </p:val>
                                            </p:tav>
                                            <p:tav tm="100000">
                                              <p:val>
                                                <p:strVal val="#ppt_x"/>
                                              </p:val>
                                            </p:tav>
                                          </p:tavLst>
                                        </p:anim>
                                        <p:anim calcmode="lin" valueType="num" p14:bounceEnd="25333">
                                          <p:cBhvr additive="base">
                                            <p:cTn id="45" dur="750" fill="hold"/>
                                            <p:tgtEl>
                                              <p:spTgt spid="96"/>
                                            </p:tgtEl>
                                            <p:attrNameLst>
                                              <p:attrName>ppt_y</p:attrName>
                                            </p:attrNameLst>
                                          </p:cBhvr>
                                          <p:tavLst>
                                            <p:tav tm="0">
                                              <p:val>
                                                <p:strVal val="1+#ppt_h/2"/>
                                              </p:val>
                                            </p:tav>
                                            <p:tav tm="100000">
                                              <p:val>
                                                <p:strVal val="#ppt_y"/>
                                              </p:val>
                                            </p:tav>
                                          </p:tavLst>
                                        </p:anim>
                                      </p:childTnLst>
                                    </p:cTn>
                                  </p:par>
                                  <p:par>
                                    <p:cTn id="46" presetID="26" presetClass="emph" presetSubtype="0" fill="hold" nodeType="withEffect">
                                      <p:stCondLst>
                                        <p:cond delay="700"/>
                                      </p:stCondLst>
                                      <p:childTnLst>
                                        <p:animEffect transition="out" filter="fade">
                                          <p:cBhvr>
                                            <p:cTn id="47" dur="500" tmFilter="0, 0; .2, .5; .8, .5; 1, 0"/>
                                            <p:tgtEl>
                                              <p:spTgt spid="96"/>
                                            </p:tgtEl>
                                          </p:cBhvr>
                                        </p:animEffect>
                                        <p:animScale>
                                          <p:cBhvr>
                                            <p:cTn id="48" dur="250" autoRev="1" fill="hold"/>
                                            <p:tgtEl>
                                              <p:spTgt spid="96"/>
                                            </p:tgtEl>
                                          </p:cBhvr>
                                          <p:by x="105000" y="105000"/>
                                        </p:animScale>
                                      </p:childTnLst>
                                    </p:cTn>
                                  </p:par>
                                  <p:par>
                                    <p:cTn id="49" presetID="2" presetClass="entr" presetSubtype="6" accel="22667" fill="hold" nodeType="withEffect" p14:presetBounceEnd="25333">
                                      <p:stCondLst>
                                        <p:cond delay="700"/>
                                      </p:stCondLst>
                                      <p:childTnLst>
                                        <p:set>
                                          <p:cBhvr>
                                            <p:cTn id="50" dur="1" fill="hold">
                                              <p:stCondLst>
                                                <p:cond delay="0"/>
                                              </p:stCondLst>
                                            </p:cTn>
                                            <p:tgtEl>
                                              <p:spTgt spid="99"/>
                                            </p:tgtEl>
                                            <p:attrNameLst>
                                              <p:attrName>style.visibility</p:attrName>
                                            </p:attrNameLst>
                                          </p:cBhvr>
                                          <p:to>
                                            <p:strVal val="visible"/>
                                          </p:to>
                                        </p:set>
                                        <p:anim calcmode="lin" valueType="num" p14:bounceEnd="25333">
                                          <p:cBhvr additive="base">
                                            <p:cTn id="51" dur="750" fill="hold"/>
                                            <p:tgtEl>
                                              <p:spTgt spid="99"/>
                                            </p:tgtEl>
                                            <p:attrNameLst>
                                              <p:attrName>ppt_x</p:attrName>
                                            </p:attrNameLst>
                                          </p:cBhvr>
                                          <p:tavLst>
                                            <p:tav tm="0">
                                              <p:val>
                                                <p:strVal val="1+#ppt_w/2"/>
                                              </p:val>
                                            </p:tav>
                                            <p:tav tm="100000">
                                              <p:val>
                                                <p:strVal val="#ppt_x"/>
                                              </p:val>
                                            </p:tav>
                                          </p:tavLst>
                                        </p:anim>
                                        <p:anim calcmode="lin" valueType="num" p14:bounceEnd="25333">
                                          <p:cBhvr additive="base">
                                            <p:cTn id="52" dur="750" fill="hold"/>
                                            <p:tgtEl>
                                              <p:spTgt spid="99"/>
                                            </p:tgtEl>
                                            <p:attrNameLst>
                                              <p:attrName>ppt_y</p:attrName>
                                            </p:attrNameLst>
                                          </p:cBhvr>
                                          <p:tavLst>
                                            <p:tav tm="0">
                                              <p:val>
                                                <p:strVal val="1+#ppt_h/2"/>
                                              </p:val>
                                            </p:tav>
                                            <p:tav tm="100000">
                                              <p:val>
                                                <p:strVal val="#ppt_y"/>
                                              </p:val>
                                            </p:tav>
                                          </p:tavLst>
                                        </p:anim>
                                      </p:childTnLst>
                                    </p:cTn>
                                  </p:par>
                                  <p:par>
                                    <p:cTn id="53" presetID="26" presetClass="emph" presetSubtype="0" fill="hold" nodeType="withEffect">
                                      <p:stCondLst>
                                        <p:cond delay="700"/>
                                      </p:stCondLst>
                                      <p:childTnLst>
                                        <p:animEffect transition="out" filter="fade">
                                          <p:cBhvr>
                                            <p:cTn id="54" dur="500" tmFilter="0, 0; .2, .5; .8, .5; 1, 0"/>
                                            <p:tgtEl>
                                              <p:spTgt spid="99"/>
                                            </p:tgtEl>
                                          </p:cBhvr>
                                        </p:animEffect>
                                        <p:animScale>
                                          <p:cBhvr>
                                            <p:cTn id="55" dur="250" autoRev="1" fill="hold"/>
                                            <p:tgtEl>
                                              <p:spTgt spid="99"/>
                                            </p:tgtEl>
                                          </p:cBhvr>
                                          <p:by x="105000" y="105000"/>
                                        </p:animScale>
                                      </p:childTnLst>
                                    </p:cTn>
                                  </p:par>
                                  <p:par>
                                    <p:cTn id="56" presetID="2" presetClass="entr" presetSubtype="6" accel="22667" fill="hold" nodeType="withEffect" p14:presetBounceEnd="25333">
                                      <p:stCondLst>
                                        <p:cond delay="700"/>
                                      </p:stCondLst>
                                      <p:childTnLst>
                                        <p:set>
                                          <p:cBhvr>
                                            <p:cTn id="57" dur="1" fill="hold">
                                              <p:stCondLst>
                                                <p:cond delay="0"/>
                                              </p:stCondLst>
                                            </p:cTn>
                                            <p:tgtEl>
                                              <p:spTgt spid="31"/>
                                            </p:tgtEl>
                                            <p:attrNameLst>
                                              <p:attrName>style.visibility</p:attrName>
                                            </p:attrNameLst>
                                          </p:cBhvr>
                                          <p:to>
                                            <p:strVal val="visible"/>
                                          </p:to>
                                        </p:set>
                                        <p:anim calcmode="lin" valueType="num" p14:bounceEnd="25333">
                                          <p:cBhvr additive="base">
                                            <p:cTn id="58" dur="750" fill="hold"/>
                                            <p:tgtEl>
                                              <p:spTgt spid="31"/>
                                            </p:tgtEl>
                                            <p:attrNameLst>
                                              <p:attrName>ppt_x</p:attrName>
                                            </p:attrNameLst>
                                          </p:cBhvr>
                                          <p:tavLst>
                                            <p:tav tm="0">
                                              <p:val>
                                                <p:strVal val="1+#ppt_w/2"/>
                                              </p:val>
                                            </p:tav>
                                            <p:tav tm="100000">
                                              <p:val>
                                                <p:strVal val="#ppt_x"/>
                                              </p:val>
                                            </p:tav>
                                          </p:tavLst>
                                        </p:anim>
                                        <p:anim calcmode="lin" valueType="num" p14:bounceEnd="25333">
                                          <p:cBhvr additive="base">
                                            <p:cTn id="59" dur="750" fill="hold"/>
                                            <p:tgtEl>
                                              <p:spTgt spid="31"/>
                                            </p:tgtEl>
                                            <p:attrNameLst>
                                              <p:attrName>ppt_y</p:attrName>
                                            </p:attrNameLst>
                                          </p:cBhvr>
                                          <p:tavLst>
                                            <p:tav tm="0">
                                              <p:val>
                                                <p:strVal val="1+#ppt_h/2"/>
                                              </p:val>
                                            </p:tav>
                                            <p:tav tm="100000">
                                              <p:val>
                                                <p:strVal val="#ppt_y"/>
                                              </p:val>
                                            </p:tav>
                                          </p:tavLst>
                                        </p:anim>
                                      </p:childTnLst>
                                    </p:cTn>
                                  </p:par>
                                  <p:par>
                                    <p:cTn id="60" presetID="26" presetClass="emph" presetSubtype="0" fill="hold" nodeType="withEffect">
                                      <p:stCondLst>
                                        <p:cond delay="700"/>
                                      </p:stCondLst>
                                      <p:childTnLst>
                                        <p:animEffect transition="out" filter="fade">
                                          <p:cBhvr>
                                            <p:cTn id="61" dur="500" tmFilter="0, 0; .2, .5; .8, .5; 1, 0"/>
                                            <p:tgtEl>
                                              <p:spTgt spid="31"/>
                                            </p:tgtEl>
                                          </p:cBhvr>
                                        </p:animEffect>
                                        <p:animScale>
                                          <p:cBhvr>
                                            <p:cTn id="62" dur="250" autoRev="1" fill="hold"/>
                                            <p:tgtEl>
                                              <p:spTgt spid="31"/>
                                            </p:tgtEl>
                                          </p:cBhvr>
                                          <p:by x="105000" y="105000"/>
                                        </p:animScale>
                                      </p:childTnLst>
                                    </p:cTn>
                                  </p:par>
                                </p:childTnLst>
                              </p:cTn>
                            </p:par>
                            <p:par>
                              <p:cTn id="63" fill="hold">
                                <p:stCondLst>
                                  <p:cond delay="29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103"/>
                                            </p:tgtEl>
                                            <p:attrNameLst>
                                              <p:attrName>style.visibility</p:attrName>
                                            </p:attrNameLst>
                                          </p:cBhvr>
                                          <p:to>
                                            <p:strVal val="visible"/>
                                          </p:to>
                                        </p:set>
                                        <p:anim calcmode="lin" valueType="num">
                                          <p:cBhvr>
                                            <p:cTn id="66"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03"/>
                                            </p:tgtEl>
                                            <p:attrNameLst>
                                              <p:attrName>ppt_y</p:attrName>
                                            </p:attrNameLst>
                                          </p:cBhvr>
                                          <p:tavLst>
                                            <p:tav tm="0">
                                              <p:val>
                                                <p:strVal val="#ppt_y"/>
                                              </p:val>
                                            </p:tav>
                                            <p:tav tm="100000">
                                              <p:val>
                                                <p:strVal val="#ppt_y"/>
                                              </p:val>
                                            </p:tav>
                                          </p:tavLst>
                                        </p:anim>
                                        <p:anim calcmode="lin" valueType="num">
                                          <p:cBhvr>
                                            <p:cTn id="68"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p:tgtEl>
                                              <p:spTgt spid="103"/>
                                            </p:tgtEl>
                                          </p:cBhvr>
                                        </p:animEffect>
                                      </p:childTnLst>
                                    </p:cTn>
                                  </p:par>
                                </p:childTnLst>
                              </p:cTn>
                            </p:par>
                            <p:par>
                              <p:cTn id="71" fill="hold">
                                <p:stCondLst>
                                  <p:cond delay="3800"/>
                                </p:stCondLst>
                                <p:childTnLst>
                                  <p:par>
                                    <p:cTn id="72" presetID="34" presetClass="emph" presetSubtype="0" fill="hold" grpId="1" nodeType="afterEffect">
                                      <p:stCondLst>
                                        <p:cond delay="0"/>
                                      </p:stCondLst>
                                      <p:iterate type="lt">
                                        <p:tmPct val="10000"/>
                                      </p:iterate>
                                      <p:childTnLst>
                                        <p:animMotion origin="layout" path="M 0.0 0.0 L 0.0 -0.07213" pathEditMode="relative" ptsTypes="">
                                          <p:cBhvr>
                                            <p:cTn id="73" dur="250" accel="50000" decel="50000" autoRev="1" fill="hold">
                                              <p:stCondLst>
                                                <p:cond delay="0"/>
                                              </p:stCondLst>
                                            </p:cTn>
                                            <p:tgtEl>
                                              <p:spTgt spid="103"/>
                                            </p:tgtEl>
                                            <p:attrNameLst>
                                              <p:attrName>ppt_x</p:attrName>
                                              <p:attrName>ppt_y</p:attrName>
                                            </p:attrNameLst>
                                          </p:cBhvr>
                                        </p:animMotion>
                                        <p:animRot by="1500000">
                                          <p:cBhvr>
                                            <p:cTn id="74" dur="125" fill="hold">
                                              <p:stCondLst>
                                                <p:cond delay="0"/>
                                              </p:stCondLst>
                                            </p:cTn>
                                            <p:tgtEl>
                                              <p:spTgt spid="103"/>
                                            </p:tgtEl>
                                            <p:attrNameLst>
                                              <p:attrName>r</p:attrName>
                                            </p:attrNameLst>
                                          </p:cBhvr>
                                        </p:animRot>
                                        <p:animRot by="-1500000">
                                          <p:cBhvr>
                                            <p:cTn id="75" dur="125" fill="hold">
                                              <p:stCondLst>
                                                <p:cond delay="125"/>
                                              </p:stCondLst>
                                            </p:cTn>
                                            <p:tgtEl>
                                              <p:spTgt spid="103"/>
                                            </p:tgtEl>
                                            <p:attrNameLst>
                                              <p:attrName>r</p:attrName>
                                            </p:attrNameLst>
                                          </p:cBhvr>
                                        </p:animRot>
                                        <p:animRot by="-1500000">
                                          <p:cBhvr>
                                            <p:cTn id="76" dur="125" fill="hold">
                                              <p:stCondLst>
                                                <p:cond delay="250"/>
                                              </p:stCondLst>
                                            </p:cTn>
                                            <p:tgtEl>
                                              <p:spTgt spid="103"/>
                                            </p:tgtEl>
                                            <p:attrNameLst>
                                              <p:attrName>r</p:attrName>
                                            </p:attrNameLst>
                                          </p:cBhvr>
                                        </p:animRot>
                                        <p:animRot by="1500000">
                                          <p:cBhvr>
                                            <p:cTn id="77" dur="125" fill="hold">
                                              <p:stCondLst>
                                                <p:cond delay="375"/>
                                              </p:stCondLst>
                                            </p:cTn>
                                            <p:tgtEl>
                                              <p:spTgt spid="103"/>
                                            </p:tgtEl>
                                            <p:attrNameLst>
                                              <p:attrName>r</p:attrName>
                                            </p:attrNameLst>
                                          </p:cBhvr>
                                        </p:animRot>
                                      </p:childTnLst>
                                    </p:cTn>
                                  </p:par>
                                </p:childTnLst>
                              </p:cTn>
                            </p:par>
                            <p:par>
                              <p:cTn id="78" fill="hold">
                                <p:stCondLst>
                                  <p:cond delay="46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104"/>
                                            </p:tgtEl>
                                            <p:attrNameLst>
                                              <p:attrName>style.visibility</p:attrName>
                                            </p:attrNameLst>
                                          </p:cBhvr>
                                          <p:to>
                                            <p:strVal val="visible"/>
                                          </p:to>
                                        </p:set>
                                        <p:anim calcmode="lin" valueType="num">
                                          <p:cBhvr>
                                            <p:cTn id="81" dur="500" fill="hold"/>
                                            <p:tgtEl>
                                              <p:spTgt spid="10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04"/>
                                            </p:tgtEl>
                                            <p:attrNameLst>
                                              <p:attrName>ppt_y</p:attrName>
                                            </p:attrNameLst>
                                          </p:cBhvr>
                                          <p:tavLst>
                                            <p:tav tm="0">
                                              <p:val>
                                                <p:strVal val="#ppt_y"/>
                                              </p:val>
                                            </p:tav>
                                            <p:tav tm="100000">
                                              <p:val>
                                                <p:strVal val="#ppt_y"/>
                                              </p:val>
                                            </p:tav>
                                          </p:tavLst>
                                        </p:anim>
                                        <p:anim calcmode="lin" valueType="num">
                                          <p:cBhvr>
                                            <p:cTn id="83" dur="500" fill="hold"/>
                                            <p:tgtEl>
                                              <p:spTgt spid="10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0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p:tgtEl>
                                              <p:spTgt spid="104"/>
                                            </p:tgtEl>
                                          </p:cBhvr>
                                        </p:animEffect>
                                      </p:childTnLst>
                                    </p:cTn>
                                  </p:par>
                                </p:childTnLst>
                              </p:cTn>
                            </p:par>
                            <p:par>
                              <p:cTn id="86" fill="hold">
                                <p:stCondLst>
                                  <p:cond delay="5450"/>
                                </p:stCondLst>
                                <p:childTnLst>
                                  <p:par>
                                    <p:cTn id="87" presetID="10" presetClass="entr" presetSubtype="0" fill="hold" grpId="0" nodeType="afterEffect">
                                      <p:stCondLst>
                                        <p:cond delay="0"/>
                                      </p:stCondLst>
                                      <p:childTnLst>
                                        <p:set>
                                          <p:cBhvr>
                                            <p:cTn id="88" dur="1" fill="hold">
                                              <p:stCondLst>
                                                <p:cond delay="0"/>
                                              </p:stCondLst>
                                            </p:cTn>
                                            <p:tgtEl>
                                              <p:spTgt spid="106"/>
                                            </p:tgtEl>
                                            <p:attrNameLst>
                                              <p:attrName>style.visibility</p:attrName>
                                            </p:attrNameLst>
                                          </p:cBhvr>
                                          <p:to>
                                            <p:strVal val="visible"/>
                                          </p:to>
                                        </p:set>
                                        <p:animEffect transition="in" filter="fade">
                                          <p:cBhvr>
                                            <p:cTn id="89" dur="500"/>
                                            <p:tgtEl>
                                              <p:spTgt spid="106"/>
                                            </p:tgtEl>
                                          </p:cBhvr>
                                        </p:animEffect>
                                      </p:childTnLst>
                                    </p:cTn>
                                  </p:par>
                                  <p:par>
                                    <p:cTn id="90" presetID="10" presetClass="entr" presetSubtype="0" fill="hold"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childTnLst>
                              </p:cTn>
                            </p:par>
                            <p:par>
                              <p:cTn id="93" fill="hold">
                                <p:stCondLst>
                                  <p:cond delay="5950"/>
                                </p:stCondLst>
                                <p:childTnLst>
                                  <p:par>
                                    <p:cTn id="94" presetID="1" presetClass="entr" presetSubtype="0"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childTnLst>
                                    </p:cTn>
                                  </p:par>
                                  <p:par>
                                    <p:cTn id="96" presetID="63" presetClass="path" presetSubtype="0" accel="50000" decel="50000" fill="hold" nodeType="withEffect">
                                      <p:stCondLst>
                                        <p:cond delay="0"/>
                                      </p:stCondLst>
                                      <p:childTnLst>
                                        <p:animMotion origin="layout" path="M 4.44444E-6 -4.78691E-6 L 0.575 -4.78691E-6 " pathEditMode="relative" rAng="0" ptsTypes="AA">
                                          <p:cBhvr>
                                            <p:cTn id="97" dur="2000" fill="hold"/>
                                            <p:tgtEl>
                                              <p:spTgt spid="108"/>
                                            </p:tgtEl>
                                            <p:attrNameLst>
                                              <p:attrName>ppt_x</p:attrName>
                                              <p:attrName>ppt_y</p:attrName>
                                            </p:attrNameLst>
                                          </p:cBhvr>
                                          <p:rCtr x="28750" y="0"/>
                                        </p:animMotion>
                                      </p:childTnLst>
                                    </p:cTn>
                                  </p:par>
                                  <p:par>
                                    <p:cTn id="98" presetID="22" presetClass="entr" presetSubtype="8" fill="hold" grpId="0" nodeType="withEffect">
                                      <p:stCondLst>
                                        <p:cond delay="250"/>
                                      </p:stCondLst>
                                      <p:childTnLst>
                                        <p:set>
                                          <p:cBhvr>
                                            <p:cTn id="99" dur="1" fill="hold">
                                              <p:stCondLst>
                                                <p:cond delay="0"/>
                                              </p:stCondLst>
                                            </p:cTn>
                                            <p:tgtEl>
                                              <p:spTgt spid="107"/>
                                            </p:tgtEl>
                                            <p:attrNameLst>
                                              <p:attrName>style.visibility</p:attrName>
                                            </p:attrNameLst>
                                          </p:cBhvr>
                                          <p:to>
                                            <p:strVal val="visible"/>
                                          </p:to>
                                        </p:set>
                                        <p:animEffect transition="in" filter="wipe(left)">
                                          <p:cBhvr>
                                            <p:cTn id="100" dur="1750"/>
                                            <p:tgtEl>
                                              <p:spTgt spid="107"/>
                                            </p:tgtEl>
                                          </p:cBhvr>
                                        </p:animEffect>
                                      </p:childTnLst>
                                    </p:cTn>
                                  </p:par>
                                  <p:par>
                                    <p:cTn id="101" presetID="1" presetClass="entr" presetSubtype="0" fill="hold" nodeType="withEffect">
                                      <p:stCondLst>
                                        <p:cond delay="0"/>
                                      </p:stCondLst>
                                      <p:childTnLst>
                                        <p:set>
                                          <p:cBhvr>
                                            <p:cTn id="102" dur="1" fill="hold">
                                              <p:stCondLst>
                                                <p:cond delay="0"/>
                                              </p:stCondLst>
                                            </p:cTn>
                                            <p:tgtEl>
                                              <p:spTgt spid="111"/>
                                            </p:tgtEl>
                                            <p:attrNameLst>
                                              <p:attrName>style.visibility</p:attrName>
                                            </p:attrNameLst>
                                          </p:cBhvr>
                                          <p:to>
                                            <p:strVal val="visible"/>
                                          </p:to>
                                        </p:set>
                                      </p:childTnLst>
                                    </p:cTn>
                                  </p:par>
                                  <p:par>
                                    <p:cTn id="103" presetID="63" presetClass="path" presetSubtype="0" accel="50000" decel="50000" fill="hold" nodeType="withEffect">
                                      <p:stCondLst>
                                        <p:cond delay="0"/>
                                      </p:stCondLst>
                                      <p:childTnLst>
                                        <p:animMotion origin="layout" path="M -4.16667E-6 4.93827E-6 L 0.58351 4.93827E-6 " pathEditMode="relative" rAng="0" ptsTypes="AA">
                                          <p:cBhvr>
                                            <p:cTn id="104" dur="2000" fill="hold"/>
                                            <p:tgtEl>
                                              <p:spTgt spid="111"/>
                                            </p:tgtEl>
                                            <p:attrNameLst>
                                              <p:attrName>ppt_x</p:attrName>
                                              <p:attrName>ppt_y</p:attrName>
                                            </p:attrNameLst>
                                          </p:cBhvr>
                                          <p:rCtr x="29167" y="0"/>
                                        </p:animMotion>
                                      </p:childTnLst>
                                    </p:cTn>
                                  </p:par>
                                </p:childTnLst>
                              </p:cTn>
                            </p:par>
                            <p:par>
                              <p:cTn id="105" fill="hold">
                                <p:stCondLst>
                                  <p:cond delay="7950"/>
                                </p:stCondLst>
                                <p:childTnLst>
                                  <p:par>
                                    <p:cTn id="106" presetID="42" presetClass="exit" presetSubtype="0" fill="hold" nodeType="afterEffect">
                                      <p:stCondLst>
                                        <p:cond delay="0"/>
                                      </p:stCondLst>
                                      <p:childTnLst>
                                        <p:animEffect transition="out" filter="fade">
                                          <p:cBhvr>
                                            <p:cTn id="107" dur="1000"/>
                                            <p:tgtEl>
                                              <p:spTgt spid="111"/>
                                            </p:tgtEl>
                                          </p:cBhvr>
                                        </p:animEffect>
                                        <p:anim calcmode="lin" valueType="num">
                                          <p:cBhvr>
                                            <p:cTn id="108" dur="1000"/>
                                            <p:tgtEl>
                                              <p:spTgt spid="111"/>
                                            </p:tgtEl>
                                            <p:attrNameLst>
                                              <p:attrName>ppt_x</p:attrName>
                                            </p:attrNameLst>
                                          </p:cBhvr>
                                          <p:tavLst>
                                            <p:tav tm="0">
                                              <p:val>
                                                <p:strVal val="ppt_x"/>
                                              </p:val>
                                            </p:tav>
                                            <p:tav tm="100000">
                                              <p:val>
                                                <p:strVal val="ppt_x"/>
                                              </p:val>
                                            </p:tav>
                                          </p:tavLst>
                                        </p:anim>
                                        <p:anim calcmode="lin" valueType="num">
                                          <p:cBhvr>
                                            <p:cTn id="109" dur="1000"/>
                                            <p:tgtEl>
                                              <p:spTgt spid="111"/>
                                            </p:tgtEl>
                                            <p:attrNameLst>
                                              <p:attrName>ppt_y</p:attrName>
                                            </p:attrNameLst>
                                          </p:cBhvr>
                                          <p:tavLst>
                                            <p:tav tm="0">
                                              <p:val>
                                                <p:strVal val="ppt_y"/>
                                              </p:val>
                                            </p:tav>
                                            <p:tav tm="100000">
                                              <p:val>
                                                <p:strVal val="ppt_y+.1"/>
                                              </p:val>
                                            </p:tav>
                                          </p:tavLst>
                                        </p:anim>
                                        <p:set>
                                          <p:cBhvr>
                                            <p:cTn id="110" dur="1" fill="hold">
                                              <p:stCondLst>
                                                <p:cond delay="999"/>
                                              </p:stCondLst>
                                            </p:cTn>
                                            <p:tgtEl>
                                              <p:spTgt spid="111"/>
                                            </p:tgtEl>
                                            <p:attrNameLst>
                                              <p:attrName>style.visibility</p:attrName>
                                            </p:attrNameLst>
                                          </p:cBhvr>
                                          <p:to>
                                            <p:strVal val="hidden"/>
                                          </p:to>
                                        </p:set>
                                      </p:childTnLst>
                                    </p:cTn>
                                  </p:par>
                                </p:childTnLst>
                              </p:cTn>
                            </p:par>
                            <p:par>
                              <p:cTn id="111" fill="hold">
                                <p:stCondLst>
                                  <p:cond delay="8950"/>
                                </p:stCondLst>
                                <p:childTnLst>
                                  <p:par>
                                    <p:cTn id="112" presetID="34" presetClass="emph" presetSubtype="0" fill="hold" grpId="1" nodeType="afterEffect">
                                      <p:stCondLst>
                                        <p:cond delay="0"/>
                                      </p:stCondLst>
                                      <p:iterate type="lt">
                                        <p:tmPct val="10000"/>
                                      </p:iterate>
                                      <p:childTnLst>
                                        <p:animMotion origin="layout" path="M 0.0 0.0 L 0.0 -0.07213" pathEditMode="relative" ptsTypes="">
                                          <p:cBhvr>
                                            <p:cTn id="113" dur="250" accel="50000" decel="50000" autoRev="1" fill="hold">
                                              <p:stCondLst>
                                                <p:cond delay="0"/>
                                              </p:stCondLst>
                                            </p:cTn>
                                            <p:tgtEl>
                                              <p:spTgt spid="104"/>
                                            </p:tgtEl>
                                            <p:attrNameLst>
                                              <p:attrName>ppt_x</p:attrName>
                                              <p:attrName>ppt_y</p:attrName>
                                            </p:attrNameLst>
                                          </p:cBhvr>
                                        </p:animMotion>
                                        <p:animRot by="1500000">
                                          <p:cBhvr>
                                            <p:cTn id="114" dur="125" fill="hold">
                                              <p:stCondLst>
                                                <p:cond delay="0"/>
                                              </p:stCondLst>
                                            </p:cTn>
                                            <p:tgtEl>
                                              <p:spTgt spid="104"/>
                                            </p:tgtEl>
                                            <p:attrNameLst>
                                              <p:attrName>r</p:attrName>
                                            </p:attrNameLst>
                                          </p:cBhvr>
                                        </p:animRot>
                                        <p:animRot by="-1500000">
                                          <p:cBhvr>
                                            <p:cTn id="115" dur="125" fill="hold">
                                              <p:stCondLst>
                                                <p:cond delay="125"/>
                                              </p:stCondLst>
                                            </p:cTn>
                                            <p:tgtEl>
                                              <p:spTgt spid="104"/>
                                            </p:tgtEl>
                                            <p:attrNameLst>
                                              <p:attrName>r</p:attrName>
                                            </p:attrNameLst>
                                          </p:cBhvr>
                                        </p:animRot>
                                        <p:animRot by="-1500000">
                                          <p:cBhvr>
                                            <p:cTn id="116" dur="125" fill="hold">
                                              <p:stCondLst>
                                                <p:cond delay="250"/>
                                              </p:stCondLst>
                                            </p:cTn>
                                            <p:tgtEl>
                                              <p:spTgt spid="104"/>
                                            </p:tgtEl>
                                            <p:attrNameLst>
                                              <p:attrName>r</p:attrName>
                                            </p:attrNameLst>
                                          </p:cBhvr>
                                        </p:animRot>
                                        <p:animRot by="1500000">
                                          <p:cBhvr>
                                            <p:cTn id="117" dur="125" fill="hold">
                                              <p:stCondLst>
                                                <p:cond delay="375"/>
                                              </p:stCondLst>
                                            </p:cTn>
                                            <p:tgtEl>
                                              <p:spTgt spid="104"/>
                                            </p:tgtEl>
                                            <p:attrNameLst>
                                              <p:attrName>r</p:attrName>
                                            </p:attrNameLst>
                                          </p:cBhvr>
                                        </p:animRot>
                                      </p:childTnLst>
                                    </p:cTn>
                                  </p:par>
                                </p:childTnLst>
                              </p:cTn>
                            </p:par>
                            <p:par>
                              <p:cTn id="118" fill="hold">
                                <p:stCondLst>
                                  <p:cond delay="9750"/>
                                </p:stCondLst>
                                <p:childTnLst>
                                  <p:par>
                                    <p:cTn id="119" presetID="10" presetClass="entr" presetSubtype="0" fill="hold" grpId="0" nodeType="afterEffect">
                                      <p:stCondLst>
                                        <p:cond delay="0"/>
                                      </p:stCondLst>
                                      <p:childTnLst>
                                        <p:set>
                                          <p:cBhvr>
                                            <p:cTn id="120" dur="1" fill="hold">
                                              <p:stCondLst>
                                                <p:cond delay="0"/>
                                              </p:stCondLst>
                                            </p:cTn>
                                            <p:tgtEl>
                                              <p:spTgt spid="128"/>
                                            </p:tgtEl>
                                            <p:attrNameLst>
                                              <p:attrName>style.visibility</p:attrName>
                                            </p:attrNameLst>
                                          </p:cBhvr>
                                          <p:to>
                                            <p:strVal val="visible"/>
                                          </p:to>
                                        </p:set>
                                        <p:animEffect transition="in" filter="fade">
                                          <p:cBhvr>
                                            <p:cTn id="12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2" repeatCount="indefinite" fill="hold" display="0">
                      <p:stCondLst>
                        <p:cond delay="indefinite"/>
                      </p:stCondLst>
                      <p:endCondLst>
                        <p:cond evt="onStopAudio" delay="0">
                          <p:tgtEl>
                            <p:sldTgt/>
                          </p:tgtEl>
                        </p:cond>
                      </p:endCondLst>
                    </p:cTn>
                    <p:tgtEl>
                      <p:spTgt spid="164"/>
                    </p:tgtEl>
                  </p:cMediaNode>
                </p:audio>
              </p:childTnLst>
            </p:cTn>
          </p:par>
        </p:tnLst>
        <p:bldLst>
          <p:bldP spid="69" grpId="0" animBg="1"/>
          <p:bldP spid="68" grpId="0" animBg="1"/>
          <p:bldP spid="103" grpId="0" bldLvl="0" autoUpdateAnimBg="0"/>
          <p:bldP spid="103" grpId="1"/>
          <p:bldP spid="104" grpId="0" bldLvl="0" autoUpdateAnimBg="0"/>
          <p:bldP spid="104" grpId="1"/>
          <p:bldP spid="106" grpId="0" animBg="1"/>
          <p:bldP spid="107" grpId="0"/>
          <p:bldP spid="1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anim calcmode="lin" valueType="num">
                                          <p:cBhvr>
                                            <p:cTn id="11" dur="1000" fill="hold"/>
                                            <p:tgtEl>
                                              <p:spTgt spid="2050"/>
                                            </p:tgtEl>
                                            <p:attrNameLst>
                                              <p:attrName>ppt_x</p:attrName>
                                            </p:attrNameLst>
                                          </p:cBhvr>
                                          <p:tavLst>
                                            <p:tav tm="0">
                                              <p:val>
                                                <p:strVal val="#ppt_x"/>
                                              </p:val>
                                            </p:tav>
                                            <p:tav tm="100000">
                                              <p:val>
                                                <p:strVal val="#ppt_x"/>
                                              </p:val>
                                            </p:tav>
                                          </p:tavLst>
                                        </p:anim>
                                        <p:anim calcmode="lin" valueType="num">
                                          <p:cBhvr>
                                            <p:cTn id="12" dur="1000" fill="hold"/>
                                            <p:tgtEl>
                                              <p:spTgt spid="205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left)">
                                          <p:cBhvr>
                                            <p:cTn id="20" dur="500"/>
                                            <p:tgtEl>
                                              <p:spTgt spid="69"/>
                                            </p:tgtEl>
                                          </p:cBhvr>
                                        </p:animEffect>
                                      </p:childTnLst>
                                    </p:cTn>
                                  </p:par>
                                  <p:par>
                                    <p:cTn id="21" presetID="2" presetClass="entr" presetSubtype="6" accel="22667" fill="hold" nodeType="withEffect">
                                      <p:stCondLst>
                                        <p:cond delay="70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750" fill="hold"/>
                                            <p:tgtEl>
                                              <p:spTgt spid="91"/>
                                            </p:tgtEl>
                                            <p:attrNameLst>
                                              <p:attrName>ppt_x</p:attrName>
                                            </p:attrNameLst>
                                          </p:cBhvr>
                                          <p:tavLst>
                                            <p:tav tm="0">
                                              <p:val>
                                                <p:strVal val="1+#ppt_w/2"/>
                                              </p:val>
                                            </p:tav>
                                            <p:tav tm="100000">
                                              <p:val>
                                                <p:strVal val="#ppt_x"/>
                                              </p:val>
                                            </p:tav>
                                          </p:tavLst>
                                        </p:anim>
                                        <p:anim calcmode="lin" valueType="num">
                                          <p:cBhvr additive="base">
                                            <p:cTn id="24" dur="750" fill="hold"/>
                                            <p:tgtEl>
                                              <p:spTgt spid="91"/>
                                            </p:tgtEl>
                                            <p:attrNameLst>
                                              <p:attrName>ppt_y</p:attrName>
                                            </p:attrNameLst>
                                          </p:cBhvr>
                                          <p:tavLst>
                                            <p:tav tm="0">
                                              <p:val>
                                                <p:strVal val="1+#ppt_h/2"/>
                                              </p:val>
                                            </p:tav>
                                            <p:tav tm="100000">
                                              <p:val>
                                                <p:strVal val="#ppt_y"/>
                                              </p:val>
                                            </p:tav>
                                          </p:tavLst>
                                        </p:anim>
                                      </p:childTnLst>
                                    </p:cTn>
                                  </p:par>
                                  <p:par>
                                    <p:cTn id="25" presetID="26" presetClass="emph" presetSubtype="0" fill="hold" nodeType="withEffect">
                                      <p:stCondLst>
                                        <p:cond delay="700"/>
                                      </p:stCondLst>
                                      <p:childTnLst>
                                        <p:animEffect transition="out" filter="fade">
                                          <p:cBhvr>
                                            <p:cTn id="26" dur="500" tmFilter="0, 0; .2, .5; .8, .5; 1, 0"/>
                                            <p:tgtEl>
                                              <p:spTgt spid="91"/>
                                            </p:tgtEl>
                                          </p:cBhvr>
                                        </p:animEffect>
                                        <p:animScale>
                                          <p:cBhvr>
                                            <p:cTn id="27" dur="250" autoRev="1" fill="hold"/>
                                            <p:tgtEl>
                                              <p:spTgt spid="91"/>
                                            </p:tgtEl>
                                          </p:cBhvr>
                                          <p:by x="105000" y="105000"/>
                                        </p:animScale>
                                      </p:childTnLst>
                                    </p:cTn>
                                  </p:par>
                                  <p:par>
                                    <p:cTn id="28" presetID="2" presetClass="entr" presetSubtype="4" accel="22667" fill="hold" nodeType="withEffect">
                                      <p:stCondLst>
                                        <p:cond delay="70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750" fill="hold"/>
                                            <p:tgtEl>
                                              <p:spTgt spid="88"/>
                                            </p:tgtEl>
                                            <p:attrNameLst>
                                              <p:attrName>ppt_x</p:attrName>
                                            </p:attrNameLst>
                                          </p:cBhvr>
                                          <p:tavLst>
                                            <p:tav tm="0">
                                              <p:val>
                                                <p:strVal val="#ppt_x"/>
                                              </p:val>
                                            </p:tav>
                                            <p:tav tm="100000">
                                              <p:val>
                                                <p:strVal val="#ppt_x"/>
                                              </p:val>
                                            </p:tav>
                                          </p:tavLst>
                                        </p:anim>
                                        <p:anim calcmode="lin" valueType="num">
                                          <p:cBhvr additive="base">
                                            <p:cTn id="31" dur="750" fill="hold"/>
                                            <p:tgtEl>
                                              <p:spTgt spid="88"/>
                                            </p:tgtEl>
                                            <p:attrNameLst>
                                              <p:attrName>ppt_y</p:attrName>
                                            </p:attrNameLst>
                                          </p:cBhvr>
                                          <p:tavLst>
                                            <p:tav tm="0">
                                              <p:val>
                                                <p:strVal val="1+#ppt_h/2"/>
                                              </p:val>
                                            </p:tav>
                                            <p:tav tm="100000">
                                              <p:val>
                                                <p:strVal val="#ppt_y"/>
                                              </p:val>
                                            </p:tav>
                                          </p:tavLst>
                                        </p:anim>
                                      </p:childTnLst>
                                    </p:cTn>
                                  </p:par>
                                  <p:par>
                                    <p:cTn id="32" presetID="26" presetClass="emph" presetSubtype="0" fill="hold" nodeType="withEffect">
                                      <p:stCondLst>
                                        <p:cond delay="700"/>
                                      </p:stCondLst>
                                      <p:childTnLst>
                                        <p:animEffect transition="out" filter="fade">
                                          <p:cBhvr>
                                            <p:cTn id="33" dur="500" tmFilter="0, 0; .2, .5; .8, .5; 1, 0"/>
                                            <p:tgtEl>
                                              <p:spTgt spid="88"/>
                                            </p:tgtEl>
                                          </p:cBhvr>
                                        </p:animEffect>
                                        <p:animScale>
                                          <p:cBhvr>
                                            <p:cTn id="34" dur="250" autoRev="1" fill="hold"/>
                                            <p:tgtEl>
                                              <p:spTgt spid="88"/>
                                            </p:tgtEl>
                                          </p:cBhvr>
                                          <p:by x="105000" y="105000"/>
                                        </p:animScale>
                                      </p:childTnLst>
                                    </p:cTn>
                                  </p:par>
                                  <p:par>
                                    <p:cTn id="35" presetID="2" presetClass="entr" presetSubtype="6" accel="22667" fill="hold" nodeType="withEffect">
                                      <p:stCondLst>
                                        <p:cond delay="700"/>
                                      </p:stCondLst>
                                      <p:childTnLst>
                                        <p:set>
                                          <p:cBhvr>
                                            <p:cTn id="36" dur="1" fill="hold">
                                              <p:stCondLst>
                                                <p:cond delay="0"/>
                                              </p:stCondLst>
                                            </p:cTn>
                                            <p:tgtEl>
                                              <p:spTgt spid="85"/>
                                            </p:tgtEl>
                                            <p:attrNameLst>
                                              <p:attrName>style.visibility</p:attrName>
                                            </p:attrNameLst>
                                          </p:cBhvr>
                                          <p:to>
                                            <p:strVal val="visible"/>
                                          </p:to>
                                        </p:set>
                                        <p:anim calcmode="lin" valueType="num">
                                          <p:cBhvr additive="base">
                                            <p:cTn id="37" dur="750" fill="hold"/>
                                            <p:tgtEl>
                                              <p:spTgt spid="85"/>
                                            </p:tgtEl>
                                            <p:attrNameLst>
                                              <p:attrName>ppt_x</p:attrName>
                                            </p:attrNameLst>
                                          </p:cBhvr>
                                          <p:tavLst>
                                            <p:tav tm="0">
                                              <p:val>
                                                <p:strVal val="1+#ppt_w/2"/>
                                              </p:val>
                                            </p:tav>
                                            <p:tav tm="100000">
                                              <p:val>
                                                <p:strVal val="#ppt_x"/>
                                              </p:val>
                                            </p:tav>
                                          </p:tavLst>
                                        </p:anim>
                                        <p:anim calcmode="lin" valueType="num">
                                          <p:cBhvr additive="base">
                                            <p:cTn id="38" dur="750" fill="hold"/>
                                            <p:tgtEl>
                                              <p:spTgt spid="85"/>
                                            </p:tgtEl>
                                            <p:attrNameLst>
                                              <p:attrName>ppt_y</p:attrName>
                                            </p:attrNameLst>
                                          </p:cBhvr>
                                          <p:tavLst>
                                            <p:tav tm="0">
                                              <p:val>
                                                <p:strVal val="1+#ppt_h/2"/>
                                              </p:val>
                                            </p:tav>
                                            <p:tav tm="100000">
                                              <p:val>
                                                <p:strVal val="#ppt_y"/>
                                              </p:val>
                                            </p:tav>
                                          </p:tavLst>
                                        </p:anim>
                                      </p:childTnLst>
                                    </p:cTn>
                                  </p:par>
                                  <p:par>
                                    <p:cTn id="39" presetID="26" presetClass="emph" presetSubtype="0" fill="hold" nodeType="withEffect">
                                      <p:stCondLst>
                                        <p:cond delay="700"/>
                                      </p:stCondLst>
                                      <p:childTnLst>
                                        <p:animEffect transition="out" filter="fade">
                                          <p:cBhvr>
                                            <p:cTn id="40" dur="500" tmFilter="0, 0; .2, .5; .8, .5; 1, 0"/>
                                            <p:tgtEl>
                                              <p:spTgt spid="85"/>
                                            </p:tgtEl>
                                          </p:cBhvr>
                                        </p:animEffect>
                                        <p:animScale>
                                          <p:cBhvr>
                                            <p:cTn id="41" dur="250" autoRev="1" fill="hold"/>
                                            <p:tgtEl>
                                              <p:spTgt spid="85"/>
                                            </p:tgtEl>
                                          </p:cBhvr>
                                          <p:by x="105000" y="105000"/>
                                        </p:animScale>
                                      </p:childTnLst>
                                    </p:cTn>
                                  </p:par>
                                  <p:par>
                                    <p:cTn id="42" presetID="2" presetClass="entr" presetSubtype="6" accel="22667" fill="hold" nodeType="withEffect">
                                      <p:stCondLst>
                                        <p:cond delay="700"/>
                                      </p:stCondLst>
                                      <p:childTnLst>
                                        <p:set>
                                          <p:cBhvr>
                                            <p:cTn id="43" dur="1" fill="hold">
                                              <p:stCondLst>
                                                <p:cond delay="0"/>
                                              </p:stCondLst>
                                            </p:cTn>
                                            <p:tgtEl>
                                              <p:spTgt spid="96"/>
                                            </p:tgtEl>
                                            <p:attrNameLst>
                                              <p:attrName>style.visibility</p:attrName>
                                            </p:attrNameLst>
                                          </p:cBhvr>
                                          <p:to>
                                            <p:strVal val="visible"/>
                                          </p:to>
                                        </p:set>
                                        <p:anim calcmode="lin" valueType="num">
                                          <p:cBhvr additive="base">
                                            <p:cTn id="44" dur="750" fill="hold"/>
                                            <p:tgtEl>
                                              <p:spTgt spid="96"/>
                                            </p:tgtEl>
                                            <p:attrNameLst>
                                              <p:attrName>ppt_x</p:attrName>
                                            </p:attrNameLst>
                                          </p:cBhvr>
                                          <p:tavLst>
                                            <p:tav tm="0">
                                              <p:val>
                                                <p:strVal val="1+#ppt_w/2"/>
                                              </p:val>
                                            </p:tav>
                                            <p:tav tm="100000">
                                              <p:val>
                                                <p:strVal val="#ppt_x"/>
                                              </p:val>
                                            </p:tav>
                                          </p:tavLst>
                                        </p:anim>
                                        <p:anim calcmode="lin" valueType="num">
                                          <p:cBhvr additive="base">
                                            <p:cTn id="45" dur="750" fill="hold"/>
                                            <p:tgtEl>
                                              <p:spTgt spid="96"/>
                                            </p:tgtEl>
                                            <p:attrNameLst>
                                              <p:attrName>ppt_y</p:attrName>
                                            </p:attrNameLst>
                                          </p:cBhvr>
                                          <p:tavLst>
                                            <p:tav tm="0">
                                              <p:val>
                                                <p:strVal val="1+#ppt_h/2"/>
                                              </p:val>
                                            </p:tav>
                                            <p:tav tm="100000">
                                              <p:val>
                                                <p:strVal val="#ppt_y"/>
                                              </p:val>
                                            </p:tav>
                                          </p:tavLst>
                                        </p:anim>
                                      </p:childTnLst>
                                    </p:cTn>
                                  </p:par>
                                  <p:par>
                                    <p:cTn id="46" presetID="26" presetClass="emph" presetSubtype="0" fill="hold" nodeType="withEffect">
                                      <p:stCondLst>
                                        <p:cond delay="700"/>
                                      </p:stCondLst>
                                      <p:childTnLst>
                                        <p:animEffect transition="out" filter="fade">
                                          <p:cBhvr>
                                            <p:cTn id="47" dur="500" tmFilter="0, 0; .2, .5; .8, .5; 1, 0"/>
                                            <p:tgtEl>
                                              <p:spTgt spid="96"/>
                                            </p:tgtEl>
                                          </p:cBhvr>
                                        </p:animEffect>
                                        <p:animScale>
                                          <p:cBhvr>
                                            <p:cTn id="48" dur="250" autoRev="1" fill="hold"/>
                                            <p:tgtEl>
                                              <p:spTgt spid="96"/>
                                            </p:tgtEl>
                                          </p:cBhvr>
                                          <p:by x="105000" y="105000"/>
                                        </p:animScale>
                                      </p:childTnLst>
                                    </p:cTn>
                                  </p:par>
                                  <p:par>
                                    <p:cTn id="49" presetID="2" presetClass="entr" presetSubtype="6" accel="22667" fill="hold" nodeType="withEffect">
                                      <p:stCondLst>
                                        <p:cond delay="7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750" fill="hold"/>
                                            <p:tgtEl>
                                              <p:spTgt spid="99"/>
                                            </p:tgtEl>
                                            <p:attrNameLst>
                                              <p:attrName>ppt_x</p:attrName>
                                            </p:attrNameLst>
                                          </p:cBhvr>
                                          <p:tavLst>
                                            <p:tav tm="0">
                                              <p:val>
                                                <p:strVal val="1+#ppt_w/2"/>
                                              </p:val>
                                            </p:tav>
                                            <p:tav tm="100000">
                                              <p:val>
                                                <p:strVal val="#ppt_x"/>
                                              </p:val>
                                            </p:tav>
                                          </p:tavLst>
                                        </p:anim>
                                        <p:anim calcmode="lin" valueType="num">
                                          <p:cBhvr additive="base">
                                            <p:cTn id="52" dur="750" fill="hold"/>
                                            <p:tgtEl>
                                              <p:spTgt spid="99"/>
                                            </p:tgtEl>
                                            <p:attrNameLst>
                                              <p:attrName>ppt_y</p:attrName>
                                            </p:attrNameLst>
                                          </p:cBhvr>
                                          <p:tavLst>
                                            <p:tav tm="0">
                                              <p:val>
                                                <p:strVal val="1+#ppt_h/2"/>
                                              </p:val>
                                            </p:tav>
                                            <p:tav tm="100000">
                                              <p:val>
                                                <p:strVal val="#ppt_y"/>
                                              </p:val>
                                            </p:tav>
                                          </p:tavLst>
                                        </p:anim>
                                      </p:childTnLst>
                                    </p:cTn>
                                  </p:par>
                                  <p:par>
                                    <p:cTn id="53" presetID="26" presetClass="emph" presetSubtype="0" fill="hold" nodeType="withEffect">
                                      <p:stCondLst>
                                        <p:cond delay="700"/>
                                      </p:stCondLst>
                                      <p:childTnLst>
                                        <p:animEffect transition="out" filter="fade">
                                          <p:cBhvr>
                                            <p:cTn id="54" dur="500" tmFilter="0, 0; .2, .5; .8, .5; 1, 0"/>
                                            <p:tgtEl>
                                              <p:spTgt spid="99"/>
                                            </p:tgtEl>
                                          </p:cBhvr>
                                        </p:animEffect>
                                        <p:animScale>
                                          <p:cBhvr>
                                            <p:cTn id="55" dur="250" autoRev="1" fill="hold"/>
                                            <p:tgtEl>
                                              <p:spTgt spid="99"/>
                                            </p:tgtEl>
                                          </p:cBhvr>
                                          <p:by x="105000" y="105000"/>
                                        </p:animScale>
                                      </p:childTnLst>
                                    </p:cTn>
                                  </p:par>
                                  <p:par>
                                    <p:cTn id="56" presetID="2" presetClass="entr" presetSubtype="6" accel="22667" fill="hold" nodeType="withEffect">
                                      <p:stCondLst>
                                        <p:cond delay="70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750" fill="hold"/>
                                            <p:tgtEl>
                                              <p:spTgt spid="31"/>
                                            </p:tgtEl>
                                            <p:attrNameLst>
                                              <p:attrName>ppt_x</p:attrName>
                                            </p:attrNameLst>
                                          </p:cBhvr>
                                          <p:tavLst>
                                            <p:tav tm="0">
                                              <p:val>
                                                <p:strVal val="1+#ppt_w/2"/>
                                              </p:val>
                                            </p:tav>
                                            <p:tav tm="100000">
                                              <p:val>
                                                <p:strVal val="#ppt_x"/>
                                              </p:val>
                                            </p:tav>
                                          </p:tavLst>
                                        </p:anim>
                                        <p:anim calcmode="lin" valueType="num">
                                          <p:cBhvr additive="base">
                                            <p:cTn id="59" dur="750" fill="hold"/>
                                            <p:tgtEl>
                                              <p:spTgt spid="31"/>
                                            </p:tgtEl>
                                            <p:attrNameLst>
                                              <p:attrName>ppt_y</p:attrName>
                                            </p:attrNameLst>
                                          </p:cBhvr>
                                          <p:tavLst>
                                            <p:tav tm="0">
                                              <p:val>
                                                <p:strVal val="1+#ppt_h/2"/>
                                              </p:val>
                                            </p:tav>
                                            <p:tav tm="100000">
                                              <p:val>
                                                <p:strVal val="#ppt_y"/>
                                              </p:val>
                                            </p:tav>
                                          </p:tavLst>
                                        </p:anim>
                                      </p:childTnLst>
                                    </p:cTn>
                                  </p:par>
                                  <p:par>
                                    <p:cTn id="60" presetID="26" presetClass="emph" presetSubtype="0" fill="hold" nodeType="withEffect">
                                      <p:stCondLst>
                                        <p:cond delay="700"/>
                                      </p:stCondLst>
                                      <p:childTnLst>
                                        <p:animEffect transition="out" filter="fade">
                                          <p:cBhvr>
                                            <p:cTn id="61" dur="500" tmFilter="0, 0; .2, .5; .8, .5; 1, 0"/>
                                            <p:tgtEl>
                                              <p:spTgt spid="31"/>
                                            </p:tgtEl>
                                          </p:cBhvr>
                                        </p:animEffect>
                                        <p:animScale>
                                          <p:cBhvr>
                                            <p:cTn id="62" dur="250" autoRev="1" fill="hold"/>
                                            <p:tgtEl>
                                              <p:spTgt spid="31"/>
                                            </p:tgtEl>
                                          </p:cBhvr>
                                          <p:by x="105000" y="105000"/>
                                        </p:animScale>
                                      </p:childTnLst>
                                    </p:cTn>
                                  </p:par>
                                </p:childTnLst>
                              </p:cTn>
                            </p:par>
                            <p:par>
                              <p:cTn id="63" fill="hold">
                                <p:stCondLst>
                                  <p:cond delay="29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103"/>
                                            </p:tgtEl>
                                            <p:attrNameLst>
                                              <p:attrName>style.visibility</p:attrName>
                                            </p:attrNameLst>
                                          </p:cBhvr>
                                          <p:to>
                                            <p:strVal val="visible"/>
                                          </p:to>
                                        </p:set>
                                        <p:anim calcmode="lin" valueType="num">
                                          <p:cBhvr>
                                            <p:cTn id="66"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03"/>
                                            </p:tgtEl>
                                            <p:attrNameLst>
                                              <p:attrName>ppt_y</p:attrName>
                                            </p:attrNameLst>
                                          </p:cBhvr>
                                          <p:tavLst>
                                            <p:tav tm="0">
                                              <p:val>
                                                <p:strVal val="#ppt_y"/>
                                              </p:val>
                                            </p:tav>
                                            <p:tav tm="100000">
                                              <p:val>
                                                <p:strVal val="#ppt_y"/>
                                              </p:val>
                                            </p:tav>
                                          </p:tavLst>
                                        </p:anim>
                                        <p:anim calcmode="lin" valueType="num">
                                          <p:cBhvr>
                                            <p:cTn id="68"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p:tgtEl>
                                              <p:spTgt spid="103"/>
                                            </p:tgtEl>
                                          </p:cBhvr>
                                        </p:animEffect>
                                      </p:childTnLst>
                                    </p:cTn>
                                  </p:par>
                                </p:childTnLst>
                              </p:cTn>
                            </p:par>
                            <p:par>
                              <p:cTn id="71" fill="hold">
                                <p:stCondLst>
                                  <p:cond delay="3800"/>
                                </p:stCondLst>
                                <p:childTnLst>
                                  <p:par>
                                    <p:cTn id="72" presetID="34" presetClass="emph" presetSubtype="0" fill="hold" grpId="1" nodeType="afterEffect">
                                      <p:stCondLst>
                                        <p:cond delay="0"/>
                                      </p:stCondLst>
                                      <p:iterate type="lt">
                                        <p:tmPct val="10000"/>
                                      </p:iterate>
                                      <p:childTnLst>
                                        <p:animMotion origin="layout" path="M 0.0 0.0 L 0.0 -0.07213" pathEditMode="relative" ptsTypes="">
                                          <p:cBhvr>
                                            <p:cTn id="73" dur="250" accel="50000" decel="50000" autoRev="1" fill="hold">
                                              <p:stCondLst>
                                                <p:cond delay="0"/>
                                              </p:stCondLst>
                                            </p:cTn>
                                            <p:tgtEl>
                                              <p:spTgt spid="103"/>
                                            </p:tgtEl>
                                            <p:attrNameLst>
                                              <p:attrName>ppt_x</p:attrName>
                                              <p:attrName>ppt_y</p:attrName>
                                            </p:attrNameLst>
                                          </p:cBhvr>
                                        </p:animMotion>
                                        <p:animRot by="1500000">
                                          <p:cBhvr>
                                            <p:cTn id="74" dur="125" fill="hold">
                                              <p:stCondLst>
                                                <p:cond delay="0"/>
                                              </p:stCondLst>
                                            </p:cTn>
                                            <p:tgtEl>
                                              <p:spTgt spid="103"/>
                                            </p:tgtEl>
                                            <p:attrNameLst>
                                              <p:attrName>r</p:attrName>
                                            </p:attrNameLst>
                                          </p:cBhvr>
                                        </p:animRot>
                                        <p:animRot by="-1500000">
                                          <p:cBhvr>
                                            <p:cTn id="75" dur="125" fill="hold">
                                              <p:stCondLst>
                                                <p:cond delay="125"/>
                                              </p:stCondLst>
                                            </p:cTn>
                                            <p:tgtEl>
                                              <p:spTgt spid="103"/>
                                            </p:tgtEl>
                                            <p:attrNameLst>
                                              <p:attrName>r</p:attrName>
                                            </p:attrNameLst>
                                          </p:cBhvr>
                                        </p:animRot>
                                        <p:animRot by="-1500000">
                                          <p:cBhvr>
                                            <p:cTn id="76" dur="125" fill="hold">
                                              <p:stCondLst>
                                                <p:cond delay="250"/>
                                              </p:stCondLst>
                                            </p:cTn>
                                            <p:tgtEl>
                                              <p:spTgt spid="103"/>
                                            </p:tgtEl>
                                            <p:attrNameLst>
                                              <p:attrName>r</p:attrName>
                                            </p:attrNameLst>
                                          </p:cBhvr>
                                        </p:animRot>
                                        <p:animRot by="1500000">
                                          <p:cBhvr>
                                            <p:cTn id="77" dur="125" fill="hold">
                                              <p:stCondLst>
                                                <p:cond delay="375"/>
                                              </p:stCondLst>
                                            </p:cTn>
                                            <p:tgtEl>
                                              <p:spTgt spid="103"/>
                                            </p:tgtEl>
                                            <p:attrNameLst>
                                              <p:attrName>r</p:attrName>
                                            </p:attrNameLst>
                                          </p:cBhvr>
                                        </p:animRot>
                                      </p:childTnLst>
                                    </p:cTn>
                                  </p:par>
                                </p:childTnLst>
                              </p:cTn>
                            </p:par>
                            <p:par>
                              <p:cTn id="78" fill="hold">
                                <p:stCondLst>
                                  <p:cond delay="46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104"/>
                                            </p:tgtEl>
                                            <p:attrNameLst>
                                              <p:attrName>style.visibility</p:attrName>
                                            </p:attrNameLst>
                                          </p:cBhvr>
                                          <p:to>
                                            <p:strVal val="visible"/>
                                          </p:to>
                                        </p:set>
                                        <p:anim calcmode="lin" valueType="num">
                                          <p:cBhvr>
                                            <p:cTn id="81" dur="500" fill="hold"/>
                                            <p:tgtEl>
                                              <p:spTgt spid="10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04"/>
                                            </p:tgtEl>
                                            <p:attrNameLst>
                                              <p:attrName>ppt_y</p:attrName>
                                            </p:attrNameLst>
                                          </p:cBhvr>
                                          <p:tavLst>
                                            <p:tav tm="0">
                                              <p:val>
                                                <p:strVal val="#ppt_y"/>
                                              </p:val>
                                            </p:tav>
                                            <p:tav tm="100000">
                                              <p:val>
                                                <p:strVal val="#ppt_y"/>
                                              </p:val>
                                            </p:tav>
                                          </p:tavLst>
                                        </p:anim>
                                        <p:anim calcmode="lin" valueType="num">
                                          <p:cBhvr>
                                            <p:cTn id="83" dur="500" fill="hold"/>
                                            <p:tgtEl>
                                              <p:spTgt spid="10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0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p:tgtEl>
                                              <p:spTgt spid="104"/>
                                            </p:tgtEl>
                                          </p:cBhvr>
                                        </p:animEffect>
                                      </p:childTnLst>
                                    </p:cTn>
                                  </p:par>
                                </p:childTnLst>
                              </p:cTn>
                            </p:par>
                            <p:par>
                              <p:cTn id="86" fill="hold">
                                <p:stCondLst>
                                  <p:cond delay="5450"/>
                                </p:stCondLst>
                                <p:childTnLst>
                                  <p:par>
                                    <p:cTn id="87" presetID="10" presetClass="entr" presetSubtype="0" fill="hold" grpId="0" nodeType="afterEffect">
                                      <p:stCondLst>
                                        <p:cond delay="0"/>
                                      </p:stCondLst>
                                      <p:childTnLst>
                                        <p:set>
                                          <p:cBhvr>
                                            <p:cTn id="88" dur="1" fill="hold">
                                              <p:stCondLst>
                                                <p:cond delay="0"/>
                                              </p:stCondLst>
                                            </p:cTn>
                                            <p:tgtEl>
                                              <p:spTgt spid="106"/>
                                            </p:tgtEl>
                                            <p:attrNameLst>
                                              <p:attrName>style.visibility</p:attrName>
                                            </p:attrNameLst>
                                          </p:cBhvr>
                                          <p:to>
                                            <p:strVal val="visible"/>
                                          </p:to>
                                        </p:set>
                                        <p:animEffect transition="in" filter="fade">
                                          <p:cBhvr>
                                            <p:cTn id="89" dur="500"/>
                                            <p:tgtEl>
                                              <p:spTgt spid="106"/>
                                            </p:tgtEl>
                                          </p:cBhvr>
                                        </p:animEffect>
                                      </p:childTnLst>
                                    </p:cTn>
                                  </p:par>
                                  <p:par>
                                    <p:cTn id="90" presetID="10" presetClass="entr" presetSubtype="0" fill="hold"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childTnLst>
                              </p:cTn>
                            </p:par>
                            <p:par>
                              <p:cTn id="93" fill="hold">
                                <p:stCondLst>
                                  <p:cond delay="5950"/>
                                </p:stCondLst>
                                <p:childTnLst>
                                  <p:par>
                                    <p:cTn id="94" presetID="1" presetClass="entr" presetSubtype="0"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childTnLst>
                                    </p:cTn>
                                  </p:par>
                                  <p:par>
                                    <p:cTn id="96" presetID="63" presetClass="path" presetSubtype="0" accel="50000" decel="50000" fill="hold" nodeType="withEffect">
                                      <p:stCondLst>
                                        <p:cond delay="0"/>
                                      </p:stCondLst>
                                      <p:childTnLst>
                                        <p:animMotion origin="layout" path="M 4.44444E-6 -4.78691E-6 L 0.575 -4.78691E-6 " pathEditMode="relative" rAng="0" ptsTypes="AA">
                                          <p:cBhvr>
                                            <p:cTn id="97" dur="2000" fill="hold"/>
                                            <p:tgtEl>
                                              <p:spTgt spid="108"/>
                                            </p:tgtEl>
                                            <p:attrNameLst>
                                              <p:attrName>ppt_x</p:attrName>
                                              <p:attrName>ppt_y</p:attrName>
                                            </p:attrNameLst>
                                          </p:cBhvr>
                                          <p:rCtr x="28750" y="0"/>
                                        </p:animMotion>
                                      </p:childTnLst>
                                    </p:cTn>
                                  </p:par>
                                  <p:par>
                                    <p:cTn id="98" presetID="22" presetClass="entr" presetSubtype="8" fill="hold" grpId="0" nodeType="withEffect">
                                      <p:stCondLst>
                                        <p:cond delay="250"/>
                                      </p:stCondLst>
                                      <p:childTnLst>
                                        <p:set>
                                          <p:cBhvr>
                                            <p:cTn id="99" dur="1" fill="hold">
                                              <p:stCondLst>
                                                <p:cond delay="0"/>
                                              </p:stCondLst>
                                            </p:cTn>
                                            <p:tgtEl>
                                              <p:spTgt spid="107"/>
                                            </p:tgtEl>
                                            <p:attrNameLst>
                                              <p:attrName>style.visibility</p:attrName>
                                            </p:attrNameLst>
                                          </p:cBhvr>
                                          <p:to>
                                            <p:strVal val="visible"/>
                                          </p:to>
                                        </p:set>
                                        <p:animEffect transition="in" filter="wipe(left)">
                                          <p:cBhvr>
                                            <p:cTn id="100" dur="1750"/>
                                            <p:tgtEl>
                                              <p:spTgt spid="107"/>
                                            </p:tgtEl>
                                          </p:cBhvr>
                                        </p:animEffect>
                                      </p:childTnLst>
                                    </p:cTn>
                                  </p:par>
                                  <p:par>
                                    <p:cTn id="101" presetID="1" presetClass="entr" presetSubtype="0" fill="hold" nodeType="withEffect">
                                      <p:stCondLst>
                                        <p:cond delay="0"/>
                                      </p:stCondLst>
                                      <p:childTnLst>
                                        <p:set>
                                          <p:cBhvr>
                                            <p:cTn id="102" dur="1" fill="hold">
                                              <p:stCondLst>
                                                <p:cond delay="0"/>
                                              </p:stCondLst>
                                            </p:cTn>
                                            <p:tgtEl>
                                              <p:spTgt spid="111"/>
                                            </p:tgtEl>
                                            <p:attrNameLst>
                                              <p:attrName>style.visibility</p:attrName>
                                            </p:attrNameLst>
                                          </p:cBhvr>
                                          <p:to>
                                            <p:strVal val="visible"/>
                                          </p:to>
                                        </p:set>
                                      </p:childTnLst>
                                    </p:cTn>
                                  </p:par>
                                  <p:par>
                                    <p:cTn id="103" presetID="63" presetClass="path" presetSubtype="0" accel="50000" decel="50000" fill="hold" nodeType="withEffect">
                                      <p:stCondLst>
                                        <p:cond delay="0"/>
                                      </p:stCondLst>
                                      <p:childTnLst>
                                        <p:animMotion origin="layout" path="M -4.16667E-6 4.93827E-6 L 0.58351 4.93827E-6 " pathEditMode="relative" rAng="0" ptsTypes="AA">
                                          <p:cBhvr>
                                            <p:cTn id="104" dur="2000" fill="hold"/>
                                            <p:tgtEl>
                                              <p:spTgt spid="111"/>
                                            </p:tgtEl>
                                            <p:attrNameLst>
                                              <p:attrName>ppt_x</p:attrName>
                                              <p:attrName>ppt_y</p:attrName>
                                            </p:attrNameLst>
                                          </p:cBhvr>
                                          <p:rCtr x="29167" y="0"/>
                                        </p:animMotion>
                                      </p:childTnLst>
                                    </p:cTn>
                                  </p:par>
                                </p:childTnLst>
                              </p:cTn>
                            </p:par>
                            <p:par>
                              <p:cTn id="105" fill="hold">
                                <p:stCondLst>
                                  <p:cond delay="7950"/>
                                </p:stCondLst>
                                <p:childTnLst>
                                  <p:par>
                                    <p:cTn id="106" presetID="42" presetClass="exit" presetSubtype="0" fill="hold" nodeType="afterEffect">
                                      <p:stCondLst>
                                        <p:cond delay="0"/>
                                      </p:stCondLst>
                                      <p:childTnLst>
                                        <p:animEffect transition="out" filter="fade">
                                          <p:cBhvr>
                                            <p:cTn id="107" dur="1000"/>
                                            <p:tgtEl>
                                              <p:spTgt spid="111"/>
                                            </p:tgtEl>
                                          </p:cBhvr>
                                        </p:animEffect>
                                        <p:anim calcmode="lin" valueType="num">
                                          <p:cBhvr>
                                            <p:cTn id="108" dur="1000"/>
                                            <p:tgtEl>
                                              <p:spTgt spid="111"/>
                                            </p:tgtEl>
                                            <p:attrNameLst>
                                              <p:attrName>ppt_x</p:attrName>
                                            </p:attrNameLst>
                                          </p:cBhvr>
                                          <p:tavLst>
                                            <p:tav tm="0">
                                              <p:val>
                                                <p:strVal val="ppt_x"/>
                                              </p:val>
                                            </p:tav>
                                            <p:tav tm="100000">
                                              <p:val>
                                                <p:strVal val="ppt_x"/>
                                              </p:val>
                                            </p:tav>
                                          </p:tavLst>
                                        </p:anim>
                                        <p:anim calcmode="lin" valueType="num">
                                          <p:cBhvr>
                                            <p:cTn id="109" dur="1000"/>
                                            <p:tgtEl>
                                              <p:spTgt spid="111"/>
                                            </p:tgtEl>
                                            <p:attrNameLst>
                                              <p:attrName>ppt_y</p:attrName>
                                            </p:attrNameLst>
                                          </p:cBhvr>
                                          <p:tavLst>
                                            <p:tav tm="0">
                                              <p:val>
                                                <p:strVal val="ppt_y"/>
                                              </p:val>
                                            </p:tav>
                                            <p:tav tm="100000">
                                              <p:val>
                                                <p:strVal val="ppt_y+.1"/>
                                              </p:val>
                                            </p:tav>
                                          </p:tavLst>
                                        </p:anim>
                                        <p:set>
                                          <p:cBhvr>
                                            <p:cTn id="110" dur="1" fill="hold">
                                              <p:stCondLst>
                                                <p:cond delay="999"/>
                                              </p:stCondLst>
                                            </p:cTn>
                                            <p:tgtEl>
                                              <p:spTgt spid="111"/>
                                            </p:tgtEl>
                                            <p:attrNameLst>
                                              <p:attrName>style.visibility</p:attrName>
                                            </p:attrNameLst>
                                          </p:cBhvr>
                                          <p:to>
                                            <p:strVal val="hidden"/>
                                          </p:to>
                                        </p:set>
                                      </p:childTnLst>
                                    </p:cTn>
                                  </p:par>
                                </p:childTnLst>
                              </p:cTn>
                            </p:par>
                            <p:par>
                              <p:cTn id="111" fill="hold">
                                <p:stCondLst>
                                  <p:cond delay="8950"/>
                                </p:stCondLst>
                                <p:childTnLst>
                                  <p:par>
                                    <p:cTn id="112" presetID="34" presetClass="emph" presetSubtype="0" fill="hold" grpId="1" nodeType="afterEffect">
                                      <p:stCondLst>
                                        <p:cond delay="0"/>
                                      </p:stCondLst>
                                      <p:iterate type="lt">
                                        <p:tmPct val="10000"/>
                                      </p:iterate>
                                      <p:childTnLst>
                                        <p:animMotion origin="layout" path="M 0.0 0.0 L 0.0 -0.07213" pathEditMode="relative" ptsTypes="">
                                          <p:cBhvr>
                                            <p:cTn id="113" dur="250" accel="50000" decel="50000" autoRev="1" fill="hold">
                                              <p:stCondLst>
                                                <p:cond delay="0"/>
                                              </p:stCondLst>
                                            </p:cTn>
                                            <p:tgtEl>
                                              <p:spTgt spid="104"/>
                                            </p:tgtEl>
                                            <p:attrNameLst>
                                              <p:attrName>ppt_x</p:attrName>
                                              <p:attrName>ppt_y</p:attrName>
                                            </p:attrNameLst>
                                          </p:cBhvr>
                                        </p:animMotion>
                                        <p:animRot by="1500000">
                                          <p:cBhvr>
                                            <p:cTn id="114" dur="125" fill="hold">
                                              <p:stCondLst>
                                                <p:cond delay="0"/>
                                              </p:stCondLst>
                                            </p:cTn>
                                            <p:tgtEl>
                                              <p:spTgt spid="104"/>
                                            </p:tgtEl>
                                            <p:attrNameLst>
                                              <p:attrName>r</p:attrName>
                                            </p:attrNameLst>
                                          </p:cBhvr>
                                        </p:animRot>
                                        <p:animRot by="-1500000">
                                          <p:cBhvr>
                                            <p:cTn id="115" dur="125" fill="hold">
                                              <p:stCondLst>
                                                <p:cond delay="125"/>
                                              </p:stCondLst>
                                            </p:cTn>
                                            <p:tgtEl>
                                              <p:spTgt spid="104"/>
                                            </p:tgtEl>
                                            <p:attrNameLst>
                                              <p:attrName>r</p:attrName>
                                            </p:attrNameLst>
                                          </p:cBhvr>
                                        </p:animRot>
                                        <p:animRot by="-1500000">
                                          <p:cBhvr>
                                            <p:cTn id="116" dur="125" fill="hold">
                                              <p:stCondLst>
                                                <p:cond delay="250"/>
                                              </p:stCondLst>
                                            </p:cTn>
                                            <p:tgtEl>
                                              <p:spTgt spid="104"/>
                                            </p:tgtEl>
                                            <p:attrNameLst>
                                              <p:attrName>r</p:attrName>
                                            </p:attrNameLst>
                                          </p:cBhvr>
                                        </p:animRot>
                                        <p:animRot by="1500000">
                                          <p:cBhvr>
                                            <p:cTn id="117" dur="125" fill="hold">
                                              <p:stCondLst>
                                                <p:cond delay="375"/>
                                              </p:stCondLst>
                                            </p:cTn>
                                            <p:tgtEl>
                                              <p:spTgt spid="104"/>
                                            </p:tgtEl>
                                            <p:attrNameLst>
                                              <p:attrName>r</p:attrName>
                                            </p:attrNameLst>
                                          </p:cBhvr>
                                        </p:animRot>
                                      </p:childTnLst>
                                    </p:cTn>
                                  </p:par>
                                </p:childTnLst>
                              </p:cTn>
                            </p:par>
                            <p:par>
                              <p:cTn id="118" fill="hold">
                                <p:stCondLst>
                                  <p:cond delay="9750"/>
                                </p:stCondLst>
                                <p:childTnLst>
                                  <p:par>
                                    <p:cTn id="119" presetID="10" presetClass="entr" presetSubtype="0" fill="hold" grpId="0" nodeType="afterEffect">
                                      <p:stCondLst>
                                        <p:cond delay="0"/>
                                      </p:stCondLst>
                                      <p:childTnLst>
                                        <p:set>
                                          <p:cBhvr>
                                            <p:cTn id="120" dur="1" fill="hold">
                                              <p:stCondLst>
                                                <p:cond delay="0"/>
                                              </p:stCondLst>
                                            </p:cTn>
                                            <p:tgtEl>
                                              <p:spTgt spid="128"/>
                                            </p:tgtEl>
                                            <p:attrNameLst>
                                              <p:attrName>style.visibility</p:attrName>
                                            </p:attrNameLst>
                                          </p:cBhvr>
                                          <p:to>
                                            <p:strVal val="visible"/>
                                          </p:to>
                                        </p:set>
                                        <p:animEffect transition="in" filter="fade">
                                          <p:cBhvr>
                                            <p:cTn id="12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122" repeatCount="indefinite" fill="hold" display="0">
                      <p:stCondLst>
                        <p:cond delay="indefinite"/>
                      </p:stCondLst>
                      <p:endCondLst>
                        <p:cond evt="onStopAudio" delay="0">
                          <p:tgtEl>
                            <p:sldTgt/>
                          </p:tgtEl>
                        </p:cond>
                      </p:endCondLst>
                    </p:cTn>
                    <p:tgtEl>
                      <p:spTgt spid="164"/>
                    </p:tgtEl>
                  </p:cMediaNode>
                </p:video>
              </p:childTnLst>
            </p:cTn>
          </p:par>
        </p:tnLst>
        <p:bldLst>
          <p:bldP spid="69" grpId="0" animBg="1"/>
          <p:bldP spid="68" grpId="0" animBg="1"/>
          <p:bldP spid="103" grpId="0" bldLvl="0" autoUpdateAnimBg="0"/>
          <p:bldP spid="103" grpId="1"/>
          <p:bldP spid="104" grpId="0" bldLvl="0" autoUpdateAnimBg="0"/>
          <p:bldP spid="104" grpId="1"/>
          <p:bldP spid="106" grpId="0" animBg="1"/>
          <p:bldP spid="107" grpId="0"/>
          <p:bldP spid="12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p:cNvSpPr/>
          <p:nvPr/>
        </p:nvSpPr>
        <p:spPr>
          <a:xfrm>
            <a:off x="0" y="1797234"/>
            <a:ext cx="12190413" cy="3576775"/>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4" name="TextBox 6"/>
          <p:cNvSpPr txBox="1">
            <a:spLocks noChangeArrowheads="1"/>
          </p:cNvSpPr>
          <p:nvPr/>
        </p:nvSpPr>
        <p:spPr bwMode="auto">
          <a:xfrm>
            <a:off x="550590" y="4141167"/>
            <a:ext cx="2627018" cy="584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3000" b="1" dirty="0">
                <a:solidFill>
                  <a:schemeClr val="bg1"/>
                </a:solidFill>
                <a:latin typeface="Impact" pitchFamily="34" charset="0"/>
                <a:ea typeface="微软雅黑" pitchFamily="34" charset="-122"/>
              </a:rPr>
              <a:t>培训概述</a:t>
            </a:r>
            <a:endParaRPr lang="zh-CN" altLang="en-US" sz="3000" b="1" dirty="0">
              <a:solidFill>
                <a:schemeClr val="bg1"/>
              </a:solidFill>
              <a:latin typeface="微软雅黑" pitchFamily="34" charset="-122"/>
              <a:ea typeface="微软雅黑" pitchFamily="34" charset="-122"/>
            </a:endParaRPr>
          </a:p>
        </p:txBody>
      </p:sp>
      <p:sp>
        <p:nvSpPr>
          <p:cNvPr id="75" name="TextBox 6"/>
          <p:cNvSpPr txBox="1">
            <a:spLocks noChangeArrowheads="1"/>
          </p:cNvSpPr>
          <p:nvPr/>
        </p:nvSpPr>
        <p:spPr bwMode="auto">
          <a:xfrm>
            <a:off x="3203328" y="4141167"/>
            <a:ext cx="2627018" cy="584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3000" b="1" dirty="0">
                <a:solidFill>
                  <a:schemeClr val="bg1"/>
                </a:solidFill>
                <a:latin typeface="Impact" pitchFamily="34" charset="0"/>
                <a:ea typeface="微软雅黑" pitchFamily="34" charset="-122"/>
              </a:rPr>
              <a:t>六大要素分析</a:t>
            </a:r>
            <a:endParaRPr lang="zh-CN" altLang="en-US" sz="3000" b="1" dirty="0">
              <a:solidFill>
                <a:schemeClr val="bg1"/>
              </a:solidFill>
              <a:latin typeface="微软雅黑" pitchFamily="34" charset="-122"/>
              <a:ea typeface="微软雅黑" pitchFamily="34" charset="-122"/>
            </a:endParaRPr>
          </a:p>
        </p:txBody>
      </p:sp>
      <p:sp>
        <p:nvSpPr>
          <p:cNvPr id="76" name="TextBox 6"/>
          <p:cNvSpPr txBox="1">
            <a:spLocks noChangeArrowheads="1"/>
          </p:cNvSpPr>
          <p:nvPr/>
        </p:nvSpPr>
        <p:spPr bwMode="auto">
          <a:xfrm>
            <a:off x="6060476" y="4141167"/>
            <a:ext cx="2627018" cy="584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3000" b="1" dirty="0">
                <a:solidFill>
                  <a:schemeClr val="bg1"/>
                </a:solidFill>
                <a:latin typeface="Impact" pitchFamily="34" charset="0"/>
                <a:ea typeface="微软雅黑" pitchFamily="34" charset="-122"/>
              </a:rPr>
              <a:t>培训体系建立</a:t>
            </a:r>
            <a:endParaRPr lang="zh-CN" altLang="en-US" sz="3000" b="1" dirty="0">
              <a:solidFill>
                <a:schemeClr val="bg1"/>
              </a:solidFill>
              <a:latin typeface="微软雅黑" pitchFamily="34" charset="-122"/>
              <a:ea typeface="微软雅黑" pitchFamily="34" charset="-122"/>
            </a:endParaRPr>
          </a:p>
        </p:txBody>
      </p:sp>
      <p:sp>
        <p:nvSpPr>
          <p:cNvPr id="127" name="TextBox 126"/>
          <p:cNvSpPr txBox="1">
            <a:spLocks noChangeArrowheads="1"/>
          </p:cNvSpPr>
          <p:nvPr/>
        </p:nvSpPr>
        <p:spPr bwMode="auto">
          <a:xfrm>
            <a:off x="9156820" y="4141167"/>
            <a:ext cx="2627018" cy="584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3000" b="1" dirty="0">
                <a:solidFill>
                  <a:schemeClr val="bg1"/>
                </a:solidFill>
                <a:latin typeface="Impact" pitchFamily="34" charset="0"/>
                <a:ea typeface="微软雅黑" pitchFamily="34" charset="-122"/>
              </a:rPr>
              <a:t>年度培训实施</a:t>
            </a:r>
            <a:endParaRPr lang="zh-CN" altLang="en-US" sz="3000" b="1" dirty="0">
              <a:solidFill>
                <a:schemeClr val="bg1"/>
              </a:solidFill>
              <a:latin typeface="微软雅黑" pitchFamily="34" charset="-122"/>
              <a:ea typeface="微软雅黑" pitchFamily="34" charset="-122"/>
            </a:endParaRPr>
          </a:p>
        </p:txBody>
      </p:sp>
      <p:grpSp>
        <p:nvGrpSpPr>
          <p:cNvPr id="92" name="组合 91"/>
          <p:cNvGrpSpPr/>
          <p:nvPr/>
        </p:nvGrpSpPr>
        <p:grpSpPr>
          <a:xfrm rot="16200000">
            <a:off x="1144270" y="2724620"/>
            <a:ext cx="1439529" cy="1248289"/>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34" name="组合 133"/>
          <p:cNvGrpSpPr/>
          <p:nvPr/>
        </p:nvGrpSpPr>
        <p:grpSpPr>
          <a:xfrm>
            <a:off x="1328763" y="2861345"/>
            <a:ext cx="1080825" cy="974839"/>
            <a:chOff x="4634991" y="2138335"/>
            <a:chExt cx="428348" cy="386204"/>
          </a:xfrm>
        </p:grpSpPr>
        <p:sp>
          <p:nvSpPr>
            <p:cNvPr id="135" name="Freeform 5"/>
            <p:cNvSpPr>
              <a:spLocks/>
            </p:cNvSpPr>
            <p:nvPr/>
          </p:nvSpPr>
          <p:spPr bwMode="auto">
            <a:xfrm rot="1800000">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36"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49" name="组合 148"/>
          <p:cNvGrpSpPr/>
          <p:nvPr/>
        </p:nvGrpSpPr>
        <p:grpSpPr>
          <a:xfrm rot="16200000">
            <a:off x="3779751" y="2724620"/>
            <a:ext cx="1439529" cy="1248289"/>
            <a:chOff x="1511944" y="2420246"/>
            <a:chExt cx="2627152" cy="2294453"/>
          </a:xfrm>
          <a:effectLst>
            <a:outerShdw blurRad="203200" dist="38100" dir="3780000" sx="103000" sy="103000" algn="t" rotWithShape="0">
              <a:prstClr val="black">
                <a:alpha val="25000"/>
              </a:prstClr>
            </a:outerShdw>
          </a:effectLst>
        </p:grpSpPr>
        <p:sp>
          <p:nvSpPr>
            <p:cNvPr id="15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52" name="组合 151"/>
          <p:cNvGrpSpPr/>
          <p:nvPr/>
        </p:nvGrpSpPr>
        <p:grpSpPr>
          <a:xfrm rot="16200000">
            <a:off x="6694442" y="2724620"/>
            <a:ext cx="1439529" cy="1248289"/>
            <a:chOff x="1511944" y="2420246"/>
            <a:chExt cx="2627152" cy="2294453"/>
          </a:xfrm>
          <a:effectLst>
            <a:outerShdw blurRad="203200" dist="38100" dir="3780000" sx="103000" sy="103000" algn="t" rotWithShape="0">
              <a:prstClr val="black">
                <a:alpha val="25000"/>
              </a:prstClr>
            </a:outerShdw>
          </a:effectLst>
        </p:grpSpPr>
        <p:sp>
          <p:nvSpPr>
            <p:cNvPr id="15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55" name="组合 154"/>
          <p:cNvGrpSpPr/>
          <p:nvPr/>
        </p:nvGrpSpPr>
        <p:grpSpPr>
          <a:xfrm rot="16200000">
            <a:off x="9734843" y="2724620"/>
            <a:ext cx="1439529" cy="1248289"/>
            <a:chOff x="1511944" y="2420246"/>
            <a:chExt cx="2627152" cy="2294453"/>
          </a:xfrm>
          <a:effectLst>
            <a:outerShdw blurRad="203200" dist="38100" dir="3780000" sx="103000" sy="103000" algn="t" rotWithShape="0">
              <a:prstClr val="black">
                <a:alpha val="25000"/>
              </a:prstClr>
            </a:outerShdw>
          </a:effectLst>
        </p:grpSpPr>
        <p:sp>
          <p:nvSpPr>
            <p:cNvPr id="15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37" name="组合 136"/>
          <p:cNvGrpSpPr/>
          <p:nvPr/>
        </p:nvGrpSpPr>
        <p:grpSpPr>
          <a:xfrm>
            <a:off x="3949043" y="2861345"/>
            <a:ext cx="1080825" cy="974839"/>
            <a:chOff x="5076056" y="2138335"/>
            <a:chExt cx="428348" cy="386204"/>
          </a:xfrm>
        </p:grpSpPr>
        <p:sp>
          <p:nvSpPr>
            <p:cNvPr id="138" name="Freeform 5"/>
            <p:cNvSpPr>
              <a:spLocks/>
            </p:cNvSpPr>
            <p:nvPr/>
          </p:nvSpPr>
          <p:spPr bwMode="auto">
            <a:xfrm rot="1800000">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39"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40" name="组合 139"/>
          <p:cNvGrpSpPr/>
          <p:nvPr/>
        </p:nvGrpSpPr>
        <p:grpSpPr>
          <a:xfrm>
            <a:off x="6867055" y="2861345"/>
            <a:ext cx="1080825" cy="974839"/>
            <a:chOff x="5557128" y="2138335"/>
            <a:chExt cx="428348" cy="386204"/>
          </a:xfrm>
        </p:grpSpPr>
        <p:sp>
          <p:nvSpPr>
            <p:cNvPr id="141" name="Freeform 5"/>
            <p:cNvSpPr>
              <a:spLocks/>
            </p:cNvSpPr>
            <p:nvPr/>
          </p:nvSpPr>
          <p:spPr bwMode="auto">
            <a:xfrm rot="1800000">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42"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43" name="组合 142"/>
          <p:cNvGrpSpPr/>
          <p:nvPr/>
        </p:nvGrpSpPr>
        <p:grpSpPr>
          <a:xfrm>
            <a:off x="9928874" y="2861345"/>
            <a:ext cx="1080825" cy="974839"/>
            <a:chOff x="6068610" y="2138335"/>
            <a:chExt cx="428348" cy="386204"/>
          </a:xfrm>
        </p:grpSpPr>
        <p:sp>
          <p:nvSpPr>
            <p:cNvPr id="144" name="Freeform 5"/>
            <p:cNvSpPr>
              <a:spLocks/>
            </p:cNvSpPr>
            <p:nvPr/>
          </p:nvSpPr>
          <p:spPr bwMode="auto">
            <a:xfrm rot="1800000">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4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84" name="组合 183"/>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85" name="同心圆 1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186" name="椭圆 1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187" name="组合 186"/>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88" name="同心圆 1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189" name="椭圆 1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190" name="组合 189"/>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91" name="同心圆 1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192" name="椭圆 1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193" name="组合 192"/>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194" name="同心圆 1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195" name="椭圆 1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196" name="组合 195"/>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198" name="椭圆 1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199" name="组合 198"/>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200" name="同心圆 1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01" name="椭圆 20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202" name="组合 201"/>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203" name="同心圆 2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04" name="椭圆 2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205" name="组合 204"/>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206" name="同心圆 2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207" name="椭圆 2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208" name="组合 207"/>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209" name="同心圆 2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10" name="椭圆 2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211" name="组合 210"/>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212" name="同心圆 2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213" name="椭圆 21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214" name="组合 213"/>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215" name="同心圆 2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16" name="椭圆 2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217" name="组合 216"/>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218" name="同心圆 2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19" name="椭圆 2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220" name="组合 219"/>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221" name="同心圆 2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222" name="椭圆 2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sp>
        <p:nvSpPr>
          <p:cNvPr id="223" name="六边形 222"/>
          <p:cNvSpPr/>
          <p:nvPr/>
        </p:nvSpPr>
        <p:spPr>
          <a:xfrm>
            <a:off x="1028748" y="542499"/>
            <a:ext cx="3266578" cy="108709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39930" y="333450"/>
            <a:ext cx="1556037" cy="155660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21" name="矩形 20"/>
          <p:cNvSpPr/>
          <p:nvPr/>
        </p:nvSpPr>
        <p:spPr>
          <a:xfrm>
            <a:off x="2249276" y="549474"/>
            <a:ext cx="1641805" cy="779881"/>
          </a:xfrm>
          <a:prstGeom prst="rect">
            <a:avLst/>
          </a:prstGeom>
        </p:spPr>
        <p:txBody>
          <a:bodyPr wrap="square" lIns="121917" tIns="60958" rIns="121917" bIns="60958">
            <a:spAutoFit/>
          </a:bodyPr>
          <a:lstStyle/>
          <a:p>
            <a:pPr defTabSz="1245625" fontAlgn="auto">
              <a:spcBef>
                <a:spcPts val="0"/>
              </a:spcBef>
              <a:spcAft>
                <a:spcPts val="0"/>
              </a:spcAft>
              <a:defRPr/>
            </a:pPr>
            <a:r>
              <a:rPr lang="zh-CN" altLang="en-US" sz="4300" b="1" kern="0" dirty="0">
                <a:solidFill>
                  <a:schemeClr val="accent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22" name="Rectangle 4"/>
          <p:cNvSpPr txBox="1">
            <a:spLocks noChangeArrowheads="1"/>
          </p:cNvSpPr>
          <p:nvPr/>
        </p:nvSpPr>
        <p:spPr bwMode="auto">
          <a:xfrm>
            <a:off x="2105260" y="1128629"/>
            <a:ext cx="1829706" cy="50811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2" rIns="91426" bIns="4571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600" kern="0" dirty="0">
                <a:solidFill>
                  <a:schemeClr val="accent1"/>
                </a:solidFill>
                <a:effectLst>
                  <a:innerShdw blurRad="63500" dist="50800" dir="13500000">
                    <a:prstClr val="black">
                      <a:alpha val="50000"/>
                    </a:prstClr>
                  </a:innerShdw>
                </a:effectLst>
                <a:latin typeface="Arial"/>
                <a:ea typeface="微软雅黑"/>
              </a:rPr>
              <a:t>CATALOG</a:t>
            </a:r>
            <a:endParaRPr lang="zh-CN" altLang="en-US" sz="1600" kern="0" dirty="0">
              <a:solidFill>
                <a:schemeClr val="accent1"/>
              </a:solidFill>
              <a:effectLst>
                <a:innerShdw blurRad="63500" dist="50800" dir="13500000">
                  <a:prstClr val="black">
                    <a:alpha val="50000"/>
                  </a:prstClr>
                </a:innerShdw>
              </a:effectLst>
              <a:latin typeface="Arial"/>
              <a:ea typeface="微软雅黑"/>
            </a:endParaRPr>
          </a:p>
        </p:txBody>
      </p:sp>
      <p:grpSp>
        <p:nvGrpSpPr>
          <p:cNvPr id="224" name="组合 223"/>
          <p:cNvGrpSpPr/>
          <p:nvPr/>
        </p:nvGrpSpPr>
        <p:grpSpPr>
          <a:xfrm>
            <a:off x="765795" y="559400"/>
            <a:ext cx="1100988" cy="1101386"/>
            <a:chOff x="304800" y="673100"/>
            <a:chExt cx="4000500" cy="4000500"/>
          </a:xfrm>
          <a:effectLst>
            <a:outerShdw blurRad="444500" dist="254000" dir="6840000" algn="tr" rotWithShape="0">
              <a:prstClr val="black">
                <a:alpha val="50000"/>
              </a:prstClr>
            </a:outerShdw>
          </a:effectLst>
        </p:grpSpPr>
        <p:sp>
          <p:nvSpPr>
            <p:cNvPr id="225" name="同心圆 2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226" name="椭圆 2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4" name="TextBox 8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60600211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224"/>
                                            </p:tgtEl>
                                            <p:attrNameLst>
                                              <p:attrName>style.visibility</p:attrName>
                                            </p:attrNameLst>
                                          </p:cBhvr>
                                          <p:to>
                                            <p:strVal val="visible"/>
                                          </p:to>
                                        </p:set>
                                        <p:anim calcmode="lin" valueType="num" p14:bounceEnd="55000">
                                          <p:cBhvr additive="base">
                                            <p:cTn id="11" dur="2000" fill="hold"/>
                                            <p:tgtEl>
                                              <p:spTgt spid="224"/>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224"/>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23"/>
                                            </p:tgtEl>
                                            <p:attrNameLst>
                                              <p:attrName>style.visibility</p:attrName>
                                            </p:attrNameLst>
                                          </p:cBhvr>
                                          <p:to>
                                            <p:strVal val="visible"/>
                                          </p:to>
                                        </p:set>
                                        <p:anim calcmode="lin" valueType="num">
                                          <p:cBhvr additive="base">
                                            <p:cTn id="16" dur="500"/>
                                            <p:tgtEl>
                                              <p:spTgt spid="223"/>
                                            </p:tgtEl>
                                            <p:attrNameLst>
                                              <p:attrName>ppt_x</p:attrName>
                                            </p:attrNameLst>
                                          </p:cBhvr>
                                          <p:tavLst>
                                            <p:tav tm="0">
                                              <p:val>
                                                <p:strVal val="#ppt_x-#ppt_w*1.125000"/>
                                              </p:val>
                                            </p:tav>
                                            <p:tav tm="100000">
                                              <p:val>
                                                <p:strVal val="#ppt_x"/>
                                              </p:val>
                                            </p:tav>
                                          </p:tavLst>
                                        </p:anim>
                                        <p:animEffect transition="in" filter="wipe(right)">
                                          <p:cBhvr>
                                            <p:cTn id="17" dur="500"/>
                                            <p:tgtEl>
                                              <p:spTgt spid="223"/>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21"/>
                                            </p:tgtEl>
                                            <p:attrNameLst>
                                              <p:attrName>style.visibility</p:attrName>
                                            </p:attrNameLst>
                                          </p:cBhvr>
                                          <p:to>
                                            <p:strVal val="visible"/>
                                          </p:to>
                                        </p:set>
                                        <p:anim by="(-#ppt_w*2)" calcmode="lin" valueType="num">
                                          <p:cBhvr rctx="PPT">
                                            <p:cTn id="20" dur="500" autoRev="1" fill="hold">
                                              <p:stCondLst>
                                                <p:cond delay="0"/>
                                              </p:stCondLst>
                                            </p:cTn>
                                            <p:tgtEl>
                                              <p:spTgt spid="21"/>
                                            </p:tgtEl>
                                            <p:attrNameLst>
                                              <p:attrName>ppt_w</p:attrName>
                                            </p:attrNameLst>
                                          </p:cBhvr>
                                        </p:anim>
                                        <p:anim by="(#ppt_w*0.50)" calcmode="lin" valueType="num">
                                          <p:cBhvr>
                                            <p:cTn id="21" dur="500" decel="50000" autoRev="1" fill="hold">
                                              <p:stCondLst>
                                                <p:cond delay="0"/>
                                              </p:stCondLst>
                                            </p:cTn>
                                            <p:tgtEl>
                                              <p:spTgt spid="21"/>
                                            </p:tgtEl>
                                            <p:attrNameLst>
                                              <p:attrName>ppt_x</p:attrName>
                                            </p:attrNameLst>
                                          </p:cBhvr>
                                        </p:anim>
                                        <p:anim from="(-#ppt_h/2)" to="(#ppt_y)" calcmode="lin" valueType="num">
                                          <p:cBhvr>
                                            <p:cTn id="22" dur="1000" fill="hold">
                                              <p:stCondLst>
                                                <p:cond delay="0"/>
                                              </p:stCondLst>
                                            </p:cTn>
                                            <p:tgtEl>
                                              <p:spTgt spid="21"/>
                                            </p:tgtEl>
                                            <p:attrNameLst>
                                              <p:attrName>ppt_y</p:attrName>
                                            </p:attrNameLst>
                                          </p:cBhvr>
                                        </p:anim>
                                        <p:animRot by="21600000">
                                          <p:cBhvr>
                                            <p:cTn id="23" dur="1000" fill="hold">
                                              <p:stCondLst>
                                                <p:cond delay="0"/>
                                              </p:stCondLst>
                                            </p:cTn>
                                            <p:tgtEl>
                                              <p:spTgt spid="21"/>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4100"/>
                                </p:stCondLst>
                                <p:childTnLst>
                                  <p:par>
                                    <p:cTn id="28" presetID="2" presetClass="entr" presetSubtype="8"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500" fill="hold"/>
                                            <p:tgtEl>
                                              <p:spTgt spid="60"/>
                                            </p:tgtEl>
                                            <p:attrNameLst>
                                              <p:attrName>ppt_x</p:attrName>
                                            </p:attrNameLst>
                                          </p:cBhvr>
                                          <p:tavLst>
                                            <p:tav tm="0">
                                              <p:val>
                                                <p:strVal val="0-#ppt_w/2"/>
                                              </p:val>
                                            </p:tav>
                                            <p:tav tm="100000">
                                              <p:val>
                                                <p:strVal val="#ppt_x"/>
                                              </p:val>
                                            </p:tav>
                                          </p:tavLst>
                                        </p:anim>
                                        <p:anim calcmode="lin" valueType="num">
                                          <p:cBhvr additive="base">
                                            <p:cTn id="31" dur="500" fill="hold"/>
                                            <p:tgtEl>
                                              <p:spTgt spid="60"/>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53" presetClass="entr" presetSubtype="16" fill="hold" nodeType="afterEffect">
                                      <p:stCondLst>
                                        <p:cond delay="0"/>
                                      </p:stCondLst>
                                      <p:childTnLst>
                                        <p:set>
                                          <p:cBhvr>
                                            <p:cTn id="34" dur="1" fill="hold">
                                              <p:stCondLst>
                                                <p:cond delay="0"/>
                                              </p:stCondLst>
                                            </p:cTn>
                                            <p:tgtEl>
                                              <p:spTgt spid="134"/>
                                            </p:tgtEl>
                                            <p:attrNameLst>
                                              <p:attrName>style.visibility</p:attrName>
                                            </p:attrNameLst>
                                          </p:cBhvr>
                                          <p:to>
                                            <p:strVal val="visible"/>
                                          </p:to>
                                        </p:set>
                                        <p:anim calcmode="lin" valueType="num">
                                          <p:cBhvr>
                                            <p:cTn id="35" dur="500" fill="hold"/>
                                            <p:tgtEl>
                                              <p:spTgt spid="134"/>
                                            </p:tgtEl>
                                            <p:attrNameLst>
                                              <p:attrName>ppt_w</p:attrName>
                                            </p:attrNameLst>
                                          </p:cBhvr>
                                          <p:tavLst>
                                            <p:tav tm="0">
                                              <p:val>
                                                <p:fltVal val="0"/>
                                              </p:val>
                                            </p:tav>
                                            <p:tav tm="100000">
                                              <p:val>
                                                <p:strVal val="#ppt_w"/>
                                              </p:val>
                                            </p:tav>
                                          </p:tavLst>
                                        </p:anim>
                                        <p:anim calcmode="lin" valueType="num">
                                          <p:cBhvr>
                                            <p:cTn id="36" dur="500" fill="hold"/>
                                            <p:tgtEl>
                                              <p:spTgt spid="134"/>
                                            </p:tgtEl>
                                            <p:attrNameLst>
                                              <p:attrName>ppt_h</p:attrName>
                                            </p:attrNameLst>
                                          </p:cBhvr>
                                          <p:tavLst>
                                            <p:tav tm="0">
                                              <p:val>
                                                <p:fltVal val="0"/>
                                              </p:val>
                                            </p:tav>
                                            <p:tav tm="100000">
                                              <p:val>
                                                <p:strVal val="#ppt_h"/>
                                              </p:val>
                                            </p:tav>
                                          </p:tavLst>
                                        </p:anim>
                                        <p:animEffect transition="in" filter="fade">
                                          <p:cBhvr>
                                            <p:cTn id="37" dur="500"/>
                                            <p:tgtEl>
                                              <p:spTgt spid="134"/>
                                            </p:tgtEl>
                                          </p:cBhvr>
                                        </p:animEffect>
                                      </p:childTnLst>
                                    </p:cTn>
                                  </p:par>
                                  <p:par>
                                    <p:cTn id="38" presetID="53" presetClass="entr" presetSubtype="16"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 calcmode="lin" valueType="num">
                                          <p:cBhvr>
                                            <p:cTn id="40" dur="500" fill="hold"/>
                                            <p:tgtEl>
                                              <p:spTgt spid="92"/>
                                            </p:tgtEl>
                                            <p:attrNameLst>
                                              <p:attrName>ppt_w</p:attrName>
                                            </p:attrNameLst>
                                          </p:cBhvr>
                                          <p:tavLst>
                                            <p:tav tm="0">
                                              <p:val>
                                                <p:fltVal val="0"/>
                                              </p:val>
                                            </p:tav>
                                            <p:tav tm="100000">
                                              <p:val>
                                                <p:strVal val="#ppt_w"/>
                                              </p:val>
                                            </p:tav>
                                          </p:tavLst>
                                        </p:anim>
                                        <p:anim calcmode="lin" valueType="num">
                                          <p:cBhvr>
                                            <p:cTn id="41" dur="500" fill="hold"/>
                                            <p:tgtEl>
                                              <p:spTgt spid="92"/>
                                            </p:tgtEl>
                                            <p:attrNameLst>
                                              <p:attrName>ppt_h</p:attrName>
                                            </p:attrNameLst>
                                          </p:cBhvr>
                                          <p:tavLst>
                                            <p:tav tm="0">
                                              <p:val>
                                                <p:fltVal val="0"/>
                                              </p:val>
                                            </p:tav>
                                            <p:tav tm="100000">
                                              <p:val>
                                                <p:strVal val="#ppt_h"/>
                                              </p:val>
                                            </p:tav>
                                          </p:tavLst>
                                        </p:anim>
                                        <p:animEffect transition="in" filter="fade">
                                          <p:cBhvr>
                                            <p:cTn id="42" dur="500"/>
                                            <p:tgtEl>
                                              <p:spTgt spid="92"/>
                                            </p:tgtEl>
                                          </p:cBhvr>
                                        </p:animEffect>
                                      </p:childTnLst>
                                    </p:cTn>
                                  </p:par>
                                  <p:par>
                                    <p:cTn id="43" presetID="53" presetClass="entr" presetSubtype="16" fill="hold" nodeType="withEffect">
                                      <p:stCondLst>
                                        <p:cond delay="300"/>
                                      </p:stCondLst>
                                      <p:childTnLst>
                                        <p:set>
                                          <p:cBhvr>
                                            <p:cTn id="44" dur="1" fill="hold">
                                              <p:stCondLst>
                                                <p:cond delay="0"/>
                                              </p:stCondLst>
                                            </p:cTn>
                                            <p:tgtEl>
                                              <p:spTgt spid="137"/>
                                            </p:tgtEl>
                                            <p:attrNameLst>
                                              <p:attrName>style.visibility</p:attrName>
                                            </p:attrNameLst>
                                          </p:cBhvr>
                                          <p:to>
                                            <p:strVal val="visible"/>
                                          </p:to>
                                        </p:set>
                                        <p:anim calcmode="lin" valueType="num">
                                          <p:cBhvr>
                                            <p:cTn id="45" dur="500" fill="hold"/>
                                            <p:tgtEl>
                                              <p:spTgt spid="137"/>
                                            </p:tgtEl>
                                            <p:attrNameLst>
                                              <p:attrName>ppt_w</p:attrName>
                                            </p:attrNameLst>
                                          </p:cBhvr>
                                          <p:tavLst>
                                            <p:tav tm="0">
                                              <p:val>
                                                <p:fltVal val="0"/>
                                              </p:val>
                                            </p:tav>
                                            <p:tav tm="100000">
                                              <p:val>
                                                <p:strVal val="#ppt_w"/>
                                              </p:val>
                                            </p:tav>
                                          </p:tavLst>
                                        </p:anim>
                                        <p:anim calcmode="lin" valueType="num">
                                          <p:cBhvr>
                                            <p:cTn id="46" dur="500" fill="hold"/>
                                            <p:tgtEl>
                                              <p:spTgt spid="137"/>
                                            </p:tgtEl>
                                            <p:attrNameLst>
                                              <p:attrName>ppt_h</p:attrName>
                                            </p:attrNameLst>
                                          </p:cBhvr>
                                          <p:tavLst>
                                            <p:tav tm="0">
                                              <p:val>
                                                <p:fltVal val="0"/>
                                              </p:val>
                                            </p:tav>
                                            <p:tav tm="100000">
                                              <p:val>
                                                <p:strVal val="#ppt_h"/>
                                              </p:val>
                                            </p:tav>
                                          </p:tavLst>
                                        </p:anim>
                                        <p:animEffect transition="in" filter="fade">
                                          <p:cBhvr>
                                            <p:cTn id="47" dur="500"/>
                                            <p:tgtEl>
                                              <p:spTgt spid="137"/>
                                            </p:tgtEl>
                                          </p:cBhvr>
                                        </p:animEffect>
                                      </p:childTnLst>
                                    </p:cTn>
                                  </p:par>
                                  <p:par>
                                    <p:cTn id="48" presetID="53" presetClass="entr" presetSubtype="16" fill="hold" nodeType="withEffect">
                                      <p:stCondLst>
                                        <p:cond delay="300"/>
                                      </p:stCondLst>
                                      <p:childTnLst>
                                        <p:set>
                                          <p:cBhvr>
                                            <p:cTn id="49" dur="1" fill="hold">
                                              <p:stCondLst>
                                                <p:cond delay="0"/>
                                              </p:stCondLst>
                                            </p:cTn>
                                            <p:tgtEl>
                                              <p:spTgt spid="149"/>
                                            </p:tgtEl>
                                            <p:attrNameLst>
                                              <p:attrName>style.visibility</p:attrName>
                                            </p:attrNameLst>
                                          </p:cBhvr>
                                          <p:to>
                                            <p:strVal val="visible"/>
                                          </p:to>
                                        </p:set>
                                        <p:anim calcmode="lin" valueType="num">
                                          <p:cBhvr>
                                            <p:cTn id="50" dur="500" fill="hold"/>
                                            <p:tgtEl>
                                              <p:spTgt spid="149"/>
                                            </p:tgtEl>
                                            <p:attrNameLst>
                                              <p:attrName>ppt_w</p:attrName>
                                            </p:attrNameLst>
                                          </p:cBhvr>
                                          <p:tavLst>
                                            <p:tav tm="0">
                                              <p:val>
                                                <p:fltVal val="0"/>
                                              </p:val>
                                            </p:tav>
                                            <p:tav tm="100000">
                                              <p:val>
                                                <p:strVal val="#ppt_w"/>
                                              </p:val>
                                            </p:tav>
                                          </p:tavLst>
                                        </p:anim>
                                        <p:anim calcmode="lin" valueType="num">
                                          <p:cBhvr>
                                            <p:cTn id="51" dur="500" fill="hold"/>
                                            <p:tgtEl>
                                              <p:spTgt spid="149"/>
                                            </p:tgtEl>
                                            <p:attrNameLst>
                                              <p:attrName>ppt_h</p:attrName>
                                            </p:attrNameLst>
                                          </p:cBhvr>
                                          <p:tavLst>
                                            <p:tav tm="0">
                                              <p:val>
                                                <p:fltVal val="0"/>
                                              </p:val>
                                            </p:tav>
                                            <p:tav tm="100000">
                                              <p:val>
                                                <p:strVal val="#ppt_h"/>
                                              </p:val>
                                            </p:tav>
                                          </p:tavLst>
                                        </p:anim>
                                        <p:animEffect transition="in" filter="fade">
                                          <p:cBhvr>
                                            <p:cTn id="52" dur="500"/>
                                            <p:tgtEl>
                                              <p:spTgt spid="149"/>
                                            </p:tgtEl>
                                          </p:cBhvr>
                                        </p:animEffect>
                                      </p:childTnLst>
                                    </p:cTn>
                                  </p:par>
                                  <p:par>
                                    <p:cTn id="53" presetID="53" presetClass="entr" presetSubtype="16" fill="hold" nodeType="withEffect">
                                      <p:stCondLst>
                                        <p:cond delay="9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nodeType="withEffect">
                                      <p:stCondLst>
                                        <p:cond delay="900"/>
                                      </p:stCondLst>
                                      <p:childTnLst>
                                        <p:set>
                                          <p:cBhvr>
                                            <p:cTn id="59" dur="1" fill="hold">
                                              <p:stCondLst>
                                                <p:cond delay="0"/>
                                              </p:stCondLst>
                                            </p:cTn>
                                            <p:tgtEl>
                                              <p:spTgt spid="152"/>
                                            </p:tgtEl>
                                            <p:attrNameLst>
                                              <p:attrName>style.visibility</p:attrName>
                                            </p:attrNameLst>
                                          </p:cBhvr>
                                          <p:to>
                                            <p:strVal val="visible"/>
                                          </p:to>
                                        </p:set>
                                        <p:anim calcmode="lin" valueType="num">
                                          <p:cBhvr>
                                            <p:cTn id="60" dur="500" fill="hold"/>
                                            <p:tgtEl>
                                              <p:spTgt spid="152"/>
                                            </p:tgtEl>
                                            <p:attrNameLst>
                                              <p:attrName>ppt_w</p:attrName>
                                            </p:attrNameLst>
                                          </p:cBhvr>
                                          <p:tavLst>
                                            <p:tav tm="0">
                                              <p:val>
                                                <p:fltVal val="0"/>
                                              </p:val>
                                            </p:tav>
                                            <p:tav tm="100000">
                                              <p:val>
                                                <p:strVal val="#ppt_w"/>
                                              </p:val>
                                            </p:tav>
                                          </p:tavLst>
                                        </p:anim>
                                        <p:anim calcmode="lin" valueType="num">
                                          <p:cBhvr>
                                            <p:cTn id="61" dur="500" fill="hold"/>
                                            <p:tgtEl>
                                              <p:spTgt spid="152"/>
                                            </p:tgtEl>
                                            <p:attrNameLst>
                                              <p:attrName>ppt_h</p:attrName>
                                            </p:attrNameLst>
                                          </p:cBhvr>
                                          <p:tavLst>
                                            <p:tav tm="0">
                                              <p:val>
                                                <p:fltVal val="0"/>
                                              </p:val>
                                            </p:tav>
                                            <p:tav tm="100000">
                                              <p:val>
                                                <p:strVal val="#ppt_h"/>
                                              </p:val>
                                            </p:tav>
                                          </p:tavLst>
                                        </p:anim>
                                        <p:animEffect transition="in" filter="fade">
                                          <p:cBhvr>
                                            <p:cTn id="62" dur="500"/>
                                            <p:tgtEl>
                                              <p:spTgt spid="152"/>
                                            </p:tgtEl>
                                          </p:cBhvr>
                                        </p:animEffect>
                                      </p:childTnLst>
                                    </p:cTn>
                                  </p:par>
                                  <p:par>
                                    <p:cTn id="63" presetID="53" presetClass="entr" presetSubtype="16" fill="hold" nodeType="withEffect">
                                      <p:stCondLst>
                                        <p:cond delay="1400"/>
                                      </p:stCondLst>
                                      <p:childTnLst>
                                        <p:set>
                                          <p:cBhvr>
                                            <p:cTn id="64" dur="1" fill="hold">
                                              <p:stCondLst>
                                                <p:cond delay="0"/>
                                              </p:stCondLst>
                                            </p:cTn>
                                            <p:tgtEl>
                                              <p:spTgt spid="143"/>
                                            </p:tgtEl>
                                            <p:attrNameLst>
                                              <p:attrName>style.visibility</p:attrName>
                                            </p:attrNameLst>
                                          </p:cBhvr>
                                          <p:to>
                                            <p:strVal val="visible"/>
                                          </p:to>
                                        </p:set>
                                        <p:anim calcmode="lin" valueType="num">
                                          <p:cBhvr>
                                            <p:cTn id="65" dur="500" fill="hold"/>
                                            <p:tgtEl>
                                              <p:spTgt spid="143"/>
                                            </p:tgtEl>
                                            <p:attrNameLst>
                                              <p:attrName>ppt_w</p:attrName>
                                            </p:attrNameLst>
                                          </p:cBhvr>
                                          <p:tavLst>
                                            <p:tav tm="0">
                                              <p:val>
                                                <p:fltVal val="0"/>
                                              </p:val>
                                            </p:tav>
                                            <p:tav tm="100000">
                                              <p:val>
                                                <p:strVal val="#ppt_w"/>
                                              </p:val>
                                            </p:tav>
                                          </p:tavLst>
                                        </p:anim>
                                        <p:anim calcmode="lin" valueType="num">
                                          <p:cBhvr>
                                            <p:cTn id="66" dur="500" fill="hold"/>
                                            <p:tgtEl>
                                              <p:spTgt spid="143"/>
                                            </p:tgtEl>
                                            <p:attrNameLst>
                                              <p:attrName>ppt_h</p:attrName>
                                            </p:attrNameLst>
                                          </p:cBhvr>
                                          <p:tavLst>
                                            <p:tav tm="0">
                                              <p:val>
                                                <p:fltVal val="0"/>
                                              </p:val>
                                            </p:tav>
                                            <p:tav tm="100000">
                                              <p:val>
                                                <p:strVal val="#ppt_h"/>
                                              </p:val>
                                            </p:tav>
                                          </p:tavLst>
                                        </p:anim>
                                        <p:animEffect transition="in" filter="fade">
                                          <p:cBhvr>
                                            <p:cTn id="67" dur="500"/>
                                            <p:tgtEl>
                                              <p:spTgt spid="143"/>
                                            </p:tgtEl>
                                          </p:cBhvr>
                                        </p:animEffect>
                                      </p:childTnLst>
                                    </p:cTn>
                                  </p:par>
                                  <p:par>
                                    <p:cTn id="68" presetID="53" presetClass="entr" presetSubtype="16" fill="hold" nodeType="withEffect">
                                      <p:stCondLst>
                                        <p:cond delay="1400"/>
                                      </p:stCondLst>
                                      <p:childTnLst>
                                        <p:set>
                                          <p:cBhvr>
                                            <p:cTn id="69" dur="1" fill="hold">
                                              <p:stCondLst>
                                                <p:cond delay="0"/>
                                              </p:stCondLst>
                                            </p:cTn>
                                            <p:tgtEl>
                                              <p:spTgt spid="155"/>
                                            </p:tgtEl>
                                            <p:attrNameLst>
                                              <p:attrName>style.visibility</p:attrName>
                                            </p:attrNameLst>
                                          </p:cBhvr>
                                          <p:to>
                                            <p:strVal val="visible"/>
                                          </p:to>
                                        </p:set>
                                        <p:anim calcmode="lin" valueType="num">
                                          <p:cBhvr>
                                            <p:cTn id="70" dur="500" fill="hold"/>
                                            <p:tgtEl>
                                              <p:spTgt spid="155"/>
                                            </p:tgtEl>
                                            <p:attrNameLst>
                                              <p:attrName>ppt_w</p:attrName>
                                            </p:attrNameLst>
                                          </p:cBhvr>
                                          <p:tavLst>
                                            <p:tav tm="0">
                                              <p:val>
                                                <p:fltVal val="0"/>
                                              </p:val>
                                            </p:tav>
                                            <p:tav tm="100000">
                                              <p:val>
                                                <p:strVal val="#ppt_w"/>
                                              </p:val>
                                            </p:tav>
                                          </p:tavLst>
                                        </p:anim>
                                        <p:anim calcmode="lin" valueType="num">
                                          <p:cBhvr>
                                            <p:cTn id="71" dur="500" fill="hold"/>
                                            <p:tgtEl>
                                              <p:spTgt spid="155"/>
                                            </p:tgtEl>
                                            <p:attrNameLst>
                                              <p:attrName>ppt_h</p:attrName>
                                            </p:attrNameLst>
                                          </p:cBhvr>
                                          <p:tavLst>
                                            <p:tav tm="0">
                                              <p:val>
                                                <p:fltVal val="0"/>
                                              </p:val>
                                            </p:tav>
                                            <p:tav tm="100000">
                                              <p:val>
                                                <p:strVal val="#ppt_h"/>
                                              </p:val>
                                            </p:tav>
                                          </p:tavLst>
                                        </p:anim>
                                        <p:animEffect transition="in" filter="fade">
                                          <p:cBhvr>
                                            <p:cTn id="72" dur="500"/>
                                            <p:tgtEl>
                                              <p:spTgt spid="155"/>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1000"/>
                                            <p:tgtEl>
                                              <p:spTgt spid="74"/>
                                            </p:tgtEl>
                                          </p:cBhvr>
                                        </p:animEffect>
                                        <p:anim calcmode="lin" valueType="num">
                                          <p:cBhvr>
                                            <p:cTn id="76" dur="1000" fill="hold"/>
                                            <p:tgtEl>
                                              <p:spTgt spid="74"/>
                                            </p:tgtEl>
                                            <p:attrNameLst>
                                              <p:attrName>ppt_x</p:attrName>
                                            </p:attrNameLst>
                                          </p:cBhvr>
                                          <p:tavLst>
                                            <p:tav tm="0">
                                              <p:val>
                                                <p:strVal val="#ppt_x"/>
                                              </p:val>
                                            </p:tav>
                                            <p:tav tm="100000">
                                              <p:val>
                                                <p:strVal val="#ppt_x"/>
                                              </p:val>
                                            </p:tav>
                                          </p:tavLst>
                                        </p:anim>
                                        <p:anim calcmode="lin" valueType="num">
                                          <p:cBhvr>
                                            <p:cTn id="77" dur="1000" fill="hold"/>
                                            <p:tgtEl>
                                              <p:spTgt spid="7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800"/>
                                      </p:stCondLst>
                                      <p:childTnLst>
                                        <p:set>
                                          <p:cBhvr>
                                            <p:cTn id="79" dur="1" fill="hold">
                                              <p:stCondLst>
                                                <p:cond delay="0"/>
                                              </p:stCondLst>
                                            </p:cTn>
                                            <p:tgtEl>
                                              <p:spTgt spid="75"/>
                                            </p:tgtEl>
                                            <p:attrNameLst>
                                              <p:attrName>style.visibility</p:attrName>
                                            </p:attrNameLst>
                                          </p:cBhvr>
                                          <p:to>
                                            <p:strVal val="visible"/>
                                          </p:to>
                                        </p:set>
                                        <p:animEffect transition="in" filter="fade">
                                          <p:cBhvr>
                                            <p:cTn id="80" dur="1000"/>
                                            <p:tgtEl>
                                              <p:spTgt spid="75"/>
                                            </p:tgtEl>
                                          </p:cBhvr>
                                        </p:animEffect>
                                        <p:anim calcmode="lin" valueType="num">
                                          <p:cBhvr>
                                            <p:cTn id="81" dur="1000" fill="hold"/>
                                            <p:tgtEl>
                                              <p:spTgt spid="75"/>
                                            </p:tgtEl>
                                            <p:attrNameLst>
                                              <p:attrName>ppt_x</p:attrName>
                                            </p:attrNameLst>
                                          </p:cBhvr>
                                          <p:tavLst>
                                            <p:tav tm="0">
                                              <p:val>
                                                <p:strVal val="#ppt_x"/>
                                              </p:val>
                                            </p:tav>
                                            <p:tav tm="100000">
                                              <p:val>
                                                <p:strVal val="#ppt_x"/>
                                              </p:val>
                                            </p:tav>
                                          </p:tavLst>
                                        </p:anim>
                                        <p:anim calcmode="lin" valueType="num">
                                          <p:cBhvr>
                                            <p:cTn id="82" dur="1000" fill="hold"/>
                                            <p:tgtEl>
                                              <p:spTgt spid="7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400"/>
                                      </p:stCondLst>
                                      <p:childTnLst>
                                        <p:set>
                                          <p:cBhvr>
                                            <p:cTn id="84" dur="1" fill="hold">
                                              <p:stCondLst>
                                                <p:cond delay="0"/>
                                              </p:stCondLst>
                                            </p:cTn>
                                            <p:tgtEl>
                                              <p:spTgt spid="76"/>
                                            </p:tgtEl>
                                            <p:attrNameLst>
                                              <p:attrName>style.visibility</p:attrName>
                                            </p:attrNameLst>
                                          </p:cBhvr>
                                          <p:to>
                                            <p:strVal val="visible"/>
                                          </p:to>
                                        </p:set>
                                        <p:animEffect transition="in" filter="fade">
                                          <p:cBhvr>
                                            <p:cTn id="85" dur="1000"/>
                                            <p:tgtEl>
                                              <p:spTgt spid="76"/>
                                            </p:tgtEl>
                                          </p:cBhvr>
                                        </p:animEffect>
                                        <p:anim calcmode="lin" valueType="num">
                                          <p:cBhvr>
                                            <p:cTn id="86" dur="1000" fill="hold"/>
                                            <p:tgtEl>
                                              <p:spTgt spid="76"/>
                                            </p:tgtEl>
                                            <p:attrNameLst>
                                              <p:attrName>ppt_x</p:attrName>
                                            </p:attrNameLst>
                                          </p:cBhvr>
                                          <p:tavLst>
                                            <p:tav tm="0">
                                              <p:val>
                                                <p:strVal val="#ppt_x"/>
                                              </p:val>
                                            </p:tav>
                                            <p:tav tm="100000">
                                              <p:val>
                                                <p:strVal val="#ppt_x"/>
                                              </p:val>
                                            </p:tav>
                                          </p:tavLst>
                                        </p:anim>
                                        <p:anim calcmode="lin" valueType="num">
                                          <p:cBhvr>
                                            <p:cTn id="87" dur="1000" fill="hold"/>
                                            <p:tgtEl>
                                              <p:spTgt spid="7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190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1000"/>
                                            <p:tgtEl>
                                              <p:spTgt spid="127"/>
                                            </p:tgtEl>
                                          </p:cBhvr>
                                        </p:animEffect>
                                        <p:anim calcmode="lin" valueType="num">
                                          <p:cBhvr>
                                            <p:cTn id="91" dur="1000" fill="hold"/>
                                            <p:tgtEl>
                                              <p:spTgt spid="127"/>
                                            </p:tgtEl>
                                            <p:attrNameLst>
                                              <p:attrName>ppt_x</p:attrName>
                                            </p:attrNameLst>
                                          </p:cBhvr>
                                          <p:tavLst>
                                            <p:tav tm="0">
                                              <p:val>
                                                <p:strVal val="#ppt_x"/>
                                              </p:val>
                                            </p:tav>
                                            <p:tav tm="100000">
                                              <p:val>
                                                <p:strVal val="#ppt_x"/>
                                              </p:val>
                                            </p:tav>
                                          </p:tavLst>
                                        </p:anim>
                                        <p:anim calcmode="lin" valueType="num">
                                          <p:cBhvr>
                                            <p:cTn id="92" dur="1000" fill="hold"/>
                                            <p:tgtEl>
                                              <p:spTgt spid="127"/>
                                            </p:tgtEl>
                                            <p:attrNameLst>
                                              <p:attrName>ppt_y</p:attrName>
                                            </p:attrNameLst>
                                          </p:cBhvr>
                                          <p:tavLst>
                                            <p:tav tm="0">
                                              <p:val>
                                                <p:strVal val="#ppt_y-.1"/>
                                              </p:val>
                                            </p:tav>
                                            <p:tav tm="100000">
                                              <p:val>
                                                <p:strVal val="#ppt_y"/>
                                              </p:val>
                                            </p:tav>
                                          </p:tavLst>
                                        </p:anim>
                                      </p:childTnLst>
                                    </p:cTn>
                                  </p:par>
                                </p:childTnLst>
                              </p:cTn>
                            </p:par>
                            <p:par>
                              <p:cTn id="93" fill="hold">
                                <p:stCondLst>
                                  <p:cond delay="7500"/>
                                </p:stCondLst>
                                <p:childTnLst>
                                  <p:par>
                                    <p:cTn id="94" presetID="23" presetClass="entr" presetSubtype="528" fill="hold" nodeType="afterEffect">
                                      <p:stCondLst>
                                        <p:cond delay="0"/>
                                      </p:stCondLst>
                                      <p:childTnLst>
                                        <p:set>
                                          <p:cBhvr>
                                            <p:cTn id="95" dur="1" fill="hold">
                                              <p:stCondLst>
                                                <p:cond delay="0"/>
                                              </p:stCondLst>
                                            </p:cTn>
                                            <p:tgtEl>
                                              <p:spTgt spid="184"/>
                                            </p:tgtEl>
                                            <p:attrNameLst>
                                              <p:attrName>style.visibility</p:attrName>
                                            </p:attrNameLst>
                                          </p:cBhvr>
                                          <p:to>
                                            <p:strVal val="visible"/>
                                          </p:to>
                                        </p:set>
                                        <p:anim calcmode="lin" valueType="num">
                                          <p:cBhvr>
                                            <p:cTn id="96" dur="500" fill="hold"/>
                                            <p:tgtEl>
                                              <p:spTgt spid="184"/>
                                            </p:tgtEl>
                                            <p:attrNameLst>
                                              <p:attrName>ppt_w</p:attrName>
                                            </p:attrNameLst>
                                          </p:cBhvr>
                                          <p:tavLst>
                                            <p:tav tm="0">
                                              <p:val>
                                                <p:fltVal val="0"/>
                                              </p:val>
                                            </p:tav>
                                            <p:tav tm="100000">
                                              <p:val>
                                                <p:strVal val="#ppt_w"/>
                                              </p:val>
                                            </p:tav>
                                          </p:tavLst>
                                        </p:anim>
                                        <p:anim calcmode="lin" valueType="num">
                                          <p:cBhvr>
                                            <p:cTn id="97" dur="500" fill="hold"/>
                                            <p:tgtEl>
                                              <p:spTgt spid="184"/>
                                            </p:tgtEl>
                                            <p:attrNameLst>
                                              <p:attrName>ppt_h</p:attrName>
                                            </p:attrNameLst>
                                          </p:cBhvr>
                                          <p:tavLst>
                                            <p:tav tm="0">
                                              <p:val>
                                                <p:fltVal val="0"/>
                                              </p:val>
                                            </p:tav>
                                            <p:tav tm="100000">
                                              <p:val>
                                                <p:strVal val="#ppt_h"/>
                                              </p:val>
                                            </p:tav>
                                          </p:tavLst>
                                        </p:anim>
                                        <p:anim calcmode="lin" valueType="num">
                                          <p:cBhvr>
                                            <p:cTn id="98" dur="500" fill="hold"/>
                                            <p:tgtEl>
                                              <p:spTgt spid="184"/>
                                            </p:tgtEl>
                                            <p:attrNameLst>
                                              <p:attrName>ppt_x</p:attrName>
                                            </p:attrNameLst>
                                          </p:cBhvr>
                                          <p:tavLst>
                                            <p:tav tm="0">
                                              <p:val>
                                                <p:fltVal val="0.5"/>
                                              </p:val>
                                            </p:tav>
                                            <p:tav tm="100000">
                                              <p:val>
                                                <p:strVal val="#ppt_x"/>
                                              </p:val>
                                            </p:tav>
                                          </p:tavLst>
                                        </p:anim>
                                        <p:anim calcmode="lin" valueType="num">
                                          <p:cBhvr>
                                            <p:cTn id="99" dur="500" fill="hold"/>
                                            <p:tgtEl>
                                              <p:spTgt spid="184"/>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300"/>
                                      </p:stCondLst>
                                      <p:childTnLst>
                                        <p:set>
                                          <p:cBhvr>
                                            <p:cTn id="101" dur="1" fill="hold">
                                              <p:stCondLst>
                                                <p:cond delay="0"/>
                                              </p:stCondLst>
                                            </p:cTn>
                                            <p:tgtEl>
                                              <p:spTgt spid="187"/>
                                            </p:tgtEl>
                                            <p:attrNameLst>
                                              <p:attrName>style.visibility</p:attrName>
                                            </p:attrNameLst>
                                          </p:cBhvr>
                                          <p:to>
                                            <p:strVal val="visible"/>
                                          </p:to>
                                        </p:set>
                                        <p:anim calcmode="lin" valueType="num">
                                          <p:cBhvr>
                                            <p:cTn id="102" dur="500" fill="hold"/>
                                            <p:tgtEl>
                                              <p:spTgt spid="187"/>
                                            </p:tgtEl>
                                            <p:attrNameLst>
                                              <p:attrName>ppt_w</p:attrName>
                                            </p:attrNameLst>
                                          </p:cBhvr>
                                          <p:tavLst>
                                            <p:tav tm="0">
                                              <p:val>
                                                <p:fltVal val="0"/>
                                              </p:val>
                                            </p:tav>
                                            <p:tav tm="100000">
                                              <p:val>
                                                <p:strVal val="#ppt_w"/>
                                              </p:val>
                                            </p:tav>
                                          </p:tavLst>
                                        </p:anim>
                                        <p:anim calcmode="lin" valueType="num">
                                          <p:cBhvr>
                                            <p:cTn id="103" dur="500" fill="hold"/>
                                            <p:tgtEl>
                                              <p:spTgt spid="187"/>
                                            </p:tgtEl>
                                            <p:attrNameLst>
                                              <p:attrName>ppt_h</p:attrName>
                                            </p:attrNameLst>
                                          </p:cBhvr>
                                          <p:tavLst>
                                            <p:tav tm="0">
                                              <p:val>
                                                <p:fltVal val="0"/>
                                              </p:val>
                                            </p:tav>
                                            <p:tav tm="100000">
                                              <p:val>
                                                <p:strVal val="#ppt_h"/>
                                              </p:val>
                                            </p:tav>
                                          </p:tavLst>
                                        </p:anim>
                                        <p:anim calcmode="lin" valueType="num">
                                          <p:cBhvr>
                                            <p:cTn id="104" dur="500" fill="hold"/>
                                            <p:tgtEl>
                                              <p:spTgt spid="187"/>
                                            </p:tgtEl>
                                            <p:attrNameLst>
                                              <p:attrName>ppt_x</p:attrName>
                                            </p:attrNameLst>
                                          </p:cBhvr>
                                          <p:tavLst>
                                            <p:tav tm="0">
                                              <p:val>
                                                <p:fltVal val="0.5"/>
                                              </p:val>
                                            </p:tav>
                                            <p:tav tm="100000">
                                              <p:val>
                                                <p:strVal val="#ppt_x"/>
                                              </p:val>
                                            </p:tav>
                                          </p:tavLst>
                                        </p:anim>
                                        <p:anim calcmode="lin" valueType="num">
                                          <p:cBhvr>
                                            <p:cTn id="105" dur="500" fill="hold"/>
                                            <p:tgtEl>
                                              <p:spTgt spid="187"/>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700"/>
                                      </p:stCondLst>
                                      <p:childTnLst>
                                        <p:set>
                                          <p:cBhvr>
                                            <p:cTn id="107" dur="1" fill="hold">
                                              <p:stCondLst>
                                                <p:cond delay="0"/>
                                              </p:stCondLst>
                                            </p:cTn>
                                            <p:tgtEl>
                                              <p:spTgt spid="190"/>
                                            </p:tgtEl>
                                            <p:attrNameLst>
                                              <p:attrName>style.visibility</p:attrName>
                                            </p:attrNameLst>
                                          </p:cBhvr>
                                          <p:to>
                                            <p:strVal val="visible"/>
                                          </p:to>
                                        </p:set>
                                        <p:anim calcmode="lin" valueType="num">
                                          <p:cBhvr>
                                            <p:cTn id="108" dur="500" fill="hold"/>
                                            <p:tgtEl>
                                              <p:spTgt spid="190"/>
                                            </p:tgtEl>
                                            <p:attrNameLst>
                                              <p:attrName>ppt_w</p:attrName>
                                            </p:attrNameLst>
                                          </p:cBhvr>
                                          <p:tavLst>
                                            <p:tav tm="0">
                                              <p:val>
                                                <p:fltVal val="0"/>
                                              </p:val>
                                            </p:tav>
                                            <p:tav tm="100000">
                                              <p:val>
                                                <p:strVal val="#ppt_w"/>
                                              </p:val>
                                            </p:tav>
                                          </p:tavLst>
                                        </p:anim>
                                        <p:anim calcmode="lin" valueType="num">
                                          <p:cBhvr>
                                            <p:cTn id="109" dur="500" fill="hold"/>
                                            <p:tgtEl>
                                              <p:spTgt spid="190"/>
                                            </p:tgtEl>
                                            <p:attrNameLst>
                                              <p:attrName>ppt_h</p:attrName>
                                            </p:attrNameLst>
                                          </p:cBhvr>
                                          <p:tavLst>
                                            <p:tav tm="0">
                                              <p:val>
                                                <p:fltVal val="0"/>
                                              </p:val>
                                            </p:tav>
                                            <p:tav tm="100000">
                                              <p:val>
                                                <p:strVal val="#ppt_h"/>
                                              </p:val>
                                            </p:tav>
                                          </p:tavLst>
                                        </p:anim>
                                        <p:anim calcmode="lin" valueType="num">
                                          <p:cBhvr>
                                            <p:cTn id="110" dur="500" fill="hold"/>
                                            <p:tgtEl>
                                              <p:spTgt spid="190"/>
                                            </p:tgtEl>
                                            <p:attrNameLst>
                                              <p:attrName>ppt_x</p:attrName>
                                            </p:attrNameLst>
                                          </p:cBhvr>
                                          <p:tavLst>
                                            <p:tav tm="0">
                                              <p:val>
                                                <p:fltVal val="0.5"/>
                                              </p:val>
                                            </p:tav>
                                            <p:tav tm="100000">
                                              <p:val>
                                                <p:strVal val="#ppt_x"/>
                                              </p:val>
                                            </p:tav>
                                          </p:tavLst>
                                        </p:anim>
                                        <p:anim calcmode="lin" valueType="num">
                                          <p:cBhvr>
                                            <p:cTn id="111" dur="500" fill="hold"/>
                                            <p:tgtEl>
                                              <p:spTgt spid="190"/>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193"/>
                                            </p:tgtEl>
                                            <p:attrNameLst>
                                              <p:attrName>style.visibility</p:attrName>
                                            </p:attrNameLst>
                                          </p:cBhvr>
                                          <p:to>
                                            <p:strVal val="visible"/>
                                          </p:to>
                                        </p:set>
                                        <p:anim calcmode="lin" valueType="num">
                                          <p:cBhvr>
                                            <p:cTn id="114" dur="500" fill="hold"/>
                                            <p:tgtEl>
                                              <p:spTgt spid="193"/>
                                            </p:tgtEl>
                                            <p:attrNameLst>
                                              <p:attrName>ppt_w</p:attrName>
                                            </p:attrNameLst>
                                          </p:cBhvr>
                                          <p:tavLst>
                                            <p:tav tm="0">
                                              <p:val>
                                                <p:fltVal val="0"/>
                                              </p:val>
                                            </p:tav>
                                            <p:tav tm="100000">
                                              <p:val>
                                                <p:strVal val="#ppt_w"/>
                                              </p:val>
                                            </p:tav>
                                          </p:tavLst>
                                        </p:anim>
                                        <p:anim calcmode="lin" valueType="num">
                                          <p:cBhvr>
                                            <p:cTn id="115" dur="500" fill="hold"/>
                                            <p:tgtEl>
                                              <p:spTgt spid="193"/>
                                            </p:tgtEl>
                                            <p:attrNameLst>
                                              <p:attrName>ppt_h</p:attrName>
                                            </p:attrNameLst>
                                          </p:cBhvr>
                                          <p:tavLst>
                                            <p:tav tm="0">
                                              <p:val>
                                                <p:fltVal val="0"/>
                                              </p:val>
                                            </p:tav>
                                            <p:tav tm="100000">
                                              <p:val>
                                                <p:strVal val="#ppt_h"/>
                                              </p:val>
                                            </p:tav>
                                          </p:tavLst>
                                        </p:anim>
                                        <p:anim calcmode="lin" valueType="num">
                                          <p:cBhvr>
                                            <p:cTn id="116" dur="500" fill="hold"/>
                                            <p:tgtEl>
                                              <p:spTgt spid="193"/>
                                            </p:tgtEl>
                                            <p:attrNameLst>
                                              <p:attrName>ppt_x</p:attrName>
                                            </p:attrNameLst>
                                          </p:cBhvr>
                                          <p:tavLst>
                                            <p:tav tm="0">
                                              <p:val>
                                                <p:fltVal val="0.5"/>
                                              </p:val>
                                            </p:tav>
                                            <p:tav tm="100000">
                                              <p:val>
                                                <p:strVal val="#ppt_x"/>
                                              </p:val>
                                            </p:tav>
                                          </p:tavLst>
                                        </p:anim>
                                        <p:anim calcmode="lin" valueType="num">
                                          <p:cBhvr>
                                            <p:cTn id="117" dur="500" fill="hold"/>
                                            <p:tgtEl>
                                              <p:spTgt spid="193"/>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100"/>
                                      </p:stCondLst>
                                      <p:childTnLst>
                                        <p:set>
                                          <p:cBhvr>
                                            <p:cTn id="119" dur="1" fill="hold">
                                              <p:stCondLst>
                                                <p:cond delay="0"/>
                                              </p:stCondLst>
                                            </p:cTn>
                                            <p:tgtEl>
                                              <p:spTgt spid="196"/>
                                            </p:tgtEl>
                                            <p:attrNameLst>
                                              <p:attrName>style.visibility</p:attrName>
                                            </p:attrNameLst>
                                          </p:cBhvr>
                                          <p:to>
                                            <p:strVal val="visible"/>
                                          </p:to>
                                        </p:set>
                                        <p:anim calcmode="lin" valueType="num">
                                          <p:cBhvr>
                                            <p:cTn id="120" dur="500" fill="hold"/>
                                            <p:tgtEl>
                                              <p:spTgt spid="196"/>
                                            </p:tgtEl>
                                            <p:attrNameLst>
                                              <p:attrName>ppt_w</p:attrName>
                                            </p:attrNameLst>
                                          </p:cBhvr>
                                          <p:tavLst>
                                            <p:tav tm="0">
                                              <p:val>
                                                <p:fltVal val="0"/>
                                              </p:val>
                                            </p:tav>
                                            <p:tav tm="100000">
                                              <p:val>
                                                <p:strVal val="#ppt_w"/>
                                              </p:val>
                                            </p:tav>
                                          </p:tavLst>
                                        </p:anim>
                                        <p:anim calcmode="lin" valueType="num">
                                          <p:cBhvr>
                                            <p:cTn id="121" dur="500" fill="hold"/>
                                            <p:tgtEl>
                                              <p:spTgt spid="196"/>
                                            </p:tgtEl>
                                            <p:attrNameLst>
                                              <p:attrName>ppt_h</p:attrName>
                                            </p:attrNameLst>
                                          </p:cBhvr>
                                          <p:tavLst>
                                            <p:tav tm="0">
                                              <p:val>
                                                <p:fltVal val="0"/>
                                              </p:val>
                                            </p:tav>
                                            <p:tav tm="100000">
                                              <p:val>
                                                <p:strVal val="#ppt_h"/>
                                              </p:val>
                                            </p:tav>
                                          </p:tavLst>
                                        </p:anim>
                                        <p:anim calcmode="lin" valueType="num">
                                          <p:cBhvr>
                                            <p:cTn id="122" dur="500" fill="hold"/>
                                            <p:tgtEl>
                                              <p:spTgt spid="196"/>
                                            </p:tgtEl>
                                            <p:attrNameLst>
                                              <p:attrName>ppt_x</p:attrName>
                                            </p:attrNameLst>
                                          </p:cBhvr>
                                          <p:tavLst>
                                            <p:tav tm="0">
                                              <p:val>
                                                <p:fltVal val="0.5"/>
                                              </p:val>
                                            </p:tav>
                                            <p:tav tm="100000">
                                              <p:val>
                                                <p:strVal val="#ppt_x"/>
                                              </p:val>
                                            </p:tav>
                                          </p:tavLst>
                                        </p:anim>
                                        <p:anim calcmode="lin" valueType="num">
                                          <p:cBhvr>
                                            <p:cTn id="123" dur="500" fill="hold"/>
                                            <p:tgtEl>
                                              <p:spTgt spid="196"/>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199"/>
                                            </p:tgtEl>
                                            <p:attrNameLst>
                                              <p:attrName>style.visibility</p:attrName>
                                            </p:attrNameLst>
                                          </p:cBhvr>
                                          <p:to>
                                            <p:strVal val="visible"/>
                                          </p:to>
                                        </p:set>
                                        <p:anim calcmode="lin" valueType="num">
                                          <p:cBhvr>
                                            <p:cTn id="126" dur="500" fill="hold"/>
                                            <p:tgtEl>
                                              <p:spTgt spid="199"/>
                                            </p:tgtEl>
                                            <p:attrNameLst>
                                              <p:attrName>ppt_w</p:attrName>
                                            </p:attrNameLst>
                                          </p:cBhvr>
                                          <p:tavLst>
                                            <p:tav tm="0">
                                              <p:val>
                                                <p:fltVal val="0"/>
                                              </p:val>
                                            </p:tav>
                                            <p:tav tm="100000">
                                              <p:val>
                                                <p:strVal val="#ppt_w"/>
                                              </p:val>
                                            </p:tav>
                                          </p:tavLst>
                                        </p:anim>
                                        <p:anim calcmode="lin" valueType="num">
                                          <p:cBhvr>
                                            <p:cTn id="127" dur="500" fill="hold"/>
                                            <p:tgtEl>
                                              <p:spTgt spid="199"/>
                                            </p:tgtEl>
                                            <p:attrNameLst>
                                              <p:attrName>ppt_h</p:attrName>
                                            </p:attrNameLst>
                                          </p:cBhvr>
                                          <p:tavLst>
                                            <p:tav tm="0">
                                              <p:val>
                                                <p:fltVal val="0"/>
                                              </p:val>
                                            </p:tav>
                                            <p:tav tm="100000">
                                              <p:val>
                                                <p:strVal val="#ppt_h"/>
                                              </p:val>
                                            </p:tav>
                                          </p:tavLst>
                                        </p:anim>
                                        <p:anim calcmode="lin" valueType="num">
                                          <p:cBhvr>
                                            <p:cTn id="128" dur="500" fill="hold"/>
                                            <p:tgtEl>
                                              <p:spTgt spid="199"/>
                                            </p:tgtEl>
                                            <p:attrNameLst>
                                              <p:attrName>ppt_x</p:attrName>
                                            </p:attrNameLst>
                                          </p:cBhvr>
                                          <p:tavLst>
                                            <p:tav tm="0">
                                              <p:val>
                                                <p:fltVal val="0.5"/>
                                              </p:val>
                                            </p:tav>
                                            <p:tav tm="100000">
                                              <p:val>
                                                <p:strVal val="#ppt_x"/>
                                              </p:val>
                                            </p:tav>
                                          </p:tavLst>
                                        </p:anim>
                                        <p:anim calcmode="lin" valueType="num">
                                          <p:cBhvr>
                                            <p:cTn id="129" dur="500" fill="hold"/>
                                            <p:tgtEl>
                                              <p:spTgt spid="199"/>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202"/>
                                            </p:tgtEl>
                                            <p:attrNameLst>
                                              <p:attrName>style.visibility</p:attrName>
                                            </p:attrNameLst>
                                          </p:cBhvr>
                                          <p:to>
                                            <p:strVal val="visible"/>
                                          </p:to>
                                        </p:set>
                                        <p:anim calcmode="lin" valueType="num">
                                          <p:cBhvr>
                                            <p:cTn id="132" dur="500" fill="hold"/>
                                            <p:tgtEl>
                                              <p:spTgt spid="202"/>
                                            </p:tgtEl>
                                            <p:attrNameLst>
                                              <p:attrName>ppt_w</p:attrName>
                                            </p:attrNameLst>
                                          </p:cBhvr>
                                          <p:tavLst>
                                            <p:tav tm="0">
                                              <p:val>
                                                <p:fltVal val="0"/>
                                              </p:val>
                                            </p:tav>
                                            <p:tav tm="100000">
                                              <p:val>
                                                <p:strVal val="#ppt_w"/>
                                              </p:val>
                                            </p:tav>
                                          </p:tavLst>
                                        </p:anim>
                                        <p:anim calcmode="lin" valueType="num">
                                          <p:cBhvr>
                                            <p:cTn id="133" dur="500" fill="hold"/>
                                            <p:tgtEl>
                                              <p:spTgt spid="202"/>
                                            </p:tgtEl>
                                            <p:attrNameLst>
                                              <p:attrName>ppt_h</p:attrName>
                                            </p:attrNameLst>
                                          </p:cBhvr>
                                          <p:tavLst>
                                            <p:tav tm="0">
                                              <p:val>
                                                <p:fltVal val="0"/>
                                              </p:val>
                                            </p:tav>
                                            <p:tav tm="100000">
                                              <p:val>
                                                <p:strVal val="#ppt_h"/>
                                              </p:val>
                                            </p:tav>
                                          </p:tavLst>
                                        </p:anim>
                                        <p:anim calcmode="lin" valueType="num">
                                          <p:cBhvr>
                                            <p:cTn id="134" dur="500" fill="hold"/>
                                            <p:tgtEl>
                                              <p:spTgt spid="202"/>
                                            </p:tgtEl>
                                            <p:attrNameLst>
                                              <p:attrName>ppt_x</p:attrName>
                                            </p:attrNameLst>
                                          </p:cBhvr>
                                          <p:tavLst>
                                            <p:tav tm="0">
                                              <p:val>
                                                <p:fltVal val="0.5"/>
                                              </p:val>
                                            </p:tav>
                                            <p:tav tm="100000">
                                              <p:val>
                                                <p:strVal val="#ppt_x"/>
                                              </p:val>
                                            </p:tav>
                                          </p:tavLst>
                                        </p:anim>
                                        <p:anim calcmode="lin" valueType="num">
                                          <p:cBhvr>
                                            <p:cTn id="135" dur="500" fill="hold"/>
                                            <p:tgtEl>
                                              <p:spTgt spid="202"/>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300"/>
                                      </p:stCondLst>
                                      <p:childTnLst>
                                        <p:set>
                                          <p:cBhvr>
                                            <p:cTn id="137" dur="1" fill="hold">
                                              <p:stCondLst>
                                                <p:cond delay="0"/>
                                              </p:stCondLst>
                                            </p:cTn>
                                            <p:tgtEl>
                                              <p:spTgt spid="205"/>
                                            </p:tgtEl>
                                            <p:attrNameLst>
                                              <p:attrName>style.visibility</p:attrName>
                                            </p:attrNameLst>
                                          </p:cBhvr>
                                          <p:to>
                                            <p:strVal val="visible"/>
                                          </p:to>
                                        </p:set>
                                        <p:anim calcmode="lin" valueType="num">
                                          <p:cBhvr>
                                            <p:cTn id="138" dur="500" fill="hold"/>
                                            <p:tgtEl>
                                              <p:spTgt spid="205"/>
                                            </p:tgtEl>
                                            <p:attrNameLst>
                                              <p:attrName>ppt_w</p:attrName>
                                            </p:attrNameLst>
                                          </p:cBhvr>
                                          <p:tavLst>
                                            <p:tav tm="0">
                                              <p:val>
                                                <p:fltVal val="0"/>
                                              </p:val>
                                            </p:tav>
                                            <p:tav tm="100000">
                                              <p:val>
                                                <p:strVal val="#ppt_w"/>
                                              </p:val>
                                            </p:tav>
                                          </p:tavLst>
                                        </p:anim>
                                        <p:anim calcmode="lin" valueType="num">
                                          <p:cBhvr>
                                            <p:cTn id="139" dur="500" fill="hold"/>
                                            <p:tgtEl>
                                              <p:spTgt spid="205"/>
                                            </p:tgtEl>
                                            <p:attrNameLst>
                                              <p:attrName>ppt_h</p:attrName>
                                            </p:attrNameLst>
                                          </p:cBhvr>
                                          <p:tavLst>
                                            <p:tav tm="0">
                                              <p:val>
                                                <p:fltVal val="0"/>
                                              </p:val>
                                            </p:tav>
                                            <p:tav tm="100000">
                                              <p:val>
                                                <p:strVal val="#ppt_h"/>
                                              </p:val>
                                            </p:tav>
                                          </p:tavLst>
                                        </p:anim>
                                        <p:anim calcmode="lin" valueType="num">
                                          <p:cBhvr>
                                            <p:cTn id="140" dur="500" fill="hold"/>
                                            <p:tgtEl>
                                              <p:spTgt spid="205"/>
                                            </p:tgtEl>
                                            <p:attrNameLst>
                                              <p:attrName>ppt_x</p:attrName>
                                            </p:attrNameLst>
                                          </p:cBhvr>
                                          <p:tavLst>
                                            <p:tav tm="0">
                                              <p:val>
                                                <p:fltVal val="0.5"/>
                                              </p:val>
                                            </p:tav>
                                            <p:tav tm="100000">
                                              <p:val>
                                                <p:strVal val="#ppt_x"/>
                                              </p:val>
                                            </p:tav>
                                          </p:tavLst>
                                        </p:anim>
                                        <p:anim calcmode="lin" valueType="num">
                                          <p:cBhvr>
                                            <p:cTn id="141" dur="500" fill="hold"/>
                                            <p:tgtEl>
                                              <p:spTgt spid="205"/>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208"/>
                                            </p:tgtEl>
                                            <p:attrNameLst>
                                              <p:attrName>style.visibility</p:attrName>
                                            </p:attrNameLst>
                                          </p:cBhvr>
                                          <p:to>
                                            <p:strVal val="visible"/>
                                          </p:to>
                                        </p:set>
                                        <p:anim calcmode="lin" valueType="num">
                                          <p:cBhvr>
                                            <p:cTn id="144" dur="500" fill="hold"/>
                                            <p:tgtEl>
                                              <p:spTgt spid="208"/>
                                            </p:tgtEl>
                                            <p:attrNameLst>
                                              <p:attrName>ppt_w</p:attrName>
                                            </p:attrNameLst>
                                          </p:cBhvr>
                                          <p:tavLst>
                                            <p:tav tm="0">
                                              <p:val>
                                                <p:fltVal val="0"/>
                                              </p:val>
                                            </p:tav>
                                            <p:tav tm="100000">
                                              <p:val>
                                                <p:strVal val="#ppt_w"/>
                                              </p:val>
                                            </p:tav>
                                          </p:tavLst>
                                        </p:anim>
                                        <p:anim calcmode="lin" valueType="num">
                                          <p:cBhvr>
                                            <p:cTn id="145" dur="500" fill="hold"/>
                                            <p:tgtEl>
                                              <p:spTgt spid="208"/>
                                            </p:tgtEl>
                                            <p:attrNameLst>
                                              <p:attrName>ppt_h</p:attrName>
                                            </p:attrNameLst>
                                          </p:cBhvr>
                                          <p:tavLst>
                                            <p:tav tm="0">
                                              <p:val>
                                                <p:fltVal val="0"/>
                                              </p:val>
                                            </p:tav>
                                            <p:tav tm="100000">
                                              <p:val>
                                                <p:strVal val="#ppt_h"/>
                                              </p:val>
                                            </p:tav>
                                          </p:tavLst>
                                        </p:anim>
                                        <p:anim calcmode="lin" valueType="num">
                                          <p:cBhvr>
                                            <p:cTn id="146" dur="500" fill="hold"/>
                                            <p:tgtEl>
                                              <p:spTgt spid="208"/>
                                            </p:tgtEl>
                                            <p:attrNameLst>
                                              <p:attrName>ppt_x</p:attrName>
                                            </p:attrNameLst>
                                          </p:cBhvr>
                                          <p:tavLst>
                                            <p:tav tm="0">
                                              <p:val>
                                                <p:fltVal val="0.5"/>
                                              </p:val>
                                            </p:tav>
                                            <p:tav tm="100000">
                                              <p:val>
                                                <p:strVal val="#ppt_x"/>
                                              </p:val>
                                            </p:tav>
                                          </p:tavLst>
                                        </p:anim>
                                        <p:anim calcmode="lin" valueType="num">
                                          <p:cBhvr>
                                            <p:cTn id="147" dur="500" fill="hold"/>
                                            <p:tgtEl>
                                              <p:spTgt spid="208"/>
                                            </p:tgtEl>
                                            <p:attrNameLst>
                                              <p:attrName>ppt_y</p:attrName>
                                            </p:attrNameLst>
                                          </p:cBhvr>
                                          <p:tavLst>
                                            <p:tav tm="0">
                                              <p:val>
                                                <p:fltVal val="0.5"/>
                                              </p:val>
                                            </p:tav>
                                            <p:tav tm="100000">
                                              <p:val>
                                                <p:strVal val="#ppt_y"/>
                                              </p:val>
                                            </p:tav>
                                          </p:tavLst>
                                        </p:anim>
                                      </p:childTnLst>
                                    </p:cTn>
                                  </p:par>
                                  <p:par>
                                    <p:cTn id="148" presetID="23" presetClass="entr" presetSubtype="528" fill="hold" nodeType="withEffect">
                                      <p:stCondLst>
                                        <p:cond delay="600"/>
                                      </p:stCondLst>
                                      <p:childTnLst>
                                        <p:set>
                                          <p:cBhvr>
                                            <p:cTn id="149" dur="1" fill="hold">
                                              <p:stCondLst>
                                                <p:cond delay="0"/>
                                              </p:stCondLst>
                                            </p:cTn>
                                            <p:tgtEl>
                                              <p:spTgt spid="211"/>
                                            </p:tgtEl>
                                            <p:attrNameLst>
                                              <p:attrName>style.visibility</p:attrName>
                                            </p:attrNameLst>
                                          </p:cBhvr>
                                          <p:to>
                                            <p:strVal val="visible"/>
                                          </p:to>
                                        </p:set>
                                        <p:anim calcmode="lin" valueType="num">
                                          <p:cBhvr>
                                            <p:cTn id="150" dur="500" fill="hold"/>
                                            <p:tgtEl>
                                              <p:spTgt spid="211"/>
                                            </p:tgtEl>
                                            <p:attrNameLst>
                                              <p:attrName>ppt_w</p:attrName>
                                            </p:attrNameLst>
                                          </p:cBhvr>
                                          <p:tavLst>
                                            <p:tav tm="0">
                                              <p:val>
                                                <p:fltVal val="0"/>
                                              </p:val>
                                            </p:tav>
                                            <p:tav tm="100000">
                                              <p:val>
                                                <p:strVal val="#ppt_w"/>
                                              </p:val>
                                            </p:tav>
                                          </p:tavLst>
                                        </p:anim>
                                        <p:anim calcmode="lin" valueType="num">
                                          <p:cBhvr>
                                            <p:cTn id="151" dur="500" fill="hold"/>
                                            <p:tgtEl>
                                              <p:spTgt spid="211"/>
                                            </p:tgtEl>
                                            <p:attrNameLst>
                                              <p:attrName>ppt_h</p:attrName>
                                            </p:attrNameLst>
                                          </p:cBhvr>
                                          <p:tavLst>
                                            <p:tav tm="0">
                                              <p:val>
                                                <p:fltVal val="0"/>
                                              </p:val>
                                            </p:tav>
                                            <p:tav tm="100000">
                                              <p:val>
                                                <p:strVal val="#ppt_h"/>
                                              </p:val>
                                            </p:tav>
                                          </p:tavLst>
                                        </p:anim>
                                        <p:anim calcmode="lin" valueType="num">
                                          <p:cBhvr>
                                            <p:cTn id="152" dur="500" fill="hold"/>
                                            <p:tgtEl>
                                              <p:spTgt spid="211"/>
                                            </p:tgtEl>
                                            <p:attrNameLst>
                                              <p:attrName>ppt_x</p:attrName>
                                            </p:attrNameLst>
                                          </p:cBhvr>
                                          <p:tavLst>
                                            <p:tav tm="0">
                                              <p:val>
                                                <p:fltVal val="0.5"/>
                                              </p:val>
                                            </p:tav>
                                            <p:tav tm="100000">
                                              <p:val>
                                                <p:strVal val="#ppt_x"/>
                                              </p:val>
                                            </p:tav>
                                          </p:tavLst>
                                        </p:anim>
                                        <p:anim calcmode="lin" valueType="num">
                                          <p:cBhvr>
                                            <p:cTn id="153" dur="500" fill="hold"/>
                                            <p:tgtEl>
                                              <p:spTgt spid="211"/>
                                            </p:tgtEl>
                                            <p:attrNameLst>
                                              <p:attrName>ppt_y</p:attrName>
                                            </p:attrNameLst>
                                          </p:cBhvr>
                                          <p:tavLst>
                                            <p:tav tm="0">
                                              <p:val>
                                                <p:fltVal val="0.5"/>
                                              </p:val>
                                            </p:tav>
                                            <p:tav tm="100000">
                                              <p:val>
                                                <p:strVal val="#ppt_y"/>
                                              </p:val>
                                            </p:tav>
                                          </p:tavLst>
                                        </p:anim>
                                      </p:childTnLst>
                                    </p:cTn>
                                  </p:par>
                                  <p:par>
                                    <p:cTn id="154" presetID="23" presetClass="entr" presetSubtype="528" fill="hold" nodeType="withEffect">
                                      <p:stCondLst>
                                        <p:cond delay="300"/>
                                      </p:stCondLst>
                                      <p:childTnLst>
                                        <p:set>
                                          <p:cBhvr>
                                            <p:cTn id="155" dur="1" fill="hold">
                                              <p:stCondLst>
                                                <p:cond delay="0"/>
                                              </p:stCondLst>
                                            </p:cTn>
                                            <p:tgtEl>
                                              <p:spTgt spid="214"/>
                                            </p:tgtEl>
                                            <p:attrNameLst>
                                              <p:attrName>style.visibility</p:attrName>
                                            </p:attrNameLst>
                                          </p:cBhvr>
                                          <p:to>
                                            <p:strVal val="visible"/>
                                          </p:to>
                                        </p:set>
                                        <p:anim calcmode="lin" valueType="num">
                                          <p:cBhvr>
                                            <p:cTn id="156" dur="500" fill="hold"/>
                                            <p:tgtEl>
                                              <p:spTgt spid="214"/>
                                            </p:tgtEl>
                                            <p:attrNameLst>
                                              <p:attrName>ppt_w</p:attrName>
                                            </p:attrNameLst>
                                          </p:cBhvr>
                                          <p:tavLst>
                                            <p:tav tm="0">
                                              <p:val>
                                                <p:fltVal val="0"/>
                                              </p:val>
                                            </p:tav>
                                            <p:tav tm="100000">
                                              <p:val>
                                                <p:strVal val="#ppt_w"/>
                                              </p:val>
                                            </p:tav>
                                          </p:tavLst>
                                        </p:anim>
                                        <p:anim calcmode="lin" valueType="num">
                                          <p:cBhvr>
                                            <p:cTn id="157" dur="500" fill="hold"/>
                                            <p:tgtEl>
                                              <p:spTgt spid="214"/>
                                            </p:tgtEl>
                                            <p:attrNameLst>
                                              <p:attrName>ppt_h</p:attrName>
                                            </p:attrNameLst>
                                          </p:cBhvr>
                                          <p:tavLst>
                                            <p:tav tm="0">
                                              <p:val>
                                                <p:fltVal val="0"/>
                                              </p:val>
                                            </p:tav>
                                            <p:tav tm="100000">
                                              <p:val>
                                                <p:strVal val="#ppt_h"/>
                                              </p:val>
                                            </p:tav>
                                          </p:tavLst>
                                        </p:anim>
                                        <p:anim calcmode="lin" valueType="num">
                                          <p:cBhvr>
                                            <p:cTn id="158" dur="500" fill="hold"/>
                                            <p:tgtEl>
                                              <p:spTgt spid="214"/>
                                            </p:tgtEl>
                                            <p:attrNameLst>
                                              <p:attrName>ppt_x</p:attrName>
                                            </p:attrNameLst>
                                          </p:cBhvr>
                                          <p:tavLst>
                                            <p:tav tm="0">
                                              <p:val>
                                                <p:fltVal val="0.5"/>
                                              </p:val>
                                            </p:tav>
                                            <p:tav tm="100000">
                                              <p:val>
                                                <p:strVal val="#ppt_x"/>
                                              </p:val>
                                            </p:tav>
                                          </p:tavLst>
                                        </p:anim>
                                        <p:anim calcmode="lin" valueType="num">
                                          <p:cBhvr>
                                            <p:cTn id="159" dur="500" fill="hold"/>
                                            <p:tgtEl>
                                              <p:spTgt spid="214"/>
                                            </p:tgtEl>
                                            <p:attrNameLst>
                                              <p:attrName>ppt_y</p:attrName>
                                            </p:attrNameLst>
                                          </p:cBhvr>
                                          <p:tavLst>
                                            <p:tav tm="0">
                                              <p:val>
                                                <p:fltVal val="0.5"/>
                                              </p:val>
                                            </p:tav>
                                            <p:tav tm="100000">
                                              <p:val>
                                                <p:strVal val="#ppt_y"/>
                                              </p:val>
                                            </p:tav>
                                          </p:tavLst>
                                        </p:anim>
                                      </p:childTnLst>
                                    </p:cTn>
                                  </p:par>
                                  <p:par>
                                    <p:cTn id="160" presetID="23" presetClass="entr" presetSubtype="528" fill="hold" nodeType="withEffect">
                                      <p:stCondLst>
                                        <p:cond delay="600"/>
                                      </p:stCondLst>
                                      <p:childTnLst>
                                        <p:set>
                                          <p:cBhvr>
                                            <p:cTn id="161" dur="1" fill="hold">
                                              <p:stCondLst>
                                                <p:cond delay="0"/>
                                              </p:stCondLst>
                                            </p:cTn>
                                            <p:tgtEl>
                                              <p:spTgt spid="217"/>
                                            </p:tgtEl>
                                            <p:attrNameLst>
                                              <p:attrName>style.visibility</p:attrName>
                                            </p:attrNameLst>
                                          </p:cBhvr>
                                          <p:to>
                                            <p:strVal val="visible"/>
                                          </p:to>
                                        </p:set>
                                        <p:anim calcmode="lin" valueType="num">
                                          <p:cBhvr>
                                            <p:cTn id="162" dur="500" fill="hold"/>
                                            <p:tgtEl>
                                              <p:spTgt spid="217"/>
                                            </p:tgtEl>
                                            <p:attrNameLst>
                                              <p:attrName>ppt_w</p:attrName>
                                            </p:attrNameLst>
                                          </p:cBhvr>
                                          <p:tavLst>
                                            <p:tav tm="0">
                                              <p:val>
                                                <p:fltVal val="0"/>
                                              </p:val>
                                            </p:tav>
                                            <p:tav tm="100000">
                                              <p:val>
                                                <p:strVal val="#ppt_w"/>
                                              </p:val>
                                            </p:tav>
                                          </p:tavLst>
                                        </p:anim>
                                        <p:anim calcmode="lin" valueType="num">
                                          <p:cBhvr>
                                            <p:cTn id="163" dur="500" fill="hold"/>
                                            <p:tgtEl>
                                              <p:spTgt spid="217"/>
                                            </p:tgtEl>
                                            <p:attrNameLst>
                                              <p:attrName>ppt_h</p:attrName>
                                            </p:attrNameLst>
                                          </p:cBhvr>
                                          <p:tavLst>
                                            <p:tav tm="0">
                                              <p:val>
                                                <p:fltVal val="0"/>
                                              </p:val>
                                            </p:tav>
                                            <p:tav tm="100000">
                                              <p:val>
                                                <p:strVal val="#ppt_h"/>
                                              </p:val>
                                            </p:tav>
                                          </p:tavLst>
                                        </p:anim>
                                        <p:anim calcmode="lin" valueType="num">
                                          <p:cBhvr>
                                            <p:cTn id="164" dur="500" fill="hold"/>
                                            <p:tgtEl>
                                              <p:spTgt spid="217"/>
                                            </p:tgtEl>
                                            <p:attrNameLst>
                                              <p:attrName>ppt_x</p:attrName>
                                            </p:attrNameLst>
                                          </p:cBhvr>
                                          <p:tavLst>
                                            <p:tav tm="0">
                                              <p:val>
                                                <p:fltVal val="0.5"/>
                                              </p:val>
                                            </p:tav>
                                            <p:tav tm="100000">
                                              <p:val>
                                                <p:strVal val="#ppt_x"/>
                                              </p:val>
                                            </p:tav>
                                          </p:tavLst>
                                        </p:anim>
                                        <p:anim calcmode="lin" valueType="num">
                                          <p:cBhvr>
                                            <p:cTn id="165" dur="500" fill="hold"/>
                                            <p:tgtEl>
                                              <p:spTgt spid="217"/>
                                            </p:tgtEl>
                                            <p:attrNameLst>
                                              <p:attrName>ppt_y</p:attrName>
                                            </p:attrNameLst>
                                          </p:cBhvr>
                                          <p:tavLst>
                                            <p:tav tm="0">
                                              <p:val>
                                                <p:fltVal val="0.5"/>
                                              </p:val>
                                            </p:tav>
                                            <p:tav tm="100000">
                                              <p:val>
                                                <p:strVal val="#ppt_y"/>
                                              </p:val>
                                            </p:tav>
                                          </p:tavLst>
                                        </p:anim>
                                      </p:childTnLst>
                                    </p:cTn>
                                  </p:par>
                                  <p:par>
                                    <p:cTn id="166" presetID="23" presetClass="entr" presetSubtype="528" fill="hold" nodeType="withEffect">
                                      <p:stCondLst>
                                        <p:cond delay="600"/>
                                      </p:stCondLst>
                                      <p:childTnLst>
                                        <p:set>
                                          <p:cBhvr>
                                            <p:cTn id="167" dur="1" fill="hold">
                                              <p:stCondLst>
                                                <p:cond delay="0"/>
                                              </p:stCondLst>
                                            </p:cTn>
                                            <p:tgtEl>
                                              <p:spTgt spid="220"/>
                                            </p:tgtEl>
                                            <p:attrNameLst>
                                              <p:attrName>style.visibility</p:attrName>
                                            </p:attrNameLst>
                                          </p:cBhvr>
                                          <p:to>
                                            <p:strVal val="visible"/>
                                          </p:to>
                                        </p:set>
                                        <p:anim calcmode="lin" valueType="num">
                                          <p:cBhvr>
                                            <p:cTn id="168" dur="500" fill="hold"/>
                                            <p:tgtEl>
                                              <p:spTgt spid="220"/>
                                            </p:tgtEl>
                                            <p:attrNameLst>
                                              <p:attrName>ppt_w</p:attrName>
                                            </p:attrNameLst>
                                          </p:cBhvr>
                                          <p:tavLst>
                                            <p:tav tm="0">
                                              <p:val>
                                                <p:fltVal val="0"/>
                                              </p:val>
                                            </p:tav>
                                            <p:tav tm="100000">
                                              <p:val>
                                                <p:strVal val="#ppt_w"/>
                                              </p:val>
                                            </p:tav>
                                          </p:tavLst>
                                        </p:anim>
                                        <p:anim calcmode="lin" valueType="num">
                                          <p:cBhvr>
                                            <p:cTn id="169" dur="500" fill="hold"/>
                                            <p:tgtEl>
                                              <p:spTgt spid="220"/>
                                            </p:tgtEl>
                                            <p:attrNameLst>
                                              <p:attrName>ppt_h</p:attrName>
                                            </p:attrNameLst>
                                          </p:cBhvr>
                                          <p:tavLst>
                                            <p:tav tm="0">
                                              <p:val>
                                                <p:fltVal val="0"/>
                                              </p:val>
                                            </p:tav>
                                            <p:tav tm="100000">
                                              <p:val>
                                                <p:strVal val="#ppt_h"/>
                                              </p:val>
                                            </p:tav>
                                          </p:tavLst>
                                        </p:anim>
                                        <p:anim calcmode="lin" valueType="num">
                                          <p:cBhvr>
                                            <p:cTn id="170" dur="500" fill="hold"/>
                                            <p:tgtEl>
                                              <p:spTgt spid="220"/>
                                            </p:tgtEl>
                                            <p:attrNameLst>
                                              <p:attrName>ppt_x</p:attrName>
                                            </p:attrNameLst>
                                          </p:cBhvr>
                                          <p:tavLst>
                                            <p:tav tm="0">
                                              <p:val>
                                                <p:fltVal val="0.5"/>
                                              </p:val>
                                            </p:tav>
                                            <p:tav tm="100000">
                                              <p:val>
                                                <p:strVal val="#ppt_x"/>
                                              </p:val>
                                            </p:tav>
                                          </p:tavLst>
                                        </p:anim>
                                        <p:anim calcmode="lin" valueType="num">
                                          <p:cBhvr>
                                            <p:cTn id="171" dur="500" fill="hold"/>
                                            <p:tgtEl>
                                              <p:spTgt spid="220"/>
                                            </p:tgtEl>
                                            <p:attrNameLst>
                                              <p:attrName>ppt_y</p:attrName>
                                            </p:attrNameLst>
                                          </p:cBhvr>
                                          <p:tavLst>
                                            <p:tav tm="0">
                                              <p:val>
                                                <p:fltVal val="0.5"/>
                                              </p:val>
                                            </p:tav>
                                            <p:tav tm="100000">
                                              <p:val>
                                                <p:strVal val="#ppt_y"/>
                                              </p:val>
                                            </p:tav>
                                          </p:tavLst>
                                        </p:anim>
                                      </p:childTnLst>
                                    </p:cTn>
                                  </p:par>
                                  <p:par>
                                    <p:cTn id="172" presetID="26" presetClass="emph" presetSubtype="0" repeatCount="3000" fill="hold" nodeType="withEffect">
                                      <p:stCondLst>
                                        <p:cond delay="600"/>
                                      </p:stCondLst>
                                      <p:childTnLst>
                                        <p:animEffect transition="out" filter="fade">
                                          <p:cBhvr>
                                            <p:cTn id="173" dur="500" tmFilter="0, 0; .2, .5; .8, .5; 1, 0"/>
                                            <p:tgtEl>
                                              <p:spTgt spid="184"/>
                                            </p:tgtEl>
                                          </p:cBhvr>
                                        </p:animEffect>
                                        <p:animScale>
                                          <p:cBhvr>
                                            <p:cTn id="174" dur="250" autoRev="1" fill="hold"/>
                                            <p:tgtEl>
                                              <p:spTgt spid="184"/>
                                            </p:tgtEl>
                                          </p:cBhvr>
                                          <p:by x="105000" y="105000"/>
                                        </p:animScale>
                                      </p:childTnLst>
                                    </p:cTn>
                                  </p:par>
                                  <p:par>
                                    <p:cTn id="175" presetID="26" presetClass="emph" presetSubtype="0" repeatCount="3000" fill="hold" nodeType="withEffect">
                                      <p:stCondLst>
                                        <p:cond delay="710"/>
                                      </p:stCondLst>
                                      <p:childTnLst>
                                        <p:animEffect transition="out" filter="fade">
                                          <p:cBhvr>
                                            <p:cTn id="176" dur="500" tmFilter="0, 0; .2, .5; .8, .5; 1, 0"/>
                                            <p:tgtEl>
                                              <p:spTgt spid="205"/>
                                            </p:tgtEl>
                                          </p:cBhvr>
                                        </p:animEffect>
                                        <p:animScale>
                                          <p:cBhvr>
                                            <p:cTn id="177" dur="250" autoRev="1" fill="hold"/>
                                            <p:tgtEl>
                                              <p:spTgt spid="205"/>
                                            </p:tgtEl>
                                          </p:cBhvr>
                                          <p:by x="105000" y="105000"/>
                                        </p:animScale>
                                      </p:childTnLst>
                                    </p:cTn>
                                  </p:par>
                                  <p:par>
                                    <p:cTn id="178" presetID="26" presetClass="emph" presetSubtype="0" repeatCount="3000" fill="hold" nodeType="withEffect">
                                      <p:stCondLst>
                                        <p:cond delay="410"/>
                                      </p:stCondLst>
                                      <p:childTnLst>
                                        <p:animEffect transition="out" filter="fade">
                                          <p:cBhvr>
                                            <p:cTn id="179" dur="500" tmFilter="0, 0; .2, .5; .8, .5; 1, 0"/>
                                            <p:tgtEl>
                                              <p:spTgt spid="211"/>
                                            </p:tgtEl>
                                          </p:cBhvr>
                                        </p:animEffect>
                                        <p:animScale>
                                          <p:cBhvr>
                                            <p:cTn id="180" dur="250" autoRev="1" fill="hold"/>
                                            <p:tgtEl>
                                              <p:spTgt spid="211"/>
                                            </p:tgtEl>
                                          </p:cBhvr>
                                          <p:by x="105000" y="105000"/>
                                        </p:animScale>
                                      </p:childTnLst>
                                    </p:cTn>
                                  </p:par>
                                  <p:par>
                                    <p:cTn id="181" presetID="26" presetClass="emph" presetSubtype="0" repeatCount="3000" fill="hold" nodeType="withEffect">
                                      <p:stCondLst>
                                        <p:cond delay="810"/>
                                      </p:stCondLst>
                                      <p:childTnLst>
                                        <p:animEffect transition="out" filter="fade">
                                          <p:cBhvr>
                                            <p:cTn id="182" dur="500" tmFilter="0, 0; .2, .5; .8, .5; 1, 0"/>
                                            <p:tgtEl>
                                              <p:spTgt spid="214"/>
                                            </p:tgtEl>
                                          </p:cBhvr>
                                        </p:animEffect>
                                        <p:animScale>
                                          <p:cBhvr>
                                            <p:cTn id="183" dur="250" autoRev="1" fill="hold"/>
                                            <p:tgtEl>
                                              <p:spTgt spid="214"/>
                                            </p:tgtEl>
                                          </p:cBhvr>
                                          <p:by x="105000" y="105000"/>
                                        </p:animScale>
                                      </p:childTnLst>
                                    </p:cTn>
                                  </p:par>
                                </p:childTnLst>
                              </p:cTn>
                            </p:par>
                            <p:par>
                              <p:cTn id="184" fill="hold">
                                <p:stCondLst>
                                  <p:cond delay="9810"/>
                                </p:stCondLst>
                                <p:childTnLst>
                                  <p:par>
                                    <p:cTn id="185" presetID="10" presetClass="entr" presetSubtype="0" fill="hold" grpId="0" nodeType="afterEffect">
                                      <p:stCondLst>
                                        <p:cond delay="0"/>
                                      </p:stCondLst>
                                      <p:childTnLst>
                                        <p:set>
                                          <p:cBhvr>
                                            <p:cTn id="186" dur="1" fill="hold">
                                              <p:stCondLst>
                                                <p:cond delay="0"/>
                                              </p:stCondLst>
                                            </p:cTn>
                                            <p:tgtEl>
                                              <p:spTgt spid="84"/>
                                            </p:tgtEl>
                                            <p:attrNameLst>
                                              <p:attrName>style.visibility</p:attrName>
                                            </p:attrNameLst>
                                          </p:cBhvr>
                                          <p:to>
                                            <p:strVal val="visible"/>
                                          </p:to>
                                        </p:set>
                                        <p:animEffect transition="in" filter="fade">
                                          <p:cBhvr>
                                            <p:cTn id="18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4" grpId="0"/>
          <p:bldP spid="75" grpId="0"/>
          <p:bldP spid="76" grpId="0"/>
          <p:bldP spid="127" grpId="0"/>
          <p:bldP spid="223" grpId="0" animBg="1"/>
          <p:bldP spid="21" grpId="0"/>
          <p:bldP spid="22" grpId="0"/>
          <p:bldP spid="8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224"/>
                                            </p:tgtEl>
                                            <p:attrNameLst>
                                              <p:attrName>style.visibility</p:attrName>
                                            </p:attrNameLst>
                                          </p:cBhvr>
                                          <p:to>
                                            <p:strVal val="visible"/>
                                          </p:to>
                                        </p:set>
                                        <p:anim calcmode="lin" valueType="num">
                                          <p:cBhvr additive="base">
                                            <p:cTn id="11" dur="2000" fill="hold"/>
                                            <p:tgtEl>
                                              <p:spTgt spid="224"/>
                                            </p:tgtEl>
                                            <p:attrNameLst>
                                              <p:attrName>ppt_x</p:attrName>
                                            </p:attrNameLst>
                                          </p:cBhvr>
                                          <p:tavLst>
                                            <p:tav tm="0">
                                              <p:val>
                                                <p:strVal val="#ppt_x"/>
                                              </p:val>
                                            </p:tav>
                                            <p:tav tm="100000">
                                              <p:val>
                                                <p:strVal val="#ppt_x"/>
                                              </p:val>
                                            </p:tav>
                                          </p:tavLst>
                                        </p:anim>
                                        <p:anim calcmode="lin" valueType="num">
                                          <p:cBhvr additive="base">
                                            <p:cTn id="12" dur="2000" fill="hold"/>
                                            <p:tgtEl>
                                              <p:spTgt spid="224"/>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23"/>
                                            </p:tgtEl>
                                            <p:attrNameLst>
                                              <p:attrName>style.visibility</p:attrName>
                                            </p:attrNameLst>
                                          </p:cBhvr>
                                          <p:to>
                                            <p:strVal val="visible"/>
                                          </p:to>
                                        </p:set>
                                        <p:anim calcmode="lin" valueType="num">
                                          <p:cBhvr additive="base">
                                            <p:cTn id="16" dur="500"/>
                                            <p:tgtEl>
                                              <p:spTgt spid="223"/>
                                            </p:tgtEl>
                                            <p:attrNameLst>
                                              <p:attrName>ppt_x</p:attrName>
                                            </p:attrNameLst>
                                          </p:cBhvr>
                                          <p:tavLst>
                                            <p:tav tm="0">
                                              <p:val>
                                                <p:strVal val="#ppt_x-#ppt_w*1.125000"/>
                                              </p:val>
                                            </p:tav>
                                            <p:tav tm="100000">
                                              <p:val>
                                                <p:strVal val="#ppt_x"/>
                                              </p:val>
                                            </p:tav>
                                          </p:tavLst>
                                        </p:anim>
                                        <p:animEffect transition="in" filter="wipe(right)">
                                          <p:cBhvr>
                                            <p:cTn id="17" dur="500"/>
                                            <p:tgtEl>
                                              <p:spTgt spid="223"/>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21"/>
                                            </p:tgtEl>
                                            <p:attrNameLst>
                                              <p:attrName>style.visibility</p:attrName>
                                            </p:attrNameLst>
                                          </p:cBhvr>
                                          <p:to>
                                            <p:strVal val="visible"/>
                                          </p:to>
                                        </p:set>
                                        <p:anim by="(-#ppt_w*2)" calcmode="lin" valueType="num">
                                          <p:cBhvr rctx="PPT">
                                            <p:cTn id="20" dur="500" autoRev="1" fill="hold">
                                              <p:stCondLst>
                                                <p:cond delay="0"/>
                                              </p:stCondLst>
                                            </p:cTn>
                                            <p:tgtEl>
                                              <p:spTgt spid="21"/>
                                            </p:tgtEl>
                                            <p:attrNameLst>
                                              <p:attrName>ppt_w</p:attrName>
                                            </p:attrNameLst>
                                          </p:cBhvr>
                                        </p:anim>
                                        <p:anim by="(#ppt_w*0.50)" calcmode="lin" valueType="num">
                                          <p:cBhvr>
                                            <p:cTn id="21" dur="500" decel="50000" autoRev="1" fill="hold">
                                              <p:stCondLst>
                                                <p:cond delay="0"/>
                                              </p:stCondLst>
                                            </p:cTn>
                                            <p:tgtEl>
                                              <p:spTgt spid="21"/>
                                            </p:tgtEl>
                                            <p:attrNameLst>
                                              <p:attrName>ppt_x</p:attrName>
                                            </p:attrNameLst>
                                          </p:cBhvr>
                                        </p:anim>
                                        <p:anim from="(-#ppt_h/2)" to="(#ppt_y)" calcmode="lin" valueType="num">
                                          <p:cBhvr>
                                            <p:cTn id="22" dur="1000" fill="hold">
                                              <p:stCondLst>
                                                <p:cond delay="0"/>
                                              </p:stCondLst>
                                            </p:cTn>
                                            <p:tgtEl>
                                              <p:spTgt spid="21"/>
                                            </p:tgtEl>
                                            <p:attrNameLst>
                                              <p:attrName>ppt_y</p:attrName>
                                            </p:attrNameLst>
                                          </p:cBhvr>
                                        </p:anim>
                                        <p:animRot by="21600000">
                                          <p:cBhvr>
                                            <p:cTn id="23" dur="1000" fill="hold">
                                              <p:stCondLst>
                                                <p:cond delay="0"/>
                                              </p:stCondLst>
                                            </p:cTn>
                                            <p:tgtEl>
                                              <p:spTgt spid="21"/>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4100"/>
                                </p:stCondLst>
                                <p:childTnLst>
                                  <p:par>
                                    <p:cTn id="28" presetID="2" presetClass="entr" presetSubtype="8"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500" fill="hold"/>
                                            <p:tgtEl>
                                              <p:spTgt spid="60"/>
                                            </p:tgtEl>
                                            <p:attrNameLst>
                                              <p:attrName>ppt_x</p:attrName>
                                            </p:attrNameLst>
                                          </p:cBhvr>
                                          <p:tavLst>
                                            <p:tav tm="0">
                                              <p:val>
                                                <p:strVal val="0-#ppt_w/2"/>
                                              </p:val>
                                            </p:tav>
                                            <p:tav tm="100000">
                                              <p:val>
                                                <p:strVal val="#ppt_x"/>
                                              </p:val>
                                            </p:tav>
                                          </p:tavLst>
                                        </p:anim>
                                        <p:anim calcmode="lin" valueType="num">
                                          <p:cBhvr additive="base">
                                            <p:cTn id="31" dur="500" fill="hold"/>
                                            <p:tgtEl>
                                              <p:spTgt spid="60"/>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53" presetClass="entr" presetSubtype="16" fill="hold" nodeType="afterEffect">
                                      <p:stCondLst>
                                        <p:cond delay="0"/>
                                      </p:stCondLst>
                                      <p:childTnLst>
                                        <p:set>
                                          <p:cBhvr>
                                            <p:cTn id="34" dur="1" fill="hold">
                                              <p:stCondLst>
                                                <p:cond delay="0"/>
                                              </p:stCondLst>
                                            </p:cTn>
                                            <p:tgtEl>
                                              <p:spTgt spid="134"/>
                                            </p:tgtEl>
                                            <p:attrNameLst>
                                              <p:attrName>style.visibility</p:attrName>
                                            </p:attrNameLst>
                                          </p:cBhvr>
                                          <p:to>
                                            <p:strVal val="visible"/>
                                          </p:to>
                                        </p:set>
                                        <p:anim calcmode="lin" valueType="num">
                                          <p:cBhvr>
                                            <p:cTn id="35" dur="500" fill="hold"/>
                                            <p:tgtEl>
                                              <p:spTgt spid="134"/>
                                            </p:tgtEl>
                                            <p:attrNameLst>
                                              <p:attrName>ppt_w</p:attrName>
                                            </p:attrNameLst>
                                          </p:cBhvr>
                                          <p:tavLst>
                                            <p:tav tm="0">
                                              <p:val>
                                                <p:fltVal val="0"/>
                                              </p:val>
                                            </p:tav>
                                            <p:tav tm="100000">
                                              <p:val>
                                                <p:strVal val="#ppt_w"/>
                                              </p:val>
                                            </p:tav>
                                          </p:tavLst>
                                        </p:anim>
                                        <p:anim calcmode="lin" valueType="num">
                                          <p:cBhvr>
                                            <p:cTn id="36" dur="500" fill="hold"/>
                                            <p:tgtEl>
                                              <p:spTgt spid="134"/>
                                            </p:tgtEl>
                                            <p:attrNameLst>
                                              <p:attrName>ppt_h</p:attrName>
                                            </p:attrNameLst>
                                          </p:cBhvr>
                                          <p:tavLst>
                                            <p:tav tm="0">
                                              <p:val>
                                                <p:fltVal val="0"/>
                                              </p:val>
                                            </p:tav>
                                            <p:tav tm="100000">
                                              <p:val>
                                                <p:strVal val="#ppt_h"/>
                                              </p:val>
                                            </p:tav>
                                          </p:tavLst>
                                        </p:anim>
                                        <p:animEffect transition="in" filter="fade">
                                          <p:cBhvr>
                                            <p:cTn id="37" dur="500"/>
                                            <p:tgtEl>
                                              <p:spTgt spid="134"/>
                                            </p:tgtEl>
                                          </p:cBhvr>
                                        </p:animEffect>
                                      </p:childTnLst>
                                    </p:cTn>
                                  </p:par>
                                  <p:par>
                                    <p:cTn id="38" presetID="53" presetClass="entr" presetSubtype="16"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 calcmode="lin" valueType="num">
                                          <p:cBhvr>
                                            <p:cTn id="40" dur="500" fill="hold"/>
                                            <p:tgtEl>
                                              <p:spTgt spid="92"/>
                                            </p:tgtEl>
                                            <p:attrNameLst>
                                              <p:attrName>ppt_w</p:attrName>
                                            </p:attrNameLst>
                                          </p:cBhvr>
                                          <p:tavLst>
                                            <p:tav tm="0">
                                              <p:val>
                                                <p:fltVal val="0"/>
                                              </p:val>
                                            </p:tav>
                                            <p:tav tm="100000">
                                              <p:val>
                                                <p:strVal val="#ppt_w"/>
                                              </p:val>
                                            </p:tav>
                                          </p:tavLst>
                                        </p:anim>
                                        <p:anim calcmode="lin" valueType="num">
                                          <p:cBhvr>
                                            <p:cTn id="41" dur="500" fill="hold"/>
                                            <p:tgtEl>
                                              <p:spTgt spid="92"/>
                                            </p:tgtEl>
                                            <p:attrNameLst>
                                              <p:attrName>ppt_h</p:attrName>
                                            </p:attrNameLst>
                                          </p:cBhvr>
                                          <p:tavLst>
                                            <p:tav tm="0">
                                              <p:val>
                                                <p:fltVal val="0"/>
                                              </p:val>
                                            </p:tav>
                                            <p:tav tm="100000">
                                              <p:val>
                                                <p:strVal val="#ppt_h"/>
                                              </p:val>
                                            </p:tav>
                                          </p:tavLst>
                                        </p:anim>
                                        <p:animEffect transition="in" filter="fade">
                                          <p:cBhvr>
                                            <p:cTn id="42" dur="500"/>
                                            <p:tgtEl>
                                              <p:spTgt spid="92"/>
                                            </p:tgtEl>
                                          </p:cBhvr>
                                        </p:animEffect>
                                      </p:childTnLst>
                                    </p:cTn>
                                  </p:par>
                                  <p:par>
                                    <p:cTn id="43" presetID="53" presetClass="entr" presetSubtype="16" fill="hold" nodeType="withEffect">
                                      <p:stCondLst>
                                        <p:cond delay="300"/>
                                      </p:stCondLst>
                                      <p:childTnLst>
                                        <p:set>
                                          <p:cBhvr>
                                            <p:cTn id="44" dur="1" fill="hold">
                                              <p:stCondLst>
                                                <p:cond delay="0"/>
                                              </p:stCondLst>
                                            </p:cTn>
                                            <p:tgtEl>
                                              <p:spTgt spid="137"/>
                                            </p:tgtEl>
                                            <p:attrNameLst>
                                              <p:attrName>style.visibility</p:attrName>
                                            </p:attrNameLst>
                                          </p:cBhvr>
                                          <p:to>
                                            <p:strVal val="visible"/>
                                          </p:to>
                                        </p:set>
                                        <p:anim calcmode="lin" valueType="num">
                                          <p:cBhvr>
                                            <p:cTn id="45" dur="500" fill="hold"/>
                                            <p:tgtEl>
                                              <p:spTgt spid="137"/>
                                            </p:tgtEl>
                                            <p:attrNameLst>
                                              <p:attrName>ppt_w</p:attrName>
                                            </p:attrNameLst>
                                          </p:cBhvr>
                                          <p:tavLst>
                                            <p:tav tm="0">
                                              <p:val>
                                                <p:fltVal val="0"/>
                                              </p:val>
                                            </p:tav>
                                            <p:tav tm="100000">
                                              <p:val>
                                                <p:strVal val="#ppt_w"/>
                                              </p:val>
                                            </p:tav>
                                          </p:tavLst>
                                        </p:anim>
                                        <p:anim calcmode="lin" valueType="num">
                                          <p:cBhvr>
                                            <p:cTn id="46" dur="500" fill="hold"/>
                                            <p:tgtEl>
                                              <p:spTgt spid="137"/>
                                            </p:tgtEl>
                                            <p:attrNameLst>
                                              <p:attrName>ppt_h</p:attrName>
                                            </p:attrNameLst>
                                          </p:cBhvr>
                                          <p:tavLst>
                                            <p:tav tm="0">
                                              <p:val>
                                                <p:fltVal val="0"/>
                                              </p:val>
                                            </p:tav>
                                            <p:tav tm="100000">
                                              <p:val>
                                                <p:strVal val="#ppt_h"/>
                                              </p:val>
                                            </p:tav>
                                          </p:tavLst>
                                        </p:anim>
                                        <p:animEffect transition="in" filter="fade">
                                          <p:cBhvr>
                                            <p:cTn id="47" dur="500"/>
                                            <p:tgtEl>
                                              <p:spTgt spid="137"/>
                                            </p:tgtEl>
                                          </p:cBhvr>
                                        </p:animEffect>
                                      </p:childTnLst>
                                    </p:cTn>
                                  </p:par>
                                  <p:par>
                                    <p:cTn id="48" presetID="53" presetClass="entr" presetSubtype="16" fill="hold" nodeType="withEffect">
                                      <p:stCondLst>
                                        <p:cond delay="300"/>
                                      </p:stCondLst>
                                      <p:childTnLst>
                                        <p:set>
                                          <p:cBhvr>
                                            <p:cTn id="49" dur="1" fill="hold">
                                              <p:stCondLst>
                                                <p:cond delay="0"/>
                                              </p:stCondLst>
                                            </p:cTn>
                                            <p:tgtEl>
                                              <p:spTgt spid="149"/>
                                            </p:tgtEl>
                                            <p:attrNameLst>
                                              <p:attrName>style.visibility</p:attrName>
                                            </p:attrNameLst>
                                          </p:cBhvr>
                                          <p:to>
                                            <p:strVal val="visible"/>
                                          </p:to>
                                        </p:set>
                                        <p:anim calcmode="lin" valueType="num">
                                          <p:cBhvr>
                                            <p:cTn id="50" dur="500" fill="hold"/>
                                            <p:tgtEl>
                                              <p:spTgt spid="149"/>
                                            </p:tgtEl>
                                            <p:attrNameLst>
                                              <p:attrName>ppt_w</p:attrName>
                                            </p:attrNameLst>
                                          </p:cBhvr>
                                          <p:tavLst>
                                            <p:tav tm="0">
                                              <p:val>
                                                <p:fltVal val="0"/>
                                              </p:val>
                                            </p:tav>
                                            <p:tav tm="100000">
                                              <p:val>
                                                <p:strVal val="#ppt_w"/>
                                              </p:val>
                                            </p:tav>
                                          </p:tavLst>
                                        </p:anim>
                                        <p:anim calcmode="lin" valueType="num">
                                          <p:cBhvr>
                                            <p:cTn id="51" dur="500" fill="hold"/>
                                            <p:tgtEl>
                                              <p:spTgt spid="149"/>
                                            </p:tgtEl>
                                            <p:attrNameLst>
                                              <p:attrName>ppt_h</p:attrName>
                                            </p:attrNameLst>
                                          </p:cBhvr>
                                          <p:tavLst>
                                            <p:tav tm="0">
                                              <p:val>
                                                <p:fltVal val="0"/>
                                              </p:val>
                                            </p:tav>
                                            <p:tav tm="100000">
                                              <p:val>
                                                <p:strVal val="#ppt_h"/>
                                              </p:val>
                                            </p:tav>
                                          </p:tavLst>
                                        </p:anim>
                                        <p:animEffect transition="in" filter="fade">
                                          <p:cBhvr>
                                            <p:cTn id="52" dur="500"/>
                                            <p:tgtEl>
                                              <p:spTgt spid="149"/>
                                            </p:tgtEl>
                                          </p:cBhvr>
                                        </p:animEffect>
                                      </p:childTnLst>
                                    </p:cTn>
                                  </p:par>
                                  <p:par>
                                    <p:cTn id="53" presetID="53" presetClass="entr" presetSubtype="16" fill="hold" nodeType="withEffect">
                                      <p:stCondLst>
                                        <p:cond delay="9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nodeType="withEffect">
                                      <p:stCondLst>
                                        <p:cond delay="900"/>
                                      </p:stCondLst>
                                      <p:childTnLst>
                                        <p:set>
                                          <p:cBhvr>
                                            <p:cTn id="59" dur="1" fill="hold">
                                              <p:stCondLst>
                                                <p:cond delay="0"/>
                                              </p:stCondLst>
                                            </p:cTn>
                                            <p:tgtEl>
                                              <p:spTgt spid="152"/>
                                            </p:tgtEl>
                                            <p:attrNameLst>
                                              <p:attrName>style.visibility</p:attrName>
                                            </p:attrNameLst>
                                          </p:cBhvr>
                                          <p:to>
                                            <p:strVal val="visible"/>
                                          </p:to>
                                        </p:set>
                                        <p:anim calcmode="lin" valueType="num">
                                          <p:cBhvr>
                                            <p:cTn id="60" dur="500" fill="hold"/>
                                            <p:tgtEl>
                                              <p:spTgt spid="152"/>
                                            </p:tgtEl>
                                            <p:attrNameLst>
                                              <p:attrName>ppt_w</p:attrName>
                                            </p:attrNameLst>
                                          </p:cBhvr>
                                          <p:tavLst>
                                            <p:tav tm="0">
                                              <p:val>
                                                <p:fltVal val="0"/>
                                              </p:val>
                                            </p:tav>
                                            <p:tav tm="100000">
                                              <p:val>
                                                <p:strVal val="#ppt_w"/>
                                              </p:val>
                                            </p:tav>
                                          </p:tavLst>
                                        </p:anim>
                                        <p:anim calcmode="lin" valueType="num">
                                          <p:cBhvr>
                                            <p:cTn id="61" dur="500" fill="hold"/>
                                            <p:tgtEl>
                                              <p:spTgt spid="152"/>
                                            </p:tgtEl>
                                            <p:attrNameLst>
                                              <p:attrName>ppt_h</p:attrName>
                                            </p:attrNameLst>
                                          </p:cBhvr>
                                          <p:tavLst>
                                            <p:tav tm="0">
                                              <p:val>
                                                <p:fltVal val="0"/>
                                              </p:val>
                                            </p:tav>
                                            <p:tav tm="100000">
                                              <p:val>
                                                <p:strVal val="#ppt_h"/>
                                              </p:val>
                                            </p:tav>
                                          </p:tavLst>
                                        </p:anim>
                                        <p:animEffect transition="in" filter="fade">
                                          <p:cBhvr>
                                            <p:cTn id="62" dur="500"/>
                                            <p:tgtEl>
                                              <p:spTgt spid="152"/>
                                            </p:tgtEl>
                                          </p:cBhvr>
                                        </p:animEffect>
                                      </p:childTnLst>
                                    </p:cTn>
                                  </p:par>
                                  <p:par>
                                    <p:cTn id="63" presetID="53" presetClass="entr" presetSubtype="16" fill="hold" nodeType="withEffect">
                                      <p:stCondLst>
                                        <p:cond delay="1400"/>
                                      </p:stCondLst>
                                      <p:childTnLst>
                                        <p:set>
                                          <p:cBhvr>
                                            <p:cTn id="64" dur="1" fill="hold">
                                              <p:stCondLst>
                                                <p:cond delay="0"/>
                                              </p:stCondLst>
                                            </p:cTn>
                                            <p:tgtEl>
                                              <p:spTgt spid="143"/>
                                            </p:tgtEl>
                                            <p:attrNameLst>
                                              <p:attrName>style.visibility</p:attrName>
                                            </p:attrNameLst>
                                          </p:cBhvr>
                                          <p:to>
                                            <p:strVal val="visible"/>
                                          </p:to>
                                        </p:set>
                                        <p:anim calcmode="lin" valueType="num">
                                          <p:cBhvr>
                                            <p:cTn id="65" dur="500" fill="hold"/>
                                            <p:tgtEl>
                                              <p:spTgt spid="143"/>
                                            </p:tgtEl>
                                            <p:attrNameLst>
                                              <p:attrName>ppt_w</p:attrName>
                                            </p:attrNameLst>
                                          </p:cBhvr>
                                          <p:tavLst>
                                            <p:tav tm="0">
                                              <p:val>
                                                <p:fltVal val="0"/>
                                              </p:val>
                                            </p:tav>
                                            <p:tav tm="100000">
                                              <p:val>
                                                <p:strVal val="#ppt_w"/>
                                              </p:val>
                                            </p:tav>
                                          </p:tavLst>
                                        </p:anim>
                                        <p:anim calcmode="lin" valueType="num">
                                          <p:cBhvr>
                                            <p:cTn id="66" dur="500" fill="hold"/>
                                            <p:tgtEl>
                                              <p:spTgt spid="143"/>
                                            </p:tgtEl>
                                            <p:attrNameLst>
                                              <p:attrName>ppt_h</p:attrName>
                                            </p:attrNameLst>
                                          </p:cBhvr>
                                          <p:tavLst>
                                            <p:tav tm="0">
                                              <p:val>
                                                <p:fltVal val="0"/>
                                              </p:val>
                                            </p:tav>
                                            <p:tav tm="100000">
                                              <p:val>
                                                <p:strVal val="#ppt_h"/>
                                              </p:val>
                                            </p:tav>
                                          </p:tavLst>
                                        </p:anim>
                                        <p:animEffect transition="in" filter="fade">
                                          <p:cBhvr>
                                            <p:cTn id="67" dur="500"/>
                                            <p:tgtEl>
                                              <p:spTgt spid="143"/>
                                            </p:tgtEl>
                                          </p:cBhvr>
                                        </p:animEffect>
                                      </p:childTnLst>
                                    </p:cTn>
                                  </p:par>
                                  <p:par>
                                    <p:cTn id="68" presetID="53" presetClass="entr" presetSubtype="16" fill="hold" nodeType="withEffect">
                                      <p:stCondLst>
                                        <p:cond delay="1400"/>
                                      </p:stCondLst>
                                      <p:childTnLst>
                                        <p:set>
                                          <p:cBhvr>
                                            <p:cTn id="69" dur="1" fill="hold">
                                              <p:stCondLst>
                                                <p:cond delay="0"/>
                                              </p:stCondLst>
                                            </p:cTn>
                                            <p:tgtEl>
                                              <p:spTgt spid="155"/>
                                            </p:tgtEl>
                                            <p:attrNameLst>
                                              <p:attrName>style.visibility</p:attrName>
                                            </p:attrNameLst>
                                          </p:cBhvr>
                                          <p:to>
                                            <p:strVal val="visible"/>
                                          </p:to>
                                        </p:set>
                                        <p:anim calcmode="lin" valueType="num">
                                          <p:cBhvr>
                                            <p:cTn id="70" dur="500" fill="hold"/>
                                            <p:tgtEl>
                                              <p:spTgt spid="155"/>
                                            </p:tgtEl>
                                            <p:attrNameLst>
                                              <p:attrName>ppt_w</p:attrName>
                                            </p:attrNameLst>
                                          </p:cBhvr>
                                          <p:tavLst>
                                            <p:tav tm="0">
                                              <p:val>
                                                <p:fltVal val="0"/>
                                              </p:val>
                                            </p:tav>
                                            <p:tav tm="100000">
                                              <p:val>
                                                <p:strVal val="#ppt_w"/>
                                              </p:val>
                                            </p:tav>
                                          </p:tavLst>
                                        </p:anim>
                                        <p:anim calcmode="lin" valueType="num">
                                          <p:cBhvr>
                                            <p:cTn id="71" dur="500" fill="hold"/>
                                            <p:tgtEl>
                                              <p:spTgt spid="155"/>
                                            </p:tgtEl>
                                            <p:attrNameLst>
                                              <p:attrName>ppt_h</p:attrName>
                                            </p:attrNameLst>
                                          </p:cBhvr>
                                          <p:tavLst>
                                            <p:tav tm="0">
                                              <p:val>
                                                <p:fltVal val="0"/>
                                              </p:val>
                                            </p:tav>
                                            <p:tav tm="100000">
                                              <p:val>
                                                <p:strVal val="#ppt_h"/>
                                              </p:val>
                                            </p:tav>
                                          </p:tavLst>
                                        </p:anim>
                                        <p:animEffect transition="in" filter="fade">
                                          <p:cBhvr>
                                            <p:cTn id="72" dur="500"/>
                                            <p:tgtEl>
                                              <p:spTgt spid="155"/>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1000"/>
                                            <p:tgtEl>
                                              <p:spTgt spid="74"/>
                                            </p:tgtEl>
                                          </p:cBhvr>
                                        </p:animEffect>
                                        <p:anim calcmode="lin" valueType="num">
                                          <p:cBhvr>
                                            <p:cTn id="76" dur="1000" fill="hold"/>
                                            <p:tgtEl>
                                              <p:spTgt spid="74"/>
                                            </p:tgtEl>
                                            <p:attrNameLst>
                                              <p:attrName>ppt_x</p:attrName>
                                            </p:attrNameLst>
                                          </p:cBhvr>
                                          <p:tavLst>
                                            <p:tav tm="0">
                                              <p:val>
                                                <p:strVal val="#ppt_x"/>
                                              </p:val>
                                            </p:tav>
                                            <p:tav tm="100000">
                                              <p:val>
                                                <p:strVal val="#ppt_x"/>
                                              </p:val>
                                            </p:tav>
                                          </p:tavLst>
                                        </p:anim>
                                        <p:anim calcmode="lin" valueType="num">
                                          <p:cBhvr>
                                            <p:cTn id="77" dur="1000" fill="hold"/>
                                            <p:tgtEl>
                                              <p:spTgt spid="7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800"/>
                                      </p:stCondLst>
                                      <p:childTnLst>
                                        <p:set>
                                          <p:cBhvr>
                                            <p:cTn id="79" dur="1" fill="hold">
                                              <p:stCondLst>
                                                <p:cond delay="0"/>
                                              </p:stCondLst>
                                            </p:cTn>
                                            <p:tgtEl>
                                              <p:spTgt spid="75"/>
                                            </p:tgtEl>
                                            <p:attrNameLst>
                                              <p:attrName>style.visibility</p:attrName>
                                            </p:attrNameLst>
                                          </p:cBhvr>
                                          <p:to>
                                            <p:strVal val="visible"/>
                                          </p:to>
                                        </p:set>
                                        <p:animEffect transition="in" filter="fade">
                                          <p:cBhvr>
                                            <p:cTn id="80" dur="1000"/>
                                            <p:tgtEl>
                                              <p:spTgt spid="75"/>
                                            </p:tgtEl>
                                          </p:cBhvr>
                                        </p:animEffect>
                                        <p:anim calcmode="lin" valueType="num">
                                          <p:cBhvr>
                                            <p:cTn id="81" dur="1000" fill="hold"/>
                                            <p:tgtEl>
                                              <p:spTgt spid="75"/>
                                            </p:tgtEl>
                                            <p:attrNameLst>
                                              <p:attrName>ppt_x</p:attrName>
                                            </p:attrNameLst>
                                          </p:cBhvr>
                                          <p:tavLst>
                                            <p:tav tm="0">
                                              <p:val>
                                                <p:strVal val="#ppt_x"/>
                                              </p:val>
                                            </p:tav>
                                            <p:tav tm="100000">
                                              <p:val>
                                                <p:strVal val="#ppt_x"/>
                                              </p:val>
                                            </p:tav>
                                          </p:tavLst>
                                        </p:anim>
                                        <p:anim calcmode="lin" valueType="num">
                                          <p:cBhvr>
                                            <p:cTn id="82" dur="1000" fill="hold"/>
                                            <p:tgtEl>
                                              <p:spTgt spid="7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400"/>
                                      </p:stCondLst>
                                      <p:childTnLst>
                                        <p:set>
                                          <p:cBhvr>
                                            <p:cTn id="84" dur="1" fill="hold">
                                              <p:stCondLst>
                                                <p:cond delay="0"/>
                                              </p:stCondLst>
                                            </p:cTn>
                                            <p:tgtEl>
                                              <p:spTgt spid="76"/>
                                            </p:tgtEl>
                                            <p:attrNameLst>
                                              <p:attrName>style.visibility</p:attrName>
                                            </p:attrNameLst>
                                          </p:cBhvr>
                                          <p:to>
                                            <p:strVal val="visible"/>
                                          </p:to>
                                        </p:set>
                                        <p:animEffect transition="in" filter="fade">
                                          <p:cBhvr>
                                            <p:cTn id="85" dur="1000"/>
                                            <p:tgtEl>
                                              <p:spTgt spid="76"/>
                                            </p:tgtEl>
                                          </p:cBhvr>
                                        </p:animEffect>
                                        <p:anim calcmode="lin" valueType="num">
                                          <p:cBhvr>
                                            <p:cTn id="86" dur="1000" fill="hold"/>
                                            <p:tgtEl>
                                              <p:spTgt spid="76"/>
                                            </p:tgtEl>
                                            <p:attrNameLst>
                                              <p:attrName>ppt_x</p:attrName>
                                            </p:attrNameLst>
                                          </p:cBhvr>
                                          <p:tavLst>
                                            <p:tav tm="0">
                                              <p:val>
                                                <p:strVal val="#ppt_x"/>
                                              </p:val>
                                            </p:tav>
                                            <p:tav tm="100000">
                                              <p:val>
                                                <p:strVal val="#ppt_x"/>
                                              </p:val>
                                            </p:tav>
                                          </p:tavLst>
                                        </p:anim>
                                        <p:anim calcmode="lin" valueType="num">
                                          <p:cBhvr>
                                            <p:cTn id="87" dur="1000" fill="hold"/>
                                            <p:tgtEl>
                                              <p:spTgt spid="7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190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1000"/>
                                            <p:tgtEl>
                                              <p:spTgt spid="127"/>
                                            </p:tgtEl>
                                          </p:cBhvr>
                                        </p:animEffect>
                                        <p:anim calcmode="lin" valueType="num">
                                          <p:cBhvr>
                                            <p:cTn id="91" dur="1000" fill="hold"/>
                                            <p:tgtEl>
                                              <p:spTgt spid="127"/>
                                            </p:tgtEl>
                                            <p:attrNameLst>
                                              <p:attrName>ppt_x</p:attrName>
                                            </p:attrNameLst>
                                          </p:cBhvr>
                                          <p:tavLst>
                                            <p:tav tm="0">
                                              <p:val>
                                                <p:strVal val="#ppt_x"/>
                                              </p:val>
                                            </p:tav>
                                            <p:tav tm="100000">
                                              <p:val>
                                                <p:strVal val="#ppt_x"/>
                                              </p:val>
                                            </p:tav>
                                          </p:tavLst>
                                        </p:anim>
                                        <p:anim calcmode="lin" valueType="num">
                                          <p:cBhvr>
                                            <p:cTn id="92" dur="1000" fill="hold"/>
                                            <p:tgtEl>
                                              <p:spTgt spid="127"/>
                                            </p:tgtEl>
                                            <p:attrNameLst>
                                              <p:attrName>ppt_y</p:attrName>
                                            </p:attrNameLst>
                                          </p:cBhvr>
                                          <p:tavLst>
                                            <p:tav tm="0">
                                              <p:val>
                                                <p:strVal val="#ppt_y-.1"/>
                                              </p:val>
                                            </p:tav>
                                            <p:tav tm="100000">
                                              <p:val>
                                                <p:strVal val="#ppt_y"/>
                                              </p:val>
                                            </p:tav>
                                          </p:tavLst>
                                        </p:anim>
                                      </p:childTnLst>
                                    </p:cTn>
                                  </p:par>
                                </p:childTnLst>
                              </p:cTn>
                            </p:par>
                            <p:par>
                              <p:cTn id="93" fill="hold">
                                <p:stCondLst>
                                  <p:cond delay="7500"/>
                                </p:stCondLst>
                                <p:childTnLst>
                                  <p:par>
                                    <p:cTn id="94" presetID="23" presetClass="entr" presetSubtype="528" fill="hold" nodeType="afterEffect">
                                      <p:stCondLst>
                                        <p:cond delay="0"/>
                                      </p:stCondLst>
                                      <p:childTnLst>
                                        <p:set>
                                          <p:cBhvr>
                                            <p:cTn id="95" dur="1" fill="hold">
                                              <p:stCondLst>
                                                <p:cond delay="0"/>
                                              </p:stCondLst>
                                            </p:cTn>
                                            <p:tgtEl>
                                              <p:spTgt spid="184"/>
                                            </p:tgtEl>
                                            <p:attrNameLst>
                                              <p:attrName>style.visibility</p:attrName>
                                            </p:attrNameLst>
                                          </p:cBhvr>
                                          <p:to>
                                            <p:strVal val="visible"/>
                                          </p:to>
                                        </p:set>
                                        <p:anim calcmode="lin" valueType="num">
                                          <p:cBhvr>
                                            <p:cTn id="96" dur="500" fill="hold"/>
                                            <p:tgtEl>
                                              <p:spTgt spid="184"/>
                                            </p:tgtEl>
                                            <p:attrNameLst>
                                              <p:attrName>ppt_w</p:attrName>
                                            </p:attrNameLst>
                                          </p:cBhvr>
                                          <p:tavLst>
                                            <p:tav tm="0">
                                              <p:val>
                                                <p:fltVal val="0"/>
                                              </p:val>
                                            </p:tav>
                                            <p:tav tm="100000">
                                              <p:val>
                                                <p:strVal val="#ppt_w"/>
                                              </p:val>
                                            </p:tav>
                                          </p:tavLst>
                                        </p:anim>
                                        <p:anim calcmode="lin" valueType="num">
                                          <p:cBhvr>
                                            <p:cTn id="97" dur="500" fill="hold"/>
                                            <p:tgtEl>
                                              <p:spTgt spid="184"/>
                                            </p:tgtEl>
                                            <p:attrNameLst>
                                              <p:attrName>ppt_h</p:attrName>
                                            </p:attrNameLst>
                                          </p:cBhvr>
                                          <p:tavLst>
                                            <p:tav tm="0">
                                              <p:val>
                                                <p:fltVal val="0"/>
                                              </p:val>
                                            </p:tav>
                                            <p:tav tm="100000">
                                              <p:val>
                                                <p:strVal val="#ppt_h"/>
                                              </p:val>
                                            </p:tav>
                                          </p:tavLst>
                                        </p:anim>
                                        <p:anim calcmode="lin" valueType="num">
                                          <p:cBhvr>
                                            <p:cTn id="98" dur="500" fill="hold"/>
                                            <p:tgtEl>
                                              <p:spTgt spid="184"/>
                                            </p:tgtEl>
                                            <p:attrNameLst>
                                              <p:attrName>ppt_x</p:attrName>
                                            </p:attrNameLst>
                                          </p:cBhvr>
                                          <p:tavLst>
                                            <p:tav tm="0">
                                              <p:val>
                                                <p:fltVal val="0.5"/>
                                              </p:val>
                                            </p:tav>
                                            <p:tav tm="100000">
                                              <p:val>
                                                <p:strVal val="#ppt_x"/>
                                              </p:val>
                                            </p:tav>
                                          </p:tavLst>
                                        </p:anim>
                                        <p:anim calcmode="lin" valueType="num">
                                          <p:cBhvr>
                                            <p:cTn id="99" dur="500" fill="hold"/>
                                            <p:tgtEl>
                                              <p:spTgt spid="184"/>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300"/>
                                      </p:stCondLst>
                                      <p:childTnLst>
                                        <p:set>
                                          <p:cBhvr>
                                            <p:cTn id="101" dur="1" fill="hold">
                                              <p:stCondLst>
                                                <p:cond delay="0"/>
                                              </p:stCondLst>
                                            </p:cTn>
                                            <p:tgtEl>
                                              <p:spTgt spid="187"/>
                                            </p:tgtEl>
                                            <p:attrNameLst>
                                              <p:attrName>style.visibility</p:attrName>
                                            </p:attrNameLst>
                                          </p:cBhvr>
                                          <p:to>
                                            <p:strVal val="visible"/>
                                          </p:to>
                                        </p:set>
                                        <p:anim calcmode="lin" valueType="num">
                                          <p:cBhvr>
                                            <p:cTn id="102" dur="500" fill="hold"/>
                                            <p:tgtEl>
                                              <p:spTgt spid="187"/>
                                            </p:tgtEl>
                                            <p:attrNameLst>
                                              <p:attrName>ppt_w</p:attrName>
                                            </p:attrNameLst>
                                          </p:cBhvr>
                                          <p:tavLst>
                                            <p:tav tm="0">
                                              <p:val>
                                                <p:fltVal val="0"/>
                                              </p:val>
                                            </p:tav>
                                            <p:tav tm="100000">
                                              <p:val>
                                                <p:strVal val="#ppt_w"/>
                                              </p:val>
                                            </p:tav>
                                          </p:tavLst>
                                        </p:anim>
                                        <p:anim calcmode="lin" valueType="num">
                                          <p:cBhvr>
                                            <p:cTn id="103" dur="500" fill="hold"/>
                                            <p:tgtEl>
                                              <p:spTgt spid="187"/>
                                            </p:tgtEl>
                                            <p:attrNameLst>
                                              <p:attrName>ppt_h</p:attrName>
                                            </p:attrNameLst>
                                          </p:cBhvr>
                                          <p:tavLst>
                                            <p:tav tm="0">
                                              <p:val>
                                                <p:fltVal val="0"/>
                                              </p:val>
                                            </p:tav>
                                            <p:tav tm="100000">
                                              <p:val>
                                                <p:strVal val="#ppt_h"/>
                                              </p:val>
                                            </p:tav>
                                          </p:tavLst>
                                        </p:anim>
                                        <p:anim calcmode="lin" valueType="num">
                                          <p:cBhvr>
                                            <p:cTn id="104" dur="500" fill="hold"/>
                                            <p:tgtEl>
                                              <p:spTgt spid="187"/>
                                            </p:tgtEl>
                                            <p:attrNameLst>
                                              <p:attrName>ppt_x</p:attrName>
                                            </p:attrNameLst>
                                          </p:cBhvr>
                                          <p:tavLst>
                                            <p:tav tm="0">
                                              <p:val>
                                                <p:fltVal val="0.5"/>
                                              </p:val>
                                            </p:tav>
                                            <p:tav tm="100000">
                                              <p:val>
                                                <p:strVal val="#ppt_x"/>
                                              </p:val>
                                            </p:tav>
                                          </p:tavLst>
                                        </p:anim>
                                        <p:anim calcmode="lin" valueType="num">
                                          <p:cBhvr>
                                            <p:cTn id="105" dur="500" fill="hold"/>
                                            <p:tgtEl>
                                              <p:spTgt spid="187"/>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700"/>
                                      </p:stCondLst>
                                      <p:childTnLst>
                                        <p:set>
                                          <p:cBhvr>
                                            <p:cTn id="107" dur="1" fill="hold">
                                              <p:stCondLst>
                                                <p:cond delay="0"/>
                                              </p:stCondLst>
                                            </p:cTn>
                                            <p:tgtEl>
                                              <p:spTgt spid="190"/>
                                            </p:tgtEl>
                                            <p:attrNameLst>
                                              <p:attrName>style.visibility</p:attrName>
                                            </p:attrNameLst>
                                          </p:cBhvr>
                                          <p:to>
                                            <p:strVal val="visible"/>
                                          </p:to>
                                        </p:set>
                                        <p:anim calcmode="lin" valueType="num">
                                          <p:cBhvr>
                                            <p:cTn id="108" dur="500" fill="hold"/>
                                            <p:tgtEl>
                                              <p:spTgt spid="190"/>
                                            </p:tgtEl>
                                            <p:attrNameLst>
                                              <p:attrName>ppt_w</p:attrName>
                                            </p:attrNameLst>
                                          </p:cBhvr>
                                          <p:tavLst>
                                            <p:tav tm="0">
                                              <p:val>
                                                <p:fltVal val="0"/>
                                              </p:val>
                                            </p:tav>
                                            <p:tav tm="100000">
                                              <p:val>
                                                <p:strVal val="#ppt_w"/>
                                              </p:val>
                                            </p:tav>
                                          </p:tavLst>
                                        </p:anim>
                                        <p:anim calcmode="lin" valueType="num">
                                          <p:cBhvr>
                                            <p:cTn id="109" dur="500" fill="hold"/>
                                            <p:tgtEl>
                                              <p:spTgt spid="190"/>
                                            </p:tgtEl>
                                            <p:attrNameLst>
                                              <p:attrName>ppt_h</p:attrName>
                                            </p:attrNameLst>
                                          </p:cBhvr>
                                          <p:tavLst>
                                            <p:tav tm="0">
                                              <p:val>
                                                <p:fltVal val="0"/>
                                              </p:val>
                                            </p:tav>
                                            <p:tav tm="100000">
                                              <p:val>
                                                <p:strVal val="#ppt_h"/>
                                              </p:val>
                                            </p:tav>
                                          </p:tavLst>
                                        </p:anim>
                                        <p:anim calcmode="lin" valueType="num">
                                          <p:cBhvr>
                                            <p:cTn id="110" dur="500" fill="hold"/>
                                            <p:tgtEl>
                                              <p:spTgt spid="190"/>
                                            </p:tgtEl>
                                            <p:attrNameLst>
                                              <p:attrName>ppt_x</p:attrName>
                                            </p:attrNameLst>
                                          </p:cBhvr>
                                          <p:tavLst>
                                            <p:tav tm="0">
                                              <p:val>
                                                <p:fltVal val="0.5"/>
                                              </p:val>
                                            </p:tav>
                                            <p:tav tm="100000">
                                              <p:val>
                                                <p:strVal val="#ppt_x"/>
                                              </p:val>
                                            </p:tav>
                                          </p:tavLst>
                                        </p:anim>
                                        <p:anim calcmode="lin" valueType="num">
                                          <p:cBhvr>
                                            <p:cTn id="111" dur="500" fill="hold"/>
                                            <p:tgtEl>
                                              <p:spTgt spid="190"/>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193"/>
                                            </p:tgtEl>
                                            <p:attrNameLst>
                                              <p:attrName>style.visibility</p:attrName>
                                            </p:attrNameLst>
                                          </p:cBhvr>
                                          <p:to>
                                            <p:strVal val="visible"/>
                                          </p:to>
                                        </p:set>
                                        <p:anim calcmode="lin" valueType="num">
                                          <p:cBhvr>
                                            <p:cTn id="114" dur="500" fill="hold"/>
                                            <p:tgtEl>
                                              <p:spTgt spid="193"/>
                                            </p:tgtEl>
                                            <p:attrNameLst>
                                              <p:attrName>ppt_w</p:attrName>
                                            </p:attrNameLst>
                                          </p:cBhvr>
                                          <p:tavLst>
                                            <p:tav tm="0">
                                              <p:val>
                                                <p:fltVal val="0"/>
                                              </p:val>
                                            </p:tav>
                                            <p:tav tm="100000">
                                              <p:val>
                                                <p:strVal val="#ppt_w"/>
                                              </p:val>
                                            </p:tav>
                                          </p:tavLst>
                                        </p:anim>
                                        <p:anim calcmode="lin" valueType="num">
                                          <p:cBhvr>
                                            <p:cTn id="115" dur="500" fill="hold"/>
                                            <p:tgtEl>
                                              <p:spTgt spid="193"/>
                                            </p:tgtEl>
                                            <p:attrNameLst>
                                              <p:attrName>ppt_h</p:attrName>
                                            </p:attrNameLst>
                                          </p:cBhvr>
                                          <p:tavLst>
                                            <p:tav tm="0">
                                              <p:val>
                                                <p:fltVal val="0"/>
                                              </p:val>
                                            </p:tav>
                                            <p:tav tm="100000">
                                              <p:val>
                                                <p:strVal val="#ppt_h"/>
                                              </p:val>
                                            </p:tav>
                                          </p:tavLst>
                                        </p:anim>
                                        <p:anim calcmode="lin" valueType="num">
                                          <p:cBhvr>
                                            <p:cTn id="116" dur="500" fill="hold"/>
                                            <p:tgtEl>
                                              <p:spTgt spid="193"/>
                                            </p:tgtEl>
                                            <p:attrNameLst>
                                              <p:attrName>ppt_x</p:attrName>
                                            </p:attrNameLst>
                                          </p:cBhvr>
                                          <p:tavLst>
                                            <p:tav tm="0">
                                              <p:val>
                                                <p:fltVal val="0.5"/>
                                              </p:val>
                                            </p:tav>
                                            <p:tav tm="100000">
                                              <p:val>
                                                <p:strVal val="#ppt_x"/>
                                              </p:val>
                                            </p:tav>
                                          </p:tavLst>
                                        </p:anim>
                                        <p:anim calcmode="lin" valueType="num">
                                          <p:cBhvr>
                                            <p:cTn id="117" dur="500" fill="hold"/>
                                            <p:tgtEl>
                                              <p:spTgt spid="193"/>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100"/>
                                      </p:stCondLst>
                                      <p:childTnLst>
                                        <p:set>
                                          <p:cBhvr>
                                            <p:cTn id="119" dur="1" fill="hold">
                                              <p:stCondLst>
                                                <p:cond delay="0"/>
                                              </p:stCondLst>
                                            </p:cTn>
                                            <p:tgtEl>
                                              <p:spTgt spid="196"/>
                                            </p:tgtEl>
                                            <p:attrNameLst>
                                              <p:attrName>style.visibility</p:attrName>
                                            </p:attrNameLst>
                                          </p:cBhvr>
                                          <p:to>
                                            <p:strVal val="visible"/>
                                          </p:to>
                                        </p:set>
                                        <p:anim calcmode="lin" valueType="num">
                                          <p:cBhvr>
                                            <p:cTn id="120" dur="500" fill="hold"/>
                                            <p:tgtEl>
                                              <p:spTgt spid="196"/>
                                            </p:tgtEl>
                                            <p:attrNameLst>
                                              <p:attrName>ppt_w</p:attrName>
                                            </p:attrNameLst>
                                          </p:cBhvr>
                                          <p:tavLst>
                                            <p:tav tm="0">
                                              <p:val>
                                                <p:fltVal val="0"/>
                                              </p:val>
                                            </p:tav>
                                            <p:tav tm="100000">
                                              <p:val>
                                                <p:strVal val="#ppt_w"/>
                                              </p:val>
                                            </p:tav>
                                          </p:tavLst>
                                        </p:anim>
                                        <p:anim calcmode="lin" valueType="num">
                                          <p:cBhvr>
                                            <p:cTn id="121" dur="500" fill="hold"/>
                                            <p:tgtEl>
                                              <p:spTgt spid="196"/>
                                            </p:tgtEl>
                                            <p:attrNameLst>
                                              <p:attrName>ppt_h</p:attrName>
                                            </p:attrNameLst>
                                          </p:cBhvr>
                                          <p:tavLst>
                                            <p:tav tm="0">
                                              <p:val>
                                                <p:fltVal val="0"/>
                                              </p:val>
                                            </p:tav>
                                            <p:tav tm="100000">
                                              <p:val>
                                                <p:strVal val="#ppt_h"/>
                                              </p:val>
                                            </p:tav>
                                          </p:tavLst>
                                        </p:anim>
                                        <p:anim calcmode="lin" valueType="num">
                                          <p:cBhvr>
                                            <p:cTn id="122" dur="500" fill="hold"/>
                                            <p:tgtEl>
                                              <p:spTgt spid="196"/>
                                            </p:tgtEl>
                                            <p:attrNameLst>
                                              <p:attrName>ppt_x</p:attrName>
                                            </p:attrNameLst>
                                          </p:cBhvr>
                                          <p:tavLst>
                                            <p:tav tm="0">
                                              <p:val>
                                                <p:fltVal val="0.5"/>
                                              </p:val>
                                            </p:tav>
                                            <p:tav tm="100000">
                                              <p:val>
                                                <p:strVal val="#ppt_x"/>
                                              </p:val>
                                            </p:tav>
                                          </p:tavLst>
                                        </p:anim>
                                        <p:anim calcmode="lin" valueType="num">
                                          <p:cBhvr>
                                            <p:cTn id="123" dur="500" fill="hold"/>
                                            <p:tgtEl>
                                              <p:spTgt spid="196"/>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199"/>
                                            </p:tgtEl>
                                            <p:attrNameLst>
                                              <p:attrName>style.visibility</p:attrName>
                                            </p:attrNameLst>
                                          </p:cBhvr>
                                          <p:to>
                                            <p:strVal val="visible"/>
                                          </p:to>
                                        </p:set>
                                        <p:anim calcmode="lin" valueType="num">
                                          <p:cBhvr>
                                            <p:cTn id="126" dur="500" fill="hold"/>
                                            <p:tgtEl>
                                              <p:spTgt spid="199"/>
                                            </p:tgtEl>
                                            <p:attrNameLst>
                                              <p:attrName>ppt_w</p:attrName>
                                            </p:attrNameLst>
                                          </p:cBhvr>
                                          <p:tavLst>
                                            <p:tav tm="0">
                                              <p:val>
                                                <p:fltVal val="0"/>
                                              </p:val>
                                            </p:tav>
                                            <p:tav tm="100000">
                                              <p:val>
                                                <p:strVal val="#ppt_w"/>
                                              </p:val>
                                            </p:tav>
                                          </p:tavLst>
                                        </p:anim>
                                        <p:anim calcmode="lin" valueType="num">
                                          <p:cBhvr>
                                            <p:cTn id="127" dur="500" fill="hold"/>
                                            <p:tgtEl>
                                              <p:spTgt spid="199"/>
                                            </p:tgtEl>
                                            <p:attrNameLst>
                                              <p:attrName>ppt_h</p:attrName>
                                            </p:attrNameLst>
                                          </p:cBhvr>
                                          <p:tavLst>
                                            <p:tav tm="0">
                                              <p:val>
                                                <p:fltVal val="0"/>
                                              </p:val>
                                            </p:tav>
                                            <p:tav tm="100000">
                                              <p:val>
                                                <p:strVal val="#ppt_h"/>
                                              </p:val>
                                            </p:tav>
                                          </p:tavLst>
                                        </p:anim>
                                        <p:anim calcmode="lin" valueType="num">
                                          <p:cBhvr>
                                            <p:cTn id="128" dur="500" fill="hold"/>
                                            <p:tgtEl>
                                              <p:spTgt spid="199"/>
                                            </p:tgtEl>
                                            <p:attrNameLst>
                                              <p:attrName>ppt_x</p:attrName>
                                            </p:attrNameLst>
                                          </p:cBhvr>
                                          <p:tavLst>
                                            <p:tav tm="0">
                                              <p:val>
                                                <p:fltVal val="0.5"/>
                                              </p:val>
                                            </p:tav>
                                            <p:tav tm="100000">
                                              <p:val>
                                                <p:strVal val="#ppt_x"/>
                                              </p:val>
                                            </p:tav>
                                          </p:tavLst>
                                        </p:anim>
                                        <p:anim calcmode="lin" valueType="num">
                                          <p:cBhvr>
                                            <p:cTn id="129" dur="500" fill="hold"/>
                                            <p:tgtEl>
                                              <p:spTgt spid="199"/>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202"/>
                                            </p:tgtEl>
                                            <p:attrNameLst>
                                              <p:attrName>style.visibility</p:attrName>
                                            </p:attrNameLst>
                                          </p:cBhvr>
                                          <p:to>
                                            <p:strVal val="visible"/>
                                          </p:to>
                                        </p:set>
                                        <p:anim calcmode="lin" valueType="num">
                                          <p:cBhvr>
                                            <p:cTn id="132" dur="500" fill="hold"/>
                                            <p:tgtEl>
                                              <p:spTgt spid="202"/>
                                            </p:tgtEl>
                                            <p:attrNameLst>
                                              <p:attrName>ppt_w</p:attrName>
                                            </p:attrNameLst>
                                          </p:cBhvr>
                                          <p:tavLst>
                                            <p:tav tm="0">
                                              <p:val>
                                                <p:fltVal val="0"/>
                                              </p:val>
                                            </p:tav>
                                            <p:tav tm="100000">
                                              <p:val>
                                                <p:strVal val="#ppt_w"/>
                                              </p:val>
                                            </p:tav>
                                          </p:tavLst>
                                        </p:anim>
                                        <p:anim calcmode="lin" valueType="num">
                                          <p:cBhvr>
                                            <p:cTn id="133" dur="500" fill="hold"/>
                                            <p:tgtEl>
                                              <p:spTgt spid="202"/>
                                            </p:tgtEl>
                                            <p:attrNameLst>
                                              <p:attrName>ppt_h</p:attrName>
                                            </p:attrNameLst>
                                          </p:cBhvr>
                                          <p:tavLst>
                                            <p:tav tm="0">
                                              <p:val>
                                                <p:fltVal val="0"/>
                                              </p:val>
                                            </p:tav>
                                            <p:tav tm="100000">
                                              <p:val>
                                                <p:strVal val="#ppt_h"/>
                                              </p:val>
                                            </p:tav>
                                          </p:tavLst>
                                        </p:anim>
                                        <p:anim calcmode="lin" valueType="num">
                                          <p:cBhvr>
                                            <p:cTn id="134" dur="500" fill="hold"/>
                                            <p:tgtEl>
                                              <p:spTgt spid="202"/>
                                            </p:tgtEl>
                                            <p:attrNameLst>
                                              <p:attrName>ppt_x</p:attrName>
                                            </p:attrNameLst>
                                          </p:cBhvr>
                                          <p:tavLst>
                                            <p:tav tm="0">
                                              <p:val>
                                                <p:fltVal val="0.5"/>
                                              </p:val>
                                            </p:tav>
                                            <p:tav tm="100000">
                                              <p:val>
                                                <p:strVal val="#ppt_x"/>
                                              </p:val>
                                            </p:tav>
                                          </p:tavLst>
                                        </p:anim>
                                        <p:anim calcmode="lin" valueType="num">
                                          <p:cBhvr>
                                            <p:cTn id="135" dur="500" fill="hold"/>
                                            <p:tgtEl>
                                              <p:spTgt spid="202"/>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300"/>
                                      </p:stCondLst>
                                      <p:childTnLst>
                                        <p:set>
                                          <p:cBhvr>
                                            <p:cTn id="137" dur="1" fill="hold">
                                              <p:stCondLst>
                                                <p:cond delay="0"/>
                                              </p:stCondLst>
                                            </p:cTn>
                                            <p:tgtEl>
                                              <p:spTgt spid="205"/>
                                            </p:tgtEl>
                                            <p:attrNameLst>
                                              <p:attrName>style.visibility</p:attrName>
                                            </p:attrNameLst>
                                          </p:cBhvr>
                                          <p:to>
                                            <p:strVal val="visible"/>
                                          </p:to>
                                        </p:set>
                                        <p:anim calcmode="lin" valueType="num">
                                          <p:cBhvr>
                                            <p:cTn id="138" dur="500" fill="hold"/>
                                            <p:tgtEl>
                                              <p:spTgt spid="205"/>
                                            </p:tgtEl>
                                            <p:attrNameLst>
                                              <p:attrName>ppt_w</p:attrName>
                                            </p:attrNameLst>
                                          </p:cBhvr>
                                          <p:tavLst>
                                            <p:tav tm="0">
                                              <p:val>
                                                <p:fltVal val="0"/>
                                              </p:val>
                                            </p:tav>
                                            <p:tav tm="100000">
                                              <p:val>
                                                <p:strVal val="#ppt_w"/>
                                              </p:val>
                                            </p:tav>
                                          </p:tavLst>
                                        </p:anim>
                                        <p:anim calcmode="lin" valueType="num">
                                          <p:cBhvr>
                                            <p:cTn id="139" dur="500" fill="hold"/>
                                            <p:tgtEl>
                                              <p:spTgt spid="205"/>
                                            </p:tgtEl>
                                            <p:attrNameLst>
                                              <p:attrName>ppt_h</p:attrName>
                                            </p:attrNameLst>
                                          </p:cBhvr>
                                          <p:tavLst>
                                            <p:tav tm="0">
                                              <p:val>
                                                <p:fltVal val="0"/>
                                              </p:val>
                                            </p:tav>
                                            <p:tav tm="100000">
                                              <p:val>
                                                <p:strVal val="#ppt_h"/>
                                              </p:val>
                                            </p:tav>
                                          </p:tavLst>
                                        </p:anim>
                                        <p:anim calcmode="lin" valueType="num">
                                          <p:cBhvr>
                                            <p:cTn id="140" dur="500" fill="hold"/>
                                            <p:tgtEl>
                                              <p:spTgt spid="205"/>
                                            </p:tgtEl>
                                            <p:attrNameLst>
                                              <p:attrName>ppt_x</p:attrName>
                                            </p:attrNameLst>
                                          </p:cBhvr>
                                          <p:tavLst>
                                            <p:tav tm="0">
                                              <p:val>
                                                <p:fltVal val="0.5"/>
                                              </p:val>
                                            </p:tav>
                                            <p:tav tm="100000">
                                              <p:val>
                                                <p:strVal val="#ppt_x"/>
                                              </p:val>
                                            </p:tav>
                                          </p:tavLst>
                                        </p:anim>
                                        <p:anim calcmode="lin" valueType="num">
                                          <p:cBhvr>
                                            <p:cTn id="141" dur="500" fill="hold"/>
                                            <p:tgtEl>
                                              <p:spTgt spid="205"/>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208"/>
                                            </p:tgtEl>
                                            <p:attrNameLst>
                                              <p:attrName>style.visibility</p:attrName>
                                            </p:attrNameLst>
                                          </p:cBhvr>
                                          <p:to>
                                            <p:strVal val="visible"/>
                                          </p:to>
                                        </p:set>
                                        <p:anim calcmode="lin" valueType="num">
                                          <p:cBhvr>
                                            <p:cTn id="144" dur="500" fill="hold"/>
                                            <p:tgtEl>
                                              <p:spTgt spid="208"/>
                                            </p:tgtEl>
                                            <p:attrNameLst>
                                              <p:attrName>ppt_w</p:attrName>
                                            </p:attrNameLst>
                                          </p:cBhvr>
                                          <p:tavLst>
                                            <p:tav tm="0">
                                              <p:val>
                                                <p:fltVal val="0"/>
                                              </p:val>
                                            </p:tav>
                                            <p:tav tm="100000">
                                              <p:val>
                                                <p:strVal val="#ppt_w"/>
                                              </p:val>
                                            </p:tav>
                                          </p:tavLst>
                                        </p:anim>
                                        <p:anim calcmode="lin" valueType="num">
                                          <p:cBhvr>
                                            <p:cTn id="145" dur="500" fill="hold"/>
                                            <p:tgtEl>
                                              <p:spTgt spid="208"/>
                                            </p:tgtEl>
                                            <p:attrNameLst>
                                              <p:attrName>ppt_h</p:attrName>
                                            </p:attrNameLst>
                                          </p:cBhvr>
                                          <p:tavLst>
                                            <p:tav tm="0">
                                              <p:val>
                                                <p:fltVal val="0"/>
                                              </p:val>
                                            </p:tav>
                                            <p:tav tm="100000">
                                              <p:val>
                                                <p:strVal val="#ppt_h"/>
                                              </p:val>
                                            </p:tav>
                                          </p:tavLst>
                                        </p:anim>
                                        <p:anim calcmode="lin" valueType="num">
                                          <p:cBhvr>
                                            <p:cTn id="146" dur="500" fill="hold"/>
                                            <p:tgtEl>
                                              <p:spTgt spid="208"/>
                                            </p:tgtEl>
                                            <p:attrNameLst>
                                              <p:attrName>ppt_x</p:attrName>
                                            </p:attrNameLst>
                                          </p:cBhvr>
                                          <p:tavLst>
                                            <p:tav tm="0">
                                              <p:val>
                                                <p:fltVal val="0.5"/>
                                              </p:val>
                                            </p:tav>
                                            <p:tav tm="100000">
                                              <p:val>
                                                <p:strVal val="#ppt_x"/>
                                              </p:val>
                                            </p:tav>
                                          </p:tavLst>
                                        </p:anim>
                                        <p:anim calcmode="lin" valueType="num">
                                          <p:cBhvr>
                                            <p:cTn id="147" dur="500" fill="hold"/>
                                            <p:tgtEl>
                                              <p:spTgt spid="208"/>
                                            </p:tgtEl>
                                            <p:attrNameLst>
                                              <p:attrName>ppt_y</p:attrName>
                                            </p:attrNameLst>
                                          </p:cBhvr>
                                          <p:tavLst>
                                            <p:tav tm="0">
                                              <p:val>
                                                <p:fltVal val="0.5"/>
                                              </p:val>
                                            </p:tav>
                                            <p:tav tm="100000">
                                              <p:val>
                                                <p:strVal val="#ppt_y"/>
                                              </p:val>
                                            </p:tav>
                                          </p:tavLst>
                                        </p:anim>
                                      </p:childTnLst>
                                    </p:cTn>
                                  </p:par>
                                  <p:par>
                                    <p:cTn id="148" presetID="23" presetClass="entr" presetSubtype="528" fill="hold" nodeType="withEffect">
                                      <p:stCondLst>
                                        <p:cond delay="600"/>
                                      </p:stCondLst>
                                      <p:childTnLst>
                                        <p:set>
                                          <p:cBhvr>
                                            <p:cTn id="149" dur="1" fill="hold">
                                              <p:stCondLst>
                                                <p:cond delay="0"/>
                                              </p:stCondLst>
                                            </p:cTn>
                                            <p:tgtEl>
                                              <p:spTgt spid="211"/>
                                            </p:tgtEl>
                                            <p:attrNameLst>
                                              <p:attrName>style.visibility</p:attrName>
                                            </p:attrNameLst>
                                          </p:cBhvr>
                                          <p:to>
                                            <p:strVal val="visible"/>
                                          </p:to>
                                        </p:set>
                                        <p:anim calcmode="lin" valueType="num">
                                          <p:cBhvr>
                                            <p:cTn id="150" dur="500" fill="hold"/>
                                            <p:tgtEl>
                                              <p:spTgt spid="211"/>
                                            </p:tgtEl>
                                            <p:attrNameLst>
                                              <p:attrName>ppt_w</p:attrName>
                                            </p:attrNameLst>
                                          </p:cBhvr>
                                          <p:tavLst>
                                            <p:tav tm="0">
                                              <p:val>
                                                <p:fltVal val="0"/>
                                              </p:val>
                                            </p:tav>
                                            <p:tav tm="100000">
                                              <p:val>
                                                <p:strVal val="#ppt_w"/>
                                              </p:val>
                                            </p:tav>
                                          </p:tavLst>
                                        </p:anim>
                                        <p:anim calcmode="lin" valueType="num">
                                          <p:cBhvr>
                                            <p:cTn id="151" dur="500" fill="hold"/>
                                            <p:tgtEl>
                                              <p:spTgt spid="211"/>
                                            </p:tgtEl>
                                            <p:attrNameLst>
                                              <p:attrName>ppt_h</p:attrName>
                                            </p:attrNameLst>
                                          </p:cBhvr>
                                          <p:tavLst>
                                            <p:tav tm="0">
                                              <p:val>
                                                <p:fltVal val="0"/>
                                              </p:val>
                                            </p:tav>
                                            <p:tav tm="100000">
                                              <p:val>
                                                <p:strVal val="#ppt_h"/>
                                              </p:val>
                                            </p:tav>
                                          </p:tavLst>
                                        </p:anim>
                                        <p:anim calcmode="lin" valueType="num">
                                          <p:cBhvr>
                                            <p:cTn id="152" dur="500" fill="hold"/>
                                            <p:tgtEl>
                                              <p:spTgt spid="211"/>
                                            </p:tgtEl>
                                            <p:attrNameLst>
                                              <p:attrName>ppt_x</p:attrName>
                                            </p:attrNameLst>
                                          </p:cBhvr>
                                          <p:tavLst>
                                            <p:tav tm="0">
                                              <p:val>
                                                <p:fltVal val="0.5"/>
                                              </p:val>
                                            </p:tav>
                                            <p:tav tm="100000">
                                              <p:val>
                                                <p:strVal val="#ppt_x"/>
                                              </p:val>
                                            </p:tav>
                                          </p:tavLst>
                                        </p:anim>
                                        <p:anim calcmode="lin" valueType="num">
                                          <p:cBhvr>
                                            <p:cTn id="153" dur="500" fill="hold"/>
                                            <p:tgtEl>
                                              <p:spTgt spid="211"/>
                                            </p:tgtEl>
                                            <p:attrNameLst>
                                              <p:attrName>ppt_y</p:attrName>
                                            </p:attrNameLst>
                                          </p:cBhvr>
                                          <p:tavLst>
                                            <p:tav tm="0">
                                              <p:val>
                                                <p:fltVal val="0.5"/>
                                              </p:val>
                                            </p:tav>
                                            <p:tav tm="100000">
                                              <p:val>
                                                <p:strVal val="#ppt_y"/>
                                              </p:val>
                                            </p:tav>
                                          </p:tavLst>
                                        </p:anim>
                                      </p:childTnLst>
                                    </p:cTn>
                                  </p:par>
                                  <p:par>
                                    <p:cTn id="154" presetID="23" presetClass="entr" presetSubtype="528" fill="hold" nodeType="withEffect">
                                      <p:stCondLst>
                                        <p:cond delay="300"/>
                                      </p:stCondLst>
                                      <p:childTnLst>
                                        <p:set>
                                          <p:cBhvr>
                                            <p:cTn id="155" dur="1" fill="hold">
                                              <p:stCondLst>
                                                <p:cond delay="0"/>
                                              </p:stCondLst>
                                            </p:cTn>
                                            <p:tgtEl>
                                              <p:spTgt spid="214"/>
                                            </p:tgtEl>
                                            <p:attrNameLst>
                                              <p:attrName>style.visibility</p:attrName>
                                            </p:attrNameLst>
                                          </p:cBhvr>
                                          <p:to>
                                            <p:strVal val="visible"/>
                                          </p:to>
                                        </p:set>
                                        <p:anim calcmode="lin" valueType="num">
                                          <p:cBhvr>
                                            <p:cTn id="156" dur="500" fill="hold"/>
                                            <p:tgtEl>
                                              <p:spTgt spid="214"/>
                                            </p:tgtEl>
                                            <p:attrNameLst>
                                              <p:attrName>ppt_w</p:attrName>
                                            </p:attrNameLst>
                                          </p:cBhvr>
                                          <p:tavLst>
                                            <p:tav tm="0">
                                              <p:val>
                                                <p:fltVal val="0"/>
                                              </p:val>
                                            </p:tav>
                                            <p:tav tm="100000">
                                              <p:val>
                                                <p:strVal val="#ppt_w"/>
                                              </p:val>
                                            </p:tav>
                                          </p:tavLst>
                                        </p:anim>
                                        <p:anim calcmode="lin" valueType="num">
                                          <p:cBhvr>
                                            <p:cTn id="157" dur="500" fill="hold"/>
                                            <p:tgtEl>
                                              <p:spTgt spid="214"/>
                                            </p:tgtEl>
                                            <p:attrNameLst>
                                              <p:attrName>ppt_h</p:attrName>
                                            </p:attrNameLst>
                                          </p:cBhvr>
                                          <p:tavLst>
                                            <p:tav tm="0">
                                              <p:val>
                                                <p:fltVal val="0"/>
                                              </p:val>
                                            </p:tav>
                                            <p:tav tm="100000">
                                              <p:val>
                                                <p:strVal val="#ppt_h"/>
                                              </p:val>
                                            </p:tav>
                                          </p:tavLst>
                                        </p:anim>
                                        <p:anim calcmode="lin" valueType="num">
                                          <p:cBhvr>
                                            <p:cTn id="158" dur="500" fill="hold"/>
                                            <p:tgtEl>
                                              <p:spTgt spid="214"/>
                                            </p:tgtEl>
                                            <p:attrNameLst>
                                              <p:attrName>ppt_x</p:attrName>
                                            </p:attrNameLst>
                                          </p:cBhvr>
                                          <p:tavLst>
                                            <p:tav tm="0">
                                              <p:val>
                                                <p:fltVal val="0.5"/>
                                              </p:val>
                                            </p:tav>
                                            <p:tav tm="100000">
                                              <p:val>
                                                <p:strVal val="#ppt_x"/>
                                              </p:val>
                                            </p:tav>
                                          </p:tavLst>
                                        </p:anim>
                                        <p:anim calcmode="lin" valueType="num">
                                          <p:cBhvr>
                                            <p:cTn id="159" dur="500" fill="hold"/>
                                            <p:tgtEl>
                                              <p:spTgt spid="214"/>
                                            </p:tgtEl>
                                            <p:attrNameLst>
                                              <p:attrName>ppt_y</p:attrName>
                                            </p:attrNameLst>
                                          </p:cBhvr>
                                          <p:tavLst>
                                            <p:tav tm="0">
                                              <p:val>
                                                <p:fltVal val="0.5"/>
                                              </p:val>
                                            </p:tav>
                                            <p:tav tm="100000">
                                              <p:val>
                                                <p:strVal val="#ppt_y"/>
                                              </p:val>
                                            </p:tav>
                                          </p:tavLst>
                                        </p:anim>
                                      </p:childTnLst>
                                    </p:cTn>
                                  </p:par>
                                  <p:par>
                                    <p:cTn id="160" presetID="23" presetClass="entr" presetSubtype="528" fill="hold" nodeType="withEffect">
                                      <p:stCondLst>
                                        <p:cond delay="600"/>
                                      </p:stCondLst>
                                      <p:childTnLst>
                                        <p:set>
                                          <p:cBhvr>
                                            <p:cTn id="161" dur="1" fill="hold">
                                              <p:stCondLst>
                                                <p:cond delay="0"/>
                                              </p:stCondLst>
                                            </p:cTn>
                                            <p:tgtEl>
                                              <p:spTgt spid="217"/>
                                            </p:tgtEl>
                                            <p:attrNameLst>
                                              <p:attrName>style.visibility</p:attrName>
                                            </p:attrNameLst>
                                          </p:cBhvr>
                                          <p:to>
                                            <p:strVal val="visible"/>
                                          </p:to>
                                        </p:set>
                                        <p:anim calcmode="lin" valueType="num">
                                          <p:cBhvr>
                                            <p:cTn id="162" dur="500" fill="hold"/>
                                            <p:tgtEl>
                                              <p:spTgt spid="217"/>
                                            </p:tgtEl>
                                            <p:attrNameLst>
                                              <p:attrName>ppt_w</p:attrName>
                                            </p:attrNameLst>
                                          </p:cBhvr>
                                          <p:tavLst>
                                            <p:tav tm="0">
                                              <p:val>
                                                <p:fltVal val="0"/>
                                              </p:val>
                                            </p:tav>
                                            <p:tav tm="100000">
                                              <p:val>
                                                <p:strVal val="#ppt_w"/>
                                              </p:val>
                                            </p:tav>
                                          </p:tavLst>
                                        </p:anim>
                                        <p:anim calcmode="lin" valueType="num">
                                          <p:cBhvr>
                                            <p:cTn id="163" dur="500" fill="hold"/>
                                            <p:tgtEl>
                                              <p:spTgt spid="217"/>
                                            </p:tgtEl>
                                            <p:attrNameLst>
                                              <p:attrName>ppt_h</p:attrName>
                                            </p:attrNameLst>
                                          </p:cBhvr>
                                          <p:tavLst>
                                            <p:tav tm="0">
                                              <p:val>
                                                <p:fltVal val="0"/>
                                              </p:val>
                                            </p:tav>
                                            <p:tav tm="100000">
                                              <p:val>
                                                <p:strVal val="#ppt_h"/>
                                              </p:val>
                                            </p:tav>
                                          </p:tavLst>
                                        </p:anim>
                                        <p:anim calcmode="lin" valueType="num">
                                          <p:cBhvr>
                                            <p:cTn id="164" dur="500" fill="hold"/>
                                            <p:tgtEl>
                                              <p:spTgt spid="217"/>
                                            </p:tgtEl>
                                            <p:attrNameLst>
                                              <p:attrName>ppt_x</p:attrName>
                                            </p:attrNameLst>
                                          </p:cBhvr>
                                          <p:tavLst>
                                            <p:tav tm="0">
                                              <p:val>
                                                <p:fltVal val="0.5"/>
                                              </p:val>
                                            </p:tav>
                                            <p:tav tm="100000">
                                              <p:val>
                                                <p:strVal val="#ppt_x"/>
                                              </p:val>
                                            </p:tav>
                                          </p:tavLst>
                                        </p:anim>
                                        <p:anim calcmode="lin" valueType="num">
                                          <p:cBhvr>
                                            <p:cTn id="165" dur="500" fill="hold"/>
                                            <p:tgtEl>
                                              <p:spTgt spid="217"/>
                                            </p:tgtEl>
                                            <p:attrNameLst>
                                              <p:attrName>ppt_y</p:attrName>
                                            </p:attrNameLst>
                                          </p:cBhvr>
                                          <p:tavLst>
                                            <p:tav tm="0">
                                              <p:val>
                                                <p:fltVal val="0.5"/>
                                              </p:val>
                                            </p:tav>
                                            <p:tav tm="100000">
                                              <p:val>
                                                <p:strVal val="#ppt_y"/>
                                              </p:val>
                                            </p:tav>
                                          </p:tavLst>
                                        </p:anim>
                                      </p:childTnLst>
                                    </p:cTn>
                                  </p:par>
                                  <p:par>
                                    <p:cTn id="166" presetID="23" presetClass="entr" presetSubtype="528" fill="hold" nodeType="withEffect">
                                      <p:stCondLst>
                                        <p:cond delay="600"/>
                                      </p:stCondLst>
                                      <p:childTnLst>
                                        <p:set>
                                          <p:cBhvr>
                                            <p:cTn id="167" dur="1" fill="hold">
                                              <p:stCondLst>
                                                <p:cond delay="0"/>
                                              </p:stCondLst>
                                            </p:cTn>
                                            <p:tgtEl>
                                              <p:spTgt spid="220"/>
                                            </p:tgtEl>
                                            <p:attrNameLst>
                                              <p:attrName>style.visibility</p:attrName>
                                            </p:attrNameLst>
                                          </p:cBhvr>
                                          <p:to>
                                            <p:strVal val="visible"/>
                                          </p:to>
                                        </p:set>
                                        <p:anim calcmode="lin" valueType="num">
                                          <p:cBhvr>
                                            <p:cTn id="168" dur="500" fill="hold"/>
                                            <p:tgtEl>
                                              <p:spTgt spid="220"/>
                                            </p:tgtEl>
                                            <p:attrNameLst>
                                              <p:attrName>ppt_w</p:attrName>
                                            </p:attrNameLst>
                                          </p:cBhvr>
                                          <p:tavLst>
                                            <p:tav tm="0">
                                              <p:val>
                                                <p:fltVal val="0"/>
                                              </p:val>
                                            </p:tav>
                                            <p:tav tm="100000">
                                              <p:val>
                                                <p:strVal val="#ppt_w"/>
                                              </p:val>
                                            </p:tav>
                                          </p:tavLst>
                                        </p:anim>
                                        <p:anim calcmode="lin" valueType="num">
                                          <p:cBhvr>
                                            <p:cTn id="169" dur="500" fill="hold"/>
                                            <p:tgtEl>
                                              <p:spTgt spid="220"/>
                                            </p:tgtEl>
                                            <p:attrNameLst>
                                              <p:attrName>ppt_h</p:attrName>
                                            </p:attrNameLst>
                                          </p:cBhvr>
                                          <p:tavLst>
                                            <p:tav tm="0">
                                              <p:val>
                                                <p:fltVal val="0"/>
                                              </p:val>
                                            </p:tav>
                                            <p:tav tm="100000">
                                              <p:val>
                                                <p:strVal val="#ppt_h"/>
                                              </p:val>
                                            </p:tav>
                                          </p:tavLst>
                                        </p:anim>
                                        <p:anim calcmode="lin" valueType="num">
                                          <p:cBhvr>
                                            <p:cTn id="170" dur="500" fill="hold"/>
                                            <p:tgtEl>
                                              <p:spTgt spid="220"/>
                                            </p:tgtEl>
                                            <p:attrNameLst>
                                              <p:attrName>ppt_x</p:attrName>
                                            </p:attrNameLst>
                                          </p:cBhvr>
                                          <p:tavLst>
                                            <p:tav tm="0">
                                              <p:val>
                                                <p:fltVal val="0.5"/>
                                              </p:val>
                                            </p:tav>
                                            <p:tav tm="100000">
                                              <p:val>
                                                <p:strVal val="#ppt_x"/>
                                              </p:val>
                                            </p:tav>
                                          </p:tavLst>
                                        </p:anim>
                                        <p:anim calcmode="lin" valueType="num">
                                          <p:cBhvr>
                                            <p:cTn id="171" dur="500" fill="hold"/>
                                            <p:tgtEl>
                                              <p:spTgt spid="220"/>
                                            </p:tgtEl>
                                            <p:attrNameLst>
                                              <p:attrName>ppt_y</p:attrName>
                                            </p:attrNameLst>
                                          </p:cBhvr>
                                          <p:tavLst>
                                            <p:tav tm="0">
                                              <p:val>
                                                <p:fltVal val="0.5"/>
                                              </p:val>
                                            </p:tav>
                                            <p:tav tm="100000">
                                              <p:val>
                                                <p:strVal val="#ppt_y"/>
                                              </p:val>
                                            </p:tav>
                                          </p:tavLst>
                                        </p:anim>
                                      </p:childTnLst>
                                    </p:cTn>
                                  </p:par>
                                  <p:par>
                                    <p:cTn id="172" presetID="26" presetClass="emph" presetSubtype="0" repeatCount="3000" fill="hold" nodeType="withEffect">
                                      <p:stCondLst>
                                        <p:cond delay="600"/>
                                      </p:stCondLst>
                                      <p:childTnLst>
                                        <p:animEffect transition="out" filter="fade">
                                          <p:cBhvr>
                                            <p:cTn id="173" dur="500" tmFilter="0, 0; .2, .5; .8, .5; 1, 0"/>
                                            <p:tgtEl>
                                              <p:spTgt spid="184"/>
                                            </p:tgtEl>
                                          </p:cBhvr>
                                        </p:animEffect>
                                        <p:animScale>
                                          <p:cBhvr>
                                            <p:cTn id="174" dur="250" autoRev="1" fill="hold"/>
                                            <p:tgtEl>
                                              <p:spTgt spid="184"/>
                                            </p:tgtEl>
                                          </p:cBhvr>
                                          <p:by x="105000" y="105000"/>
                                        </p:animScale>
                                      </p:childTnLst>
                                    </p:cTn>
                                  </p:par>
                                  <p:par>
                                    <p:cTn id="175" presetID="26" presetClass="emph" presetSubtype="0" repeatCount="3000" fill="hold" nodeType="withEffect">
                                      <p:stCondLst>
                                        <p:cond delay="710"/>
                                      </p:stCondLst>
                                      <p:childTnLst>
                                        <p:animEffect transition="out" filter="fade">
                                          <p:cBhvr>
                                            <p:cTn id="176" dur="500" tmFilter="0, 0; .2, .5; .8, .5; 1, 0"/>
                                            <p:tgtEl>
                                              <p:spTgt spid="205"/>
                                            </p:tgtEl>
                                          </p:cBhvr>
                                        </p:animEffect>
                                        <p:animScale>
                                          <p:cBhvr>
                                            <p:cTn id="177" dur="250" autoRev="1" fill="hold"/>
                                            <p:tgtEl>
                                              <p:spTgt spid="205"/>
                                            </p:tgtEl>
                                          </p:cBhvr>
                                          <p:by x="105000" y="105000"/>
                                        </p:animScale>
                                      </p:childTnLst>
                                    </p:cTn>
                                  </p:par>
                                  <p:par>
                                    <p:cTn id="178" presetID="26" presetClass="emph" presetSubtype="0" repeatCount="3000" fill="hold" nodeType="withEffect">
                                      <p:stCondLst>
                                        <p:cond delay="410"/>
                                      </p:stCondLst>
                                      <p:childTnLst>
                                        <p:animEffect transition="out" filter="fade">
                                          <p:cBhvr>
                                            <p:cTn id="179" dur="500" tmFilter="0, 0; .2, .5; .8, .5; 1, 0"/>
                                            <p:tgtEl>
                                              <p:spTgt spid="211"/>
                                            </p:tgtEl>
                                          </p:cBhvr>
                                        </p:animEffect>
                                        <p:animScale>
                                          <p:cBhvr>
                                            <p:cTn id="180" dur="250" autoRev="1" fill="hold"/>
                                            <p:tgtEl>
                                              <p:spTgt spid="211"/>
                                            </p:tgtEl>
                                          </p:cBhvr>
                                          <p:by x="105000" y="105000"/>
                                        </p:animScale>
                                      </p:childTnLst>
                                    </p:cTn>
                                  </p:par>
                                  <p:par>
                                    <p:cTn id="181" presetID="26" presetClass="emph" presetSubtype="0" repeatCount="3000" fill="hold" nodeType="withEffect">
                                      <p:stCondLst>
                                        <p:cond delay="810"/>
                                      </p:stCondLst>
                                      <p:childTnLst>
                                        <p:animEffect transition="out" filter="fade">
                                          <p:cBhvr>
                                            <p:cTn id="182" dur="500" tmFilter="0, 0; .2, .5; .8, .5; 1, 0"/>
                                            <p:tgtEl>
                                              <p:spTgt spid="214"/>
                                            </p:tgtEl>
                                          </p:cBhvr>
                                        </p:animEffect>
                                        <p:animScale>
                                          <p:cBhvr>
                                            <p:cTn id="183" dur="250" autoRev="1" fill="hold"/>
                                            <p:tgtEl>
                                              <p:spTgt spid="214"/>
                                            </p:tgtEl>
                                          </p:cBhvr>
                                          <p:by x="105000" y="105000"/>
                                        </p:animScale>
                                      </p:childTnLst>
                                    </p:cTn>
                                  </p:par>
                                </p:childTnLst>
                              </p:cTn>
                            </p:par>
                            <p:par>
                              <p:cTn id="184" fill="hold">
                                <p:stCondLst>
                                  <p:cond delay="9810"/>
                                </p:stCondLst>
                                <p:childTnLst>
                                  <p:par>
                                    <p:cTn id="185" presetID="10" presetClass="entr" presetSubtype="0" fill="hold" grpId="0" nodeType="afterEffect">
                                      <p:stCondLst>
                                        <p:cond delay="0"/>
                                      </p:stCondLst>
                                      <p:childTnLst>
                                        <p:set>
                                          <p:cBhvr>
                                            <p:cTn id="186" dur="1" fill="hold">
                                              <p:stCondLst>
                                                <p:cond delay="0"/>
                                              </p:stCondLst>
                                            </p:cTn>
                                            <p:tgtEl>
                                              <p:spTgt spid="84"/>
                                            </p:tgtEl>
                                            <p:attrNameLst>
                                              <p:attrName>style.visibility</p:attrName>
                                            </p:attrNameLst>
                                          </p:cBhvr>
                                          <p:to>
                                            <p:strVal val="visible"/>
                                          </p:to>
                                        </p:set>
                                        <p:animEffect transition="in" filter="fade">
                                          <p:cBhvr>
                                            <p:cTn id="18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4" grpId="0"/>
          <p:bldP spid="75" grpId="0"/>
          <p:bldP spid="76" grpId="0"/>
          <p:bldP spid="127" grpId="0"/>
          <p:bldP spid="223" grpId="0" animBg="1"/>
          <p:bldP spid="21" grpId="0"/>
          <p:bldP spid="22" grpId="0"/>
          <p:bldP spid="8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79"/>
          <p:cNvSpPr/>
          <p:nvPr/>
        </p:nvSpPr>
        <p:spPr>
          <a:xfrm>
            <a:off x="0" y="1797235"/>
            <a:ext cx="12190413" cy="27164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74" name="Picture 10"/>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33513" y="1355747"/>
            <a:ext cx="6170613" cy="372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5951190" y="2377261"/>
            <a:ext cx="4345094" cy="692493"/>
          </a:xfrm>
          <a:prstGeom prst="rect">
            <a:avLst/>
          </a:prstGeom>
          <a:noFill/>
        </p:spPr>
        <p:txBody>
          <a:bodyPr wrap="none" lIns="121917" tIns="60958" rIns="121917" bIns="60958" rtlCol="0">
            <a:spAutoFit/>
          </a:bodyPr>
          <a:lstStyle/>
          <a:p>
            <a:pPr marL="0" lvl="1"/>
            <a:r>
              <a:rPr lang="zh-CN" altLang="en-US" sz="1900" b="1" dirty="0">
                <a:solidFill>
                  <a:schemeClr val="bg1"/>
                </a:solidFill>
                <a:latin typeface="微软雅黑" pitchFamily="34" charset="-122"/>
                <a:ea typeface="微软雅黑" pitchFamily="34" charset="-122"/>
              </a:rPr>
              <a:t> </a:t>
            </a:r>
            <a:r>
              <a:rPr lang="zh-CN" altLang="en-US" sz="3700" b="1" dirty="0">
                <a:solidFill>
                  <a:schemeClr val="bg1"/>
                </a:solidFill>
                <a:latin typeface="微软雅黑" pitchFamily="34" charset="-122"/>
                <a:ea typeface="微软雅黑" pitchFamily="34" charset="-122"/>
              </a:rPr>
              <a:t>第</a:t>
            </a:r>
            <a:r>
              <a:rPr lang="zh-CN" altLang="en-US" sz="3700" b="1" dirty="0" smtClean="0">
                <a:solidFill>
                  <a:schemeClr val="bg1"/>
                </a:solidFill>
                <a:latin typeface="微软雅黑" pitchFamily="34" charset="-122"/>
                <a:ea typeface="微软雅黑" pitchFamily="34" charset="-122"/>
              </a:rPr>
              <a:t>一部分</a:t>
            </a:r>
            <a:r>
              <a:rPr lang="en-US" altLang="zh-CN" sz="3700" b="1" dirty="0">
                <a:solidFill>
                  <a:schemeClr val="bg1"/>
                </a:solidFill>
                <a:latin typeface="微软雅黑" pitchFamily="34" charset="-122"/>
                <a:ea typeface="微软雅黑" pitchFamily="34" charset="-122"/>
              </a:rPr>
              <a:t> </a:t>
            </a:r>
            <a:r>
              <a:rPr lang="en-US" altLang="zh-CN" sz="3700" b="1" dirty="0" smtClean="0">
                <a:solidFill>
                  <a:schemeClr val="bg1"/>
                </a:solidFill>
                <a:latin typeface="微软雅黑" pitchFamily="34" charset="-122"/>
                <a:ea typeface="微软雅黑" pitchFamily="34" charset="-122"/>
              </a:rPr>
              <a:t> </a:t>
            </a:r>
            <a:r>
              <a:rPr lang="zh-CN" altLang="en-US" sz="3600" b="1" dirty="0" smtClean="0">
                <a:solidFill>
                  <a:schemeClr val="bg1"/>
                </a:solidFill>
                <a:latin typeface="微软雅黑" pitchFamily="34" charset="-122"/>
                <a:ea typeface="微软雅黑" pitchFamily="34" charset="-122"/>
              </a:rPr>
              <a:t>培训</a:t>
            </a:r>
            <a:r>
              <a:rPr lang="zh-CN" altLang="en-US" sz="3600" b="1" dirty="0">
                <a:solidFill>
                  <a:schemeClr val="bg1"/>
                </a:solidFill>
                <a:latin typeface="微软雅黑" pitchFamily="34" charset="-122"/>
                <a:ea typeface="微软雅黑" pitchFamily="34" charset="-122"/>
              </a:rPr>
              <a:t>概述</a:t>
            </a:r>
          </a:p>
        </p:txBody>
      </p:sp>
      <p:sp>
        <p:nvSpPr>
          <p:cNvPr id="14" name="TextBox 13"/>
          <p:cNvSpPr txBox="1"/>
          <p:nvPr/>
        </p:nvSpPr>
        <p:spPr>
          <a:xfrm>
            <a:off x="2706989" y="5909735"/>
            <a:ext cx="1203638" cy="328371"/>
          </a:xfrm>
          <a:prstGeom prst="rect">
            <a:avLst/>
          </a:prstGeom>
          <a:noFill/>
        </p:spPr>
        <p:txBody>
          <a:bodyPr wrap="square" lIns="0" tIns="0" rIns="0" bIns="0" rtlCol="0">
            <a:spAutoFit/>
          </a:bodyPr>
          <a:lstStyle/>
          <a:p>
            <a:r>
              <a:rPr lang="en-US" altLang="zh-CN" sz="2100" dirty="0">
                <a:latin typeface="微软雅黑" pitchFamily="34" charset="-122"/>
                <a:ea typeface="微软雅黑" pitchFamily="34" charset="-122"/>
              </a:rPr>
              <a:t>PART 01</a:t>
            </a:r>
            <a:endParaRPr lang="zh-CN" altLang="en-US" sz="2100" dirty="0">
              <a:latin typeface="微软雅黑" pitchFamily="34" charset="-122"/>
              <a:ea typeface="微软雅黑" pitchFamily="34" charset="-122"/>
            </a:endParaRPr>
          </a:p>
        </p:txBody>
      </p:sp>
      <p:grpSp>
        <p:nvGrpSpPr>
          <p:cNvPr id="34" name="组合 33"/>
          <p:cNvGrpSpPr/>
          <p:nvPr/>
        </p:nvGrpSpPr>
        <p:grpSpPr>
          <a:xfrm>
            <a:off x="2213301" y="-1197194"/>
            <a:ext cx="1572170" cy="1572739"/>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37" name="组合 36"/>
          <p:cNvGrpSpPr/>
          <p:nvPr/>
        </p:nvGrpSpPr>
        <p:grpSpPr>
          <a:xfrm>
            <a:off x="-208884" y="-378556"/>
            <a:ext cx="840197" cy="840501"/>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0" name="组合 39"/>
          <p:cNvGrpSpPr/>
          <p:nvPr/>
        </p:nvGrpSpPr>
        <p:grpSpPr>
          <a:xfrm>
            <a:off x="785184" y="-502500"/>
            <a:ext cx="1187204" cy="118763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3" name="组合 42"/>
          <p:cNvGrpSpPr/>
          <p:nvPr/>
        </p:nvGrpSpPr>
        <p:grpSpPr>
          <a:xfrm>
            <a:off x="3814773" y="-223358"/>
            <a:ext cx="914281" cy="914612"/>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46" name="组合 45"/>
          <p:cNvGrpSpPr/>
          <p:nvPr/>
        </p:nvGrpSpPr>
        <p:grpSpPr>
          <a:xfrm>
            <a:off x="7537036" y="6397488"/>
            <a:ext cx="785040" cy="78532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9" name="组合 48"/>
          <p:cNvGrpSpPr/>
          <p:nvPr/>
        </p:nvGrpSpPr>
        <p:grpSpPr>
          <a:xfrm>
            <a:off x="11798643" y="5716482"/>
            <a:ext cx="336611" cy="33673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2" name="组合 51"/>
          <p:cNvGrpSpPr/>
          <p:nvPr/>
        </p:nvGrpSpPr>
        <p:grpSpPr>
          <a:xfrm>
            <a:off x="10756926" y="5446018"/>
            <a:ext cx="705342" cy="70559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5" name="组合 54"/>
          <p:cNvGrpSpPr/>
          <p:nvPr/>
        </p:nvGrpSpPr>
        <p:grpSpPr>
          <a:xfrm>
            <a:off x="4985882" y="-1220177"/>
            <a:ext cx="1572170" cy="1572739"/>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58" name="组合 57"/>
          <p:cNvGrpSpPr/>
          <p:nvPr/>
        </p:nvGrpSpPr>
        <p:grpSpPr>
          <a:xfrm>
            <a:off x="4926033" y="393745"/>
            <a:ext cx="297401" cy="297509"/>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1" name="组合 60"/>
          <p:cNvGrpSpPr/>
          <p:nvPr/>
        </p:nvGrpSpPr>
        <p:grpSpPr>
          <a:xfrm>
            <a:off x="9106035" y="5951592"/>
            <a:ext cx="1572170" cy="1572739"/>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4" name="组合 63"/>
          <p:cNvGrpSpPr/>
          <p:nvPr/>
        </p:nvGrpSpPr>
        <p:grpSpPr>
          <a:xfrm>
            <a:off x="8215405" y="5818896"/>
            <a:ext cx="693499" cy="69375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7" name="组合 66"/>
          <p:cNvGrpSpPr/>
          <p:nvPr/>
        </p:nvGrpSpPr>
        <p:grpSpPr>
          <a:xfrm>
            <a:off x="6903193" y="6239146"/>
            <a:ext cx="422448" cy="422600"/>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70" name="组合 69"/>
          <p:cNvGrpSpPr/>
          <p:nvPr/>
        </p:nvGrpSpPr>
        <p:grpSpPr>
          <a:xfrm>
            <a:off x="6671270" y="5994679"/>
            <a:ext cx="211223" cy="21130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sp>
        <p:nvSpPr>
          <p:cNvPr id="78" name="Rectangle 20"/>
          <p:cNvSpPr>
            <a:spLocks noChangeArrowheads="1"/>
          </p:cNvSpPr>
          <p:nvPr/>
        </p:nvSpPr>
        <p:spPr bwMode="auto">
          <a:xfrm>
            <a:off x="1171713" y="5089547"/>
            <a:ext cx="4418013" cy="685800"/>
          </a:xfrm>
          <a:prstGeom prst="rect">
            <a:avLst/>
          </a:prstGeom>
          <a:solidFill>
            <a:srgbClr val="006C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en-US">
              <a:solidFill>
                <a:srgbClr val="006CB8"/>
              </a:solidFill>
            </a:endParaRPr>
          </a:p>
        </p:txBody>
      </p:sp>
      <p:sp>
        <p:nvSpPr>
          <p:cNvPr id="79" name="文本框 13"/>
          <p:cNvSpPr txBox="1">
            <a:spLocks noChangeArrowheads="1"/>
          </p:cNvSpPr>
          <p:nvPr/>
        </p:nvSpPr>
        <p:spPr bwMode="auto">
          <a:xfrm>
            <a:off x="1476513" y="5046004"/>
            <a:ext cx="3808413" cy="769441"/>
          </a:xfrm>
          <a:prstGeom prst="rect">
            <a:avLst/>
          </a:prstGeom>
          <a:noFill/>
          <a:ln>
            <a:noFill/>
          </a:ln>
          <a:extLst>
            <a:ext uri="{909E8E84-426E-40DD-AFC4-6F175D3DCCD1}">
              <a14:hiddenFill xmlns:a14="http://schemas.microsoft.com/office/drawing/2010/main" xmlns="">
                <a:solidFill>
                  <a:srgbClr val="006CB8"/>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fontAlgn="auto">
              <a:spcBef>
                <a:spcPts val="0"/>
              </a:spcBef>
              <a:spcAft>
                <a:spcPts val="0"/>
              </a:spcAft>
              <a:defRPr/>
            </a:pPr>
            <a:r>
              <a:rPr lang="zh-CN" altLang="en-US" sz="4400" b="1" dirty="0">
                <a:solidFill>
                  <a:schemeClr val="bg1"/>
                </a:solidFill>
                <a:latin typeface="微软雅黑" pitchFamily="34" charset="-122"/>
                <a:ea typeface="微软雅黑" pitchFamily="34" charset="-122"/>
              </a:rPr>
              <a:t>培训概述</a:t>
            </a:r>
          </a:p>
        </p:txBody>
      </p:sp>
      <p:grpSp>
        <p:nvGrpSpPr>
          <p:cNvPr id="15" name="组合 14"/>
          <p:cNvGrpSpPr/>
          <p:nvPr/>
        </p:nvGrpSpPr>
        <p:grpSpPr>
          <a:xfrm>
            <a:off x="10233354" y="1114206"/>
            <a:ext cx="1596026" cy="1596603"/>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pic>
        <p:nvPicPr>
          <p:cNvPr id="81" name="Picture 2"/>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1247473" y="1797235"/>
            <a:ext cx="4279227" cy="2716422"/>
          </a:xfrm>
          <a:prstGeom prst="rect">
            <a:avLst/>
          </a:prstGeom>
          <a:blipFill>
            <a:blip r:embed="rId5"/>
            <a:stretch>
              <a:fillRect l="-5000" r="-5000"/>
            </a:stretch>
          </a:blipFill>
          <a:extLst/>
        </p:spPr>
      </p:pic>
      <p:sp>
        <p:nvSpPr>
          <p:cNvPr id="75" name="TextBox 74"/>
          <p:cNvSpPr txBox="1"/>
          <p:nvPr/>
        </p:nvSpPr>
        <p:spPr>
          <a:xfrm>
            <a:off x="8873467"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73" name="矩形 72"/>
          <p:cNvSpPr/>
          <p:nvPr/>
        </p:nvSpPr>
        <p:spPr>
          <a:xfrm>
            <a:off x="6095206" y="32857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b="0" kern="0" dirty="0">
                <a:solidFill>
                  <a:schemeClr val="bg1"/>
                </a:solidFill>
                <a:latin typeface="微软雅黑" pitchFamily="34" charset="-122"/>
                <a:ea typeface="微软雅黑" pitchFamily="34" charset="-122"/>
              </a:rPr>
              <a:t>什么是培训</a:t>
            </a:r>
          </a:p>
        </p:txBody>
      </p:sp>
      <p:sp>
        <p:nvSpPr>
          <p:cNvPr id="76" name="矩形 75"/>
          <p:cNvSpPr/>
          <p:nvPr/>
        </p:nvSpPr>
        <p:spPr>
          <a:xfrm>
            <a:off x="6095206" y="37175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b="0" kern="0" dirty="0">
                <a:solidFill>
                  <a:schemeClr val="bg1"/>
                </a:solidFill>
                <a:latin typeface="微软雅黑" pitchFamily="34" charset="-122"/>
                <a:ea typeface="微软雅黑" pitchFamily="34" charset="-122"/>
              </a:rPr>
              <a:t>为什么要培训</a:t>
            </a:r>
          </a:p>
        </p:txBody>
      </p:sp>
      <p:sp>
        <p:nvSpPr>
          <p:cNvPr id="77" name="矩形 76"/>
          <p:cNvSpPr/>
          <p:nvPr/>
        </p:nvSpPr>
        <p:spPr>
          <a:xfrm>
            <a:off x="8255165" y="32857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b="0" kern="0" dirty="0">
                <a:solidFill>
                  <a:schemeClr val="bg1"/>
                </a:solidFill>
                <a:latin typeface="微软雅黑" pitchFamily="34" charset="-122"/>
                <a:ea typeface="微软雅黑" pitchFamily="34" charset="-122"/>
              </a:rPr>
              <a:t>对培训的认识误区</a:t>
            </a:r>
          </a:p>
        </p:txBody>
      </p:sp>
      <p:sp>
        <p:nvSpPr>
          <p:cNvPr id="82" name="矩形 81"/>
          <p:cNvSpPr/>
          <p:nvPr/>
        </p:nvSpPr>
        <p:spPr>
          <a:xfrm>
            <a:off x="8255165" y="37175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b="0" kern="0" dirty="0">
                <a:solidFill>
                  <a:schemeClr val="bg1"/>
                </a:solidFill>
                <a:latin typeface="微软雅黑" pitchFamily="34" charset="-122"/>
                <a:ea typeface="微软雅黑" pitchFamily="34" charset="-122"/>
              </a:rPr>
              <a:t>培训的实施原则</a:t>
            </a:r>
          </a:p>
        </p:txBody>
      </p:sp>
    </p:spTree>
    <p:extLst>
      <p:ext uri="{BB962C8B-B14F-4D97-AF65-F5344CB8AC3E}">
        <p14:creationId xmlns:p14="http://schemas.microsoft.com/office/powerpoint/2010/main" xmlns="" val="342209766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14:presetBounceEnd="55000">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55000">
                                          <p:cBhvr additive="base">
                                            <p:cTn id="22"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15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65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15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childTnLst>
                              </p:cTn>
                            </p:par>
                            <p:par>
                              <p:cTn id="69" fill="hold">
                                <p:stCondLst>
                                  <p:cond delay="6750"/>
                                </p:stCondLst>
                                <p:childTnLst>
                                  <p:par>
                                    <p:cTn id="70" presetID="23" presetClass="entr" presetSubtype="528"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 calcmode="lin" valueType="num">
                                          <p:cBhvr>
                                            <p:cTn id="74" dur="500" fill="hold"/>
                                            <p:tgtEl>
                                              <p:spTgt spid="34"/>
                                            </p:tgtEl>
                                            <p:attrNameLst>
                                              <p:attrName>ppt_x</p:attrName>
                                            </p:attrNameLst>
                                          </p:cBhvr>
                                          <p:tavLst>
                                            <p:tav tm="0">
                                              <p:val>
                                                <p:fltVal val="0.5"/>
                                              </p:val>
                                            </p:tav>
                                            <p:tav tm="100000">
                                              <p:val>
                                                <p:strVal val="#ppt_x"/>
                                              </p:val>
                                            </p:tav>
                                          </p:tavLst>
                                        </p:anim>
                                        <p:anim calcmode="lin" valueType="num">
                                          <p:cBhvr>
                                            <p:cTn id="75" dur="500" fill="hold"/>
                                            <p:tgtEl>
                                              <p:spTgt spid="34"/>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 calcmode="lin" valueType="num">
                                          <p:cBhvr>
                                            <p:cTn id="86" dur="500" fill="hold"/>
                                            <p:tgtEl>
                                              <p:spTgt spid="40"/>
                                            </p:tgtEl>
                                            <p:attrNameLst>
                                              <p:attrName>ppt_x</p:attrName>
                                            </p:attrNameLst>
                                          </p:cBhvr>
                                          <p:tavLst>
                                            <p:tav tm="0">
                                              <p:val>
                                                <p:fltVal val="0.5"/>
                                              </p:val>
                                            </p:tav>
                                            <p:tav tm="100000">
                                              <p:val>
                                                <p:strVal val="#ppt_x"/>
                                              </p:val>
                                            </p:tav>
                                          </p:tavLst>
                                        </p:anim>
                                        <p:anim calcmode="lin" valueType="num">
                                          <p:cBhvr>
                                            <p:cTn id="87" dur="500" fill="hold"/>
                                            <p:tgtEl>
                                              <p:spTgt spid="40"/>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 calcmode="lin" valueType="num">
                                          <p:cBhvr>
                                            <p:cTn id="92" dur="500" fill="hold"/>
                                            <p:tgtEl>
                                              <p:spTgt spid="43"/>
                                            </p:tgtEl>
                                            <p:attrNameLst>
                                              <p:attrName>ppt_x</p:attrName>
                                            </p:attrNameLst>
                                          </p:cBhvr>
                                          <p:tavLst>
                                            <p:tav tm="0">
                                              <p:val>
                                                <p:fltVal val="0.5"/>
                                              </p:val>
                                            </p:tav>
                                            <p:tav tm="100000">
                                              <p:val>
                                                <p:strVal val="#ppt_x"/>
                                              </p:val>
                                            </p:tav>
                                          </p:tavLst>
                                        </p:anim>
                                        <p:anim calcmode="lin" valueType="num">
                                          <p:cBhvr>
                                            <p:cTn id="93" dur="500" fill="hold"/>
                                            <p:tgtEl>
                                              <p:spTgt spid="43"/>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1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 calcmode="lin" valueType="num">
                                          <p:cBhvr>
                                            <p:cTn id="98" dur="500" fill="hold"/>
                                            <p:tgtEl>
                                              <p:spTgt spid="46"/>
                                            </p:tgtEl>
                                            <p:attrNameLst>
                                              <p:attrName>ppt_x</p:attrName>
                                            </p:attrNameLst>
                                          </p:cBhvr>
                                          <p:tavLst>
                                            <p:tav tm="0">
                                              <p:val>
                                                <p:fltVal val="0.5"/>
                                              </p:val>
                                            </p:tav>
                                            <p:tav tm="100000">
                                              <p:val>
                                                <p:strVal val="#ppt_x"/>
                                              </p:val>
                                            </p:tav>
                                          </p:tavLst>
                                        </p:anim>
                                        <p:anim calcmode="lin" valueType="num">
                                          <p:cBhvr>
                                            <p:cTn id="99" dur="500" fill="hold"/>
                                            <p:tgtEl>
                                              <p:spTgt spid="46"/>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500" fill="hold"/>
                                            <p:tgtEl>
                                              <p:spTgt spid="49"/>
                                            </p:tgtEl>
                                            <p:attrNameLst>
                                              <p:attrName>ppt_w</p:attrName>
                                            </p:attrNameLst>
                                          </p:cBhvr>
                                          <p:tavLst>
                                            <p:tav tm="0">
                                              <p:val>
                                                <p:fltVal val="0"/>
                                              </p:val>
                                            </p:tav>
                                            <p:tav tm="100000">
                                              <p:val>
                                                <p:strVal val="#ppt_w"/>
                                              </p:val>
                                            </p:tav>
                                          </p:tavLst>
                                        </p:anim>
                                        <p:anim calcmode="lin" valueType="num">
                                          <p:cBhvr>
                                            <p:cTn id="103" dur="500" fill="hold"/>
                                            <p:tgtEl>
                                              <p:spTgt spid="49"/>
                                            </p:tgtEl>
                                            <p:attrNameLst>
                                              <p:attrName>ppt_h</p:attrName>
                                            </p:attrNameLst>
                                          </p:cBhvr>
                                          <p:tavLst>
                                            <p:tav tm="0">
                                              <p:val>
                                                <p:fltVal val="0"/>
                                              </p:val>
                                            </p:tav>
                                            <p:tav tm="100000">
                                              <p:val>
                                                <p:strVal val="#ppt_h"/>
                                              </p:val>
                                            </p:tav>
                                          </p:tavLst>
                                        </p:anim>
                                        <p:anim calcmode="lin" valueType="num">
                                          <p:cBhvr>
                                            <p:cTn id="104" dur="500" fill="hold"/>
                                            <p:tgtEl>
                                              <p:spTgt spid="49"/>
                                            </p:tgtEl>
                                            <p:attrNameLst>
                                              <p:attrName>ppt_x</p:attrName>
                                            </p:attrNameLst>
                                          </p:cBhvr>
                                          <p:tavLst>
                                            <p:tav tm="0">
                                              <p:val>
                                                <p:fltVal val="0.5"/>
                                              </p:val>
                                            </p:tav>
                                            <p:tav tm="100000">
                                              <p:val>
                                                <p:strVal val="#ppt_x"/>
                                              </p:val>
                                            </p:tav>
                                          </p:tavLst>
                                        </p:anim>
                                        <p:anim calcmode="lin" valueType="num">
                                          <p:cBhvr>
                                            <p:cTn id="105" dur="500" fill="hold"/>
                                            <p:tgtEl>
                                              <p:spTgt spid="49"/>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300"/>
                                      </p:stCondLst>
                                      <p:childTnLst>
                                        <p:set>
                                          <p:cBhvr>
                                            <p:cTn id="107" dur="1" fill="hold">
                                              <p:stCondLst>
                                                <p:cond delay="0"/>
                                              </p:stCondLst>
                                            </p:cTn>
                                            <p:tgtEl>
                                              <p:spTgt spid="52"/>
                                            </p:tgtEl>
                                            <p:attrNameLst>
                                              <p:attrName>style.visibility</p:attrName>
                                            </p:attrNameLst>
                                          </p:cBhvr>
                                          <p:to>
                                            <p:strVal val="visible"/>
                                          </p:to>
                                        </p:set>
                                        <p:anim calcmode="lin" valueType="num">
                                          <p:cBhvr>
                                            <p:cTn id="108" dur="500" fill="hold"/>
                                            <p:tgtEl>
                                              <p:spTgt spid="52"/>
                                            </p:tgtEl>
                                            <p:attrNameLst>
                                              <p:attrName>ppt_w</p:attrName>
                                            </p:attrNameLst>
                                          </p:cBhvr>
                                          <p:tavLst>
                                            <p:tav tm="0">
                                              <p:val>
                                                <p:fltVal val="0"/>
                                              </p:val>
                                            </p:tav>
                                            <p:tav tm="100000">
                                              <p:val>
                                                <p:strVal val="#ppt_w"/>
                                              </p:val>
                                            </p:tav>
                                          </p:tavLst>
                                        </p:anim>
                                        <p:anim calcmode="lin" valueType="num">
                                          <p:cBhvr>
                                            <p:cTn id="109" dur="500" fill="hold"/>
                                            <p:tgtEl>
                                              <p:spTgt spid="52"/>
                                            </p:tgtEl>
                                            <p:attrNameLst>
                                              <p:attrName>ppt_h</p:attrName>
                                            </p:attrNameLst>
                                          </p:cBhvr>
                                          <p:tavLst>
                                            <p:tav tm="0">
                                              <p:val>
                                                <p:fltVal val="0"/>
                                              </p:val>
                                            </p:tav>
                                            <p:tav tm="100000">
                                              <p:val>
                                                <p:strVal val="#ppt_h"/>
                                              </p:val>
                                            </p:tav>
                                          </p:tavLst>
                                        </p:anim>
                                        <p:anim calcmode="lin" valueType="num">
                                          <p:cBhvr>
                                            <p:cTn id="110" dur="500" fill="hold"/>
                                            <p:tgtEl>
                                              <p:spTgt spid="52"/>
                                            </p:tgtEl>
                                            <p:attrNameLst>
                                              <p:attrName>ppt_x</p:attrName>
                                            </p:attrNameLst>
                                          </p:cBhvr>
                                          <p:tavLst>
                                            <p:tav tm="0">
                                              <p:val>
                                                <p:fltVal val="0.5"/>
                                              </p:val>
                                            </p:tav>
                                            <p:tav tm="100000">
                                              <p:val>
                                                <p:strVal val="#ppt_x"/>
                                              </p:val>
                                            </p:tav>
                                          </p:tavLst>
                                        </p:anim>
                                        <p:anim calcmode="lin" valueType="num">
                                          <p:cBhvr>
                                            <p:cTn id="111" dur="500" fill="hold"/>
                                            <p:tgtEl>
                                              <p:spTgt spid="52"/>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55"/>
                                            </p:tgtEl>
                                            <p:attrNameLst>
                                              <p:attrName>style.visibility</p:attrName>
                                            </p:attrNameLst>
                                          </p:cBhvr>
                                          <p:to>
                                            <p:strVal val="visible"/>
                                          </p:to>
                                        </p:set>
                                        <p:anim calcmode="lin" valueType="num">
                                          <p:cBhvr>
                                            <p:cTn id="114" dur="500" fill="hold"/>
                                            <p:tgtEl>
                                              <p:spTgt spid="55"/>
                                            </p:tgtEl>
                                            <p:attrNameLst>
                                              <p:attrName>ppt_w</p:attrName>
                                            </p:attrNameLst>
                                          </p:cBhvr>
                                          <p:tavLst>
                                            <p:tav tm="0">
                                              <p:val>
                                                <p:fltVal val="0"/>
                                              </p:val>
                                            </p:tav>
                                            <p:tav tm="100000">
                                              <p:val>
                                                <p:strVal val="#ppt_w"/>
                                              </p:val>
                                            </p:tav>
                                          </p:tavLst>
                                        </p:anim>
                                        <p:anim calcmode="lin" valueType="num">
                                          <p:cBhvr>
                                            <p:cTn id="115" dur="500" fill="hold"/>
                                            <p:tgtEl>
                                              <p:spTgt spid="55"/>
                                            </p:tgtEl>
                                            <p:attrNameLst>
                                              <p:attrName>ppt_h</p:attrName>
                                            </p:attrNameLst>
                                          </p:cBhvr>
                                          <p:tavLst>
                                            <p:tav tm="0">
                                              <p:val>
                                                <p:fltVal val="0"/>
                                              </p:val>
                                            </p:tav>
                                            <p:tav tm="100000">
                                              <p:val>
                                                <p:strVal val="#ppt_h"/>
                                              </p:val>
                                            </p:tav>
                                          </p:tavLst>
                                        </p:anim>
                                        <p:anim calcmode="lin" valueType="num">
                                          <p:cBhvr>
                                            <p:cTn id="116" dur="500" fill="hold"/>
                                            <p:tgtEl>
                                              <p:spTgt spid="55"/>
                                            </p:tgtEl>
                                            <p:attrNameLst>
                                              <p:attrName>ppt_x</p:attrName>
                                            </p:attrNameLst>
                                          </p:cBhvr>
                                          <p:tavLst>
                                            <p:tav tm="0">
                                              <p:val>
                                                <p:fltVal val="0.5"/>
                                              </p:val>
                                            </p:tav>
                                            <p:tav tm="100000">
                                              <p:val>
                                                <p:strVal val="#ppt_x"/>
                                              </p:val>
                                            </p:tav>
                                          </p:tavLst>
                                        </p:anim>
                                        <p:anim calcmode="lin" valueType="num">
                                          <p:cBhvr>
                                            <p:cTn id="117" dur="500" fill="hold"/>
                                            <p:tgtEl>
                                              <p:spTgt spid="55"/>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600"/>
                                      </p:stCondLst>
                                      <p:childTnLst>
                                        <p:set>
                                          <p:cBhvr>
                                            <p:cTn id="119" dur="1" fill="hold">
                                              <p:stCondLst>
                                                <p:cond delay="0"/>
                                              </p:stCondLst>
                                            </p:cTn>
                                            <p:tgtEl>
                                              <p:spTgt spid="58"/>
                                            </p:tgtEl>
                                            <p:attrNameLst>
                                              <p:attrName>style.visibility</p:attrName>
                                            </p:attrNameLst>
                                          </p:cBhvr>
                                          <p:to>
                                            <p:strVal val="visible"/>
                                          </p:to>
                                        </p:set>
                                        <p:anim calcmode="lin" valueType="num">
                                          <p:cBhvr>
                                            <p:cTn id="120" dur="500" fill="hold"/>
                                            <p:tgtEl>
                                              <p:spTgt spid="58"/>
                                            </p:tgtEl>
                                            <p:attrNameLst>
                                              <p:attrName>ppt_w</p:attrName>
                                            </p:attrNameLst>
                                          </p:cBhvr>
                                          <p:tavLst>
                                            <p:tav tm="0">
                                              <p:val>
                                                <p:fltVal val="0"/>
                                              </p:val>
                                            </p:tav>
                                            <p:tav tm="100000">
                                              <p:val>
                                                <p:strVal val="#ppt_w"/>
                                              </p:val>
                                            </p:tav>
                                          </p:tavLst>
                                        </p:anim>
                                        <p:anim calcmode="lin" valueType="num">
                                          <p:cBhvr>
                                            <p:cTn id="121" dur="500" fill="hold"/>
                                            <p:tgtEl>
                                              <p:spTgt spid="58"/>
                                            </p:tgtEl>
                                            <p:attrNameLst>
                                              <p:attrName>ppt_h</p:attrName>
                                            </p:attrNameLst>
                                          </p:cBhvr>
                                          <p:tavLst>
                                            <p:tav tm="0">
                                              <p:val>
                                                <p:fltVal val="0"/>
                                              </p:val>
                                            </p:tav>
                                            <p:tav tm="100000">
                                              <p:val>
                                                <p:strVal val="#ppt_h"/>
                                              </p:val>
                                            </p:tav>
                                          </p:tavLst>
                                        </p:anim>
                                        <p:anim calcmode="lin" valueType="num">
                                          <p:cBhvr>
                                            <p:cTn id="122" dur="500" fill="hold"/>
                                            <p:tgtEl>
                                              <p:spTgt spid="58"/>
                                            </p:tgtEl>
                                            <p:attrNameLst>
                                              <p:attrName>ppt_x</p:attrName>
                                            </p:attrNameLst>
                                          </p:cBhvr>
                                          <p:tavLst>
                                            <p:tav tm="0">
                                              <p:val>
                                                <p:fltVal val="0.5"/>
                                              </p:val>
                                            </p:tav>
                                            <p:tav tm="100000">
                                              <p:val>
                                                <p:strVal val="#ppt_x"/>
                                              </p:val>
                                            </p:tav>
                                          </p:tavLst>
                                        </p:anim>
                                        <p:anim calcmode="lin" valueType="num">
                                          <p:cBhvr>
                                            <p:cTn id="123" dur="500" fill="hold"/>
                                            <p:tgtEl>
                                              <p:spTgt spid="58"/>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500" fill="hold"/>
                                            <p:tgtEl>
                                              <p:spTgt spid="61"/>
                                            </p:tgtEl>
                                            <p:attrNameLst>
                                              <p:attrName>ppt_w</p:attrName>
                                            </p:attrNameLst>
                                          </p:cBhvr>
                                          <p:tavLst>
                                            <p:tav tm="0">
                                              <p:val>
                                                <p:fltVal val="0"/>
                                              </p:val>
                                            </p:tav>
                                            <p:tav tm="100000">
                                              <p:val>
                                                <p:strVal val="#ppt_w"/>
                                              </p:val>
                                            </p:tav>
                                          </p:tavLst>
                                        </p:anim>
                                        <p:anim calcmode="lin" valueType="num">
                                          <p:cBhvr>
                                            <p:cTn id="127" dur="500" fill="hold"/>
                                            <p:tgtEl>
                                              <p:spTgt spid="61"/>
                                            </p:tgtEl>
                                            <p:attrNameLst>
                                              <p:attrName>ppt_h</p:attrName>
                                            </p:attrNameLst>
                                          </p:cBhvr>
                                          <p:tavLst>
                                            <p:tav tm="0">
                                              <p:val>
                                                <p:fltVal val="0"/>
                                              </p:val>
                                            </p:tav>
                                            <p:tav tm="100000">
                                              <p:val>
                                                <p:strVal val="#ppt_h"/>
                                              </p:val>
                                            </p:tav>
                                          </p:tavLst>
                                        </p:anim>
                                        <p:anim calcmode="lin" valueType="num">
                                          <p:cBhvr>
                                            <p:cTn id="128" dur="500" fill="hold"/>
                                            <p:tgtEl>
                                              <p:spTgt spid="61"/>
                                            </p:tgtEl>
                                            <p:attrNameLst>
                                              <p:attrName>ppt_x</p:attrName>
                                            </p:attrNameLst>
                                          </p:cBhvr>
                                          <p:tavLst>
                                            <p:tav tm="0">
                                              <p:val>
                                                <p:fltVal val="0.5"/>
                                              </p:val>
                                            </p:tav>
                                            <p:tav tm="100000">
                                              <p:val>
                                                <p:strVal val="#ppt_x"/>
                                              </p:val>
                                            </p:tav>
                                          </p:tavLst>
                                        </p:anim>
                                        <p:anim calcmode="lin" valueType="num">
                                          <p:cBhvr>
                                            <p:cTn id="129" dur="500" fill="hold"/>
                                            <p:tgtEl>
                                              <p:spTgt spid="61"/>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fltVal val="0"/>
                                              </p:val>
                                            </p:tav>
                                            <p:tav tm="100000">
                                              <p:val>
                                                <p:strVal val="#ppt_h"/>
                                              </p:val>
                                            </p:tav>
                                          </p:tavLst>
                                        </p:anim>
                                        <p:anim calcmode="lin" valueType="num">
                                          <p:cBhvr>
                                            <p:cTn id="134" dur="500" fill="hold"/>
                                            <p:tgtEl>
                                              <p:spTgt spid="64"/>
                                            </p:tgtEl>
                                            <p:attrNameLst>
                                              <p:attrName>ppt_x</p:attrName>
                                            </p:attrNameLst>
                                          </p:cBhvr>
                                          <p:tavLst>
                                            <p:tav tm="0">
                                              <p:val>
                                                <p:fltVal val="0.5"/>
                                              </p:val>
                                            </p:tav>
                                            <p:tav tm="100000">
                                              <p:val>
                                                <p:strVal val="#ppt_x"/>
                                              </p:val>
                                            </p:tav>
                                          </p:tavLst>
                                        </p:anim>
                                        <p:anim calcmode="lin" valueType="num">
                                          <p:cBhvr>
                                            <p:cTn id="135" dur="500" fill="hold"/>
                                            <p:tgtEl>
                                              <p:spTgt spid="64"/>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600"/>
                                      </p:stCondLst>
                                      <p:childTnLst>
                                        <p:set>
                                          <p:cBhvr>
                                            <p:cTn id="137" dur="1" fill="hold">
                                              <p:stCondLst>
                                                <p:cond delay="0"/>
                                              </p:stCondLst>
                                            </p:cTn>
                                            <p:tgtEl>
                                              <p:spTgt spid="67"/>
                                            </p:tgtEl>
                                            <p:attrNameLst>
                                              <p:attrName>style.visibility</p:attrName>
                                            </p:attrNameLst>
                                          </p:cBhvr>
                                          <p:to>
                                            <p:strVal val="visible"/>
                                          </p:to>
                                        </p:set>
                                        <p:anim calcmode="lin" valueType="num">
                                          <p:cBhvr>
                                            <p:cTn id="138" dur="500" fill="hold"/>
                                            <p:tgtEl>
                                              <p:spTgt spid="67"/>
                                            </p:tgtEl>
                                            <p:attrNameLst>
                                              <p:attrName>ppt_w</p:attrName>
                                            </p:attrNameLst>
                                          </p:cBhvr>
                                          <p:tavLst>
                                            <p:tav tm="0">
                                              <p:val>
                                                <p:fltVal val="0"/>
                                              </p:val>
                                            </p:tav>
                                            <p:tav tm="100000">
                                              <p:val>
                                                <p:strVal val="#ppt_w"/>
                                              </p:val>
                                            </p:tav>
                                          </p:tavLst>
                                        </p:anim>
                                        <p:anim calcmode="lin" valueType="num">
                                          <p:cBhvr>
                                            <p:cTn id="139" dur="500" fill="hold"/>
                                            <p:tgtEl>
                                              <p:spTgt spid="67"/>
                                            </p:tgtEl>
                                            <p:attrNameLst>
                                              <p:attrName>ppt_h</p:attrName>
                                            </p:attrNameLst>
                                          </p:cBhvr>
                                          <p:tavLst>
                                            <p:tav tm="0">
                                              <p:val>
                                                <p:fltVal val="0"/>
                                              </p:val>
                                            </p:tav>
                                            <p:tav tm="100000">
                                              <p:val>
                                                <p:strVal val="#ppt_h"/>
                                              </p:val>
                                            </p:tav>
                                          </p:tavLst>
                                        </p:anim>
                                        <p:anim calcmode="lin" valueType="num">
                                          <p:cBhvr>
                                            <p:cTn id="140" dur="500" fill="hold"/>
                                            <p:tgtEl>
                                              <p:spTgt spid="67"/>
                                            </p:tgtEl>
                                            <p:attrNameLst>
                                              <p:attrName>ppt_x</p:attrName>
                                            </p:attrNameLst>
                                          </p:cBhvr>
                                          <p:tavLst>
                                            <p:tav tm="0">
                                              <p:val>
                                                <p:fltVal val="0.5"/>
                                              </p:val>
                                            </p:tav>
                                            <p:tav tm="100000">
                                              <p:val>
                                                <p:strVal val="#ppt_x"/>
                                              </p:val>
                                            </p:tav>
                                          </p:tavLst>
                                        </p:anim>
                                        <p:anim calcmode="lin" valueType="num">
                                          <p:cBhvr>
                                            <p:cTn id="141" dur="500" fill="hold"/>
                                            <p:tgtEl>
                                              <p:spTgt spid="67"/>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 calcmode="lin" valueType="num">
                                          <p:cBhvr>
                                            <p:cTn id="146" dur="500" fill="hold"/>
                                            <p:tgtEl>
                                              <p:spTgt spid="70"/>
                                            </p:tgtEl>
                                            <p:attrNameLst>
                                              <p:attrName>ppt_x</p:attrName>
                                            </p:attrNameLst>
                                          </p:cBhvr>
                                          <p:tavLst>
                                            <p:tav tm="0">
                                              <p:val>
                                                <p:fltVal val="0.5"/>
                                              </p:val>
                                            </p:tav>
                                            <p:tav tm="100000">
                                              <p:val>
                                                <p:strVal val="#ppt_x"/>
                                              </p:val>
                                            </p:tav>
                                          </p:tavLst>
                                        </p:anim>
                                        <p:anim calcmode="lin" valueType="num">
                                          <p:cBhvr>
                                            <p:cTn id="147" dur="500" fill="hold"/>
                                            <p:tgtEl>
                                              <p:spTgt spid="70"/>
                                            </p:tgtEl>
                                            <p:attrNameLst>
                                              <p:attrName>ppt_y</p:attrName>
                                            </p:attrNameLst>
                                          </p:cBhvr>
                                          <p:tavLst>
                                            <p:tav tm="0">
                                              <p:val>
                                                <p:fltVal val="0.5"/>
                                              </p:val>
                                            </p:tav>
                                            <p:tav tm="100000">
                                              <p:val>
                                                <p:strVal val="#ppt_y"/>
                                              </p:val>
                                            </p:tav>
                                          </p:tavLst>
                                        </p:anim>
                                      </p:childTnLst>
                                    </p:cTn>
                                  </p:par>
                                  <p:par>
                                    <p:cTn id="148" presetID="26" presetClass="emph" presetSubtype="0" repeatCount="3000" fill="hold" nodeType="withEffect">
                                      <p:stCondLst>
                                        <p:cond delay="600"/>
                                      </p:stCondLst>
                                      <p:childTnLst>
                                        <p:animEffect transition="out" filter="fade">
                                          <p:cBhvr>
                                            <p:cTn id="149" dur="500" tmFilter="0, 0; .2, .5; .8, .5; 1, 0"/>
                                            <p:tgtEl>
                                              <p:spTgt spid="34"/>
                                            </p:tgtEl>
                                          </p:cBhvr>
                                        </p:animEffect>
                                        <p:animScale>
                                          <p:cBhvr>
                                            <p:cTn id="150" dur="250" autoRev="1" fill="hold"/>
                                            <p:tgtEl>
                                              <p:spTgt spid="34"/>
                                            </p:tgtEl>
                                          </p:cBhvr>
                                          <p:by x="105000" y="105000"/>
                                        </p:animScale>
                                      </p:childTnLst>
                                    </p:cTn>
                                  </p:par>
                                  <p:par>
                                    <p:cTn id="151" presetID="26" presetClass="emph" presetSubtype="0" repeatCount="3000" fill="hold" nodeType="withEffect">
                                      <p:stCondLst>
                                        <p:cond delay="710"/>
                                      </p:stCondLst>
                                      <p:childTnLst>
                                        <p:animEffect transition="out" filter="fade">
                                          <p:cBhvr>
                                            <p:cTn id="152" dur="500" tmFilter="0, 0; .2, .5; .8, .5; 1, 0"/>
                                            <p:tgtEl>
                                              <p:spTgt spid="55"/>
                                            </p:tgtEl>
                                          </p:cBhvr>
                                        </p:animEffect>
                                        <p:animScale>
                                          <p:cBhvr>
                                            <p:cTn id="153" dur="250" autoRev="1" fill="hold"/>
                                            <p:tgtEl>
                                              <p:spTgt spid="55"/>
                                            </p:tgtEl>
                                          </p:cBhvr>
                                          <p:by x="105000" y="105000"/>
                                        </p:animScale>
                                      </p:childTnLst>
                                    </p:cTn>
                                  </p:par>
                                  <p:par>
                                    <p:cTn id="154" presetID="26" presetClass="emph" presetSubtype="0" repeatCount="3000" fill="hold" nodeType="withEffect">
                                      <p:stCondLst>
                                        <p:cond delay="410"/>
                                      </p:stCondLst>
                                      <p:childTnLst>
                                        <p:animEffect transition="out" filter="fade">
                                          <p:cBhvr>
                                            <p:cTn id="155" dur="500" tmFilter="0, 0; .2, .5; .8, .5; 1, 0"/>
                                            <p:tgtEl>
                                              <p:spTgt spid="61"/>
                                            </p:tgtEl>
                                          </p:cBhvr>
                                        </p:animEffect>
                                        <p:animScale>
                                          <p:cBhvr>
                                            <p:cTn id="156" dur="250" autoRev="1" fill="hold"/>
                                            <p:tgtEl>
                                              <p:spTgt spid="61"/>
                                            </p:tgtEl>
                                          </p:cBhvr>
                                          <p:by x="105000" y="105000"/>
                                        </p:animScale>
                                      </p:childTnLst>
                                    </p:cTn>
                                  </p:par>
                                  <p:par>
                                    <p:cTn id="157" presetID="26" presetClass="emph" presetSubtype="0" repeatCount="3000" fill="hold" nodeType="withEffect">
                                      <p:stCondLst>
                                        <p:cond delay="810"/>
                                      </p:stCondLst>
                                      <p:childTnLst>
                                        <p:animEffect transition="out" filter="fade">
                                          <p:cBhvr>
                                            <p:cTn id="158" dur="500" tmFilter="0, 0; .2, .5; .8, .5; 1, 0"/>
                                            <p:tgtEl>
                                              <p:spTgt spid="64"/>
                                            </p:tgtEl>
                                          </p:cBhvr>
                                        </p:animEffect>
                                        <p:animScale>
                                          <p:cBhvr>
                                            <p:cTn id="159" dur="250" autoRev="1" fill="hold"/>
                                            <p:tgtEl>
                                              <p:spTgt spid="64"/>
                                            </p:tgtEl>
                                          </p:cBhvr>
                                          <p:by x="105000" y="105000"/>
                                        </p:animScale>
                                      </p:childTnLst>
                                    </p:cTn>
                                  </p:par>
                                </p:childTnLst>
                              </p:cTn>
                            </p:par>
                            <p:par>
                              <p:cTn id="160" fill="hold">
                                <p:stCondLst>
                                  <p:cond delay="9060"/>
                                </p:stCondLst>
                                <p:childTnLst>
                                  <p:par>
                                    <p:cTn id="161" presetID="10" presetClass="entr" presetSubtype="0" fill="hold" grpId="0" nodeType="afterEffect">
                                      <p:stCondLst>
                                        <p:cond delay="0"/>
                                      </p:stCondLst>
                                      <p:childTnLst>
                                        <p:set>
                                          <p:cBhvr>
                                            <p:cTn id="162" dur="1" fill="hold">
                                              <p:stCondLst>
                                                <p:cond delay="0"/>
                                              </p:stCondLst>
                                            </p:cTn>
                                            <p:tgtEl>
                                              <p:spTgt spid="75"/>
                                            </p:tgtEl>
                                            <p:attrNameLst>
                                              <p:attrName>style.visibility</p:attrName>
                                            </p:attrNameLst>
                                          </p:cBhvr>
                                          <p:to>
                                            <p:strVal val="visible"/>
                                          </p:to>
                                        </p:set>
                                        <p:animEffect transition="in" filter="fade">
                                          <p:cBhvr>
                                            <p:cTn id="16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5" grpId="0"/>
          <p:bldP spid="73" grpId="0"/>
          <p:bldP spid="76" grpId="0"/>
          <p:bldP spid="77" grpId="0"/>
          <p:bldP spid="8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500" fill="hold"/>
                                            <p:tgtEl>
                                              <p:spTgt spid="15"/>
                                            </p:tgtEl>
                                            <p:attrNameLst>
                                              <p:attrName>ppt_x</p:attrName>
                                            </p:attrNameLst>
                                          </p:cBhvr>
                                          <p:tavLst>
                                            <p:tav tm="0">
                                              <p:val>
                                                <p:strVal val="0-#ppt_w/2"/>
                                              </p:val>
                                            </p:tav>
                                            <p:tav tm="100000">
                                              <p:val>
                                                <p:strVal val="#ppt_x"/>
                                              </p:val>
                                            </p:tav>
                                          </p:tavLst>
                                        </p:anim>
                                        <p:anim calcmode="lin" valueType="num">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15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65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15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childTnLst>
                              </p:cTn>
                            </p:par>
                            <p:par>
                              <p:cTn id="69" fill="hold">
                                <p:stCondLst>
                                  <p:cond delay="6750"/>
                                </p:stCondLst>
                                <p:childTnLst>
                                  <p:par>
                                    <p:cTn id="70" presetID="23" presetClass="entr" presetSubtype="528"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 calcmode="lin" valueType="num">
                                          <p:cBhvr>
                                            <p:cTn id="74" dur="500" fill="hold"/>
                                            <p:tgtEl>
                                              <p:spTgt spid="34"/>
                                            </p:tgtEl>
                                            <p:attrNameLst>
                                              <p:attrName>ppt_x</p:attrName>
                                            </p:attrNameLst>
                                          </p:cBhvr>
                                          <p:tavLst>
                                            <p:tav tm="0">
                                              <p:val>
                                                <p:fltVal val="0.5"/>
                                              </p:val>
                                            </p:tav>
                                            <p:tav tm="100000">
                                              <p:val>
                                                <p:strVal val="#ppt_x"/>
                                              </p:val>
                                            </p:tav>
                                          </p:tavLst>
                                        </p:anim>
                                        <p:anim calcmode="lin" valueType="num">
                                          <p:cBhvr>
                                            <p:cTn id="75" dur="500" fill="hold"/>
                                            <p:tgtEl>
                                              <p:spTgt spid="34"/>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 calcmode="lin" valueType="num">
                                          <p:cBhvr>
                                            <p:cTn id="86" dur="500" fill="hold"/>
                                            <p:tgtEl>
                                              <p:spTgt spid="40"/>
                                            </p:tgtEl>
                                            <p:attrNameLst>
                                              <p:attrName>ppt_x</p:attrName>
                                            </p:attrNameLst>
                                          </p:cBhvr>
                                          <p:tavLst>
                                            <p:tav tm="0">
                                              <p:val>
                                                <p:fltVal val="0.5"/>
                                              </p:val>
                                            </p:tav>
                                            <p:tav tm="100000">
                                              <p:val>
                                                <p:strVal val="#ppt_x"/>
                                              </p:val>
                                            </p:tav>
                                          </p:tavLst>
                                        </p:anim>
                                        <p:anim calcmode="lin" valueType="num">
                                          <p:cBhvr>
                                            <p:cTn id="87" dur="500" fill="hold"/>
                                            <p:tgtEl>
                                              <p:spTgt spid="40"/>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 calcmode="lin" valueType="num">
                                          <p:cBhvr>
                                            <p:cTn id="92" dur="500" fill="hold"/>
                                            <p:tgtEl>
                                              <p:spTgt spid="43"/>
                                            </p:tgtEl>
                                            <p:attrNameLst>
                                              <p:attrName>ppt_x</p:attrName>
                                            </p:attrNameLst>
                                          </p:cBhvr>
                                          <p:tavLst>
                                            <p:tav tm="0">
                                              <p:val>
                                                <p:fltVal val="0.5"/>
                                              </p:val>
                                            </p:tav>
                                            <p:tav tm="100000">
                                              <p:val>
                                                <p:strVal val="#ppt_x"/>
                                              </p:val>
                                            </p:tav>
                                          </p:tavLst>
                                        </p:anim>
                                        <p:anim calcmode="lin" valueType="num">
                                          <p:cBhvr>
                                            <p:cTn id="93" dur="500" fill="hold"/>
                                            <p:tgtEl>
                                              <p:spTgt spid="43"/>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1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 calcmode="lin" valueType="num">
                                          <p:cBhvr>
                                            <p:cTn id="98" dur="500" fill="hold"/>
                                            <p:tgtEl>
                                              <p:spTgt spid="46"/>
                                            </p:tgtEl>
                                            <p:attrNameLst>
                                              <p:attrName>ppt_x</p:attrName>
                                            </p:attrNameLst>
                                          </p:cBhvr>
                                          <p:tavLst>
                                            <p:tav tm="0">
                                              <p:val>
                                                <p:fltVal val="0.5"/>
                                              </p:val>
                                            </p:tav>
                                            <p:tav tm="100000">
                                              <p:val>
                                                <p:strVal val="#ppt_x"/>
                                              </p:val>
                                            </p:tav>
                                          </p:tavLst>
                                        </p:anim>
                                        <p:anim calcmode="lin" valueType="num">
                                          <p:cBhvr>
                                            <p:cTn id="99" dur="500" fill="hold"/>
                                            <p:tgtEl>
                                              <p:spTgt spid="46"/>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500" fill="hold"/>
                                            <p:tgtEl>
                                              <p:spTgt spid="49"/>
                                            </p:tgtEl>
                                            <p:attrNameLst>
                                              <p:attrName>ppt_w</p:attrName>
                                            </p:attrNameLst>
                                          </p:cBhvr>
                                          <p:tavLst>
                                            <p:tav tm="0">
                                              <p:val>
                                                <p:fltVal val="0"/>
                                              </p:val>
                                            </p:tav>
                                            <p:tav tm="100000">
                                              <p:val>
                                                <p:strVal val="#ppt_w"/>
                                              </p:val>
                                            </p:tav>
                                          </p:tavLst>
                                        </p:anim>
                                        <p:anim calcmode="lin" valueType="num">
                                          <p:cBhvr>
                                            <p:cTn id="103" dur="500" fill="hold"/>
                                            <p:tgtEl>
                                              <p:spTgt spid="49"/>
                                            </p:tgtEl>
                                            <p:attrNameLst>
                                              <p:attrName>ppt_h</p:attrName>
                                            </p:attrNameLst>
                                          </p:cBhvr>
                                          <p:tavLst>
                                            <p:tav tm="0">
                                              <p:val>
                                                <p:fltVal val="0"/>
                                              </p:val>
                                            </p:tav>
                                            <p:tav tm="100000">
                                              <p:val>
                                                <p:strVal val="#ppt_h"/>
                                              </p:val>
                                            </p:tav>
                                          </p:tavLst>
                                        </p:anim>
                                        <p:anim calcmode="lin" valueType="num">
                                          <p:cBhvr>
                                            <p:cTn id="104" dur="500" fill="hold"/>
                                            <p:tgtEl>
                                              <p:spTgt spid="49"/>
                                            </p:tgtEl>
                                            <p:attrNameLst>
                                              <p:attrName>ppt_x</p:attrName>
                                            </p:attrNameLst>
                                          </p:cBhvr>
                                          <p:tavLst>
                                            <p:tav tm="0">
                                              <p:val>
                                                <p:fltVal val="0.5"/>
                                              </p:val>
                                            </p:tav>
                                            <p:tav tm="100000">
                                              <p:val>
                                                <p:strVal val="#ppt_x"/>
                                              </p:val>
                                            </p:tav>
                                          </p:tavLst>
                                        </p:anim>
                                        <p:anim calcmode="lin" valueType="num">
                                          <p:cBhvr>
                                            <p:cTn id="105" dur="500" fill="hold"/>
                                            <p:tgtEl>
                                              <p:spTgt spid="49"/>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300"/>
                                      </p:stCondLst>
                                      <p:childTnLst>
                                        <p:set>
                                          <p:cBhvr>
                                            <p:cTn id="107" dur="1" fill="hold">
                                              <p:stCondLst>
                                                <p:cond delay="0"/>
                                              </p:stCondLst>
                                            </p:cTn>
                                            <p:tgtEl>
                                              <p:spTgt spid="52"/>
                                            </p:tgtEl>
                                            <p:attrNameLst>
                                              <p:attrName>style.visibility</p:attrName>
                                            </p:attrNameLst>
                                          </p:cBhvr>
                                          <p:to>
                                            <p:strVal val="visible"/>
                                          </p:to>
                                        </p:set>
                                        <p:anim calcmode="lin" valueType="num">
                                          <p:cBhvr>
                                            <p:cTn id="108" dur="500" fill="hold"/>
                                            <p:tgtEl>
                                              <p:spTgt spid="52"/>
                                            </p:tgtEl>
                                            <p:attrNameLst>
                                              <p:attrName>ppt_w</p:attrName>
                                            </p:attrNameLst>
                                          </p:cBhvr>
                                          <p:tavLst>
                                            <p:tav tm="0">
                                              <p:val>
                                                <p:fltVal val="0"/>
                                              </p:val>
                                            </p:tav>
                                            <p:tav tm="100000">
                                              <p:val>
                                                <p:strVal val="#ppt_w"/>
                                              </p:val>
                                            </p:tav>
                                          </p:tavLst>
                                        </p:anim>
                                        <p:anim calcmode="lin" valueType="num">
                                          <p:cBhvr>
                                            <p:cTn id="109" dur="500" fill="hold"/>
                                            <p:tgtEl>
                                              <p:spTgt spid="52"/>
                                            </p:tgtEl>
                                            <p:attrNameLst>
                                              <p:attrName>ppt_h</p:attrName>
                                            </p:attrNameLst>
                                          </p:cBhvr>
                                          <p:tavLst>
                                            <p:tav tm="0">
                                              <p:val>
                                                <p:fltVal val="0"/>
                                              </p:val>
                                            </p:tav>
                                            <p:tav tm="100000">
                                              <p:val>
                                                <p:strVal val="#ppt_h"/>
                                              </p:val>
                                            </p:tav>
                                          </p:tavLst>
                                        </p:anim>
                                        <p:anim calcmode="lin" valueType="num">
                                          <p:cBhvr>
                                            <p:cTn id="110" dur="500" fill="hold"/>
                                            <p:tgtEl>
                                              <p:spTgt spid="52"/>
                                            </p:tgtEl>
                                            <p:attrNameLst>
                                              <p:attrName>ppt_x</p:attrName>
                                            </p:attrNameLst>
                                          </p:cBhvr>
                                          <p:tavLst>
                                            <p:tav tm="0">
                                              <p:val>
                                                <p:fltVal val="0.5"/>
                                              </p:val>
                                            </p:tav>
                                            <p:tav tm="100000">
                                              <p:val>
                                                <p:strVal val="#ppt_x"/>
                                              </p:val>
                                            </p:tav>
                                          </p:tavLst>
                                        </p:anim>
                                        <p:anim calcmode="lin" valueType="num">
                                          <p:cBhvr>
                                            <p:cTn id="111" dur="500" fill="hold"/>
                                            <p:tgtEl>
                                              <p:spTgt spid="52"/>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55"/>
                                            </p:tgtEl>
                                            <p:attrNameLst>
                                              <p:attrName>style.visibility</p:attrName>
                                            </p:attrNameLst>
                                          </p:cBhvr>
                                          <p:to>
                                            <p:strVal val="visible"/>
                                          </p:to>
                                        </p:set>
                                        <p:anim calcmode="lin" valueType="num">
                                          <p:cBhvr>
                                            <p:cTn id="114" dur="500" fill="hold"/>
                                            <p:tgtEl>
                                              <p:spTgt spid="55"/>
                                            </p:tgtEl>
                                            <p:attrNameLst>
                                              <p:attrName>ppt_w</p:attrName>
                                            </p:attrNameLst>
                                          </p:cBhvr>
                                          <p:tavLst>
                                            <p:tav tm="0">
                                              <p:val>
                                                <p:fltVal val="0"/>
                                              </p:val>
                                            </p:tav>
                                            <p:tav tm="100000">
                                              <p:val>
                                                <p:strVal val="#ppt_w"/>
                                              </p:val>
                                            </p:tav>
                                          </p:tavLst>
                                        </p:anim>
                                        <p:anim calcmode="lin" valueType="num">
                                          <p:cBhvr>
                                            <p:cTn id="115" dur="500" fill="hold"/>
                                            <p:tgtEl>
                                              <p:spTgt spid="55"/>
                                            </p:tgtEl>
                                            <p:attrNameLst>
                                              <p:attrName>ppt_h</p:attrName>
                                            </p:attrNameLst>
                                          </p:cBhvr>
                                          <p:tavLst>
                                            <p:tav tm="0">
                                              <p:val>
                                                <p:fltVal val="0"/>
                                              </p:val>
                                            </p:tav>
                                            <p:tav tm="100000">
                                              <p:val>
                                                <p:strVal val="#ppt_h"/>
                                              </p:val>
                                            </p:tav>
                                          </p:tavLst>
                                        </p:anim>
                                        <p:anim calcmode="lin" valueType="num">
                                          <p:cBhvr>
                                            <p:cTn id="116" dur="500" fill="hold"/>
                                            <p:tgtEl>
                                              <p:spTgt spid="55"/>
                                            </p:tgtEl>
                                            <p:attrNameLst>
                                              <p:attrName>ppt_x</p:attrName>
                                            </p:attrNameLst>
                                          </p:cBhvr>
                                          <p:tavLst>
                                            <p:tav tm="0">
                                              <p:val>
                                                <p:fltVal val="0.5"/>
                                              </p:val>
                                            </p:tav>
                                            <p:tav tm="100000">
                                              <p:val>
                                                <p:strVal val="#ppt_x"/>
                                              </p:val>
                                            </p:tav>
                                          </p:tavLst>
                                        </p:anim>
                                        <p:anim calcmode="lin" valueType="num">
                                          <p:cBhvr>
                                            <p:cTn id="117" dur="500" fill="hold"/>
                                            <p:tgtEl>
                                              <p:spTgt spid="55"/>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600"/>
                                      </p:stCondLst>
                                      <p:childTnLst>
                                        <p:set>
                                          <p:cBhvr>
                                            <p:cTn id="119" dur="1" fill="hold">
                                              <p:stCondLst>
                                                <p:cond delay="0"/>
                                              </p:stCondLst>
                                            </p:cTn>
                                            <p:tgtEl>
                                              <p:spTgt spid="58"/>
                                            </p:tgtEl>
                                            <p:attrNameLst>
                                              <p:attrName>style.visibility</p:attrName>
                                            </p:attrNameLst>
                                          </p:cBhvr>
                                          <p:to>
                                            <p:strVal val="visible"/>
                                          </p:to>
                                        </p:set>
                                        <p:anim calcmode="lin" valueType="num">
                                          <p:cBhvr>
                                            <p:cTn id="120" dur="500" fill="hold"/>
                                            <p:tgtEl>
                                              <p:spTgt spid="58"/>
                                            </p:tgtEl>
                                            <p:attrNameLst>
                                              <p:attrName>ppt_w</p:attrName>
                                            </p:attrNameLst>
                                          </p:cBhvr>
                                          <p:tavLst>
                                            <p:tav tm="0">
                                              <p:val>
                                                <p:fltVal val="0"/>
                                              </p:val>
                                            </p:tav>
                                            <p:tav tm="100000">
                                              <p:val>
                                                <p:strVal val="#ppt_w"/>
                                              </p:val>
                                            </p:tav>
                                          </p:tavLst>
                                        </p:anim>
                                        <p:anim calcmode="lin" valueType="num">
                                          <p:cBhvr>
                                            <p:cTn id="121" dur="500" fill="hold"/>
                                            <p:tgtEl>
                                              <p:spTgt spid="58"/>
                                            </p:tgtEl>
                                            <p:attrNameLst>
                                              <p:attrName>ppt_h</p:attrName>
                                            </p:attrNameLst>
                                          </p:cBhvr>
                                          <p:tavLst>
                                            <p:tav tm="0">
                                              <p:val>
                                                <p:fltVal val="0"/>
                                              </p:val>
                                            </p:tav>
                                            <p:tav tm="100000">
                                              <p:val>
                                                <p:strVal val="#ppt_h"/>
                                              </p:val>
                                            </p:tav>
                                          </p:tavLst>
                                        </p:anim>
                                        <p:anim calcmode="lin" valueType="num">
                                          <p:cBhvr>
                                            <p:cTn id="122" dur="500" fill="hold"/>
                                            <p:tgtEl>
                                              <p:spTgt spid="58"/>
                                            </p:tgtEl>
                                            <p:attrNameLst>
                                              <p:attrName>ppt_x</p:attrName>
                                            </p:attrNameLst>
                                          </p:cBhvr>
                                          <p:tavLst>
                                            <p:tav tm="0">
                                              <p:val>
                                                <p:fltVal val="0.5"/>
                                              </p:val>
                                            </p:tav>
                                            <p:tav tm="100000">
                                              <p:val>
                                                <p:strVal val="#ppt_x"/>
                                              </p:val>
                                            </p:tav>
                                          </p:tavLst>
                                        </p:anim>
                                        <p:anim calcmode="lin" valueType="num">
                                          <p:cBhvr>
                                            <p:cTn id="123" dur="500" fill="hold"/>
                                            <p:tgtEl>
                                              <p:spTgt spid="58"/>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500" fill="hold"/>
                                            <p:tgtEl>
                                              <p:spTgt spid="61"/>
                                            </p:tgtEl>
                                            <p:attrNameLst>
                                              <p:attrName>ppt_w</p:attrName>
                                            </p:attrNameLst>
                                          </p:cBhvr>
                                          <p:tavLst>
                                            <p:tav tm="0">
                                              <p:val>
                                                <p:fltVal val="0"/>
                                              </p:val>
                                            </p:tav>
                                            <p:tav tm="100000">
                                              <p:val>
                                                <p:strVal val="#ppt_w"/>
                                              </p:val>
                                            </p:tav>
                                          </p:tavLst>
                                        </p:anim>
                                        <p:anim calcmode="lin" valueType="num">
                                          <p:cBhvr>
                                            <p:cTn id="127" dur="500" fill="hold"/>
                                            <p:tgtEl>
                                              <p:spTgt spid="61"/>
                                            </p:tgtEl>
                                            <p:attrNameLst>
                                              <p:attrName>ppt_h</p:attrName>
                                            </p:attrNameLst>
                                          </p:cBhvr>
                                          <p:tavLst>
                                            <p:tav tm="0">
                                              <p:val>
                                                <p:fltVal val="0"/>
                                              </p:val>
                                            </p:tav>
                                            <p:tav tm="100000">
                                              <p:val>
                                                <p:strVal val="#ppt_h"/>
                                              </p:val>
                                            </p:tav>
                                          </p:tavLst>
                                        </p:anim>
                                        <p:anim calcmode="lin" valueType="num">
                                          <p:cBhvr>
                                            <p:cTn id="128" dur="500" fill="hold"/>
                                            <p:tgtEl>
                                              <p:spTgt spid="61"/>
                                            </p:tgtEl>
                                            <p:attrNameLst>
                                              <p:attrName>ppt_x</p:attrName>
                                            </p:attrNameLst>
                                          </p:cBhvr>
                                          <p:tavLst>
                                            <p:tav tm="0">
                                              <p:val>
                                                <p:fltVal val="0.5"/>
                                              </p:val>
                                            </p:tav>
                                            <p:tav tm="100000">
                                              <p:val>
                                                <p:strVal val="#ppt_x"/>
                                              </p:val>
                                            </p:tav>
                                          </p:tavLst>
                                        </p:anim>
                                        <p:anim calcmode="lin" valueType="num">
                                          <p:cBhvr>
                                            <p:cTn id="129" dur="500" fill="hold"/>
                                            <p:tgtEl>
                                              <p:spTgt spid="61"/>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fltVal val="0"/>
                                              </p:val>
                                            </p:tav>
                                            <p:tav tm="100000">
                                              <p:val>
                                                <p:strVal val="#ppt_h"/>
                                              </p:val>
                                            </p:tav>
                                          </p:tavLst>
                                        </p:anim>
                                        <p:anim calcmode="lin" valueType="num">
                                          <p:cBhvr>
                                            <p:cTn id="134" dur="500" fill="hold"/>
                                            <p:tgtEl>
                                              <p:spTgt spid="64"/>
                                            </p:tgtEl>
                                            <p:attrNameLst>
                                              <p:attrName>ppt_x</p:attrName>
                                            </p:attrNameLst>
                                          </p:cBhvr>
                                          <p:tavLst>
                                            <p:tav tm="0">
                                              <p:val>
                                                <p:fltVal val="0.5"/>
                                              </p:val>
                                            </p:tav>
                                            <p:tav tm="100000">
                                              <p:val>
                                                <p:strVal val="#ppt_x"/>
                                              </p:val>
                                            </p:tav>
                                          </p:tavLst>
                                        </p:anim>
                                        <p:anim calcmode="lin" valueType="num">
                                          <p:cBhvr>
                                            <p:cTn id="135" dur="500" fill="hold"/>
                                            <p:tgtEl>
                                              <p:spTgt spid="64"/>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600"/>
                                      </p:stCondLst>
                                      <p:childTnLst>
                                        <p:set>
                                          <p:cBhvr>
                                            <p:cTn id="137" dur="1" fill="hold">
                                              <p:stCondLst>
                                                <p:cond delay="0"/>
                                              </p:stCondLst>
                                            </p:cTn>
                                            <p:tgtEl>
                                              <p:spTgt spid="67"/>
                                            </p:tgtEl>
                                            <p:attrNameLst>
                                              <p:attrName>style.visibility</p:attrName>
                                            </p:attrNameLst>
                                          </p:cBhvr>
                                          <p:to>
                                            <p:strVal val="visible"/>
                                          </p:to>
                                        </p:set>
                                        <p:anim calcmode="lin" valueType="num">
                                          <p:cBhvr>
                                            <p:cTn id="138" dur="500" fill="hold"/>
                                            <p:tgtEl>
                                              <p:spTgt spid="67"/>
                                            </p:tgtEl>
                                            <p:attrNameLst>
                                              <p:attrName>ppt_w</p:attrName>
                                            </p:attrNameLst>
                                          </p:cBhvr>
                                          <p:tavLst>
                                            <p:tav tm="0">
                                              <p:val>
                                                <p:fltVal val="0"/>
                                              </p:val>
                                            </p:tav>
                                            <p:tav tm="100000">
                                              <p:val>
                                                <p:strVal val="#ppt_w"/>
                                              </p:val>
                                            </p:tav>
                                          </p:tavLst>
                                        </p:anim>
                                        <p:anim calcmode="lin" valueType="num">
                                          <p:cBhvr>
                                            <p:cTn id="139" dur="500" fill="hold"/>
                                            <p:tgtEl>
                                              <p:spTgt spid="67"/>
                                            </p:tgtEl>
                                            <p:attrNameLst>
                                              <p:attrName>ppt_h</p:attrName>
                                            </p:attrNameLst>
                                          </p:cBhvr>
                                          <p:tavLst>
                                            <p:tav tm="0">
                                              <p:val>
                                                <p:fltVal val="0"/>
                                              </p:val>
                                            </p:tav>
                                            <p:tav tm="100000">
                                              <p:val>
                                                <p:strVal val="#ppt_h"/>
                                              </p:val>
                                            </p:tav>
                                          </p:tavLst>
                                        </p:anim>
                                        <p:anim calcmode="lin" valueType="num">
                                          <p:cBhvr>
                                            <p:cTn id="140" dur="500" fill="hold"/>
                                            <p:tgtEl>
                                              <p:spTgt spid="67"/>
                                            </p:tgtEl>
                                            <p:attrNameLst>
                                              <p:attrName>ppt_x</p:attrName>
                                            </p:attrNameLst>
                                          </p:cBhvr>
                                          <p:tavLst>
                                            <p:tav tm="0">
                                              <p:val>
                                                <p:fltVal val="0.5"/>
                                              </p:val>
                                            </p:tav>
                                            <p:tav tm="100000">
                                              <p:val>
                                                <p:strVal val="#ppt_x"/>
                                              </p:val>
                                            </p:tav>
                                          </p:tavLst>
                                        </p:anim>
                                        <p:anim calcmode="lin" valueType="num">
                                          <p:cBhvr>
                                            <p:cTn id="141" dur="500" fill="hold"/>
                                            <p:tgtEl>
                                              <p:spTgt spid="67"/>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 calcmode="lin" valueType="num">
                                          <p:cBhvr>
                                            <p:cTn id="146" dur="500" fill="hold"/>
                                            <p:tgtEl>
                                              <p:spTgt spid="70"/>
                                            </p:tgtEl>
                                            <p:attrNameLst>
                                              <p:attrName>ppt_x</p:attrName>
                                            </p:attrNameLst>
                                          </p:cBhvr>
                                          <p:tavLst>
                                            <p:tav tm="0">
                                              <p:val>
                                                <p:fltVal val="0.5"/>
                                              </p:val>
                                            </p:tav>
                                            <p:tav tm="100000">
                                              <p:val>
                                                <p:strVal val="#ppt_x"/>
                                              </p:val>
                                            </p:tav>
                                          </p:tavLst>
                                        </p:anim>
                                        <p:anim calcmode="lin" valueType="num">
                                          <p:cBhvr>
                                            <p:cTn id="147" dur="500" fill="hold"/>
                                            <p:tgtEl>
                                              <p:spTgt spid="70"/>
                                            </p:tgtEl>
                                            <p:attrNameLst>
                                              <p:attrName>ppt_y</p:attrName>
                                            </p:attrNameLst>
                                          </p:cBhvr>
                                          <p:tavLst>
                                            <p:tav tm="0">
                                              <p:val>
                                                <p:fltVal val="0.5"/>
                                              </p:val>
                                            </p:tav>
                                            <p:tav tm="100000">
                                              <p:val>
                                                <p:strVal val="#ppt_y"/>
                                              </p:val>
                                            </p:tav>
                                          </p:tavLst>
                                        </p:anim>
                                      </p:childTnLst>
                                    </p:cTn>
                                  </p:par>
                                  <p:par>
                                    <p:cTn id="148" presetID="26" presetClass="emph" presetSubtype="0" repeatCount="3000" fill="hold" nodeType="withEffect">
                                      <p:stCondLst>
                                        <p:cond delay="600"/>
                                      </p:stCondLst>
                                      <p:childTnLst>
                                        <p:animEffect transition="out" filter="fade">
                                          <p:cBhvr>
                                            <p:cTn id="149" dur="500" tmFilter="0, 0; .2, .5; .8, .5; 1, 0"/>
                                            <p:tgtEl>
                                              <p:spTgt spid="34"/>
                                            </p:tgtEl>
                                          </p:cBhvr>
                                        </p:animEffect>
                                        <p:animScale>
                                          <p:cBhvr>
                                            <p:cTn id="150" dur="250" autoRev="1" fill="hold"/>
                                            <p:tgtEl>
                                              <p:spTgt spid="34"/>
                                            </p:tgtEl>
                                          </p:cBhvr>
                                          <p:by x="105000" y="105000"/>
                                        </p:animScale>
                                      </p:childTnLst>
                                    </p:cTn>
                                  </p:par>
                                  <p:par>
                                    <p:cTn id="151" presetID="26" presetClass="emph" presetSubtype="0" repeatCount="3000" fill="hold" nodeType="withEffect">
                                      <p:stCondLst>
                                        <p:cond delay="710"/>
                                      </p:stCondLst>
                                      <p:childTnLst>
                                        <p:animEffect transition="out" filter="fade">
                                          <p:cBhvr>
                                            <p:cTn id="152" dur="500" tmFilter="0, 0; .2, .5; .8, .5; 1, 0"/>
                                            <p:tgtEl>
                                              <p:spTgt spid="55"/>
                                            </p:tgtEl>
                                          </p:cBhvr>
                                        </p:animEffect>
                                        <p:animScale>
                                          <p:cBhvr>
                                            <p:cTn id="153" dur="250" autoRev="1" fill="hold"/>
                                            <p:tgtEl>
                                              <p:spTgt spid="55"/>
                                            </p:tgtEl>
                                          </p:cBhvr>
                                          <p:by x="105000" y="105000"/>
                                        </p:animScale>
                                      </p:childTnLst>
                                    </p:cTn>
                                  </p:par>
                                  <p:par>
                                    <p:cTn id="154" presetID="26" presetClass="emph" presetSubtype="0" repeatCount="3000" fill="hold" nodeType="withEffect">
                                      <p:stCondLst>
                                        <p:cond delay="410"/>
                                      </p:stCondLst>
                                      <p:childTnLst>
                                        <p:animEffect transition="out" filter="fade">
                                          <p:cBhvr>
                                            <p:cTn id="155" dur="500" tmFilter="0, 0; .2, .5; .8, .5; 1, 0"/>
                                            <p:tgtEl>
                                              <p:spTgt spid="61"/>
                                            </p:tgtEl>
                                          </p:cBhvr>
                                        </p:animEffect>
                                        <p:animScale>
                                          <p:cBhvr>
                                            <p:cTn id="156" dur="250" autoRev="1" fill="hold"/>
                                            <p:tgtEl>
                                              <p:spTgt spid="61"/>
                                            </p:tgtEl>
                                          </p:cBhvr>
                                          <p:by x="105000" y="105000"/>
                                        </p:animScale>
                                      </p:childTnLst>
                                    </p:cTn>
                                  </p:par>
                                  <p:par>
                                    <p:cTn id="157" presetID="26" presetClass="emph" presetSubtype="0" repeatCount="3000" fill="hold" nodeType="withEffect">
                                      <p:stCondLst>
                                        <p:cond delay="810"/>
                                      </p:stCondLst>
                                      <p:childTnLst>
                                        <p:animEffect transition="out" filter="fade">
                                          <p:cBhvr>
                                            <p:cTn id="158" dur="500" tmFilter="0, 0; .2, .5; .8, .5; 1, 0"/>
                                            <p:tgtEl>
                                              <p:spTgt spid="64"/>
                                            </p:tgtEl>
                                          </p:cBhvr>
                                        </p:animEffect>
                                        <p:animScale>
                                          <p:cBhvr>
                                            <p:cTn id="159" dur="250" autoRev="1" fill="hold"/>
                                            <p:tgtEl>
                                              <p:spTgt spid="64"/>
                                            </p:tgtEl>
                                          </p:cBhvr>
                                          <p:by x="105000" y="105000"/>
                                        </p:animScale>
                                      </p:childTnLst>
                                    </p:cTn>
                                  </p:par>
                                </p:childTnLst>
                              </p:cTn>
                            </p:par>
                            <p:par>
                              <p:cTn id="160" fill="hold">
                                <p:stCondLst>
                                  <p:cond delay="9060"/>
                                </p:stCondLst>
                                <p:childTnLst>
                                  <p:par>
                                    <p:cTn id="161" presetID="10" presetClass="entr" presetSubtype="0" fill="hold" grpId="0" nodeType="afterEffect">
                                      <p:stCondLst>
                                        <p:cond delay="0"/>
                                      </p:stCondLst>
                                      <p:childTnLst>
                                        <p:set>
                                          <p:cBhvr>
                                            <p:cTn id="162" dur="1" fill="hold">
                                              <p:stCondLst>
                                                <p:cond delay="0"/>
                                              </p:stCondLst>
                                            </p:cTn>
                                            <p:tgtEl>
                                              <p:spTgt spid="75"/>
                                            </p:tgtEl>
                                            <p:attrNameLst>
                                              <p:attrName>style.visibility</p:attrName>
                                            </p:attrNameLst>
                                          </p:cBhvr>
                                          <p:to>
                                            <p:strVal val="visible"/>
                                          </p:to>
                                        </p:set>
                                        <p:animEffect transition="in" filter="fade">
                                          <p:cBhvr>
                                            <p:cTn id="16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5" grpId="0"/>
          <p:bldP spid="73" grpId="0"/>
          <p:bldP spid="76" grpId="0"/>
          <p:bldP spid="77" grpId="0"/>
          <p:bldP spid="8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idx="4294967295"/>
          </p:nvPr>
        </p:nvSpPr>
        <p:spPr>
          <a:xfrm>
            <a:off x="406574" y="1058745"/>
            <a:ext cx="4608512" cy="523224"/>
          </a:xfrm>
          <a:prstGeom prst="rect">
            <a:avLst/>
          </a:prstGeom>
        </p:spPr>
        <p:txBody>
          <a:bodyPr/>
          <a:lstStyle/>
          <a:p>
            <a:pPr algn="l" eaLnBrk="1" hangingPunct="1"/>
            <a:r>
              <a:rPr lang="zh-CN" altLang="en-US" sz="2800" dirty="0" smtClean="0">
                <a:solidFill>
                  <a:srgbClr val="5F5E5C"/>
                </a:solidFill>
                <a:latin typeface="微软雅黑" pitchFamily="34" charset="-122"/>
                <a:cs typeface="华康俪金黑W8(P)"/>
              </a:rPr>
              <a:t>第一节  什么</a:t>
            </a:r>
            <a:r>
              <a:rPr lang="zh-CN" altLang="en-US" sz="2800" dirty="0">
                <a:solidFill>
                  <a:srgbClr val="5F5E5C"/>
                </a:solidFill>
                <a:latin typeface="微软雅黑" pitchFamily="34" charset="-122"/>
                <a:cs typeface="华康俪金黑W8(P)"/>
              </a:rPr>
              <a:t>是培训</a:t>
            </a:r>
          </a:p>
        </p:txBody>
      </p:sp>
      <p:pic>
        <p:nvPicPr>
          <p:cNvPr id="39"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6770"/>
          <a:stretch/>
        </p:blipFill>
        <p:spPr bwMode="auto">
          <a:xfrm>
            <a:off x="6191208" y="2672780"/>
            <a:ext cx="5234566" cy="3464744"/>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40" name="TextBox 6"/>
          <p:cNvSpPr txBox="1">
            <a:spLocks noChangeArrowheads="1"/>
          </p:cNvSpPr>
          <p:nvPr/>
        </p:nvSpPr>
        <p:spPr bwMode="auto">
          <a:xfrm>
            <a:off x="408558" y="1581969"/>
            <a:ext cx="9813925" cy="41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5F5E5C"/>
                </a:solidFill>
                <a:latin typeface="微软雅黑" pitchFamily="34" charset="-122"/>
                <a:ea typeface="微软雅黑" pitchFamily="34" charset="-122"/>
              </a:rPr>
              <a:t>翻开各种培训书籍，对培训的定义五花八门。但究竟培训的定义是什么呢？</a:t>
            </a:r>
            <a:endParaRPr lang="zh-CN" altLang="zh-CN" dirty="0">
              <a:solidFill>
                <a:srgbClr val="5F5E5C"/>
              </a:solidFill>
              <a:latin typeface="微软雅黑" pitchFamily="34" charset="-122"/>
              <a:ea typeface="微软雅黑" pitchFamily="34" charset="-122"/>
            </a:endParaRPr>
          </a:p>
        </p:txBody>
      </p:sp>
      <p:sp>
        <p:nvSpPr>
          <p:cNvPr id="42" name="TextBox 6"/>
          <p:cNvSpPr txBox="1">
            <a:spLocks noChangeArrowheads="1"/>
          </p:cNvSpPr>
          <p:nvPr/>
        </p:nvSpPr>
        <p:spPr bwMode="auto">
          <a:xfrm>
            <a:off x="408558" y="2478906"/>
            <a:ext cx="5330825"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从大的方面来说，培训可以理解为人力资源开发的中心环节。而从小的方面说，培训即指为提高员工实际工作能力而实施的有步骤、有计划的介入行为。</a:t>
            </a:r>
            <a:endParaRPr lang="zh-CN" altLang="zh-CN" sz="1600">
              <a:solidFill>
                <a:srgbClr val="E67819"/>
              </a:solidFill>
              <a:latin typeface="微软雅黑" pitchFamily="34" charset="-122"/>
              <a:ea typeface="微软雅黑" pitchFamily="34" charset="-122"/>
            </a:endParaRPr>
          </a:p>
        </p:txBody>
      </p:sp>
      <p:sp>
        <p:nvSpPr>
          <p:cNvPr id="43" name="TextBox 6"/>
          <p:cNvSpPr txBox="1">
            <a:spLocks noChangeArrowheads="1"/>
          </p:cNvSpPr>
          <p:nvPr/>
        </p:nvSpPr>
        <p:spPr bwMode="auto">
          <a:xfrm>
            <a:off x="408558" y="3828281"/>
            <a:ext cx="5330825" cy="240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u="sng">
                <a:solidFill>
                  <a:srgbClr val="5F5E5C"/>
                </a:solidFill>
                <a:latin typeface="微软雅黑" pitchFamily="34" charset="-122"/>
                <a:ea typeface="微软雅黑" pitchFamily="34" charset="-122"/>
              </a:rPr>
              <a:t>我们总结为：</a:t>
            </a:r>
            <a:endParaRPr lang="en-US" altLang="zh-CN" sz="1600" u="sng">
              <a:solidFill>
                <a:srgbClr val="5F5E5C"/>
              </a:solidFill>
              <a:latin typeface="微软雅黑" pitchFamily="34" charset="-122"/>
              <a:ea typeface="微软雅黑" pitchFamily="34" charset="-122"/>
            </a:endParaRPr>
          </a:p>
          <a:p>
            <a:pPr eaLnBrk="1" hangingPunct="1">
              <a:lnSpc>
                <a:spcPct val="130000"/>
              </a:lnSpc>
            </a:pPr>
            <a:r>
              <a:rPr lang="zh-CN" altLang="en-US" sz="1600" b="0">
                <a:solidFill>
                  <a:srgbClr val="5F5E5C"/>
                </a:solidFill>
                <a:latin typeface="微软雅黑" pitchFamily="34" charset="-122"/>
                <a:ea typeface="微软雅黑" pitchFamily="34" charset="-122"/>
              </a:rPr>
              <a:t>培训是指</a:t>
            </a:r>
            <a:r>
              <a:rPr lang="zh-CN" altLang="en-US" sz="1600">
                <a:solidFill>
                  <a:srgbClr val="3B79CE"/>
                </a:solidFill>
                <a:latin typeface="微软雅黑" pitchFamily="34" charset="-122"/>
                <a:ea typeface="微软雅黑" pitchFamily="34" charset="-122"/>
              </a:rPr>
              <a:t>组织为开展业务</a:t>
            </a:r>
            <a:r>
              <a:rPr lang="zh-CN" altLang="en-US" sz="1600" b="0">
                <a:solidFill>
                  <a:srgbClr val="5F5E5C"/>
                </a:solidFill>
                <a:latin typeface="微软雅黑" pitchFamily="34" charset="-122"/>
                <a:ea typeface="微软雅黑" pitchFamily="34" charset="-122"/>
              </a:rPr>
              <a:t>及</a:t>
            </a:r>
            <a:r>
              <a:rPr lang="zh-CN" altLang="en-US" sz="1600">
                <a:solidFill>
                  <a:srgbClr val="3B79CE"/>
                </a:solidFill>
                <a:latin typeface="微软雅黑" pitchFamily="34" charset="-122"/>
                <a:ea typeface="微软雅黑" pitchFamily="34" charset="-122"/>
              </a:rPr>
              <a:t>培育人才</a:t>
            </a:r>
            <a:r>
              <a:rPr lang="zh-CN" altLang="en-US" sz="1600" b="0">
                <a:solidFill>
                  <a:srgbClr val="5F5E5C"/>
                </a:solidFill>
                <a:latin typeface="微软雅黑" pitchFamily="34" charset="-122"/>
                <a:ea typeface="微软雅黑" pitchFamily="34" charset="-122"/>
              </a:rPr>
              <a:t>的需要，采用各种方式对员工进行有目的、有计划的培养和训练的管理活动，使员工不断的“</a:t>
            </a:r>
            <a:r>
              <a:rPr lang="zh-CN" altLang="en-US" sz="1600">
                <a:solidFill>
                  <a:srgbClr val="3B79CE"/>
                </a:solidFill>
                <a:latin typeface="微软雅黑" pitchFamily="34" charset="-122"/>
                <a:ea typeface="微软雅黑" pitchFamily="34" charset="-122"/>
              </a:rPr>
              <a:t>①积累知识、提升技能；②更新观念、变革思维；③转变态度，开发潜能</a:t>
            </a:r>
            <a:r>
              <a:rPr lang="zh-CN" altLang="en-US" sz="1600" b="0">
                <a:solidFill>
                  <a:srgbClr val="5F5E5C"/>
                </a:solidFill>
                <a:latin typeface="微软雅黑" pitchFamily="34" charset="-122"/>
                <a:ea typeface="微软雅黑" pitchFamily="34" charset="-122"/>
              </a:rPr>
              <a:t>”，更好的胜任现职工作或担负更高级别的职务，从而促进组织效率的提高和组织目标的实现。</a:t>
            </a:r>
            <a:endParaRPr lang="zh-CN" altLang="zh-CN" sz="1600">
              <a:solidFill>
                <a:srgbClr val="E67819"/>
              </a:solidFill>
              <a:latin typeface="微软雅黑" pitchFamily="34" charset="-122"/>
              <a:ea typeface="微软雅黑" pitchFamily="34" charset="-122"/>
            </a:endParaRPr>
          </a:p>
        </p:txBody>
      </p:sp>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54" name="TextBox 5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188105534"/>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decel="100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8" decel="10000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1+#ppt_w/2"/>
                                          </p:val>
                                        </p:tav>
                                        <p:tav tm="100000">
                                          <p:val>
                                            <p:strVal val="#ppt_x"/>
                                          </p:val>
                                        </p:tav>
                                      </p:tavLst>
                                    </p:anim>
                                    <p:anim calcmode="lin" valueType="num">
                                      <p:cBhvr additive="base">
                                        <p:cTn id="25" dur="500" fill="hold"/>
                                        <p:tgtEl>
                                          <p:spTgt spid="4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6" presetClass="entr" presetSubtype="21"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barn(inVertical)">
                                      <p:cBhvr>
                                        <p:cTn id="29" dur="500"/>
                                        <p:tgtEl>
                                          <p:spTgt spid="3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fade">
                                      <p:cBhvr>
                                        <p:cTn id="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0" grpId="0"/>
      <p:bldP spid="42" grpId="0"/>
      <p:bldP spid="43" grpId="0"/>
      <p:bldP spid="46" grpId="0" animBg="1"/>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6156"/>
          <a:stretch/>
        </p:blipFill>
        <p:spPr bwMode="auto">
          <a:xfrm>
            <a:off x="6131638" y="2512690"/>
            <a:ext cx="5375436" cy="3581400"/>
          </a:xfrm>
          <a:prstGeom prst="rect">
            <a:avLst/>
          </a:prstGeom>
          <a:noFill/>
          <a:ln w="2857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16" name="矩形 15"/>
          <p:cNvSpPr/>
          <p:nvPr/>
        </p:nvSpPr>
        <p:spPr>
          <a:xfrm>
            <a:off x="481013" y="2512690"/>
            <a:ext cx="5257800" cy="3581400"/>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17" name="矩形 16"/>
          <p:cNvSpPr/>
          <p:nvPr/>
        </p:nvSpPr>
        <p:spPr>
          <a:xfrm>
            <a:off x="660400" y="2277740"/>
            <a:ext cx="4897438" cy="1081088"/>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23000"/>
              </a:lnSpc>
              <a:spcBef>
                <a:spcPts val="0"/>
              </a:spcBef>
              <a:spcAft>
                <a:spcPts val="0"/>
              </a:spcAft>
              <a:defRPr/>
            </a:pPr>
            <a:r>
              <a:rPr lang="en-US" altLang="zh-CN" sz="2400" b="0" dirty="0">
                <a:latin typeface="华康俪金黑W8(P)" pitchFamily="34" charset="-122"/>
                <a:ea typeface="华康俪金黑W8(P)" pitchFamily="34" charset="-122"/>
              </a:rPr>
              <a:t>【</a:t>
            </a:r>
            <a:r>
              <a:rPr lang="zh-CN" altLang="en-US" sz="2400" b="0" dirty="0">
                <a:latin typeface="华康俪金黑W8(P)" pitchFamily="34" charset="-122"/>
                <a:ea typeface="华康俪金黑W8(P)" pitchFamily="34" charset="-122"/>
              </a:rPr>
              <a:t>案例：没有经过艰苦训练的士兵没有战斗力</a:t>
            </a:r>
            <a:r>
              <a:rPr lang="en-US" altLang="zh-CN" sz="2400" b="0" dirty="0">
                <a:latin typeface="华康俪金黑W8(P)" pitchFamily="34" charset="-122"/>
                <a:ea typeface="华康俪金黑W8(P)" pitchFamily="34" charset="-122"/>
              </a:rPr>
              <a:t>】</a:t>
            </a:r>
            <a:endParaRPr lang="zh-CN" altLang="en-US" sz="2400" b="0" dirty="0">
              <a:latin typeface="华康俪金黑W8(P)" pitchFamily="34" charset="-122"/>
              <a:ea typeface="华康俪金黑W8(P)" pitchFamily="34" charset="-122"/>
            </a:endParaRPr>
          </a:p>
        </p:txBody>
      </p:sp>
      <p:sp>
        <p:nvSpPr>
          <p:cNvPr id="18" name="TextBox 6"/>
          <p:cNvSpPr txBox="1">
            <a:spLocks noChangeArrowheads="1"/>
          </p:cNvSpPr>
          <p:nvPr/>
        </p:nvSpPr>
        <p:spPr bwMode="auto">
          <a:xfrm>
            <a:off x="696913" y="3546153"/>
            <a:ext cx="4826000" cy="233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公元前</a:t>
            </a:r>
            <a:r>
              <a:rPr lang="en-US" altLang="zh-CN" sz="1600" b="0" dirty="0">
                <a:solidFill>
                  <a:srgbClr val="5F5E5C"/>
                </a:solidFill>
                <a:latin typeface="微软雅黑" pitchFamily="34" charset="-122"/>
                <a:ea typeface="微软雅黑" pitchFamily="34" charset="-122"/>
              </a:rPr>
              <a:t>326</a:t>
            </a:r>
            <a:r>
              <a:rPr lang="zh-CN" altLang="en-US" sz="1600" b="0" dirty="0">
                <a:solidFill>
                  <a:srgbClr val="5F5E5C"/>
                </a:solidFill>
                <a:latin typeface="微软雅黑" pitchFamily="34" charset="-122"/>
                <a:ea typeface="微软雅黑" pitchFamily="34" charset="-122"/>
              </a:rPr>
              <a:t>年的一天，马其顿王亚历山大的军队与印度王波鲁德军队发生交战。双方兵力战备如下：马其顿军队：士兵</a:t>
            </a:r>
            <a:r>
              <a:rPr lang="en-US" altLang="zh-CN" sz="1600" b="0" dirty="0">
                <a:solidFill>
                  <a:srgbClr val="5F5E5C"/>
                </a:solidFill>
                <a:latin typeface="微软雅黑" pitchFamily="34" charset="-122"/>
                <a:ea typeface="微软雅黑" pitchFamily="34" charset="-122"/>
              </a:rPr>
              <a:t>13000</a:t>
            </a:r>
            <a:r>
              <a:rPr lang="zh-CN" altLang="en-US" sz="1600" b="0" dirty="0">
                <a:solidFill>
                  <a:srgbClr val="5F5E5C"/>
                </a:solidFill>
                <a:latin typeface="微软雅黑" pitchFamily="34" charset="-122"/>
                <a:ea typeface="微软雅黑" pitchFamily="34" charset="-122"/>
              </a:rPr>
              <a:t>名，其中骑兵</a:t>
            </a:r>
            <a:r>
              <a:rPr lang="en-US" altLang="zh-CN" sz="1600" b="0" dirty="0">
                <a:solidFill>
                  <a:srgbClr val="5F5E5C"/>
                </a:solidFill>
                <a:latin typeface="微软雅黑" pitchFamily="34" charset="-122"/>
                <a:ea typeface="微软雅黑" pitchFamily="34" charset="-122"/>
              </a:rPr>
              <a:t>2000</a:t>
            </a:r>
            <a:r>
              <a:rPr lang="zh-CN" altLang="en-US" sz="1600" b="0" dirty="0">
                <a:solidFill>
                  <a:srgbClr val="5F5E5C"/>
                </a:solidFill>
                <a:latin typeface="微软雅黑" pitchFamily="34" charset="-122"/>
                <a:ea typeface="微软雅黑" pitchFamily="34" charset="-122"/>
              </a:rPr>
              <a:t>名。印度军队：士兵</a:t>
            </a:r>
            <a:r>
              <a:rPr lang="en-US" altLang="zh-CN" sz="1600" b="0" dirty="0">
                <a:solidFill>
                  <a:srgbClr val="5F5E5C"/>
                </a:solidFill>
                <a:latin typeface="微软雅黑" pitchFamily="34" charset="-122"/>
                <a:ea typeface="微软雅黑" pitchFamily="34" charset="-122"/>
              </a:rPr>
              <a:t>35000</a:t>
            </a:r>
            <a:r>
              <a:rPr lang="zh-CN" altLang="en-US" sz="1600" b="0" dirty="0">
                <a:solidFill>
                  <a:srgbClr val="5F5E5C"/>
                </a:solidFill>
                <a:latin typeface="微软雅黑" pitchFamily="34" charset="-122"/>
                <a:ea typeface="微软雅黑" pitchFamily="34" charset="-122"/>
              </a:rPr>
              <a:t>名，其中骑兵</a:t>
            </a:r>
            <a:r>
              <a:rPr lang="en-US" altLang="zh-CN" sz="1600" b="0" dirty="0">
                <a:solidFill>
                  <a:srgbClr val="5F5E5C"/>
                </a:solidFill>
                <a:latin typeface="微软雅黑" pitchFamily="34" charset="-122"/>
                <a:ea typeface="微软雅黑" pitchFamily="34" charset="-122"/>
              </a:rPr>
              <a:t>6700</a:t>
            </a:r>
            <a:r>
              <a:rPr lang="zh-CN" altLang="en-US" sz="1600" b="0" dirty="0">
                <a:solidFill>
                  <a:srgbClr val="5F5E5C"/>
                </a:solidFill>
                <a:latin typeface="微软雅黑" pitchFamily="34" charset="-122"/>
                <a:ea typeface="微软雅黑" pitchFamily="34" charset="-122"/>
              </a:rPr>
              <a:t>名，战车</a:t>
            </a:r>
            <a:r>
              <a:rPr lang="en-US" altLang="zh-CN" sz="1600" b="0" dirty="0">
                <a:solidFill>
                  <a:srgbClr val="5F5E5C"/>
                </a:solidFill>
                <a:latin typeface="微软雅黑" pitchFamily="34" charset="-122"/>
                <a:ea typeface="微软雅黑" pitchFamily="34" charset="-122"/>
              </a:rPr>
              <a:t>500</a:t>
            </a:r>
            <a:r>
              <a:rPr lang="zh-CN" altLang="en-US" sz="1600" b="0" dirty="0">
                <a:solidFill>
                  <a:srgbClr val="5F5E5C"/>
                </a:solidFill>
                <a:latin typeface="微软雅黑" pitchFamily="34" charset="-122"/>
                <a:ea typeface="微软雅黑" pitchFamily="34" charset="-122"/>
              </a:rPr>
              <a:t>辆，战象</a:t>
            </a:r>
            <a:r>
              <a:rPr lang="en-US" altLang="zh-CN" sz="1600" b="0" dirty="0">
                <a:solidFill>
                  <a:srgbClr val="5F5E5C"/>
                </a:solidFill>
                <a:latin typeface="微软雅黑" pitchFamily="34" charset="-122"/>
                <a:ea typeface="微软雅黑" pitchFamily="34" charset="-122"/>
              </a:rPr>
              <a:t>200</a:t>
            </a:r>
            <a:r>
              <a:rPr lang="zh-CN" altLang="en-US" sz="1600" b="0" dirty="0">
                <a:solidFill>
                  <a:srgbClr val="5F5E5C"/>
                </a:solidFill>
                <a:latin typeface="微软雅黑" pitchFamily="34" charset="-122"/>
                <a:ea typeface="微软雅黑" pitchFamily="34" charset="-122"/>
              </a:rPr>
              <a:t>头。战斗结局：印度王波鲁被俘，死亡</a:t>
            </a:r>
            <a:r>
              <a:rPr lang="en-US" altLang="zh-CN" sz="1600" b="0" dirty="0">
                <a:solidFill>
                  <a:srgbClr val="5F5E5C"/>
                </a:solidFill>
                <a:latin typeface="微软雅黑" pitchFamily="34" charset="-122"/>
                <a:ea typeface="微软雅黑" pitchFamily="34" charset="-122"/>
              </a:rPr>
              <a:t>23000</a:t>
            </a:r>
            <a:r>
              <a:rPr lang="zh-CN" altLang="en-US" sz="1600" b="0" dirty="0">
                <a:solidFill>
                  <a:srgbClr val="5F5E5C"/>
                </a:solidFill>
                <a:latin typeface="微软雅黑" pitchFamily="34" charset="-122"/>
                <a:ea typeface="微软雅黑" pitchFamily="34" charset="-122"/>
              </a:rPr>
              <a:t>人。失败原因：</a:t>
            </a:r>
            <a:r>
              <a:rPr lang="zh-CN" altLang="en-US" sz="1600" dirty="0">
                <a:solidFill>
                  <a:srgbClr val="3B79CE"/>
                </a:solidFill>
                <a:latin typeface="微软雅黑" pitchFamily="34" charset="-122"/>
                <a:ea typeface="微软雅黑" pitchFamily="34" charset="-122"/>
              </a:rPr>
              <a:t>在出征前对部下缺乏艰苦、严格而长期的训练。</a:t>
            </a:r>
            <a:endParaRPr lang="zh-CN" altLang="zh-CN" sz="1600" dirty="0">
              <a:solidFill>
                <a:srgbClr val="3B79CE"/>
              </a:solidFill>
              <a:latin typeface="微软雅黑" pitchFamily="34" charset="-122"/>
              <a:ea typeface="微软雅黑" pitchFamily="34" charset="-122"/>
            </a:endParaRPr>
          </a:p>
        </p:txBody>
      </p:sp>
      <p:sp>
        <p:nvSpPr>
          <p:cNvPr id="19" name="矩形 18"/>
          <p:cNvSpPr/>
          <p:nvPr/>
        </p:nvSpPr>
        <p:spPr>
          <a:xfrm>
            <a:off x="5883275" y="4870128"/>
            <a:ext cx="5872163" cy="10795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p>
        </p:txBody>
      </p:sp>
      <p:sp>
        <p:nvSpPr>
          <p:cNvPr id="20" name="TextBox 6"/>
          <p:cNvSpPr txBox="1">
            <a:spLocks noChangeArrowheads="1"/>
          </p:cNvSpPr>
          <p:nvPr/>
        </p:nvSpPr>
        <p:spPr bwMode="auto">
          <a:xfrm>
            <a:off x="5883275" y="4909815"/>
            <a:ext cx="5872163" cy="1001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23000"/>
              </a:lnSpc>
              <a:spcAft>
                <a:spcPts val="600"/>
              </a:spcAft>
            </a:pPr>
            <a:r>
              <a:rPr lang="zh-CN" altLang="en-US" sz="1600" dirty="0">
                <a:solidFill>
                  <a:srgbClr val="0070C0"/>
                </a:solidFill>
                <a:latin typeface="微软雅黑" pitchFamily="34" charset="-122"/>
                <a:ea typeface="微软雅黑" pitchFamily="34" charset="-122"/>
              </a:rPr>
              <a:t>点评：</a:t>
            </a:r>
            <a:r>
              <a:rPr lang="zh-CN" altLang="en-US" sz="1600" b="0" dirty="0">
                <a:solidFill>
                  <a:srgbClr val="5F5E5C"/>
                </a:solidFill>
                <a:latin typeface="微软雅黑" pitchFamily="34" charset="-122"/>
                <a:ea typeface="微软雅黑" pitchFamily="34" charset="-122"/>
              </a:rPr>
              <a:t>企业不对员工培训，一般情况下也许可以正常运转，但当遇到竞争对手的拼命厮杀时，各种致命的问题就会不断暴露出来，</a:t>
            </a:r>
            <a:r>
              <a:rPr lang="zh-CN" altLang="en-US" sz="1600" dirty="0">
                <a:solidFill>
                  <a:srgbClr val="0070C0"/>
                </a:solidFill>
                <a:latin typeface="微软雅黑" pitchFamily="34" charset="-122"/>
                <a:ea typeface="微软雅黑" pitchFamily="34" charset="-122"/>
              </a:rPr>
              <a:t>这时再来抱怨员工素质不高就为时已晚</a:t>
            </a:r>
            <a:r>
              <a:rPr lang="zh-CN" altLang="en-US" sz="1600" b="0" dirty="0">
                <a:solidFill>
                  <a:srgbClr val="5F5E5C"/>
                </a:solidFill>
                <a:latin typeface="微软雅黑" pitchFamily="34" charset="-122"/>
                <a:ea typeface="微软雅黑" pitchFamily="34" charset="-122"/>
              </a:rPr>
              <a:t>。</a:t>
            </a:r>
            <a:endParaRPr lang="zh-CN" altLang="zh-CN" sz="1600" b="0" dirty="0">
              <a:solidFill>
                <a:srgbClr val="E67819"/>
              </a:solidFill>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华康俪金黑W8(P)"/>
                <a:ea typeface="华康俪金黑W8(P)"/>
                <a:cs typeface="华康俪金黑W8(P)"/>
              </a:rPr>
              <a:t>第二节</a:t>
            </a:r>
            <a:r>
              <a:rPr lang="en-US" altLang="zh-CN" sz="2400" b="0">
                <a:solidFill>
                  <a:srgbClr val="5F5E5C"/>
                </a:solidFill>
                <a:latin typeface="华康俪金黑W8(P)"/>
                <a:ea typeface="华康俪金黑W8(P)"/>
                <a:cs typeface="华康俪金黑W8(P)"/>
              </a:rPr>
              <a:t>  </a:t>
            </a:r>
            <a:r>
              <a:rPr lang="zh-CN" altLang="en-US" sz="2400" b="0">
                <a:solidFill>
                  <a:srgbClr val="5F5E5C"/>
                </a:solidFill>
                <a:latin typeface="华康俪金黑W8(P)"/>
                <a:ea typeface="华康俪金黑W8(P)"/>
                <a:cs typeface="华康俪金黑W8(P)"/>
              </a:rPr>
              <a:t>为什么需要培训</a:t>
            </a:r>
          </a:p>
        </p:txBody>
      </p:sp>
      <p:sp>
        <p:nvSpPr>
          <p:cNvPr id="22" name="TextBox 4"/>
          <p:cNvSpPr txBox="1">
            <a:spLocks noChangeArrowheads="1"/>
          </p:cNvSpPr>
          <p:nvPr/>
        </p:nvSpPr>
        <p:spPr bwMode="auto">
          <a:xfrm>
            <a:off x="911970" y="1558355"/>
            <a:ext cx="417671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smtClean="0">
                <a:solidFill>
                  <a:srgbClr val="5F5E5C"/>
                </a:solidFill>
                <a:latin typeface="华康俪金黑W8(P)"/>
                <a:ea typeface="华康俪金黑W8(P)"/>
                <a:cs typeface="华康俪金黑W8(P)"/>
              </a:rPr>
              <a:t>1.2.1</a:t>
            </a:r>
            <a:r>
              <a:rPr lang="zh-CN" altLang="en-US" sz="2000" b="0" dirty="0" smtClean="0">
                <a:solidFill>
                  <a:srgbClr val="5F5E5C"/>
                </a:solidFill>
                <a:latin typeface="华康俪金黑W8(P)"/>
                <a:ea typeface="华康俪金黑W8(P)"/>
                <a:cs typeface="华康俪金黑W8(P)"/>
              </a:rPr>
              <a:t>培训</a:t>
            </a:r>
            <a:r>
              <a:rPr lang="zh-CN" altLang="en-US" sz="2000" b="0" dirty="0">
                <a:solidFill>
                  <a:srgbClr val="5F5E5C"/>
                </a:solidFill>
                <a:latin typeface="华康俪金黑W8(P)"/>
                <a:ea typeface="华康俪金黑W8(P)"/>
                <a:cs typeface="华康俪金黑W8(P)"/>
              </a:rPr>
              <a:t>的重要性</a:t>
            </a:r>
          </a:p>
        </p:txBody>
      </p:sp>
      <p:pic>
        <p:nvPicPr>
          <p:cNvPr id="23" name="Picture 2" descr="F:\360云盘\漂亮羽箭.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TextBox 2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029515502"/>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000"/>
                            </p:stCondLst>
                            <p:childTnLst>
                              <p:par>
                                <p:cTn id="33" presetID="2" presetClass="entr" presetSubtype="8" decel="10000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6" grpId="0" animBg="1"/>
      <p:bldP spid="17" grpId="0" animBg="1"/>
      <p:bldP spid="18" grpId="0"/>
      <p:bldP spid="20" grpId="0"/>
      <p:bldP spid="21" grpId="0"/>
      <p:bldP spid="22"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TextBox 6"/>
          <p:cNvSpPr txBox="1">
            <a:spLocks noChangeArrowheads="1"/>
          </p:cNvSpPr>
          <p:nvPr/>
        </p:nvSpPr>
        <p:spPr bwMode="auto">
          <a:xfrm>
            <a:off x="482600" y="2133650"/>
            <a:ext cx="9667875" cy="414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3B79CE"/>
                </a:solidFill>
                <a:latin typeface="微软雅黑" pitchFamily="34" charset="-122"/>
                <a:ea typeface="微软雅黑" pitchFamily="34" charset="-122"/>
              </a:rPr>
              <a:t>我们对培训的重要性或必要性总结如下：</a:t>
            </a:r>
            <a:endParaRPr lang="zh-CN" altLang="zh-CN" dirty="0">
              <a:solidFill>
                <a:srgbClr val="3B79CE"/>
              </a:solidFill>
              <a:latin typeface="微软雅黑" pitchFamily="34" charset="-122"/>
              <a:ea typeface="微软雅黑" pitchFamily="34" charset="-122"/>
            </a:endParaRPr>
          </a:p>
        </p:txBody>
      </p:sp>
      <p:sp>
        <p:nvSpPr>
          <p:cNvPr id="30" name="TextBox 6"/>
          <p:cNvSpPr txBox="1">
            <a:spLocks noChangeArrowheads="1"/>
          </p:cNvSpPr>
          <p:nvPr/>
        </p:nvSpPr>
        <p:spPr bwMode="auto">
          <a:xfrm>
            <a:off x="5019675" y="3144838"/>
            <a:ext cx="44481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1</a:t>
            </a:r>
            <a:r>
              <a:rPr lang="zh-CN" altLang="en-US" sz="2000" b="0">
                <a:solidFill>
                  <a:srgbClr val="5F5E5C"/>
                </a:solidFill>
                <a:latin typeface="微软雅黑" pitchFamily="34" charset="-122"/>
                <a:ea typeface="微软雅黑" pitchFamily="34" charset="-122"/>
                <a:cs typeface="华康俪金黑W8(P)"/>
              </a:rPr>
              <a:t>）培训是为了胜任</a:t>
            </a:r>
          </a:p>
        </p:txBody>
      </p:sp>
      <p:sp>
        <p:nvSpPr>
          <p:cNvPr id="31" name="TextBox 6"/>
          <p:cNvSpPr txBox="1">
            <a:spLocks noChangeArrowheads="1"/>
          </p:cNvSpPr>
          <p:nvPr/>
        </p:nvSpPr>
        <p:spPr bwMode="auto">
          <a:xfrm>
            <a:off x="5019675" y="3648075"/>
            <a:ext cx="6840538"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buFont typeface="Arial" pitchFamily="34" charset="0"/>
              <a:buChar char="•"/>
            </a:pPr>
            <a:r>
              <a:rPr lang="zh-CN" altLang="en-US" sz="1600" b="0">
                <a:solidFill>
                  <a:srgbClr val="5F5E5C"/>
                </a:solidFill>
                <a:latin typeface="微软雅黑" pitchFamily="34" charset="-122"/>
                <a:ea typeface="微软雅黑" pitchFamily="34" charset="-122"/>
              </a:rPr>
              <a:t>美国培训专家吉格勒（</a:t>
            </a:r>
            <a:r>
              <a:rPr lang="en-US" altLang="zh-CN" sz="1600" b="0">
                <a:solidFill>
                  <a:srgbClr val="5F5E5C"/>
                </a:solidFill>
                <a:latin typeface="微软雅黑" pitchFamily="34" charset="-122"/>
                <a:ea typeface="微软雅黑" pitchFamily="34" charset="-122"/>
              </a:rPr>
              <a:t>Giegler</a:t>
            </a:r>
            <a:r>
              <a:rPr lang="zh-CN" altLang="en-US" sz="1600" b="0">
                <a:solidFill>
                  <a:srgbClr val="5F5E5C"/>
                </a:solidFill>
                <a:latin typeface="微软雅黑" pitchFamily="34" charset="-122"/>
                <a:ea typeface="微软雅黑" pitchFamily="34" charset="-122"/>
              </a:rPr>
              <a:t>）讲，“</a:t>
            </a:r>
            <a:r>
              <a:rPr lang="zh-CN" altLang="en-US" sz="1600">
                <a:solidFill>
                  <a:srgbClr val="3B79CE"/>
                </a:solidFill>
                <a:latin typeface="微软雅黑" pitchFamily="34" charset="-122"/>
                <a:ea typeface="微软雅黑" pitchFamily="34" charset="-122"/>
              </a:rPr>
              <a:t>除了生命本身，没有任何才能不需要后天的锻炼</a:t>
            </a:r>
            <a:r>
              <a:rPr lang="zh-CN" altLang="en-US" sz="1600" b="0">
                <a:solidFill>
                  <a:srgbClr val="5F5E5C"/>
                </a:solidFill>
                <a:latin typeface="微软雅黑" pitchFamily="34" charset="-122"/>
                <a:ea typeface="微软雅黑" pitchFamily="34" charset="-122"/>
              </a:rPr>
              <a:t>。”</a:t>
            </a:r>
            <a:endParaRPr lang="en-US" altLang="zh-CN" sz="1600" b="0">
              <a:solidFill>
                <a:srgbClr val="5F5E5C"/>
              </a:solidFill>
              <a:latin typeface="微软雅黑" pitchFamily="34" charset="-122"/>
              <a:ea typeface="微软雅黑" pitchFamily="34" charset="-122"/>
            </a:endParaRPr>
          </a:p>
          <a:p>
            <a:pPr eaLnBrk="1" hangingPunct="1">
              <a:lnSpc>
                <a:spcPct val="130000"/>
              </a:lnSpc>
              <a:buFont typeface="Arial" pitchFamily="34" charset="0"/>
              <a:buChar char="•"/>
            </a:pPr>
            <a:endParaRPr lang="en-US" altLang="zh-CN" sz="1600" b="0">
              <a:solidFill>
                <a:srgbClr val="5F5E5C"/>
              </a:solidFill>
              <a:latin typeface="微软雅黑" pitchFamily="34" charset="-122"/>
              <a:ea typeface="微软雅黑" pitchFamily="34" charset="-122"/>
            </a:endParaRPr>
          </a:p>
          <a:p>
            <a:pPr eaLnBrk="1" hangingPunct="1">
              <a:lnSpc>
                <a:spcPct val="130000"/>
              </a:lnSpc>
              <a:buFont typeface="Arial" pitchFamily="34" charset="0"/>
              <a:buChar char="•"/>
            </a:pPr>
            <a:r>
              <a:rPr lang="zh-CN" altLang="en-US" sz="1600" b="0">
                <a:solidFill>
                  <a:srgbClr val="5F5E5C"/>
                </a:solidFill>
                <a:latin typeface="微软雅黑" pitchFamily="34" charset="-122"/>
                <a:ea typeface="微软雅黑" pitchFamily="34" charset="-122"/>
              </a:rPr>
              <a:t>在目前的中国，人才的职业化程度还远远不够，很难直接寻找到最适合企业的员工，其替代方案就是，</a:t>
            </a:r>
            <a:r>
              <a:rPr lang="zh-CN" altLang="en-US" sz="1600">
                <a:solidFill>
                  <a:srgbClr val="3B79CE"/>
                </a:solidFill>
                <a:latin typeface="微软雅黑" pitchFamily="34" charset="-122"/>
                <a:ea typeface="微软雅黑" pitchFamily="34" charset="-122"/>
              </a:rPr>
              <a:t>接受有潜力的人进入企业，提供必要的培训</a:t>
            </a:r>
            <a:r>
              <a:rPr lang="zh-CN" altLang="en-US" sz="1600" b="0">
                <a:solidFill>
                  <a:srgbClr val="5F5E5C"/>
                </a:solidFill>
                <a:latin typeface="微软雅黑" pitchFamily="34" charset="-122"/>
                <a:ea typeface="微软雅黑" pitchFamily="34" charset="-122"/>
              </a:rPr>
              <a:t>，使他们能够更好的胜任工作。</a:t>
            </a:r>
            <a:endParaRPr lang="zh-CN" altLang="zh-CN" sz="1600">
              <a:solidFill>
                <a:srgbClr val="E67819"/>
              </a:solidFill>
              <a:latin typeface="微软雅黑" pitchFamily="34" charset="-122"/>
              <a:ea typeface="微软雅黑" pitchFamily="34" charset="-122"/>
            </a:endParaRPr>
          </a:p>
        </p:txBody>
      </p:sp>
      <p:pic>
        <p:nvPicPr>
          <p:cNvPr id="32" name="Picture 3" descr="F:\360云盘\04-待整理ing\pic\mh-awareness-training-comp.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9679" y="2997200"/>
            <a:ext cx="4344988" cy="264795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3" name="TextBox 32"/>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91975885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2" presetClass="entr" presetSubtype="1" decel="10000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0-#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left)">
                                      <p:cBhvr>
                                        <p:cTn id="31" dur="500"/>
                                        <p:tgtEl>
                                          <p:spTgt spid="30"/>
                                        </p:tgtEl>
                                      </p:cBhvr>
                                    </p:animEffect>
                                  </p:childTnLst>
                                </p:cTn>
                              </p:par>
                            </p:childTnLst>
                          </p:cTn>
                        </p:par>
                        <p:par>
                          <p:cTn id="32" fill="hold">
                            <p:stCondLst>
                              <p:cond delay="2500"/>
                            </p:stCondLst>
                            <p:childTnLst>
                              <p:par>
                                <p:cTn id="33" presetID="2" presetClass="entr" presetSubtype="1" decel="10000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29" grpId="0"/>
      <p:bldP spid="30"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TextBox 6"/>
          <p:cNvSpPr txBox="1">
            <a:spLocks noChangeArrowheads="1"/>
          </p:cNvSpPr>
          <p:nvPr/>
        </p:nvSpPr>
        <p:spPr bwMode="auto">
          <a:xfrm>
            <a:off x="482600" y="2133650"/>
            <a:ext cx="9667875" cy="414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3B79CE"/>
                </a:solidFill>
                <a:latin typeface="微软雅黑" pitchFamily="34" charset="-122"/>
                <a:ea typeface="微软雅黑" pitchFamily="34" charset="-122"/>
              </a:rPr>
              <a:t>我们对培训的重要性或必要性总结如下：</a:t>
            </a:r>
            <a:endParaRPr lang="zh-CN" altLang="zh-CN" dirty="0">
              <a:solidFill>
                <a:srgbClr val="3B79CE"/>
              </a:solidFill>
              <a:latin typeface="微软雅黑" pitchFamily="34" charset="-122"/>
              <a:ea typeface="微软雅黑" pitchFamily="34" charset="-122"/>
            </a:endParaRPr>
          </a:p>
        </p:txBody>
      </p:sp>
      <p:sp>
        <p:nvSpPr>
          <p:cNvPr id="20" name="TextBox 6"/>
          <p:cNvSpPr txBox="1">
            <a:spLocks noChangeArrowheads="1"/>
          </p:cNvSpPr>
          <p:nvPr/>
        </p:nvSpPr>
        <p:spPr bwMode="auto">
          <a:xfrm>
            <a:off x="5811838" y="3144838"/>
            <a:ext cx="3656012"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2</a:t>
            </a:r>
            <a:r>
              <a:rPr lang="zh-CN" altLang="en-US" sz="2000" b="0">
                <a:solidFill>
                  <a:srgbClr val="5F5E5C"/>
                </a:solidFill>
                <a:latin typeface="微软雅黑" pitchFamily="34" charset="-122"/>
                <a:ea typeface="微软雅黑" pitchFamily="34" charset="-122"/>
                <a:cs typeface="华康俪金黑W8(P)"/>
              </a:rPr>
              <a:t>）制造产品先制造人</a:t>
            </a:r>
          </a:p>
        </p:txBody>
      </p:sp>
      <p:sp>
        <p:nvSpPr>
          <p:cNvPr id="28" name="TextBox 6"/>
          <p:cNvSpPr txBox="1">
            <a:spLocks noChangeArrowheads="1"/>
          </p:cNvSpPr>
          <p:nvPr/>
        </p:nvSpPr>
        <p:spPr bwMode="auto">
          <a:xfrm>
            <a:off x="5811838" y="3648075"/>
            <a:ext cx="6048375" cy="233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buFont typeface="Arial" pitchFamily="34" charset="0"/>
              <a:buChar char="•"/>
            </a:pPr>
            <a:r>
              <a:rPr lang="zh-CN" altLang="en-US" sz="1600" b="0" dirty="0">
                <a:solidFill>
                  <a:srgbClr val="5F5E5C"/>
                </a:solidFill>
                <a:latin typeface="微软雅黑" pitchFamily="34" charset="-122"/>
                <a:ea typeface="微软雅黑" pitchFamily="34" charset="-122"/>
              </a:rPr>
              <a:t>松下幸之助说，“制造产品先制造人，</a:t>
            </a:r>
            <a:r>
              <a:rPr lang="zh-CN" altLang="en-US" sz="1600" dirty="0">
                <a:solidFill>
                  <a:srgbClr val="0070C0"/>
                </a:solidFill>
                <a:latin typeface="微软雅黑" pitchFamily="34" charset="-122"/>
                <a:ea typeface="微软雅黑" pitchFamily="34" charset="-122"/>
              </a:rPr>
              <a:t>一个天才的企业家总是不失时机地将员工的培养和训练提上重要的议事日程</a:t>
            </a:r>
            <a:r>
              <a:rPr lang="zh-CN" altLang="en-US" sz="1600" b="0" dirty="0">
                <a:solidFill>
                  <a:srgbClr val="5F5E5C"/>
                </a:solidFill>
                <a:latin typeface="微软雅黑" pitchFamily="34" charset="-122"/>
                <a:ea typeface="微软雅黑" pitchFamily="34" charset="-122"/>
              </a:rPr>
              <a:t>。”</a:t>
            </a:r>
            <a:endParaRPr lang="en-US" altLang="zh-CN" sz="1600" b="0" dirty="0">
              <a:solidFill>
                <a:srgbClr val="5F5E5C"/>
              </a:solidFill>
              <a:latin typeface="微软雅黑" pitchFamily="34" charset="-122"/>
              <a:ea typeface="微软雅黑" pitchFamily="34" charset="-122"/>
            </a:endParaRPr>
          </a:p>
          <a:p>
            <a:pPr eaLnBrk="1" hangingPunct="1">
              <a:lnSpc>
                <a:spcPct val="130000"/>
              </a:lnSpc>
              <a:buFont typeface="Arial" pitchFamily="34" charset="0"/>
              <a:buChar char="•"/>
            </a:pPr>
            <a:endParaRPr lang="en-US" altLang="zh-CN" sz="1600" b="0" dirty="0">
              <a:solidFill>
                <a:srgbClr val="5F5E5C"/>
              </a:solidFill>
              <a:latin typeface="微软雅黑" pitchFamily="34" charset="-122"/>
              <a:ea typeface="微软雅黑" pitchFamily="34" charset="-122"/>
            </a:endParaRPr>
          </a:p>
          <a:p>
            <a:pPr eaLnBrk="1" hangingPunct="1">
              <a:lnSpc>
                <a:spcPct val="130000"/>
              </a:lnSpc>
              <a:buFont typeface="Arial" pitchFamily="34" charset="0"/>
              <a:buChar char="•"/>
            </a:pPr>
            <a:r>
              <a:rPr lang="zh-CN" altLang="en-US" sz="1600" b="0" dirty="0">
                <a:solidFill>
                  <a:srgbClr val="5F5E5C"/>
                </a:solidFill>
                <a:latin typeface="微软雅黑" pitchFamily="34" charset="-122"/>
                <a:ea typeface="微软雅黑" pitchFamily="34" charset="-122"/>
              </a:rPr>
              <a:t>海尔的观点是：“如果一个企业天天只盯着一个有形产品，只看财务报表的数字，而</a:t>
            </a:r>
            <a:r>
              <a:rPr lang="zh-CN" altLang="en-US" sz="1600" dirty="0">
                <a:solidFill>
                  <a:srgbClr val="0070C0"/>
                </a:solidFill>
                <a:latin typeface="微软雅黑" pitchFamily="34" charset="-122"/>
                <a:ea typeface="微软雅黑" pitchFamily="34" charset="-122"/>
              </a:rPr>
              <a:t>忽视对人教育和感化，忽视对人积极性和创造性的调动，忽视人性方面上的东西</a:t>
            </a:r>
            <a:r>
              <a:rPr lang="zh-CN" altLang="en-US" sz="1600" b="0" dirty="0">
                <a:solidFill>
                  <a:srgbClr val="5F5E5C"/>
                </a:solidFill>
                <a:latin typeface="微软雅黑" pitchFamily="34" charset="-122"/>
                <a:ea typeface="微软雅黑" pitchFamily="34" charset="-122"/>
              </a:rPr>
              <a:t>，那么</a:t>
            </a:r>
            <a:r>
              <a:rPr lang="zh-CN" altLang="en-US" sz="1600" dirty="0">
                <a:solidFill>
                  <a:srgbClr val="0070C0"/>
                </a:solidFill>
                <a:latin typeface="微软雅黑" pitchFamily="34" charset="-122"/>
                <a:ea typeface="微软雅黑" pitchFamily="34" charset="-122"/>
              </a:rPr>
              <a:t>企业永远是长远不了的</a:t>
            </a:r>
            <a:r>
              <a:rPr lang="zh-CN" altLang="en-US" sz="1600" b="0" dirty="0">
                <a:solidFill>
                  <a:srgbClr val="0070C0"/>
                </a:solidFill>
                <a:latin typeface="微软雅黑" pitchFamily="34" charset="-122"/>
                <a:ea typeface="微软雅黑" pitchFamily="34" charset="-122"/>
              </a:rPr>
              <a:t>。”</a:t>
            </a:r>
            <a:endParaRPr lang="zh-CN" altLang="zh-CN" sz="1600" dirty="0">
              <a:solidFill>
                <a:srgbClr val="0070C0"/>
              </a:solidFill>
              <a:latin typeface="微软雅黑" pitchFamily="34" charset="-122"/>
              <a:ea typeface="微软雅黑" pitchFamily="34" charset="-122"/>
            </a:endParaRPr>
          </a:p>
        </p:txBody>
      </p:sp>
      <p:pic>
        <p:nvPicPr>
          <p:cNvPr id="29"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6452"/>
          <a:stretch/>
        </p:blipFill>
        <p:spPr bwMode="auto">
          <a:xfrm>
            <a:off x="766614" y="3035300"/>
            <a:ext cx="4436300" cy="294640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0" name="TextBox 2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909194354"/>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22" presetClass="entr" presetSubtype="8"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000"/>
                            </p:stCondLst>
                            <p:childTnLst>
                              <p:par>
                                <p:cTn id="19" presetID="2" presetClass="entr" presetSubtype="1" decel="100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2500"/>
                            </p:stCondLst>
                            <p:childTnLst>
                              <p:par>
                                <p:cTn id="33" presetID="2" presetClass="entr" presetSubtype="1" decel="10000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24" grpId="0"/>
      <p:bldP spid="20" grpId="0"/>
      <p:bldP spid="28"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TextBox 6"/>
          <p:cNvSpPr txBox="1">
            <a:spLocks noChangeArrowheads="1"/>
          </p:cNvSpPr>
          <p:nvPr/>
        </p:nvSpPr>
        <p:spPr bwMode="auto">
          <a:xfrm>
            <a:off x="482600" y="2133650"/>
            <a:ext cx="9667875" cy="414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3B79CE"/>
                </a:solidFill>
                <a:latin typeface="微软雅黑" pitchFamily="34" charset="-122"/>
                <a:ea typeface="微软雅黑" pitchFamily="34" charset="-122"/>
              </a:rPr>
              <a:t>我们对培训的重要性或必要性总结如下：</a:t>
            </a:r>
            <a:endParaRPr lang="zh-CN" altLang="zh-CN" dirty="0">
              <a:solidFill>
                <a:srgbClr val="3B79CE"/>
              </a:solidFill>
              <a:latin typeface="微软雅黑" pitchFamily="34" charset="-122"/>
              <a:ea typeface="微软雅黑" pitchFamily="34" charset="-122"/>
            </a:endParaRPr>
          </a:p>
        </p:txBody>
      </p:sp>
      <p:sp>
        <p:nvSpPr>
          <p:cNvPr id="17" name="TextBox 6"/>
          <p:cNvSpPr txBox="1">
            <a:spLocks noChangeArrowheads="1"/>
          </p:cNvSpPr>
          <p:nvPr/>
        </p:nvSpPr>
        <p:spPr bwMode="auto">
          <a:xfrm>
            <a:off x="5811838" y="3144838"/>
            <a:ext cx="3656012"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3</a:t>
            </a:r>
            <a:r>
              <a:rPr lang="zh-CN" altLang="en-US" sz="2000" b="0">
                <a:solidFill>
                  <a:srgbClr val="5F5E5C"/>
                </a:solidFill>
                <a:latin typeface="微软雅黑" pitchFamily="34" charset="-122"/>
                <a:ea typeface="微软雅黑" pitchFamily="34" charset="-122"/>
                <a:cs typeface="华康俪金黑W8(P)"/>
              </a:rPr>
              <a:t>）不教而战谓之杀</a:t>
            </a:r>
          </a:p>
        </p:txBody>
      </p:sp>
      <p:sp>
        <p:nvSpPr>
          <p:cNvPr id="18" name="TextBox 6"/>
          <p:cNvSpPr txBox="1">
            <a:spLocks noChangeArrowheads="1"/>
          </p:cNvSpPr>
          <p:nvPr/>
        </p:nvSpPr>
        <p:spPr bwMode="auto">
          <a:xfrm>
            <a:off x="5811838" y="3648075"/>
            <a:ext cx="6048375"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buFont typeface="Arial" pitchFamily="34" charset="0"/>
              <a:buChar char="•"/>
            </a:pPr>
            <a:r>
              <a:rPr lang="zh-CN" altLang="en-US" sz="1600" b="0" dirty="0">
                <a:solidFill>
                  <a:srgbClr val="5F5E5C"/>
                </a:solidFill>
                <a:latin typeface="微软雅黑" pitchFamily="34" charset="-122"/>
                <a:ea typeface="微软雅黑" pitchFamily="34" charset="-122"/>
              </a:rPr>
              <a:t>请看一个管理者的微博感悟：“</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孙子兵法</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上说：不教而战谓之杀！回顾这些年来走过的路，很多时候，</a:t>
            </a:r>
            <a:r>
              <a:rPr lang="zh-CN" altLang="en-US" sz="1600" dirty="0">
                <a:solidFill>
                  <a:srgbClr val="0070C0"/>
                </a:solidFill>
                <a:latin typeface="微软雅黑" pitchFamily="34" charset="-122"/>
                <a:ea typeface="微软雅黑" pitchFamily="34" charset="-122"/>
              </a:rPr>
              <a:t>是公司高层管理人员把下属给“杀”掉了</a:t>
            </a:r>
            <a:r>
              <a:rPr lang="zh-CN" altLang="en-US" sz="1600" b="0" dirty="0">
                <a:solidFill>
                  <a:srgbClr val="5F5E5C"/>
                </a:solidFill>
                <a:latin typeface="微软雅黑" pitchFamily="34" charset="-122"/>
                <a:ea typeface="微软雅黑" pitchFamily="34" charset="-122"/>
              </a:rPr>
              <a:t>。这句话在告诉我们，</a:t>
            </a:r>
            <a:r>
              <a:rPr lang="zh-CN" altLang="en-US" sz="1600" dirty="0">
                <a:solidFill>
                  <a:srgbClr val="0070C0"/>
                </a:solidFill>
                <a:latin typeface="微软雅黑" pitchFamily="34" charset="-122"/>
                <a:ea typeface="微软雅黑" pitchFamily="34" charset="-122"/>
              </a:rPr>
              <a:t>对招来的新兵，要培训，以使他们尽快进入角色，提高竞争力；对老兵，要不间断的培训，及时更新知识，增强竞争力</a:t>
            </a:r>
            <a:r>
              <a:rPr lang="zh-CN" altLang="en-US" sz="1600" b="0" dirty="0">
                <a:solidFill>
                  <a:srgbClr val="5F5E5C"/>
                </a:solidFill>
                <a:latin typeface="微软雅黑" pitchFamily="34" charset="-122"/>
                <a:ea typeface="微软雅黑" pitchFamily="34" charset="-122"/>
              </a:rPr>
              <a:t>。只有这样，他们在残酷的商战中，才有可能立于不败之地！”</a:t>
            </a:r>
            <a:endParaRPr lang="zh-CN" altLang="zh-CN" sz="1600" dirty="0">
              <a:solidFill>
                <a:srgbClr val="E67819"/>
              </a:solidFill>
              <a:latin typeface="微软雅黑" pitchFamily="34" charset="-122"/>
              <a:ea typeface="微软雅黑" pitchFamily="34" charset="-122"/>
            </a:endParaRPr>
          </a:p>
        </p:txBody>
      </p:sp>
      <p:pic>
        <p:nvPicPr>
          <p:cNvPr id="19"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5997"/>
          <a:stretch/>
        </p:blipFill>
        <p:spPr bwMode="auto">
          <a:xfrm>
            <a:off x="669887" y="2883439"/>
            <a:ext cx="4779158" cy="3189542"/>
          </a:xfrm>
          <a:prstGeom prst="rect">
            <a:avLst/>
          </a:prstGeom>
          <a:noFill/>
          <a:ln w="28575">
            <a:solidFill>
              <a:schemeClr val="bg1"/>
            </a:solidFill>
          </a:ln>
          <a:effectLst>
            <a:outerShdw blurRad="63500" algn="ctr" rotWithShape="0">
              <a:prstClr val="black">
                <a:alpha val="40000"/>
              </a:prstClr>
            </a:outerShdw>
          </a:effectLst>
          <a:extLst/>
        </p:spPr>
      </p:pic>
      <p:sp>
        <p:nvSpPr>
          <p:cNvPr id="25" name="TextBox 2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04110544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par>
                                <p:cTn id="16" presetID="22" presetClass="entr" presetSubtype="8"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1500"/>
                            </p:stCondLst>
                            <p:childTnLst>
                              <p:par>
                                <p:cTn id="23" presetID="2" presetClass="entr" presetSubtype="1" decel="10000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3000"/>
                            </p:stCondLst>
                            <p:childTnLst>
                              <p:par>
                                <p:cTn id="37" presetID="2" presetClass="entr" presetSubtype="1"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24" grpId="0"/>
      <p:bldP spid="17" grpId="0"/>
      <p:bldP spid="18"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TextBox 6"/>
          <p:cNvSpPr txBox="1">
            <a:spLocks noChangeArrowheads="1"/>
          </p:cNvSpPr>
          <p:nvPr/>
        </p:nvSpPr>
        <p:spPr bwMode="auto">
          <a:xfrm>
            <a:off x="482600" y="2133650"/>
            <a:ext cx="9667875" cy="414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3B79CE"/>
                </a:solidFill>
                <a:latin typeface="微软雅黑" pitchFamily="34" charset="-122"/>
                <a:ea typeface="微软雅黑" pitchFamily="34" charset="-122"/>
              </a:rPr>
              <a:t>我们对培训的重要性或必要性总结如下：</a:t>
            </a:r>
            <a:endParaRPr lang="zh-CN" altLang="zh-CN" dirty="0">
              <a:solidFill>
                <a:srgbClr val="3B79CE"/>
              </a:solidFill>
              <a:latin typeface="微软雅黑" pitchFamily="34" charset="-122"/>
              <a:ea typeface="微软雅黑" pitchFamily="34" charset="-122"/>
            </a:endParaRPr>
          </a:p>
        </p:txBody>
      </p:sp>
      <p:sp>
        <p:nvSpPr>
          <p:cNvPr id="20" name="TextBox 6"/>
          <p:cNvSpPr txBox="1">
            <a:spLocks noChangeArrowheads="1"/>
          </p:cNvSpPr>
          <p:nvPr/>
        </p:nvSpPr>
        <p:spPr bwMode="auto">
          <a:xfrm>
            <a:off x="623045" y="2997200"/>
            <a:ext cx="56292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4</a:t>
            </a:r>
            <a:r>
              <a:rPr lang="zh-CN" altLang="en-US" sz="2000" b="0">
                <a:solidFill>
                  <a:srgbClr val="5F5E5C"/>
                </a:solidFill>
                <a:latin typeface="微软雅黑" pitchFamily="34" charset="-122"/>
                <a:ea typeface="微软雅黑" pitchFamily="34" charset="-122"/>
                <a:cs typeface="华康俪金黑W8(P)"/>
              </a:rPr>
              <a:t>）没有经过系统培训的员工没有生产力</a:t>
            </a:r>
          </a:p>
        </p:txBody>
      </p:sp>
      <p:sp>
        <p:nvSpPr>
          <p:cNvPr id="25" name="TextBox 6"/>
          <p:cNvSpPr txBox="1">
            <a:spLocks noChangeArrowheads="1"/>
          </p:cNvSpPr>
          <p:nvPr/>
        </p:nvSpPr>
        <p:spPr bwMode="auto">
          <a:xfrm>
            <a:off x="623045" y="3500438"/>
            <a:ext cx="7416800" cy="2487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1200"/>
              </a:spcAft>
              <a:buFont typeface="Arial" pitchFamily="34" charset="0"/>
              <a:buChar char="•"/>
            </a:pPr>
            <a:r>
              <a:rPr lang="zh-CN" altLang="en-US" sz="1600" b="0" dirty="0">
                <a:solidFill>
                  <a:srgbClr val="5F5E5C"/>
                </a:solidFill>
                <a:latin typeface="微软雅黑" pitchFamily="34" charset="-122"/>
                <a:ea typeface="微软雅黑" pitchFamily="34" charset="-122"/>
              </a:rPr>
              <a:t>汉文帝说：“且夫牧民而导之善者，吏也。其既不能导，又以不正之法罪之，是反害於民为暴者也。何以禁之？”，意思是，善导百姓是官员的职责，官员没去做这件事，却动辄说百姓有问题，用一大堆条条框框来定罪百姓，这怎么可以呢？</a:t>
            </a:r>
            <a:endParaRPr lang="en-US" altLang="zh-CN" sz="1600" b="0" dirty="0">
              <a:solidFill>
                <a:srgbClr val="5F5E5C"/>
              </a:solidFill>
              <a:latin typeface="微软雅黑" pitchFamily="34" charset="-122"/>
              <a:ea typeface="微软雅黑" pitchFamily="34" charset="-122"/>
            </a:endParaRPr>
          </a:p>
          <a:p>
            <a:pPr eaLnBrk="1" hangingPunct="1">
              <a:lnSpc>
                <a:spcPct val="130000"/>
              </a:lnSpc>
              <a:spcAft>
                <a:spcPts val="1200"/>
              </a:spcAft>
              <a:buFont typeface="Arial" pitchFamily="34" charset="0"/>
              <a:buChar char="•"/>
            </a:pPr>
            <a:r>
              <a:rPr lang="zh-CN" altLang="en-US" sz="1600" b="0" dirty="0">
                <a:solidFill>
                  <a:srgbClr val="5F5E5C"/>
                </a:solidFill>
                <a:latin typeface="微软雅黑" pitchFamily="34" charset="-122"/>
                <a:ea typeface="微软雅黑" pitchFamily="34" charset="-122"/>
              </a:rPr>
              <a:t>汉文帝所说的那些官员的简单粗暴做法，跟今天很多企业岂不是很像？</a:t>
            </a:r>
            <a:r>
              <a:rPr lang="zh-CN" altLang="en-US" sz="1600" dirty="0">
                <a:solidFill>
                  <a:srgbClr val="0070C0"/>
                </a:solidFill>
                <a:latin typeface="微软雅黑" pitchFamily="34" charset="-122"/>
                <a:ea typeface="微软雅黑" pitchFamily="34" charset="-122"/>
              </a:rPr>
              <a:t>不告诉员工如何做，没有好的人才培养机制，却要求员工有卓越业绩，动辄以扣奖金为威胁，岂不缪哉。</a:t>
            </a:r>
            <a:endParaRPr lang="zh-CN" altLang="zh-CN" sz="1600" dirty="0">
              <a:solidFill>
                <a:srgbClr val="0070C0"/>
              </a:solidFill>
              <a:latin typeface="微软雅黑" pitchFamily="34" charset="-122"/>
              <a:ea typeface="微软雅黑" pitchFamily="34" charset="-122"/>
            </a:endParaRPr>
          </a:p>
        </p:txBody>
      </p:sp>
      <p:pic>
        <p:nvPicPr>
          <p:cNvPr id="26" name="图片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099671" y="1402557"/>
            <a:ext cx="3744913" cy="4195762"/>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3145723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3000"/>
                            </p:stCondLst>
                            <p:childTnLst>
                              <p:par>
                                <p:cTn id="19" presetID="2" presetClass="entr" presetSubtype="1" decel="100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0-#ppt_h/2"/>
                                          </p:val>
                                        </p:tav>
                                        <p:tav tm="100000">
                                          <p:val>
                                            <p:strVal val="#ppt_y"/>
                                          </p:val>
                                        </p:tav>
                                      </p:tavLst>
                                    </p:anim>
                                  </p:childTnLst>
                                </p:cTn>
                              </p:par>
                            </p:childTnLst>
                          </p:cTn>
                        </p:par>
                        <p:par>
                          <p:cTn id="23" fill="hold">
                            <p:stCondLst>
                              <p:cond delay="35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4000"/>
                            </p:stCondLst>
                            <p:childTnLst>
                              <p:par>
                                <p:cTn id="28" presetID="2" presetClass="entr" presetSubtype="1" decel="10000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0-#ppt_h/2"/>
                                          </p:val>
                                        </p:tav>
                                        <p:tav tm="100000">
                                          <p:val>
                                            <p:strVal val="#ppt_y"/>
                                          </p:val>
                                        </p:tav>
                                      </p:tavLst>
                                    </p:anim>
                                  </p:childTnLst>
                                </p:cTn>
                              </p:par>
                            </p:childTnLst>
                          </p:cTn>
                        </p:par>
                        <p:par>
                          <p:cTn id="32" fill="hold">
                            <p:stCondLst>
                              <p:cond delay="4500"/>
                            </p:stCondLst>
                            <p:childTnLst>
                              <p:par>
                                <p:cTn id="33" presetID="53" presetClass="entr" presetSubtype="16"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21" grpId="0"/>
      <p:bldP spid="22" grpId="0"/>
      <p:bldP spid="24" grpId="0"/>
      <p:bldP spid="20"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extBox 6"/>
          <p:cNvSpPr txBox="1">
            <a:spLocks noChangeArrowheads="1"/>
          </p:cNvSpPr>
          <p:nvPr/>
        </p:nvSpPr>
        <p:spPr bwMode="auto">
          <a:xfrm>
            <a:off x="336550" y="1989634"/>
            <a:ext cx="56308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5</a:t>
            </a:r>
            <a:r>
              <a:rPr lang="zh-CN" altLang="en-US" sz="2000" b="0" dirty="0">
                <a:solidFill>
                  <a:srgbClr val="5F5E5C"/>
                </a:solidFill>
                <a:latin typeface="微软雅黑" pitchFamily="34" charset="-122"/>
                <a:ea typeface="微软雅黑" pitchFamily="34" charset="-122"/>
                <a:cs typeface="华康俪金黑W8(P)"/>
              </a:rPr>
              <a:t>）没有经过训练的员工是企业最大的成本</a:t>
            </a:r>
          </a:p>
        </p:txBody>
      </p:sp>
      <p:sp>
        <p:nvSpPr>
          <p:cNvPr id="18" name="TextBox 6"/>
          <p:cNvSpPr txBox="1">
            <a:spLocks noChangeArrowheads="1"/>
          </p:cNvSpPr>
          <p:nvPr/>
        </p:nvSpPr>
        <p:spPr bwMode="auto">
          <a:xfrm>
            <a:off x="554038" y="3429000"/>
            <a:ext cx="11306175" cy="281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服务及技术作业不熟练让顾客对本公司失去信心；</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态度不对造成跟顾客的争执，使顾客不愿意与我们继续交往；</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应对技巧不对造成对顾客讲错话，使本来不是问题的疑问更有疑问，顾客抱怨除了金钱上的损失外，安抚的过程造成人员的处理成本更高；</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遇到紧急状况不会处理或处理的速度不够快，错失处理的最佳时机，处理成本的提升也造成公司的利润降低，员工处理不好也会丧失自信，容易引起离职的问题；</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老顾客的不满意容易造成顾客的忠诚度降低；</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员工没有学习方向，容易使优异的人才流失等。</a:t>
            </a:r>
            <a:endParaRPr lang="zh-CN" altLang="zh-CN" sz="1600">
              <a:solidFill>
                <a:srgbClr val="FF0000"/>
              </a:solidFill>
              <a:latin typeface="微软雅黑" pitchFamily="34" charset="-122"/>
              <a:ea typeface="微软雅黑" pitchFamily="34" charset="-122"/>
            </a:endParaRPr>
          </a:p>
        </p:txBody>
      </p:sp>
      <p:sp>
        <p:nvSpPr>
          <p:cNvPr id="19" name="TextBox 6"/>
          <p:cNvSpPr txBox="1">
            <a:spLocks noChangeArrowheads="1"/>
          </p:cNvSpPr>
          <p:nvPr/>
        </p:nvSpPr>
        <p:spPr bwMode="auto">
          <a:xfrm>
            <a:off x="554038" y="2408238"/>
            <a:ext cx="11306175"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5F5E5C"/>
                </a:solidFill>
                <a:latin typeface="微软雅黑" pitchFamily="34" charset="-122"/>
                <a:ea typeface="微软雅黑" pitchFamily="34" charset="-122"/>
              </a:rPr>
              <a:t>有观点说，“没有经过开发的大脑是人生最大的浪费，</a:t>
            </a:r>
            <a:r>
              <a:rPr lang="zh-CN" altLang="en-US" dirty="0">
                <a:solidFill>
                  <a:srgbClr val="0070C0"/>
                </a:solidFill>
                <a:latin typeface="微软雅黑" pitchFamily="34" charset="-122"/>
                <a:ea typeface="微软雅黑" pitchFamily="34" charset="-122"/>
              </a:rPr>
              <a:t>没有经过训练的员工是企业最大的成本</a:t>
            </a:r>
            <a:r>
              <a:rPr lang="zh-CN" altLang="en-US" dirty="0">
                <a:solidFill>
                  <a:srgbClr val="5F5E5C"/>
                </a:solidFill>
                <a:latin typeface="微软雅黑" pitchFamily="34" charset="-122"/>
                <a:ea typeface="微软雅黑" pitchFamily="34" charset="-122"/>
              </a:rPr>
              <a:t>。”没经过培训的员工可能会造成以下问题：</a:t>
            </a:r>
            <a:endParaRPr lang="zh-CN" altLang="zh-CN" dirty="0">
              <a:solidFill>
                <a:srgbClr val="E67819"/>
              </a:solidFill>
              <a:latin typeface="微软雅黑" pitchFamily="34" charset="-122"/>
              <a:ea typeface="微软雅黑" pitchFamily="34" charset="-122"/>
            </a:endParaRPr>
          </a:p>
        </p:txBody>
      </p:sp>
      <p:sp>
        <p:nvSpPr>
          <p:cNvPr id="27" name="TextBox 26"/>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84694802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par>
                                <p:cTn id="22" presetID="2" presetClass="entr" presetSubtype="4" decel="10000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1" decel="10000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17" grpId="0"/>
      <p:bldP spid="18" grpId="0"/>
      <p:bldP spid="19"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1.2.1</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6"/>
          <p:cNvSpPr txBox="1">
            <a:spLocks noChangeArrowheads="1"/>
          </p:cNvSpPr>
          <p:nvPr/>
        </p:nvSpPr>
        <p:spPr bwMode="auto">
          <a:xfrm>
            <a:off x="336550" y="2276475"/>
            <a:ext cx="6699250"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6</a:t>
            </a:r>
            <a:r>
              <a:rPr lang="zh-CN" altLang="en-US" sz="2000" b="0" dirty="0">
                <a:solidFill>
                  <a:srgbClr val="5F5E5C"/>
                </a:solidFill>
                <a:latin typeface="微软雅黑" pitchFamily="34" charset="-122"/>
                <a:ea typeface="微软雅黑" pitchFamily="34" charset="-122"/>
                <a:cs typeface="华康俪金黑W8(P)"/>
              </a:rPr>
              <a:t>）你不正向培训员工，员工就会被</a:t>
            </a:r>
            <a:r>
              <a:rPr lang="zh-CN" altLang="en-US" sz="2000" b="0" dirty="0">
                <a:solidFill>
                  <a:srgbClr val="0070C0"/>
                </a:solidFill>
                <a:latin typeface="微软雅黑" pitchFamily="34" charset="-122"/>
                <a:ea typeface="微软雅黑" pitchFamily="34" charset="-122"/>
                <a:cs typeface="华康俪金黑W8(P)"/>
              </a:rPr>
              <a:t>负向因素占领</a:t>
            </a:r>
          </a:p>
        </p:txBody>
      </p:sp>
      <p:sp>
        <p:nvSpPr>
          <p:cNvPr id="20" name="TextBox 6"/>
          <p:cNvSpPr txBox="1">
            <a:spLocks noChangeArrowheads="1"/>
          </p:cNvSpPr>
          <p:nvPr/>
        </p:nvSpPr>
        <p:spPr bwMode="auto">
          <a:xfrm>
            <a:off x="554038" y="2840038"/>
            <a:ext cx="6553200"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员工如果不被正向的、积极的力量充满，就可能会</a:t>
            </a:r>
            <a:r>
              <a:rPr lang="zh-CN" altLang="en-US" sz="1600" dirty="0">
                <a:solidFill>
                  <a:srgbClr val="0070C0"/>
                </a:solidFill>
                <a:latin typeface="微软雅黑" pitchFamily="34" charset="-122"/>
                <a:ea typeface="微软雅黑" pitchFamily="34" charset="-122"/>
              </a:rPr>
              <a:t>被抱怨、消极、牢骚所占据</a:t>
            </a:r>
            <a:r>
              <a:rPr lang="zh-CN" altLang="en-US" sz="1600" b="0" dirty="0">
                <a:solidFill>
                  <a:srgbClr val="0070C0"/>
                </a:solidFill>
                <a:latin typeface="微软雅黑" pitchFamily="34" charset="-122"/>
                <a:ea typeface="微软雅黑" pitchFamily="34" charset="-122"/>
              </a:rPr>
              <a:t>，</a:t>
            </a:r>
            <a:r>
              <a:rPr lang="zh-CN" altLang="en-US" sz="1600" dirty="0">
                <a:solidFill>
                  <a:srgbClr val="0070C0"/>
                </a:solidFill>
                <a:latin typeface="微软雅黑" pitchFamily="34" charset="-122"/>
                <a:ea typeface="微软雅黑" pitchFamily="34" charset="-122"/>
              </a:rPr>
              <a:t>或是被同事们的牢骚或闲言碎语所影响</a:t>
            </a:r>
            <a:r>
              <a:rPr lang="zh-CN" altLang="en-US" sz="1600" b="0" dirty="0">
                <a:solidFill>
                  <a:srgbClr val="5F5E5C"/>
                </a:solidFill>
                <a:latin typeface="微软雅黑" pitchFamily="34" charset="-122"/>
                <a:ea typeface="微软雅黑" pitchFamily="34" charset="-122"/>
              </a:rPr>
              <a:t>。因此，我们可以通过培训，引导员工，让他们拥有正向积极的心态，再配备上熟练的技能，这样公司才能无敌于市场。</a:t>
            </a:r>
            <a:endParaRPr lang="zh-CN" altLang="zh-CN" sz="1600" b="0" dirty="0">
              <a:solidFill>
                <a:srgbClr val="E67819"/>
              </a:solidFill>
              <a:latin typeface="微软雅黑" pitchFamily="34" charset="-122"/>
              <a:ea typeface="微软雅黑" pitchFamily="34" charset="-122"/>
            </a:endParaRPr>
          </a:p>
        </p:txBody>
      </p:sp>
      <p:sp>
        <p:nvSpPr>
          <p:cNvPr id="24" name="TextBox 6"/>
          <p:cNvSpPr txBox="1">
            <a:spLocks noChangeArrowheads="1"/>
          </p:cNvSpPr>
          <p:nvPr/>
        </p:nvSpPr>
        <p:spPr bwMode="auto">
          <a:xfrm>
            <a:off x="554038" y="4437063"/>
            <a:ext cx="8632825"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美国著名未来学家约翰</a:t>
            </a:r>
            <a:r>
              <a:rPr lang="en-US" altLang="zh-CN">
                <a:solidFill>
                  <a:srgbClr val="5F5E5C"/>
                </a:solidFill>
                <a:latin typeface="微软雅黑" pitchFamily="34" charset="-122"/>
                <a:ea typeface="微软雅黑" pitchFamily="34" charset="-122"/>
              </a:rPr>
              <a:t>.</a:t>
            </a:r>
            <a:r>
              <a:rPr lang="zh-CN" altLang="en-US">
                <a:solidFill>
                  <a:srgbClr val="5F5E5C"/>
                </a:solidFill>
                <a:latin typeface="微软雅黑" pitchFamily="34" charset="-122"/>
                <a:ea typeface="微软雅黑" pitchFamily="34" charset="-122"/>
              </a:rPr>
              <a:t>奈斯比特（</a:t>
            </a:r>
            <a:r>
              <a:rPr lang="en-US" altLang="zh-CN">
                <a:solidFill>
                  <a:srgbClr val="5F5E5C"/>
                </a:solidFill>
                <a:latin typeface="微软雅黑" pitchFamily="34" charset="-122"/>
                <a:ea typeface="微软雅黑" pitchFamily="34" charset="-122"/>
              </a:rPr>
              <a:t>John Naisbitt</a:t>
            </a:r>
            <a:r>
              <a:rPr lang="zh-CN" altLang="en-US">
                <a:solidFill>
                  <a:srgbClr val="5F5E5C"/>
                </a:solidFill>
                <a:latin typeface="微软雅黑" pitchFamily="34" charset="-122"/>
                <a:ea typeface="微软雅黑" pitchFamily="34" charset="-122"/>
              </a:rPr>
              <a:t>）</a:t>
            </a:r>
            <a:endParaRPr lang="zh-CN" altLang="en-US">
              <a:solidFill>
                <a:srgbClr val="FF8500"/>
              </a:solidFill>
              <a:latin typeface="微软雅黑" pitchFamily="34" charset="-122"/>
              <a:ea typeface="微软雅黑" pitchFamily="34" charset="-122"/>
            </a:endParaRPr>
          </a:p>
        </p:txBody>
      </p:sp>
      <p:grpSp>
        <p:nvGrpSpPr>
          <p:cNvPr id="25" name="组合 24"/>
          <p:cNvGrpSpPr>
            <a:grpSpLocks/>
          </p:cNvGrpSpPr>
          <p:nvPr/>
        </p:nvGrpSpPr>
        <p:grpSpPr bwMode="auto">
          <a:xfrm>
            <a:off x="554038" y="4926013"/>
            <a:ext cx="6481762" cy="1095375"/>
            <a:chOff x="1129035" y="2773358"/>
            <a:chExt cx="6480719" cy="1094810"/>
          </a:xfrm>
        </p:grpSpPr>
        <p:sp>
          <p:nvSpPr>
            <p:cNvPr id="26" name="圆角矩形 25"/>
            <p:cNvSpPr/>
            <p:nvPr/>
          </p:nvSpPr>
          <p:spPr>
            <a:xfrm>
              <a:off x="1129035" y="2922506"/>
              <a:ext cx="6480719" cy="945662"/>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27" name="等腰三角形 26"/>
            <p:cNvSpPr/>
            <p:nvPr/>
          </p:nvSpPr>
          <p:spPr>
            <a:xfrm>
              <a:off x="7178023" y="2773358"/>
              <a:ext cx="287292" cy="206269"/>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28" name="TextBox 6"/>
            <p:cNvSpPr txBox="1">
              <a:spLocks noChangeArrowheads="1"/>
            </p:cNvSpPr>
            <p:nvPr/>
          </p:nvSpPr>
          <p:spPr bwMode="auto">
            <a:xfrm>
              <a:off x="1273050" y="2989382"/>
              <a:ext cx="6192688" cy="7770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chemeClr val="bg1"/>
                  </a:solidFill>
                  <a:latin typeface="微软雅黑" pitchFamily="34" charset="-122"/>
                  <a:ea typeface="微软雅黑" pitchFamily="34" charset="-122"/>
                </a:rPr>
                <a:t>未来成功的企业需要解决两个问题：一个是吸引更有竞争力、更富创造性的管理人员；一个就是把办公室与教室联在一起。</a:t>
              </a:r>
              <a:endParaRPr lang="zh-CN" altLang="zh-CN">
                <a:solidFill>
                  <a:schemeClr val="bg1"/>
                </a:solidFill>
                <a:latin typeface="微软雅黑" pitchFamily="34" charset="-122"/>
                <a:ea typeface="微软雅黑" pitchFamily="34" charset="-122"/>
              </a:endParaRPr>
            </a:p>
          </p:txBody>
        </p:sp>
      </p:grpSp>
      <p:pic>
        <p:nvPicPr>
          <p:cNvPr id="29" name="Picture 2" descr="F:\360云盘\02-个人资料\！PPT图片及版面资源\06-PPT精选插图\03-人物\2028-12042610493178.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323138" y="2276475"/>
            <a:ext cx="4384675" cy="3744913"/>
          </a:xfrm>
          <a:prstGeom prst="rect">
            <a:avLst/>
          </a:prstGeom>
          <a:noFill/>
          <a:ln w="2857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30" name="TextBox 2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426834603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par>
                                <p:cTn id="16" presetID="22" presetClass="entr" presetSubtype="8"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2" presetClass="entr" presetSubtype="4" decel="10000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par>
                          <p:cTn id="31" fill="hold">
                            <p:stCondLst>
                              <p:cond delay="1500"/>
                            </p:stCondLst>
                            <p:childTnLst>
                              <p:par>
                                <p:cTn id="32" presetID="2" presetClass="entr" presetSubtype="1" decel="100000"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16" grpId="0"/>
      <p:bldP spid="20" grpId="0"/>
      <p:bldP spid="24"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smtClean="0">
                <a:solidFill>
                  <a:srgbClr val="5F5E5C"/>
                </a:solidFill>
                <a:latin typeface="微软雅黑" pitchFamily="34" charset="-122"/>
                <a:ea typeface="微软雅黑" pitchFamily="34" charset="-122"/>
                <a:cs typeface="华康俪金黑W8(P)"/>
              </a:rPr>
              <a:t>1.2.2</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6"/>
          <p:cNvSpPr txBox="1">
            <a:spLocks noChangeArrowheads="1"/>
          </p:cNvSpPr>
          <p:nvPr/>
        </p:nvSpPr>
        <p:spPr bwMode="auto">
          <a:xfrm>
            <a:off x="336550" y="2792413"/>
            <a:ext cx="56308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1</a:t>
            </a:r>
            <a:r>
              <a:rPr lang="zh-CN" altLang="en-US" sz="2000" b="0">
                <a:solidFill>
                  <a:srgbClr val="5F5E5C"/>
                </a:solidFill>
                <a:latin typeface="微软雅黑" pitchFamily="34" charset="-122"/>
                <a:ea typeface="微软雅黑" pitchFamily="34" charset="-122"/>
                <a:cs typeface="华康俪金黑W8(P)"/>
              </a:rPr>
              <a:t>）对组织（企业）的作用</a:t>
            </a:r>
          </a:p>
        </p:txBody>
      </p:sp>
      <p:sp>
        <p:nvSpPr>
          <p:cNvPr id="14" name="TextBox 6"/>
          <p:cNvSpPr txBox="1">
            <a:spLocks noChangeArrowheads="1"/>
          </p:cNvSpPr>
          <p:nvPr/>
        </p:nvSpPr>
        <p:spPr bwMode="auto">
          <a:xfrm>
            <a:off x="554038" y="3429000"/>
            <a:ext cx="11306175" cy="2525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通过培训提升员工</a:t>
            </a:r>
            <a:r>
              <a:rPr lang="zh-CN" altLang="en-US" sz="1600">
                <a:solidFill>
                  <a:srgbClr val="0070C0"/>
                </a:solidFill>
                <a:latin typeface="微软雅黑" pitchFamily="34" charset="-122"/>
                <a:ea typeface="微软雅黑" pitchFamily="34" charset="-122"/>
              </a:rPr>
              <a:t>技能</a:t>
            </a:r>
            <a:r>
              <a:rPr lang="zh-CN" altLang="en-US" sz="1600" b="0">
                <a:solidFill>
                  <a:srgbClr val="5F5E5C"/>
                </a:solidFill>
                <a:latin typeface="微软雅黑" pitchFamily="34" charset="-122"/>
                <a:ea typeface="微软雅黑" pitchFamily="34" charset="-122"/>
              </a:rPr>
              <a:t>和改变员工</a:t>
            </a:r>
            <a:r>
              <a:rPr lang="zh-CN" altLang="en-US" sz="1600">
                <a:solidFill>
                  <a:srgbClr val="0070C0"/>
                </a:solidFill>
                <a:latin typeface="微软雅黑" pitchFamily="34" charset="-122"/>
                <a:ea typeface="微软雅黑" pitchFamily="34" charset="-122"/>
              </a:rPr>
              <a:t>态度</a:t>
            </a:r>
            <a:r>
              <a:rPr lang="zh-CN" altLang="en-US" sz="1600" b="0">
                <a:solidFill>
                  <a:srgbClr val="5F5E5C"/>
                </a:solidFill>
                <a:latin typeface="微软雅黑" pitchFamily="34" charset="-122"/>
                <a:ea typeface="微软雅黑" pitchFamily="34" charset="-122"/>
              </a:rPr>
              <a:t>，从而提高工作业绩，确保企业战略目标的达成；</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通过对员工</a:t>
            </a:r>
            <a:r>
              <a:rPr lang="zh-CN" altLang="en-US" sz="1600">
                <a:solidFill>
                  <a:srgbClr val="0070C0"/>
                </a:solidFill>
                <a:latin typeface="微软雅黑" pitchFamily="34" charset="-122"/>
                <a:ea typeface="微软雅黑" pitchFamily="34" charset="-122"/>
              </a:rPr>
              <a:t>潜能</a:t>
            </a:r>
            <a:r>
              <a:rPr lang="zh-CN" altLang="en-US" sz="1600" b="0">
                <a:solidFill>
                  <a:srgbClr val="5F5E5C"/>
                </a:solidFill>
                <a:latin typeface="微软雅黑" pitchFamily="34" charset="-122"/>
                <a:ea typeface="微软雅黑" pitchFamily="34" charset="-122"/>
              </a:rPr>
              <a:t>的开发，为企业后续发展提供人才</a:t>
            </a:r>
            <a:r>
              <a:rPr lang="zh-CN" altLang="en-US" sz="1600">
                <a:solidFill>
                  <a:srgbClr val="0070C0"/>
                </a:solidFill>
                <a:latin typeface="微软雅黑" pitchFamily="34" charset="-122"/>
                <a:ea typeface="微软雅黑" pitchFamily="34" charset="-122"/>
              </a:rPr>
              <a:t>储备</a:t>
            </a:r>
            <a:r>
              <a:rPr lang="zh-CN" altLang="en-US" sz="1600" b="0">
                <a:solidFill>
                  <a:srgbClr val="5F5E5C"/>
                </a:solidFill>
                <a:latin typeface="微软雅黑" pitchFamily="34" charset="-122"/>
                <a:ea typeface="微软雅黑" pitchFamily="34" charset="-122"/>
              </a:rPr>
              <a:t>，为企业创造未来价值；</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通过传递战略</a:t>
            </a:r>
            <a:r>
              <a:rPr lang="zh-CN" altLang="en-US" sz="1600">
                <a:solidFill>
                  <a:srgbClr val="0070C0"/>
                </a:solidFill>
                <a:latin typeface="微软雅黑" pitchFamily="34" charset="-122"/>
                <a:ea typeface="微软雅黑" pitchFamily="34" charset="-122"/>
              </a:rPr>
              <a:t>愿景</a:t>
            </a:r>
            <a:r>
              <a:rPr lang="zh-CN" altLang="en-US" sz="1600" b="0">
                <a:solidFill>
                  <a:srgbClr val="5F5E5C"/>
                </a:solidFill>
                <a:latin typeface="微软雅黑" pitchFamily="34" charset="-122"/>
                <a:ea typeface="微软雅黑" pitchFamily="34" charset="-122"/>
              </a:rPr>
              <a:t>、企业文化和</a:t>
            </a:r>
            <a:r>
              <a:rPr lang="zh-CN" altLang="en-US" sz="1600">
                <a:solidFill>
                  <a:srgbClr val="0070C0"/>
                </a:solidFill>
                <a:latin typeface="微软雅黑" pitchFamily="34" charset="-122"/>
                <a:ea typeface="微软雅黑" pitchFamily="34" charset="-122"/>
              </a:rPr>
              <a:t>价值观</a:t>
            </a:r>
            <a:r>
              <a:rPr lang="zh-CN" altLang="en-US" sz="1600" b="0">
                <a:solidFill>
                  <a:srgbClr val="5F5E5C"/>
                </a:solidFill>
                <a:latin typeface="微软雅黑" pitchFamily="34" charset="-122"/>
                <a:ea typeface="微软雅黑" pitchFamily="34" charset="-122"/>
              </a:rPr>
              <a:t>，增强员工对企业的归属感和荣誉感；</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通过提升团队</a:t>
            </a:r>
            <a:r>
              <a:rPr lang="zh-CN" altLang="en-US" sz="1600">
                <a:solidFill>
                  <a:srgbClr val="0070C0"/>
                </a:solidFill>
                <a:latin typeface="微软雅黑" pitchFamily="34" charset="-122"/>
                <a:ea typeface="微软雅黑" pitchFamily="34" charset="-122"/>
              </a:rPr>
              <a:t>整体素质</a:t>
            </a:r>
            <a:r>
              <a:rPr lang="zh-CN" altLang="en-US" sz="1600" b="0">
                <a:solidFill>
                  <a:srgbClr val="5F5E5C"/>
                </a:solidFill>
                <a:latin typeface="微软雅黑" pitchFamily="34" charset="-122"/>
                <a:ea typeface="微软雅黑" pitchFamily="34" charset="-122"/>
              </a:rPr>
              <a:t>水平，促进企业整体竞争力的提升，从而加强企业对外部环境的适应性，提高变革和创新的能力。</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培训是公司对管理人员的</a:t>
            </a:r>
            <a:r>
              <a:rPr lang="zh-CN" altLang="en-US" sz="1600">
                <a:solidFill>
                  <a:srgbClr val="0070C0"/>
                </a:solidFill>
                <a:latin typeface="微软雅黑" pitchFamily="34" charset="-122"/>
                <a:ea typeface="微软雅黑" pitchFamily="34" charset="-122"/>
              </a:rPr>
              <a:t>知识管理</a:t>
            </a:r>
            <a:r>
              <a:rPr lang="zh-CN" altLang="en-US" sz="1600" b="0">
                <a:solidFill>
                  <a:srgbClr val="5F5E5C"/>
                </a:solidFill>
                <a:latin typeface="微软雅黑" pitchFamily="34" charset="-122"/>
                <a:ea typeface="微软雅黑" pitchFamily="34" charset="-122"/>
              </a:rPr>
              <a:t>，有天人走了，知识留下来了！</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培训是最好的</a:t>
            </a:r>
            <a:r>
              <a:rPr lang="zh-CN" altLang="en-US" sz="1600">
                <a:solidFill>
                  <a:srgbClr val="0070C0"/>
                </a:solidFill>
                <a:latin typeface="微软雅黑" pitchFamily="34" charset="-122"/>
                <a:ea typeface="微软雅黑" pitchFamily="34" charset="-122"/>
              </a:rPr>
              <a:t>福利</a:t>
            </a:r>
            <a:r>
              <a:rPr lang="zh-CN" altLang="en-US" sz="1600" b="0">
                <a:solidFill>
                  <a:srgbClr val="5F5E5C"/>
                </a:solidFill>
                <a:latin typeface="微软雅黑" pitchFamily="34" charset="-122"/>
                <a:ea typeface="微软雅黑" pitchFamily="34" charset="-122"/>
              </a:rPr>
              <a:t>，特别是与员工职业生涯规划结合起来的培训同时满足了组织目标和个人目标的实现，是吸引和留住人才的重要手段。</a:t>
            </a:r>
          </a:p>
        </p:txBody>
      </p:sp>
      <p:sp>
        <p:nvSpPr>
          <p:cNvPr id="15" name="TextBox 1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543152752"/>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smtClean="0">
                <a:solidFill>
                  <a:srgbClr val="5F5E5C"/>
                </a:solidFill>
                <a:latin typeface="微软雅黑" pitchFamily="34" charset="-122"/>
                <a:ea typeface="微软雅黑" pitchFamily="34" charset="-122"/>
                <a:cs typeface="华康俪金黑W8(P)"/>
              </a:rPr>
              <a:t>1.2.2</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6"/>
          <p:cNvSpPr txBox="1">
            <a:spLocks noChangeArrowheads="1"/>
          </p:cNvSpPr>
          <p:nvPr/>
        </p:nvSpPr>
        <p:spPr bwMode="auto">
          <a:xfrm>
            <a:off x="336550" y="3184525"/>
            <a:ext cx="56308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2</a:t>
            </a:r>
            <a:r>
              <a:rPr lang="zh-CN" altLang="en-US" sz="2000" b="0">
                <a:solidFill>
                  <a:srgbClr val="5F5E5C"/>
                </a:solidFill>
                <a:latin typeface="微软雅黑" pitchFamily="34" charset="-122"/>
                <a:ea typeface="微软雅黑" pitchFamily="34" charset="-122"/>
                <a:cs typeface="华康俪金黑W8(P)"/>
              </a:rPr>
              <a:t>）对员工的作用</a:t>
            </a:r>
          </a:p>
        </p:txBody>
      </p:sp>
      <p:sp>
        <p:nvSpPr>
          <p:cNvPr id="14" name="TextBox 6"/>
          <p:cNvSpPr txBox="1">
            <a:spLocks noChangeArrowheads="1"/>
          </p:cNvSpPr>
          <p:nvPr/>
        </p:nvSpPr>
        <p:spPr bwMode="auto">
          <a:xfrm>
            <a:off x="554038" y="3821113"/>
            <a:ext cx="5413375" cy="2128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提升了知识和技能，防止知识老化和技能过时，增强了</a:t>
            </a:r>
            <a:r>
              <a:rPr lang="zh-CN" altLang="en-US" sz="1600">
                <a:solidFill>
                  <a:srgbClr val="0070C0"/>
                </a:solidFill>
                <a:latin typeface="微软雅黑" pitchFamily="34" charset="-122"/>
                <a:ea typeface="微软雅黑" pitchFamily="34" charset="-122"/>
              </a:rPr>
              <a:t>个人竞争力</a:t>
            </a:r>
            <a:r>
              <a:rPr lang="zh-CN" altLang="en-US" sz="1600" b="0">
                <a:solidFill>
                  <a:srgbClr val="5F5E5C"/>
                </a:solidFill>
                <a:latin typeface="微软雅黑" pitchFamily="34" charset="-122"/>
                <a:ea typeface="微软雅黑" pitchFamily="34" charset="-122"/>
              </a:rPr>
              <a:t>；</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提高了员工的</a:t>
            </a:r>
            <a:r>
              <a:rPr lang="zh-CN" altLang="en-US" sz="1600">
                <a:solidFill>
                  <a:srgbClr val="0070C0"/>
                </a:solidFill>
                <a:latin typeface="微软雅黑" pitchFamily="34" charset="-122"/>
                <a:ea typeface="微软雅黑" pitchFamily="34" charset="-122"/>
              </a:rPr>
              <a:t>学习能力</a:t>
            </a:r>
            <a:r>
              <a:rPr lang="zh-CN" altLang="en-US" sz="1600" b="0">
                <a:solidFill>
                  <a:srgbClr val="5F5E5C"/>
                </a:solidFill>
                <a:latin typeface="微软雅黑" pitchFamily="34" charset="-122"/>
                <a:ea typeface="微软雅黑" pitchFamily="34" charset="-122"/>
              </a:rPr>
              <a:t>，增强了自信心和安全感； </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挖掘了自我</a:t>
            </a:r>
            <a:r>
              <a:rPr lang="zh-CN" altLang="en-US" sz="1600">
                <a:solidFill>
                  <a:srgbClr val="0070C0"/>
                </a:solidFill>
                <a:latin typeface="微软雅黑" pitchFamily="34" charset="-122"/>
                <a:ea typeface="微软雅黑" pitchFamily="34" charset="-122"/>
              </a:rPr>
              <a:t>潜力</a:t>
            </a:r>
            <a:r>
              <a:rPr lang="zh-CN" altLang="en-US" sz="1600" b="0">
                <a:solidFill>
                  <a:srgbClr val="5F5E5C"/>
                </a:solidFill>
                <a:latin typeface="微软雅黑" pitchFamily="34" charset="-122"/>
                <a:ea typeface="微软雅黑" pitchFamily="34" charset="-122"/>
              </a:rPr>
              <a:t>，增加升职加薪的机会；</a:t>
            </a:r>
          </a:p>
          <a:p>
            <a:pPr eaLnBrk="1" hangingPunct="1">
              <a:lnSpc>
                <a:spcPct val="130000"/>
              </a:lnSpc>
              <a:spcAft>
                <a:spcPts val="300"/>
              </a:spcAft>
              <a:buFontTx/>
              <a:buAutoNum type="circleNumDbPlain"/>
            </a:pPr>
            <a:r>
              <a:rPr lang="zh-CN" altLang="en-US" sz="1600" b="0">
                <a:solidFill>
                  <a:srgbClr val="5F5E5C"/>
                </a:solidFill>
                <a:latin typeface="微软雅黑" pitchFamily="34" charset="-122"/>
                <a:ea typeface="微软雅黑" pitchFamily="34" charset="-122"/>
              </a:rPr>
              <a:t>拓展了自我的</a:t>
            </a:r>
            <a:r>
              <a:rPr lang="zh-CN" altLang="en-US" sz="1600">
                <a:solidFill>
                  <a:srgbClr val="0070C0"/>
                </a:solidFill>
                <a:latin typeface="微软雅黑" pitchFamily="34" charset="-122"/>
                <a:ea typeface="微软雅黑" pitchFamily="34" charset="-122"/>
              </a:rPr>
              <a:t>视野</a:t>
            </a:r>
            <a:r>
              <a:rPr lang="zh-CN" altLang="en-US" sz="1600" b="0">
                <a:solidFill>
                  <a:srgbClr val="5F5E5C"/>
                </a:solidFill>
                <a:latin typeface="微软雅黑" pitchFamily="34" charset="-122"/>
                <a:ea typeface="微软雅黑" pitchFamily="34" charset="-122"/>
              </a:rPr>
              <a:t>，激发了追求进步的意愿，有利于个人职业生涯的</a:t>
            </a:r>
            <a:r>
              <a:rPr lang="zh-CN" altLang="en-US" sz="1600">
                <a:solidFill>
                  <a:srgbClr val="0070C0"/>
                </a:solidFill>
                <a:latin typeface="微软雅黑" pitchFamily="34" charset="-122"/>
                <a:ea typeface="微软雅黑" pitchFamily="34" charset="-122"/>
              </a:rPr>
              <a:t>发展</a:t>
            </a:r>
            <a:r>
              <a:rPr lang="zh-CN" altLang="en-US" sz="1600" b="0">
                <a:solidFill>
                  <a:srgbClr val="5F5E5C"/>
                </a:solidFill>
                <a:latin typeface="微软雅黑" pitchFamily="34" charset="-122"/>
                <a:ea typeface="微软雅黑" pitchFamily="34" charset="-122"/>
              </a:rPr>
              <a:t>。</a:t>
            </a:r>
          </a:p>
        </p:txBody>
      </p:sp>
      <p:sp>
        <p:nvSpPr>
          <p:cNvPr id="15" name="TextBox 6"/>
          <p:cNvSpPr txBox="1">
            <a:spLocks noChangeArrowheads="1"/>
          </p:cNvSpPr>
          <p:nvPr/>
        </p:nvSpPr>
        <p:spPr bwMode="auto">
          <a:xfrm>
            <a:off x="408559" y="2117949"/>
            <a:ext cx="5558854"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dirty="0">
                <a:solidFill>
                  <a:srgbClr val="3B79CE"/>
                </a:solidFill>
                <a:latin typeface="微软雅黑" pitchFamily="34" charset="-122"/>
                <a:ea typeface="微软雅黑" pitchFamily="34" charset="-122"/>
              </a:rPr>
              <a:t>【</a:t>
            </a:r>
            <a:r>
              <a:rPr lang="zh-CN" altLang="en-US" dirty="0">
                <a:solidFill>
                  <a:srgbClr val="3B79CE"/>
                </a:solidFill>
                <a:latin typeface="微软雅黑" pitchFamily="34" charset="-122"/>
                <a:ea typeface="微软雅黑" pitchFamily="34" charset="-122"/>
              </a:rPr>
              <a:t>思考</a:t>
            </a:r>
            <a:r>
              <a:rPr lang="en-US" altLang="zh-CN" dirty="0">
                <a:solidFill>
                  <a:srgbClr val="3B79CE"/>
                </a:solidFill>
                <a:latin typeface="微软雅黑" pitchFamily="34" charset="-122"/>
                <a:ea typeface="微软雅黑" pitchFamily="34" charset="-122"/>
              </a:rPr>
              <a:t>】</a:t>
            </a:r>
            <a:r>
              <a:rPr lang="zh-CN" altLang="en-US" dirty="0">
                <a:solidFill>
                  <a:srgbClr val="3B79CE"/>
                </a:solidFill>
                <a:latin typeface="微软雅黑" pitchFamily="34" charset="-122"/>
                <a:ea typeface="微软雅黑" pitchFamily="34" charset="-122"/>
              </a:rPr>
              <a:t>有人认为：培训只是对企业有利，对员工来说是一种说教。您认为呢？</a:t>
            </a:r>
            <a:endParaRPr lang="zh-CN" altLang="zh-CN" dirty="0">
              <a:solidFill>
                <a:srgbClr val="3B79CE"/>
              </a:solidFill>
              <a:latin typeface="微软雅黑" pitchFamily="34" charset="-122"/>
              <a:ea typeface="微软雅黑" pitchFamily="34" charset="-122"/>
            </a:endParaRPr>
          </a:p>
        </p:txBody>
      </p:sp>
      <p:pic>
        <p:nvPicPr>
          <p:cNvPr id="16" name="Picture 2" descr="http://imagexinli.b0.upaiyun.com/20120619/1742499ab586a34004df4d.jpg"/>
          <p:cNvPicPr>
            <a:picLocks noChangeAspect="1" noChangeArrowheads="1"/>
          </p:cNvPicPr>
          <p:nvPr/>
        </p:nvPicPr>
        <p:blipFill>
          <a:blip r:embed="rId4"/>
          <a:srcRect/>
          <a:stretch>
            <a:fillRect/>
          </a:stretch>
        </p:blipFill>
        <p:spPr bwMode="auto">
          <a:xfrm>
            <a:off x="6270625" y="2403475"/>
            <a:ext cx="5429250" cy="3608388"/>
          </a:xfrm>
          <a:prstGeom prst="rect">
            <a:avLst/>
          </a:prstGeom>
          <a:noFill/>
          <a:ln w="28575">
            <a:solidFill>
              <a:schemeClr val="bg1"/>
            </a:solidFill>
          </a:ln>
          <a:effectLst>
            <a:outerShdw blurRad="63500" algn="ctr" rotWithShape="0">
              <a:prstClr val="black">
                <a:alpha val="40000"/>
              </a:prstClr>
            </a:outerShdw>
          </a:effectLst>
          <a:extLst/>
        </p:spPr>
      </p:pic>
      <p:sp>
        <p:nvSpPr>
          <p:cNvPr id="17" name="TextBox 16"/>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844753456"/>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2" presetClass="entr" presetSubtype="1" decel="10000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par>
                          <p:cTn id="27" fill="hold">
                            <p:stCondLst>
                              <p:cond delay="2000"/>
                            </p:stCondLst>
                            <p:childTnLst>
                              <p:par>
                                <p:cTn id="28" presetID="2" presetClass="entr" presetSubtype="1" decel="10000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6"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80">
                                          <p:stCondLst>
                                            <p:cond delay="0"/>
                                          </p:stCondLst>
                                        </p:cTn>
                                        <p:tgtEl>
                                          <p:spTgt spid="16"/>
                                        </p:tgtEl>
                                      </p:cBhvr>
                                    </p:animEffect>
                                    <p:anim calcmode="lin" valueType="num">
                                      <p:cBhvr>
                                        <p:cTn id="3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1" dur="26">
                                          <p:stCondLst>
                                            <p:cond delay="650"/>
                                          </p:stCondLst>
                                        </p:cTn>
                                        <p:tgtEl>
                                          <p:spTgt spid="16"/>
                                        </p:tgtEl>
                                      </p:cBhvr>
                                      <p:to x="100000" y="60000"/>
                                    </p:animScale>
                                    <p:animScale>
                                      <p:cBhvr>
                                        <p:cTn id="42" dur="166" decel="50000">
                                          <p:stCondLst>
                                            <p:cond delay="676"/>
                                          </p:stCondLst>
                                        </p:cTn>
                                        <p:tgtEl>
                                          <p:spTgt spid="16"/>
                                        </p:tgtEl>
                                      </p:cBhvr>
                                      <p:to x="100000" y="100000"/>
                                    </p:animScale>
                                    <p:animScale>
                                      <p:cBhvr>
                                        <p:cTn id="43" dur="26">
                                          <p:stCondLst>
                                            <p:cond delay="1312"/>
                                          </p:stCondLst>
                                        </p:cTn>
                                        <p:tgtEl>
                                          <p:spTgt spid="16"/>
                                        </p:tgtEl>
                                      </p:cBhvr>
                                      <p:to x="100000" y="80000"/>
                                    </p:animScale>
                                    <p:animScale>
                                      <p:cBhvr>
                                        <p:cTn id="44" dur="166" decel="50000">
                                          <p:stCondLst>
                                            <p:cond delay="1338"/>
                                          </p:stCondLst>
                                        </p:cTn>
                                        <p:tgtEl>
                                          <p:spTgt spid="16"/>
                                        </p:tgtEl>
                                      </p:cBhvr>
                                      <p:to x="100000" y="100000"/>
                                    </p:animScale>
                                    <p:animScale>
                                      <p:cBhvr>
                                        <p:cTn id="45" dur="26">
                                          <p:stCondLst>
                                            <p:cond delay="1642"/>
                                          </p:stCondLst>
                                        </p:cTn>
                                        <p:tgtEl>
                                          <p:spTgt spid="16"/>
                                        </p:tgtEl>
                                      </p:cBhvr>
                                      <p:to x="100000" y="90000"/>
                                    </p:animScale>
                                    <p:animScale>
                                      <p:cBhvr>
                                        <p:cTn id="46" dur="166" decel="50000">
                                          <p:stCondLst>
                                            <p:cond delay="1668"/>
                                          </p:stCondLst>
                                        </p:cTn>
                                        <p:tgtEl>
                                          <p:spTgt spid="16"/>
                                        </p:tgtEl>
                                      </p:cBhvr>
                                      <p:to x="100000" y="100000"/>
                                    </p:animScale>
                                    <p:animScale>
                                      <p:cBhvr>
                                        <p:cTn id="47" dur="26">
                                          <p:stCondLst>
                                            <p:cond delay="1808"/>
                                          </p:stCondLst>
                                        </p:cTn>
                                        <p:tgtEl>
                                          <p:spTgt spid="16"/>
                                        </p:tgtEl>
                                      </p:cBhvr>
                                      <p:to x="100000" y="95000"/>
                                    </p:animScale>
                                    <p:animScale>
                                      <p:cBhvr>
                                        <p:cTn id="48" dur="166" decel="50000">
                                          <p:stCondLst>
                                            <p:cond delay="1834"/>
                                          </p:stCondLst>
                                        </p:cTn>
                                        <p:tgtEl>
                                          <p:spTgt spid="16"/>
                                        </p:tgtEl>
                                      </p:cBhvr>
                                      <p:to x="100000" y="100000"/>
                                    </p:animScale>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13" grpId="0"/>
      <p:bldP spid="14" grpId="0"/>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为什么需要培训</a:t>
            </a:r>
          </a:p>
        </p:txBody>
      </p:sp>
      <p:sp>
        <p:nvSpPr>
          <p:cNvPr id="22" name="TextBox 4"/>
          <p:cNvSpPr txBox="1">
            <a:spLocks noChangeArrowheads="1"/>
          </p:cNvSpPr>
          <p:nvPr/>
        </p:nvSpPr>
        <p:spPr bwMode="auto">
          <a:xfrm>
            <a:off x="911970" y="1558355"/>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smtClean="0">
                <a:solidFill>
                  <a:srgbClr val="5F5E5C"/>
                </a:solidFill>
                <a:latin typeface="微软雅黑" pitchFamily="34" charset="-122"/>
                <a:ea typeface="微软雅黑" pitchFamily="34" charset="-122"/>
                <a:cs typeface="华康俪金黑W8(P)"/>
              </a:rPr>
              <a:t>1.2.2</a:t>
            </a:r>
            <a:r>
              <a:rPr lang="zh-CN" altLang="en-US" sz="2000" b="0" dirty="0" smtClean="0">
                <a:solidFill>
                  <a:srgbClr val="5F5E5C"/>
                </a:solidFill>
                <a:latin typeface="微软雅黑" pitchFamily="34" charset="-122"/>
                <a:ea typeface="微软雅黑" pitchFamily="34" charset="-122"/>
                <a:cs typeface="华康俪金黑W8(P)"/>
              </a:rPr>
              <a:t>培训</a:t>
            </a:r>
            <a:r>
              <a:rPr lang="zh-CN" altLang="en-US" sz="2000" b="0" dirty="0">
                <a:solidFill>
                  <a:srgbClr val="5F5E5C"/>
                </a:solidFill>
                <a:latin typeface="微软雅黑" pitchFamily="34" charset="-122"/>
                <a:ea typeface="微软雅黑" pitchFamily="34" charset="-122"/>
                <a:cs typeface="华康俪金黑W8(P)"/>
              </a:rPr>
              <a:t>的重要性</a:t>
            </a:r>
          </a:p>
        </p:txBody>
      </p:sp>
      <p:pic>
        <p:nvPicPr>
          <p:cNvPr id="2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045" y="1629793"/>
            <a:ext cx="2762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6"/>
          <p:cNvSpPr txBox="1">
            <a:spLocks noChangeArrowheads="1"/>
          </p:cNvSpPr>
          <p:nvPr/>
        </p:nvSpPr>
        <p:spPr bwMode="auto">
          <a:xfrm>
            <a:off x="554038" y="3727375"/>
            <a:ext cx="5976937"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pPr>
            <a:r>
              <a:rPr lang="zh-CN" altLang="en-US" sz="1600" b="0">
                <a:solidFill>
                  <a:srgbClr val="5F5E5C"/>
                </a:solidFill>
                <a:latin typeface="微软雅黑" pitchFamily="34" charset="-122"/>
                <a:ea typeface="微软雅黑" pitchFamily="34" charset="-122"/>
              </a:rPr>
              <a:t>李嘉诚说，</a:t>
            </a:r>
            <a:r>
              <a:rPr lang="zh-CN" altLang="en-US" sz="1600">
                <a:solidFill>
                  <a:srgbClr val="0070C0"/>
                </a:solidFill>
                <a:latin typeface="微软雅黑" pitchFamily="34" charset="-122"/>
                <a:ea typeface="微软雅黑" pitchFamily="34" charset="-122"/>
              </a:rPr>
              <a:t>没有什么生意比人才的利润更高！</a:t>
            </a:r>
            <a:r>
              <a:rPr lang="zh-CN" altLang="en-US" sz="1600" b="0">
                <a:solidFill>
                  <a:srgbClr val="5F5E5C"/>
                </a:solidFill>
                <a:latin typeface="微软雅黑" pitchFamily="34" charset="-122"/>
                <a:ea typeface="微软雅黑" pitchFamily="34" charset="-122"/>
              </a:rPr>
              <a:t>在外企，培训不被视为费用的支出，而是被视为一种投资。摩托罗拉公司培训部主任比尔</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维根豪恩说，“我们有可靠的数据说明，</a:t>
            </a:r>
            <a:r>
              <a:rPr lang="zh-CN" altLang="en-US" sz="1600">
                <a:solidFill>
                  <a:srgbClr val="0070C0"/>
                </a:solidFill>
                <a:latin typeface="微软雅黑" pitchFamily="34" charset="-122"/>
                <a:ea typeface="微软雅黑" pitchFamily="34" charset="-122"/>
              </a:rPr>
              <a:t>培训的投入与产出的比值为</a:t>
            </a:r>
            <a:r>
              <a:rPr lang="en-US" altLang="zh-CN" sz="1600">
                <a:solidFill>
                  <a:srgbClr val="0070C0"/>
                </a:solidFill>
                <a:latin typeface="微软雅黑" pitchFamily="34" charset="-122"/>
                <a:ea typeface="微软雅黑" pitchFamily="34" charset="-122"/>
              </a:rPr>
              <a:t>1</a:t>
            </a:r>
            <a:r>
              <a:rPr lang="zh-CN" altLang="en-US" sz="1600">
                <a:solidFill>
                  <a:srgbClr val="0070C0"/>
                </a:solidFill>
                <a:latin typeface="微软雅黑" pitchFamily="34" charset="-122"/>
                <a:ea typeface="微软雅黑" pitchFamily="34" charset="-122"/>
              </a:rPr>
              <a:t>：</a:t>
            </a:r>
            <a:r>
              <a:rPr lang="en-US" altLang="zh-CN" sz="1600">
                <a:solidFill>
                  <a:srgbClr val="0070C0"/>
                </a:solidFill>
                <a:latin typeface="微软雅黑" pitchFamily="34" charset="-122"/>
                <a:ea typeface="微软雅黑" pitchFamily="34" charset="-122"/>
              </a:rPr>
              <a:t>30</a:t>
            </a:r>
            <a:r>
              <a:rPr lang="zh-CN" altLang="en-US" sz="1600" b="0">
                <a:solidFill>
                  <a:srgbClr val="5F5E5C"/>
                </a:solidFill>
                <a:latin typeface="微软雅黑" pitchFamily="34" charset="-122"/>
                <a:ea typeface="微软雅黑" pitchFamily="34" charset="-122"/>
              </a:rPr>
              <a:t>，这就是我们为什么注重人员培训的原因；因为，凡是在工作中出现的问题，最终肯定能从培训中找到原因；大凡从培训中省下来的钱，也最终会从废品中流出去。”</a:t>
            </a:r>
            <a:endParaRPr lang="zh-CN" altLang="en-US" sz="1600">
              <a:solidFill>
                <a:srgbClr val="FF0000"/>
              </a:solidFill>
              <a:latin typeface="微软雅黑" pitchFamily="34" charset="-122"/>
              <a:ea typeface="微软雅黑" pitchFamily="34" charset="-122"/>
            </a:endParaRPr>
          </a:p>
        </p:txBody>
      </p:sp>
      <p:pic>
        <p:nvPicPr>
          <p:cNvPr id="20" name="Picture 2" descr="http://www.xuanke114.com/userfiles/image/20120307114243167.jpg"/>
          <p:cNvPicPr>
            <a:picLocks noChangeAspect="1" noChangeArrowheads="1"/>
          </p:cNvPicPr>
          <p:nvPr/>
        </p:nvPicPr>
        <p:blipFill rotWithShape="1">
          <a:blip r:embed="rId4"/>
          <a:srcRect/>
          <a:stretch/>
        </p:blipFill>
        <p:spPr bwMode="auto">
          <a:xfrm>
            <a:off x="6819900" y="3551163"/>
            <a:ext cx="4879975" cy="2974975"/>
          </a:xfrm>
          <a:prstGeom prst="rect">
            <a:avLst/>
          </a:prstGeom>
          <a:noFill/>
          <a:ln w="28575">
            <a:solidFill>
              <a:schemeClr val="bg1"/>
            </a:solidFill>
          </a:ln>
          <a:effectLst>
            <a:outerShdw blurRad="63500" algn="ctr" rotWithShape="0">
              <a:prstClr val="black">
                <a:alpha val="40000"/>
              </a:prstClr>
            </a:outerShdw>
          </a:effectLst>
          <a:extLst/>
        </p:spPr>
      </p:pic>
      <p:sp>
        <p:nvSpPr>
          <p:cNvPr id="24" name="TextBox 6"/>
          <p:cNvSpPr txBox="1">
            <a:spLocks noChangeArrowheads="1"/>
          </p:cNvSpPr>
          <p:nvPr/>
        </p:nvSpPr>
        <p:spPr bwMode="auto">
          <a:xfrm>
            <a:off x="554038" y="2085900"/>
            <a:ext cx="11306175" cy="117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尽管目前仍有一些企业认为培训预算应随利润大小而波动，但最初的“培训成本观”已正在逐步淡化，进而转变为如今的“</a:t>
            </a:r>
            <a:r>
              <a:rPr lang="zh-CN" altLang="en-US">
                <a:solidFill>
                  <a:srgbClr val="0070C0"/>
                </a:solidFill>
                <a:latin typeface="微软雅黑" pitchFamily="34" charset="-122"/>
                <a:ea typeface="微软雅黑" pitchFamily="34" charset="-122"/>
              </a:rPr>
              <a:t>培训投资观</a:t>
            </a:r>
            <a:r>
              <a:rPr lang="zh-CN" altLang="en-US">
                <a:solidFill>
                  <a:srgbClr val="5F5E5C"/>
                </a:solidFill>
                <a:latin typeface="微软雅黑" pitchFamily="34" charset="-122"/>
                <a:ea typeface="微软雅黑" pitchFamily="34" charset="-122"/>
              </a:rPr>
              <a:t>”。</a:t>
            </a:r>
            <a:r>
              <a:rPr lang="zh-CN" altLang="en-US">
                <a:solidFill>
                  <a:srgbClr val="0070C0"/>
                </a:solidFill>
                <a:latin typeface="微软雅黑" pitchFamily="34" charset="-122"/>
                <a:ea typeface="微软雅黑" pitchFamily="34" charset="-122"/>
              </a:rPr>
              <a:t>培训实质上就是一种系统化的智力投资</a:t>
            </a:r>
            <a:r>
              <a:rPr lang="zh-CN" altLang="en-US">
                <a:solidFill>
                  <a:srgbClr val="5F5E5C"/>
                </a:solidFill>
                <a:latin typeface="微软雅黑" pitchFamily="34" charset="-122"/>
                <a:ea typeface="微软雅黑" pitchFamily="34" charset="-122"/>
              </a:rPr>
              <a:t>。企业投入人力、物力对员工进行培训，员工素质提高，人力资本升值，公司业绩改善，获得投资收益。</a:t>
            </a:r>
            <a:endParaRPr lang="zh-CN" altLang="zh-CN">
              <a:solidFill>
                <a:srgbClr val="E67819"/>
              </a:solidFill>
              <a:latin typeface="微软雅黑" pitchFamily="34" charset="-122"/>
              <a:ea typeface="微软雅黑" pitchFamily="34" charset="-122"/>
            </a:endParaRPr>
          </a:p>
        </p:txBody>
      </p:sp>
      <p:sp>
        <p:nvSpPr>
          <p:cNvPr id="25" name="矩形 24"/>
          <p:cNvSpPr/>
          <p:nvPr/>
        </p:nvSpPr>
        <p:spPr>
          <a:xfrm>
            <a:off x="6819900" y="5599038"/>
            <a:ext cx="4879975" cy="698500"/>
          </a:xfrm>
          <a:prstGeom prst="rect">
            <a:avLst/>
          </a:prstGeom>
          <a:solidFill>
            <a:srgbClr val="0070C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8000" dirty="0">
              <a:effectLst>
                <a:reflection blurRad="6350" stA="50000" endA="300" endPos="50000" dist="60007" dir="5400000" sy="-100000" algn="bl" rotWithShape="0"/>
              </a:effectLst>
              <a:latin typeface="微软雅黑" pitchFamily="34" charset="-122"/>
              <a:ea typeface="微软雅黑" pitchFamily="34" charset="-122"/>
            </a:endParaRPr>
          </a:p>
        </p:txBody>
      </p:sp>
      <p:sp>
        <p:nvSpPr>
          <p:cNvPr id="26" name="矩形 25"/>
          <p:cNvSpPr>
            <a:spLocks noChangeArrowheads="1"/>
          </p:cNvSpPr>
          <p:nvPr/>
        </p:nvSpPr>
        <p:spPr bwMode="auto">
          <a:xfrm>
            <a:off x="6819900" y="5735563"/>
            <a:ext cx="4879975" cy="402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23000"/>
              </a:lnSpc>
            </a:pPr>
            <a:r>
              <a:rPr lang="zh-CN" altLang="en-US" b="0">
                <a:solidFill>
                  <a:schemeClr val="bg1"/>
                </a:solidFill>
                <a:latin typeface="微软雅黑" pitchFamily="34" charset="-122"/>
                <a:ea typeface="微软雅黑" pitchFamily="34" charset="-122"/>
                <a:cs typeface="华康俪金黑W8(P)"/>
              </a:rPr>
              <a:t>没有什么生意比人才的利润更高！</a:t>
            </a:r>
            <a:r>
              <a:rPr lang="en-US" altLang="zh-CN" b="0">
                <a:solidFill>
                  <a:schemeClr val="bg1"/>
                </a:solidFill>
                <a:latin typeface="微软雅黑" pitchFamily="34" charset="-122"/>
                <a:ea typeface="微软雅黑" pitchFamily="34" charset="-122"/>
                <a:cs typeface="华康俪金黑W8(P)"/>
              </a:rPr>
              <a:t>——</a:t>
            </a:r>
            <a:r>
              <a:rPr lang="zh-CN" altLang="en-US" b="0">
                <a:solidFill>
                  <a:schemeClr val="bg1"/>
                </a:solidFill>
                <a:latin typeface="微软雅黑" pitchFamily="34" charset="-122"/>
                <a:ea typeface="微软雅黑" pitchFamily="34" charset="-122"/>
                <a:cs typeface="华康俪金黑W8(P)"/>
              </a:rPr>
              <a:t>李嘉诚</a:t>
            </a:r>
          </a:p>
        </p:txBody>
      </p:sp>
      <p:sp>
        <p:nvSpPr>
          <p:cNvPr id="27" name="矩形 1"/>
          <p:cNvSpPr>
            <a:spLocks noChangeArrowheads="1"/>
          </p:cNvSpPr>
          <p:nvPr/>
        </p:nvSpPr>
        <p:spPr bwMode="auto">
          <a:xfrm>
            <a:off x="554038" y="5887963"/>
            <a:ext cx="59769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3200" b="0" dirty="0">
                <a:solidFill>
                  <a:srgbClr val="0070C0"/>
                </a:solidFill>
                <a:latin typeface="微软雅黑" pitchFamily="34" charset="-122"/>
                <a:ea typeface="微软雅黑" pitchFamily="34" charset="-122"/>
                <a:cs typeface="华康俪金黑W8(P)"/>
              </a:rPr>
              <a:t>培训很贵，但是不培训会更贵！</a:t>
            </a:r>
          </a:p>
        </p:txBody>
      </p:sp>
      <p:sp>
        <p:nvSpPr>
          <p:cNvPr id="28" name="TextBox 27"/>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523237974"/>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000"/>
                            </p:stCondLst>
                            <p:childTnLst>
                              <p:par>
                                <p:cTn id="19" presetID="2" presetClass="entr" presetSubtype="1"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par>
                                <p:cTn id="23" presetID="2" presetClass="entr" presetSubtype="4" decel="10000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fltVal val="0"/>
                                          </p:val>
                                        </p:tav>
                                        <p:tav tm="100000">
                                          <p:val>
                                            <p:strVal val="#ppt_w"/>
                                          </p:val>
                                        </p:tav>
                                      </p:tavLst>
                                    </p:anim>
                                    <p:anim calcmode="lin" valueType="num">
                                      <p:cBhvr>
                                        <p:cTn id="31" dur="1000" fill="hold"/>
                                        <p:tgtEl>
                                          <p:spTgt spid="20"/>
                                        </p:tgtEl>
                                        <p:attrNameLst>
                                          <p:attrName>ppt_h</p:attrName>
                                        </p:attrNameLst>
                                      </p:cBhvr>
                                      <p:tavLst>
                                        <p:tav tm="0">
                                          <p:val>
                                            <p:fltVal val="0"/>
                                          </p:val>
                                        </p:tav>
                                        <p:tav tm="100000">
                                          <p:val>
                                            <p:strVal val="#ppt_h"/>
                                          </p:val>
                                        </p:tav>
                                      </p:tavLst>
                                    </p:anim>
                                    <p:anim calcmode="lin" valueType="num">
                                      <p:cBhvr>
                                        <p:cTn id="32" dur="1000" fill="hold"/>
                                        <p:tgtEl>
                                          <p:spTgt spid="20"/>
                                        </p:tgtEl>
                                        <p:attrNameLst>
                                          <p:attrName>style.rotation</p:attrName>
                                        </p:attrNameLst>
                                      </p:cBhvr>
                                      <p:tavLst>
                                        <p:tav tm="0">
                                          <p:val>
                                            <p:fltVal val="90"/>
                                          </p:val>
                                        </p:tav>
                                        <p:tav tm="100000">
                                          <p:val>
                                            <p:fltVal val="0"/>
                                          </p:val>
                                        </p:tav>
                                      </p:tavLst>
                                    </p:anim>
                                    <p:animEffect transition="in" filter="fade">
                                      <p:cBhvr>
                                        <p:cTn id="33" dur="1000"/>
                                        <p:tgtEl>
                                          <p:spTgt spid="20"/>
                                        </p:tgtEl>
                                      </p:cBhvr>
                                    </p:animEffect>
                                  </p:childTnLst>
                                </p:cTn>
                              </p:par>
                            </p:childTnLst>
                          </p:cTn>
                        </p:par>
                        <p:par>
                          <p:cTn id="34" fill="hold">
                            <p:stCondLst>
                              <p:cond delay="2500"/>
                            </p:stCondLst>
                            <p:childTnLst>
                              <p:par>
                                <p:cTn id="35" presetID="23" presetClass="entr" presetSubtype="3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400" fill="hold"/>
                                        <p:tgtEl>
                                          <p:spTgt spid="25"/>
                                        </p:tgtEl>
                                        <p:attrNameLst>
                                          <p:attrName>ppt_w</p:attrName>
                                        </p:attrNameLst>
                                      </p:cBhvr>
                                      <p:tavLst>
                                        <p:tav tm="0">
                                          <p:val>
                                            <p:strVal val="(6*min(max(#ppt_w*#ppt_h,.3),1)-7.4)/-.7*#ppt_w"/>
                                          </p:val>
                                        </p:tav>
                                        <p:tav tm="100000">
                                          <p:val>
                                            <p:strVal val="#ppt_w"/>
                                          </p:val>
                                        </p:tav>
                                      </p:tavLst>
                                    </p:anim>
                                    <p:anim calcmode="lin" valueType="num">
                                      <p:cBhvr>
                                        <p:cTn id="38" dur="400" fill="hold"/>
                                        <p:tgtEl>
                                          <p:spTgt spid="25"/>
                                        </p:tgtEl>
                                        <p:attrNameLst>
                                          <p:attrName>ppt_h</p:attrName>
                                        </p:attrNameLst>
                                      </p:cBhvr>
                                      <p:tavLst>
                                        <p:tav tm="0">
                                          <p:val>
                                            <p:strVal val="(6*min(max(#ppt_w*#ppt_h,.3),1)-7.4)/-.7*#ppt_h"/>
                                          </p:val>
                                        </p:tav>
                                        <p:tav tm="100000">
                                          <p:val>
                                            <p:strVal val="#ppt_h"/>
                                          </p:val>
                                        </p:tav>
                                      </p:tavLst>
                                    </p:anim>
                                    <p:anim calcmode="lin" valueType="num">
                                      <p:cBhvr>
                                        <p:cTn id="39" dur="400" fill="hold"/>
                                        <p:tgtEl>
                                          <p:spTgt spid="25"/>
                                        </p:tgtEl>
                                        <p:attrNameLst>
                                          <p:attrName>ppt_x</p:attrName>
                                        </p:attrNameLst>
                                      </p:cBhvr>
                                      <p:tavLst>
                                        <p:tav tm="0">
                                          <p:val>
                                            <p:fltVal val="0.5"/>
                                          </p:val>
                                        </p:tav>
                                        <p:tav tm="100000">
                                          <p:val>
                                            <p:strVal val="#ppt_x"/>
                                          </p:val>
                                        </p:tav>
                                      </p:tavLst>
                                    </p:anim>
                                    <p:anim calcmode="lin" valueType="num">
                                      <p:cBhvr>
                                        <p:cTn id="40" dur="4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900"/>
                            </p:stCondLst>
                            <p:childTnLst>
                              <p:par>
                                <p:cTn id="42" presetID="2" presetClass="entr" presetSubtype="1"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0-#ppt_h/2"/>
                                          </p:val>
                                        </p:tav>
                                        <p:tav tm="100000">
                                          <p:val>
                                            <p:strVal val="#ppt_y"/>
                                          </p:val>
                                        </p:tav>
                                      </p:tavLst>
                                    </p:anim>
                                  </p:childTnLst>
                                </p:cTn>
                              </p:par>
                            </p:childTnLst>
                          </p:cTn>
                        </p:par>
                        <p:par>
                          <p:cTn id="46" fill="hold">
                            <p:stCondLst>
                              <p:cond delay="34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7"/>
                                        </p:tgtEl>
                                        <p:attrNameLst>
                                          <p:attrName>ppt_y</p:attrName>
                                        </p:attrNameLst>
                                      </p:cBhvr>
                                      <p:tavLst>
                                        <p:tav tm="0">
                                          <p:val>
                                            <p:strVal val="#ppt_y"/>
                                          </p:val>
                                        </p:tav>
                                        <p:tav tm="100000">
                                          <p:val>
                                            <p:strVal val="#ppt_y"/>
                                          </p:val>
                                        </p:tav>
                                      </p:tavLst>
                                    </p:anim>
                                    <p:anim calcmode="lin" valueType="num">
                                      <p:cBhvr>
                                        <p:cTn id="5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7"/>
                                        </p:tgtEl>
                                      </p:cBhvr>
                                    </p:animEffect>
                                  </p:childTnLst>
                                </p:cTn>
                              </p:par>
                            </p:childTnLst>
                          </p:cTn>
                        </p:par>
                        <p:par>
                          <p:cTn id="54" fill="hold">
                            <p:stCondLst>
                              <p:cond delay="45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16" grpId="0"/>
      <p:bldP spid="24" grpId="0"/>
      <p:bldP spid="25"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sp>
        <p:nvSpPr>
          <p:cNvPr id="19" name="TextBox 6"/>
          <p:cNvSpPr txBox="1">
            <a:spLocks noChangeArrowheads="1"/>
          </p:cNvSpPr>
          <p:nvPr/>
        </p:nvSpPr>
        <p:spPr bwMode="auto">
          <a:xfrm>
            <a:off x="481013" y="1484313"/>
            <a:ext cx="9669462"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dirty="0">
                <a:solidFill>
                  <a:srgbClr val="5F5E5C"/>
                </a:solidFill>
                <a:latin typeface="微软雅黑" pitchFamily="34" charset="-122"/>
                <a:ea typeface="微软雅黑" pitchFamily="34" charset="-122"/>
                <a:cs typeface="华康俪金黑W8(P)"/>
              </a:rPr>
              <a:t>1</a:t>
            </a:r>
            <a:r>
              <a:rPr lang="zh-CN" altLang="en-US" b="0" dirty="0">
                <a:solidFill>
                  <a:srgbClr val="5F5E5C"/>
                </a:solidFill>
                <a:latin typeface="微软雅黑" pitchFamily="34" charset="-122"/>
                <a:ea typeface="微软雅黑" pitchFamily="34" charset="-122"/>
                <a:cs typeface="华康俪金黑W8(P)"/>
              </a:rPr>
              <a:t>、认为培训花钱不讨好，是替别人做嫁衣，员工学好了，学精了，他们会跳槽。</a:t>
            </a:r>
            <a:endParaRPr lang="zh-CN" altLang="zh-CN" b="0" dirty="0">
              <a:solidFill>
                <a:srgbClr val="5F5E5C"/>
              </a:solidFill>
              <a:latin typeface="微软雅黑" pitchFamily="34" charset="-122"/>
              <a:ea typeface="微软雅黑" pitchFamily="34" charset="-122"/>
              <a:cs typeface="华康俪金黑W8(P)"/>
            </a:endParaRPr>
          </a:p>
        </p:txBody>
      </p:sp>
      <p:sp>
        <p:nvSpPr>
          <p:cNvPr id="28" name="矩形 27"/>
          <p:cNvSpPr/>
          <p:nvPr/>
        </p:nvSpPr>
        <p:spPr>
          <a:xfrm>
            <a:off x="481013" y="2295525"/>
            <a:ext cx="11234737" cy="3581400"/>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29" name="矩形 28"/>
          <p:cNvSpPr/>
          <p:nvPr/>
        </p:nvSpPr>
        <p:spPr>
          <a:xfrm>
            <a:off x="660400" y="2060575"/>
            <a:ext cx="695325" cy="4067175"/>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0" rIns="0" anchor="ctr"/>
          <a:lstStyle/>
          <a:p>
            <a:pPr algn="ctr" fontAlgn="auto">
              <a:lnSpc>
                <a:spcPct val="123000"/>
              </a:lnSpc>
              <a:spcBef>
                <a:spcPts val="0"/>
              </a:spcBef>
              <a:spcAft>
                <a:spcPts val="0"/>
              </a:spcAft>
              <a:defRPr/>
            </a:pPr>
            <a:r>
              <a:rPr lang="zh-CN" altLang="en-US" sz="2400" b="0" dirty="0">
                <a:latin typeface="微软雅黑" pitchFamily="34" charset="-122"/>
                <a:ea typeface="微软雅黑" pitchFamily="34" charset="-122"/>
              </a:rPr>
              <a:t>惠普公司的培训进修政策</a:t>
            </a:r>
          </a:p>
        </p:txBody>
      </p:sp>
      <p:sp>
        <p:nvSpPr>
          <p:cNvPr id="30" name="TextBox 6"/>
          <p:cNvSpPr txBox="1">
            <a:spLocks noChangeArrowheads="1"/>
          </p:cNvSpPr>
          <p:nvPr/>
        </p:nvSpPr>
        <p:spPr bwMode="auto">
          <a:xfrm>
            <a:off x="1574800" y="2522538"/>
            <a:ext cx="4524375"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惠普公司的两位创始人之</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第一任总经理威廉</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休立特（</a:t>
            </a:r>
            <a:r>
              <a:rPr lang="en-US" altLang="zh-CN" sz="1600" b="0" dirty="0">
                <a:solidFill>
                  <a:srgbClr val="5F5E5C"/>
                </a:solidFill>
                <a:latin typeface="微软雅黑" pitchFamily="34" charset="-122"/>
                <a:ea typeface="微软雅黑" pitchFamily="34" charset="-122"/>
              </a:rPr>
              <a:t>Hewlett</a:t>
            </a:r>
            <a:r>
              <a:rPr lang="zh-CN" altLang="en-US" sz="1600" b="0" dirty="0">
                <a:solidFill>
                  <a:srgbClr val="5F5E5C"/>
                </a:solidFill>
                <a:latin typeface="微软雅黑" pitchFamily="34" charset="-122"/>
                <a:ea typeface="微软雅黑" pitchFamily="34" charset="-122"/>
              </a:rPr>
              <a:t>）在员工培训进修方面制定了一条政策：“</a:t>
            </a:r>
            <a:r>
              <a:rPr lang="zh-CN" altLang="en-US" sz="1600" dirty="0">
                <a:solidFill>
                  <a:srgbClr val="0070C0"/>
                </a:solidFill>
                <a:latin typeface="微软雅黑" pitchFamily="34" charset="-122"/>
                <a:ea typeface="微软雅黑" pitchFamily="34" charset="-122"/>
              </a:rPr>
              <a:t>对员工自愿业余进修深造，无论攻读什么和什么学位，需要多长时间，公司一律全额资助；而且学成后去留自便，不必负担任何偿还或强制留任年限之类的义务</a:t>
            </a:r>
            <a:r>
              <a:rPr lang="zh-CN" altLang="en-US" sz="1600" b="0" dirty="0">
                <a:solidFill>
                  <a:srgbClr val="5F5E5C"/>
                </a:solidFill>
                <a:latin typeface="微软雅黑" pitchFamily="34" charset="-122"/>
                <a:ea typeface="微软雅黑" pitchFamily="34" charset="-122"/>
              </a:rPr>
              <a:t>。”</a:t>
            </a:r>
            <a:endParaRPr lang="zh-CN" altLang="zh-CN" sz="1600" dirty="0">
              <a:solidFill>
                <a:srgbClr val="3B79CE"/>
              </a:solidFill>
              <a:latin typeface="微软雅黑" pitchFamily="34" charset="-122"/>
              <a:ea typeface="微软雅黑" pitchFamily="34" charset="-122"/>
            </a:endParaRPr>
          </a:p>
        </p:txBody>
      </p:sp>
      <p:sp>
        <p:nvSpPr>
          <p:cNvPr id="31" name="TextBox 6"/>
          <p:cNvSpPr txBox="1">
            <a:spLocks noChangeArrowheads="1"/>
          </p:cNvSpPr>
          <p:nvPr/>
        </p:nvSpPr>
        <p:spPr bwMode="auto">
          <a:xfrm>
            <a:off x="1574800" y="4764088"/>
            <a:ext cx="4524375"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在回答人们探寻此政策依据是什么，为什么不怕“赔了夫人又折兵”的损失时，休立特是这样回答的：“（此政策制定）的逻辑有三：</a:t>
            </a:r>
            <a:endParaRPr lang="zh-CN" altLang="zh-CN" sz="1600" dirty="0">
              <a:solidFill>
                <a:srgbClr val="3B79CE"/>
              </a:solidFill>
              <a:latin typeface="微软雅黑" pitchFamily="34" charset="-122"/>
              <a:ea typeface="微软雅黑" pitchFamily="34" charset="-122"/>
            </a:endParaRPr>
          </a:p>
        </p:txBody>
      </p:sp>
      <p:sp>
        <p:nvSpPr>
          <p:cNvPr id="32" name="TextBox 6"/>
          <p:cNvSpPr txBox="1">
            <a:spLocks noChangeArrowheads="1"/>
          </p:cNvSpPr>
          <p:nvPr/>
        </p:nvSpPr>
        <p:spPr bwMode="auto">
          <a:xfrm>
            <a:off x="6316663" y="2522538"/>
            <a:ext cx="5254625" cy="3294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一是认为员工要想充实提高自己，实现个人的成长，是一个人不容剥夺的天赋权力，本公司有义务对员工的这个要求予以满足；二则此独特政策不同于我们对手之处，不在于资助员工深造，这点不少企业也有同样政策。不同处在于学成后不受任何约束，而人们总是喜欢不受约束的，以它（此政策）是我们争取天下英才的有力手段；三则是员工想走，强留无益，而要走的原因，是由于我们管理不善，吸引力不足，责在自身，何必设置障碍进行阻拦？”这种豁达开明的管理哲学，显然是惠普公司得以出类拔萃的主要原因。</a:t>
            </a:r>
            <a:endParaRPr lang="zh-CN" altLang="zh-CN" sz="1600">
              <a:solidFill>
                <a:srgbClr val="3B79CE"/>
              </a:solidFill>
              <a:latin typeface="微软雅黑" pitchFamily="34" charset="-122"/>
              <a:ea typeface="微软雅黑" pitchFamily="34" charset="-122"/>
            </a:endParaRPr>
          </a:p>
        </p:txBody>
      </p:sp>
      <p:cxnSp>
        <p:nvCxnSpPr>
          <p:cNvPr id="33" name="直接连接符 32"/>
          <p:cNvCxnSpPr/>
          <p:nvPr/>
        </p:nvCxnSpPr>
        <p:spPr>
          <a:xfrm>
            <a:off x="6170613" y="2636838"/>
            <a:ext cx="0" cy="30241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0001825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 presetClass="entr" presetSubtype="1"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500"/>
                            </p:stCondLst>
                            <p:childTnLst>
                              <p:par>
                                <p:cTn id="32" presetID="2" presetClass="entr" presetSubtype="1" decel="10000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0-#ppt_h/2"/>
                                          </p:val>
                                        </p:tav>
                                        <p:tav tm="100000">
                                          <p:val>
                                            <p:strVal val="#ppt_y"/>
                                          </p:val>
                                        </p:tav>
                                      </p:tavLst>
                                    </p:anim>
                                  </p:childTnLst>
                                </p:cTn>
                              </p:par>
                              <p:par>
                                <p:cTn id="36" presetID="1" presetClass="entr" presetSubtype="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childTnLst>
                                </p:cTn>
                              </p:par>
                              <p:par>
                                <p:cTn id="38" presetID="2" presetClass="entr" presetSubtype="4" decel="10000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1+#ppt_w/2"/>
                                          </p:val>
                                        </p:tav>
                                        <p:tav tm="100000">
                                          <p:val>
                                            <p:strVal val="#ppt_x"/>
                                          </p:val>
                                        </p:tav>
                                      </p:tavLst>
                                    </p:anim>
                                    <p:anim calcmode="lin" valueType="num">
                                      <p:cBhvr additive="base">
                                        <p:cTn id="45"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21" grpId="0"/>
      <p:bldP spid="19" grpId="0"/>
      <p:bldP spid="28" grpId="0" animBg="1"/>
      <p:bldP spid="29" grpId="0" animBg="1"/>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sp>
        <p:nvSpPr>
          <p:cNvPr id="20" name="TextBox 6"/>
          <p:cNvSpPr txBox="1">
            <a:spLocks noChangeArrowheads="1"/>
          </p:cNvSpPr>
          <p:nvPr/>
        </p:nvSpPr>
        <p:spPr bwMode="auto">
          <a:xfrm>
            <a:off x="1393825" y="1934965"/>
            <a:ext cx="47529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a:t>
            </a:r>
            <a:r>
              <a:rPr lang="zh-CN" altLang="en-US" sz="2000" b="0">
                <a:solidFill>
                  <a:srgbClr val="5F5E5C"/>
                </a:solidFill>
                <a:latin typeface="微软雅黑" pitchFamily="34" charset="-122"/>
                <a:ea typeface="微软雅黑" pitchFamily="34" charset="-122"/>
                <a:cs typeface="华康俪金黑W8(P)"/>
              </a:rPr>
              <a:t>微博段子：</a:t>
            </a:r>
            <a:r>
              <a:rPr lang="zh-CN" altLang="en-US" sz="2000" b="0">
                <a:solidFill>
                  <a:srgbClr val="0070C0"/>
                </a:solidFill>
                <a:latin typeface="微软雅黑" pitchFamily="34" charset="-122"/>
                <a:ea typeface="微软雅黑" pitchFamily="34" charset="-122"/>
                <a:cs typeface="华康俪金黑W8(P)"/>
              </a:rPr>
              <a:t>关于员工成长</a:t>
            </a:r>
            <a:r>
              <a:rPr lang="en-US" altLang="zh-CN" sz="2000" b="0">
                <a:solidFill>
                  <a:srgbClr val="5F5E5C"/>
                </a:solidFill>
                <a:latin typeface="微软雅黑" pitchFamily="34" charset="-122"/>
                <a:ea typeface="微软雅黑" pitchFamily="34" charset="-122"/>
                <a:cs typeface="华康俪金黑W8(P)"/>
              </a:rPr>
              <a:t>】</a:t>
            </a:r>
            <a:endParaRPr lang="zh-CN" altLang="en-US" sz="2000" b="0">
              <a:solidFill>
                <a:srgbClr val="5F5E5C"/>
              </a:solidFill>
              <a:latin typeface="微软雅黑" pitchFamily="34" charset="-122"/>
              <a:ea typeface="微软雅黑" pitchFamily="34" charset="-122"/>
              <a:cs typeface="华康俪金黑W8(P)"/>
            </a:endParaRPr>
          </a:p>
        </p:txBody>
      </p:sp>
      <p:grpSp>
        <p:nvGrpSpPr>
          <p:cNvPr id="22" name="组合 21"/>
          <p:cNvGrpSpPr>
            <a:grpSpLocks/>
          </p:cNvGrpSpPr>
          <p:nvPr/>
        </p:nvGrpSpPr>
        <p:grpSpPr bwMode="auto">
          <a:xfrm>
            <a:off x="566738" y="2536627"/>
            <a:ext cx="11149012" cy="1490663"/>
            <a:chOff x="-155055" y="2770631"/>
            <a:chExt cx="11149188" cy="1490736"/>
          </a:xfrm>
        </p:grpSpPr>
        <p:sp>
          <p:nvSpPr>
            <p:cNvPr id="23" name="圆角矩形 22"/>
            <p:cNvSpPr/>
            <p:nvPr/>
          </p:nvSpPr>
          <p:spPr>
            <a:xfrm>
              <a:off x="-155055" y="2923038"/>
              <a:ext cx="11149188" cy="1338329"/>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4" name="等腰三角形 23"/>
            <p:cNvSpPr/>
            <p:nvPr/>
          </p:nvSpPr>
          <p:spPr>
            <a:xfrm flipH="1">
              <a:off x="-48691" y="2770631"/>
              <a:ext cx="288930" cy="171458"/>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5" name="TextBox 6"/>
            <p:cNvSpPr txBox="1">
              <a:spLocks noChangeArrowheads="1"/>
            </p:cNvSpPr>
            <p:nvPr/>
          </p:nvSpPr>
          <p:spPr bwMode="auto">
            <a:xfrm>
              <a:off x="-95099" y="3023321"/>
              <a:ext cx="11017224" cy="1172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rgbClr val="FFFFFF"/>
                  </a:solidFill>
                  <a:latin typeface="微软雅黑" pitchFamily="34" charset="-122"/>
                  <a:ea typeface="微软雅黑" pitchFamily="34" charset="-122"/>
                </a:rPr>
                <a:t>1</a:t>
              </a:r>
              <a:r>
                <a:rPr lang="zh-CN" altLang="en-US" b="0">
                  <a:solidFill>
                    <a:srgbClr val="FFFFFF"/>
                  </a:solidFill>
                  <a:latin typeface="微软雅黑" pitchFamily="34" charset="-122"/>
                  <a:ea typeface="微软雅黑" pitchFamily="34" charset="-122"/>
                </a:rPr>
                <a:t>）只有成就员工，才能成就团队、成就公司，进而成就老板；</a:t>
              </a:r>
              <a:endParaRPr lang="en-US" altLang="zh-CN" b="0">
                <a:solidFill>
                  <a:srgbClr val="FFFFFF"/>
                </a:solidFill>
                <a:latin typeface="微软雅黑" pitchFamily="34" charset="-122"/>
                <a:ea typeface="微软雅黑" pitchFamily="34" charset="-122"/>
              </a:endParaRPr>
            </a:p>
            <a:p>
              <a:pPr eaLnBrk="1" hangingPunct="1">
                <a:lnSpc>
                  <a:spcPct val="130000"/>
                </a:lnSpc>
              </a:pPr>
              <a:r>
                <a:rPr lang="en-US" altLang="zh-CN" b="0">
                  <a:solidFill>
                    <a:srgbClr val="FFFFFF"/>
                  </a:solidFill>
                  <a:latin typeface="微软雅黑" pitchFamily="34" charset="-122"/>
                  <a:ea typeface="微软雅黑" pitchFamily="34" charset="-122"/>
                </a:rPr>
                <a:t>2</a:t>
              </a:r>
              <a:r>
                <a:rPr lang="zh-CN" altLang="en-US" b="0">
                  <a:solidFill>
                    <a:srgbClr val="FFFFFF"/>
                  </a:solidFill>
                  <a:latin typeface="微软雅黑" pitchFamily="34" charset="-122"/>
                  <a:ea typeface="微软雅黑" pitchFamily="34" charset="-122"/>
                </a:rPr>
                <a:t>）怕员工出风头、居功自傲，那是因为你要么心胸不够，要么你仅仅是利用员工而已；</a:t>
              </a:r>
              <a:endParaRPr lang="en-US" altLang="zh-CN" b="0">
                <a:solidFill>
                  <a:srgbClr val="FFFFFF"/>
                </a:solidFill>
                <a:latin typeface="微软雅黑" pitchFamily="34" charset="-122"/>
                <a:ea typeface="微软雅黑" pitchFamily="34" charset="-122"/>
              </a:endParaRPr>
            </a:p>
            <a:p>
              <a:pPr eaLnBrk="1" hangingPunct="1">
                <a:lnSpc>
                  <a:spcPct val="130000"/>
                </a:lnSpc>
              </a:pPr>
              <a:r>
                <a:rPr lang="en-US" altLang="zh-CN" b="0">
                  <a:solidFill>
                    <a:srgbClr val="FFFFFF"/>
                  </a:solidFill>
                  <a:latin typeface="微软雅黑" pitchFamily="34" charset="-122"/>
                  <a:ea typeface="微软雅黑" pitchFamily="34" charset="-122"/>
                </a:rPr>
                <a:t>3</a:t>
              </a:r>
              <a:r>
                <a:rPr lang="zh-CN" altLang="en-US" b="0">
                  <a:solidFill>
                    <a:srgbClr val="FFFFFF"/>
                  </a:solidFill>
                  <a:latin typeface="微软雅黑" pitchFamily="34" charset="-122"/>
                  <a:ea typeface="微软雅黑" pitchFamily="34" charset="-122"/>
                </a:rPr>
                <a:t>）好老板一定要关注员工的成长，公司最大的投入也应该放在员工身上而不是固定资产、营销等。</a:t>
              </a:r>
              <a:endParaRPr lang="zh-CN" altLang="zh-CN" b="0">
                <a:solidFill>
                  <a:srgbClr val="FFFFFF"/>
                </a:solidFill>
                <a:latin typeface="微软雅黑" pitchFamily="34" charset="-122"/>
                <a:ea typeface="微软雅黑" pitchFamily="34" charset="-122"/>
              </a:endParaRPr>
            </a:p>
          </p:txBody>
        </p:sp>
      </p:grpSp>
      <p:sp>
        <p:nvSpPr>
          <p:cNvPr id="26" name="TextBox 14"/>
          <p:cNvSpPr txBox="1">
            <a:spLocks noChangeArrowheads="1"/>
          </p:cNvSpPr>
          <p:nvPr/>
        </p:nvSpPr>
        <p:spPr bwMode="auto">
          <a:xfrm>
            <a:off x="385763" y="4327327"/>
            <a:ext cx="9463087"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a:t>
            </a:r>
            <a:r>
              <a:rPr lang="zh-CN" altLang="en-US" sz="2000" b="0" dirty="0">
                <a:solidFill>
                  <a:srgbClr val="0070C0"/>
                </a:solidFill>
                <a:latin typeface="微软雅黑" pitchFamily="34" charset="-122"/>
                <a:ea typeface="微软雅黑" pitchFamily="34" charset="-122"/>
                <a:cs typeface="华康俪金黑W8(P)"/>
              </a:rPr>
              <a:t>请思考：</a:t>
            </a:r>
            <a:r>
              <a:rPr lang="zh-CN" altLang="en-US" sz="2000" b="0" dirty="0">
                <a:solidFill>
                  <a:srgbClr val="5F5E5C"/>
                </a:solidFill>
                <a:latin typeface="微软雅黑" pitchFamily="34" charset="-122"/>
                <a:ea typeface="微软雅黑" pitchFamily="34" charset="-122"/>
                <a:cs typeface="华康俪金黑W8(P)"/>
              </a:rPr>
              <a:t>如果您精心培育的员工流失了，怎么办？</a:t>
            </a:r>
            <a:r>
              <a:rPr lang="en-US" altLang="zh-CN" sz="2000" b="0" dirty="0">
                <a:solidFill>
                  <a:srgbClr val="5F5E5C"/>
                </a:solidFill>
                <a:latin typeface="微软雅黑" pitchFamily="34" charset="-122"/>
                <a:ea typeface="微软雅黑" pitchFamily="34" charset="-122"/>
                <a:cs typeface="华康俪金黑W8(P)"/>
              </a:rPr>
              <a:t>】</a:t>
            </a:r>
            <a:endParaRPr lang="zh-CN" altLang="en-US" sz="2000" b="0" dirty="0">
              <a:solidFill>
                <a:srgbClr val="5F5E5C"/>
              </a:solidFill>
              <a:latin typeface="微软雅黑" pitchFamily="34" charset="-122"/>
              <a:ea typeface="微软雅黑" pitchFamily="34" charset="-122"/>
              <a:cs typeface="华康俪金黑W8(P)"/>
            </a:endParaRPr>
          </a:p>
        </p:txBody>
      </p:sp>
      <p:sp>
        <p:nvSpPr>
          <p:cNvPr id="27" name="TextBox 6"/>
          <p:cNvSpPr txBox="1">
            <a:spLocks noChangeArrowheads="1"/>
          </p:cNvSpPr>
          <p:nvPr/>
        </p:nvSpPr>
        <p:spPr bwMode="auto">
          <a:xfrm>
            <a:off x="457200" y="4816277"/>
            <a:ext cx="11329988"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不要怕花费过你巨额培训费用的员工有朝一日离你而去，这是人才发展的正常规律。试想，如果你所培育的人才像</a:t>
            </a:r>
            <a:r>
              <a:rPr lang="en-US" altLang="zh-CN" sz="1600" b="0">
                <a:solidFill>
                  <a:srgbClr val="5F5E5C"/>
                </a:solidFill>
                <a:latin typeface="微软雅黑" pitchFamily="34" charset="-122"/>
                <a:ea typeface="微软雅黑" pitchFamily="34" charset="-122"/>
              </a:rPr>
              <a:t>GE</a:t>
            </a:r>
            <a:r>
              <a:rPr lang="zh-CN" altLang="en-US" sz="1600" b="0">
                <a:solidFill>
                  <a:srgbClr val="5F5E5C"/>
                </a:solidFill>
                <a:latin typeface="微软雅黑" pitchFamily="34" charset="-122"/>
                <a:ea typeface="微软雅黑" pitchFamily="34" charset="-122"/>
              </a:rPr>
              <a:t>一样，能够成为</a:t>
            </a:r>
            <a:r>
              <a:rPr lang="en-US" altLang="zh-CN" sz="1600" b="0">
                <a:solidFill>
                  <a:srgbClr val="5F5E5C"/>
                </a:solidFill>
                <a:latin typeface="微软雅黑" pitchFamily="34" charset="-122"/>
                <a:ea typeface="微软雅黑" pitchFamily="34" charset="-122"/>
              </a:rPr>
              <a:t>1/3</a:t>
            </a:r>
            <a:r>
              <a:rPr lang="zh-CN" altLang="en-US" sz="1600" b="0">
                <a:solidFill>
                  <a:srgbClr val="5F5E5C"/>
                </a:solidFill>
                <a:latin typeface="微软雅黑" pitchFamily="34" charset="-122"/>
                <a:ea typeface="微软雅黑" pitchFamily="34" charset="-122"/>
              </a:rPr>
              <a:t>全球</a:t>
            </a:r>
            <a:r>
              <a:rPr lang="en-US" altLang="zh-CN" sz="1600" b="0">
                <a:solidFill>
                  <a:srgbClr val="5F5E5C"/>
                </a:solidFill>
                <a:latin typeface="微软雅黑" pitchFamily="34" charset="-122"/>
                <a:ea typeface="微软雅黑" pitchFamily="34" charset="-122"/>
              </a:rPr>
              <a:t>500</a:t>
            </a:r>
            <a:r>
              <a:rPr lang="zh-CN" altLang="en-US" sz="1600" b="0">
                <a:solidFill>
                  <a:srgbClr val="5F5E5C"/>
                </a:solidFill>
                <a:latin typeface="微软雅黑" pitchFamily="34" charset="-122"/>
                <a:ea typeface="微软雅黑" pitchFamily="34" charset="-122"/>
              </a:rPr>
              <a:t>强巨头的</a:t>
            </a:r>
            <a:r>
              <a:rPr lang="en-US" altLang="zh-CN" sz="1600" b="0">
                <a:solidFill>
                  <a:srgbClr val="5F5E5C"/>
                </a:solidFill>
                <a:latin typeface="微软雅黑" pitchFamily="34" charset="-122"/>
                <a:ea typeface="微软雅黑" pitchFamily="34" charset="-122"/>
              </a:rPr>
              <a:t>CEO</a:t>
            </a:r>
            <a:r>
              <a:rPr lang="zh-CN" altLang="en-US" sz="1600" b="0">
                <a:solidFill>
                  <a:srgbClr val="5F5E5C"/>
                </a:solidFill>
                <a:latin typeface="微软雅黑" pitchFamily="34" charset="-122"/>
                <a:ea typeface="微软雅黑" pitchFamily="34" charset="-122"/>
              </a:rPr>
              <a:t>，你的公司将在业界有多么强大！从另一个角度讲，若员工离你而去，你反而首先还是应该自问：我精心培育、重用他（她）了吗？他（她）为什么离我而去？我们首先都会从自身找原因！</a:t>
            </a:r>
            <a:endParaRPr lang="zh-CN" altLang="zh-CN" sz="1600">
              <a:solidFill>
                <a:srgbClr val="FF8500"/>
              </a:solidFill>
              <a:latin typeface="微软雅黑" pitchFamily="34" charset="-122"/>
              <a:ea typeface="微软雅黑" pitchFamily="34" charset="-122"/>
            </a:endParaRPr>
          </a:p>
        </p:txBody>
      </p:sp>
      <p:sp>
        <p:nvSpPr>
          <p:cNvPr id="34" name="TextBox 33"/>
          <p:cNvSpPr txBox="1"/>
          <p:nvPr/>
        </p:nvSpPr>
        <p:spPr>
          <a:xfrm>
            <a:off x="2138967" y="7318226"/>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32996070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 presetClass="entr" presetSubtype="4"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500"/>
                            </p:stCondLst>
                            <p:childTnLst>
                              <p:par>
                                <p:cTn id="26" presetID="2" presetClass="entr" presetSubtype="1" decel="10000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0" grpId="0"/>
      <p:bldP spid="26" grpId="0"/>
      <p:bldP spid="27"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pic>
        <p:nvPicPr>
          <p:cNvPr id="19" name="图片 18"/>
          <p:cNvPicPr>
            <a:picLocks noChangeAspect="1"/>
          </p:cNvPicPr>
          <p:nvPr/>
        </p:nvPicPr>
        <p:blipFill>
          <a:blip r:embed="rId3"/>
          <a:stretch>
            <a:fillRect/>
          </a:stretch>
        </p:blipFill>
        <p:spPr>
          <a:xfrm>
            <a:off x="627063" y="3594348"/>
            <a:ext cx="6350000" cy="2571750"/>
          </a:xfrm>
          <a:prstGeom prst="rect">
            <a:avLst/>
          </a:prstGeom>
          <a:noFill/>
          <a:ln w="28575">
            <a:solidFill>
              <a:schemeClr val="bg1"/>
            </a:solidFill>
          </a:ln>
          <a:effectLst>
            <a:outerShdw blurRad="63500" algn="ctr" rotWithShape="0">
              <a:prstClr val="black">
                <a:alpha val="40000"/>
              </a:prstClr>
            </a:outerShdw>
          </a:effectLst>
        </p:spPr>
      </p:pic>
      <p:sp>
        <p:nvSpPr>
          <p:cNvPr id="28" name="TextBox 6"/>
          <p:cNvSpPr txBox="1">
            <a:spLocks noChangeArrowheads="1"/>
          </p:cNvSpPr>
          <p:nvPr/>
        </p:nvSpPr>
        <p:spPr bwMode="auto">
          <a:xfrm>
            <a:off x="481013" y="1640136"/>
            <a:ext cx="9669462"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rgbClr val="5F5E5C"/>
                </a:solidFill>
                <a:latin typeface="微软雅黑" pitchFamily="34" charset="-122"/>
                <a:ea typeface="微软雅黑" pitchFamily="34" charset="-122"/>
                <a:cs typeface="华康俪金黑W8(P)"/>
              </a:rPr>
              <a:t>2</a:t>
            </a:r>
            <a:r>
              <a:rPr lang="zh-CN" altLang="en-US" b="0">
                <a:solidFill>
                  <a:srgbClr val="5F5E5C"/>
                </a:solidFill>
                <a:latin typeface="微软雅黑" pitchFamily="34" charset="-122"/>
                <a:ea typeface="微软雅黑" pitchFamily="34" charset="-122"/>
                <a:cs typeface="华康俪金黑W8(P)"/>
              </a:rPr>
              <a:t>、认为效益好时不须培训，效益差时没钱培训。</a:t>
            </a:r>
            <a:endParaRPr lang="zh-CN" altLang="zh-CN" b="0">
              <a:solidFill>
                <a:srgbClr val="5F5E5C"/>
              </a:solidFill>
              <a:latin typeface="微软雅黑" pitchFamily="34" charset="-122"/>
              <a:ea typeface="微软雅黑" pitchFamily="34" charset="-122"/>
              <a:cs typeface="华康俪金黑W8(P)"/>
            </a:endParaRPr>
          </a:p>
        </p:txBody>
      </p:sp>
      <p:sp>
        <p:nvSpPr>
          <p:cNvPr id="29" name="TextBox 6"/>
          <p:cNvSpPr txBox="1">
            <a:spLocks noChangeArrowheads="1"/>
          </p:cNvSpPr>
          <p:nvPr/>
        </p:nvSpPr>
        <p:spPr bwMode="auto">
          <a:xfrm>
            <a:off x="554038" y="2195761"/>
            <a:ext cx="11306175"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buFont typeface="Arial" pitchFamily="34" charset="0"/>
              <a:buChar char="•"/>
            </a:pPr>
            <a:r>
              <a:rPr lang="zh-CN" altLang="en-US" dirty="0">
                <a:solidFill>
                  <a:srgbClr val="5F5E5C"/>
                </a:solidFill>
                <a:latin typeface="微软雅黑" pitchFamily="34" charset="-122"/>
                <a:ea typeface="微软雅黑" pitchFamily="34" charset="-122"/>
              </a:rPr>
              <a:t>效益好，不能确保未来一直好，要有危机感，俗话说，</a:t>
            </a:r>
            <a:r>
              <a:rPr lang="zh-CN" altLang="en-US" dirty="0">
                <a:solidFill>
                  <a:srgbClr val="0070C0"/>
                </a:solidFill>
                <a:latin typeface="微软雅黑" pitchFamily="34" charset="-122"/>
                <a:ea typeface="微软雅黑" pitchFamily="34" charset="-122"/>
              </a:rPr>
              <a:t>要在晴天的时候修屋顶</a:t>
            </a:r>
            <a:r>
              <a:rPr lang="zh-CN" altLang="en-US" dirty="0">
                <a:solidFill>
                  <a:srgbClr val="5F5E5C"/>
                </a:solidFill>
                <a:latin typeface="微软雅黑" pitchFamily="34" charset="-122"/>
                <a:ea typeface="微软雅黑" pitchFamily="34" charset="-122"/>
              </a:rPr>
              <a:t>；</a:t>
            </a:r>
          </a:p>
          <a:p>
            <a:pPr eaLnBrk="1" hangingPunct="1">
              <a:lnSpc>
                <a:spcPct val="130000"/>
              </a:lnSpc>
              <a:buFont typeface="Arial" pitchFamily="34" charset="0"/>
              <a:buChar char="•"/>
            </a:pPr>
            <a:r>
              <a:rPr lang="zh-CN" altLang="en-US" dirty="0">
                <a:solidFill>
                  <a:srgbClr val="5F5E5C"/>
                </a:solidFill>
                <a:latin typeface="微软雅黑" pitchFamily="34" charset="-122"/>
                <a:ea typeface="微软雅黑" pitchFamily="34" charset="-122"/>
              </a:rPr>
              <a:t>效益差，更需要练好内功。</a:t>
            </a:r>
            <a:r>
              <a:rPr lang="zh-CN" altLang="en-US" dirty="0">
                <a:solidFill>
                  <a:srgbClr val="0070C0"/>
                </a:solidFill>
                <a:latin typeface="微软雅黑" pitchFamily="34" charset="-122"/>
                <a:ea typeface="微软雅黑" pitchFamily="34" charset="-122"/>
              </a:rPr>
              <a:t>效益差时工作量不大，此时不练等死吗？</a:t>
            </a:r>
          </a:p>
        </p:txBody>
      </p:sp>
      <p:sp>
        <p:nvSpPr>
          <p:cNvPr id="30" name="TextBox 14"/>
          <p:cNvSpPr txBox="1">
            <a:spLocks noChangeArrowheads="1"/>
          </p:cNvSpPr>
          <p:nvPr/>
        </p:nvSpPr>
        <p:spPr bwMode="auto">
          <a:xfrm>
            <a:off x="7143750" y="4305548"/>
            <a:ext cx="49323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a:t>
            </a:r>
            <a:r>
              <a:rPr lang="zh-CN" altLang="en-US" sz="2000" b="0">
                <a:solidFill>
                  <a:srgbClr val="0070C0"/>
                </a:solidFill>
                <a:latin typeface="微软雅黑" pitchFamily="34" charset="-122"/>
                <a:ea typeface="微软雅黑" pitchFamily="34" charset="-122"/>
                <a:cs typeface="华康俪金黑W8(P)"/>
              </a:rPr>
              <a:t>案例：海尔的培训</a:t>
            </a:r>
            <a:r>
              <a:rPr lang="en-US" altLang="zh-CN" sz="2000" b="0">
                <a:solidFill>
                  <a:srgbClr val="5F5E5C"/>
                </a:solidFill>
                <a:latin typeface="微软雅黑" pitchFamily="34" charset="-122"/>
                <a:ea typeface="微软雅黑" pitchFamily="34" charset="-122"/>
                <a:cs typeface="华康俪金黑W8(P)"/>
              </a:rPr>
              <a:t>】</a:t>
            </a:r>
            <a:endParaRPr lang="zh-CN" altLang="en-US" sz="2000" b="0">
              <a:solidFill>
                <a:srgbClr val="5F5E5C"/>
              </a:solidFill>
              <a:latin typeface="微软雅黑" pitchFamily="34" charset="-122"/>
              <a:ea typeface="微软雅黑" pitchFamily="34" charset="-122"/>
              <a:cs typeface="华康俪金黑W8(P)"/>
            </a:endParaRPr>
          </a:p>
        </p:txBody>
      </p:sp>
      <p:sp>
        <p:nvSpPr>
          <p:cNvPr id="31" name="TextBox 6"/>
          <p:cNvSpPr txBox="1">
            <a:spLocks noChangeArrowheads="1"/>
          </p:cNvSpPr>
          <p:nvPr/>
        </p:nvSpPr>
        <p:spPr bwMode="auto">
          <a:xfrm>
            <a:off x="7215188" y="4792911"/>
            <a:ext cx="4645025"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海尔一直将培训工作放在首位，上至高层领导，下至操作工人。海尔的培训原则是“</a:t>
            </a:r>
            <a:r>
              <a:rPr lang="zh-CN" altLang="en-US" sz="1600">
                <a:solidFill>
                  <a:srgbClr val="0070C0"/>
                </a:solidFill>
                <a:latin typeface="微软雅黑" pitchFamily="34" charset="-122"/>
                <a:ea typeface="微软雅黑" pitchFamily="34" charset="-122"/>
              </a:rPr>
              <a:t>选准母本、清楚目标、找出差距、需什么学什么、缺什么补什么，急用先学，立竿见影</a:t>
            </a:r>
            <a:r>
              <a:rPr lang="zh-CN" altLang="en-US" sz="1600" b="0">
                <a:solidFill>
                  <a:srgbClr val="5F5E5C"/>
                </a:solidFill>
                <a:latin typeface="微软雅黑" pitchFamily="34" charset="-122"/>
                <a:ea typeface="微软雅黑" pitchFamily="34" charset="-122"/>
              </a:rPr>
              <a:t>”。</a:t>
            </a:r>
            <a:endParaRPr lang="zh-CN" altLang="zh-CN" sz="1600">
              <a:solidFill>
                <a:srgbClr val="FF8500"/>
              </a:solidFill>
              <a:latin typeface="微软雅黑" pitchFamily="34" charset="-122"/>
              <a:ea typeface="微软雅黑" pitchFamily="34" charset="-122"/>
            </a:endParaRPr>
          </a:p>
        </p:txBody>
      </p:sp>
      <p:sp>
        <p:nvSpPr>
          <p:cNvPr id="32" name="TextBox 31"/>
          <p:cNvSpPr txBox="1"/>
          <p:nvPr/>
        </p:nvSpPr>
        <p:spPr>
          <a:xfrm>
            <a:off x="2106770" y="7712751"/>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7105698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 presetClass="entr" presetSubtype="1" decel="10000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par>
                          <p:cTn id="31" fill="hold">
                            <p:stCondLst>
                              <p:cond delay="3000"/>
                            </p:stCondLst>
                            <p:childTnLst>
                              <p:par>
                                <p:cTn id="32" presetID="2" presetClass="entr" presetSubtype="1" decel="10000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sp>
        <p:nvSpPr>
          <p:cNvPr id="16" name="TextBox 6"/>
          <p:cNvSpPr txBox="1">
            <a:spLocks noChangeArrowheads="1"/>
          </p:cNvSpPr>
          <p:nvPr/>
        </p:nvSpPr>
        <p:spPr bwMode="auto">
          <a:xfrm>
            <a:off x="481013" y="1969071"/>
            <a:ext cx="5257800"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rgbClr val="5F5E5C"/>
                </a:solidFill>
                <a:latin typeface="微软雅黑" pitchFamily="34" charset="-122"/>
                <a:ea typeface="微软雅黑" pitchFamily="34" charset="-122"/>
                <a:cs typeface="华康俪金黑W8(P)"/>
              </a:rPr>
              <a:t>3</a:t>
            </a:r>
            <a:r>
              <a:rPr lang="zh-CN" altLang="en-US" b="0">
                <a:solidFill>
                  <a:srgbClr val="5F5E5C"/>
                </a:solidFill>
                <a:latin typeface="微软雅黑" pitchFamily="34" charset="-122"/>
                <a:ea typeface="微软雅黑" pitchFamily="34" charset="-122"/>
                <a:cs typeface="华康俪金黑W8(P)"/>
              </a:rPr>
              <a:t>、认为培训都是</a:t>
            </a:r>
            <a:r>
              <a:rPr lang="en-US" altLang="zh-CN" b="0">
                <a:solidFill>
                  <a:srgbClr val="5F5E5C"/>
                </a:solidFill>
                <a:latin typeface="微软雅黑" pitchFamily="34" charset="-122"/>
                <a:ea typeface="微软雅黑" pitchFamily="34" charset="-122"/>
                <a:cs typeface="华康俪金黑W8(P)"/>
              </a:rPr>
              <a:t>HR</a:t>
            </a:r>
            <a:r>
              <a:rPr lang="zh-CN" altLang="en-US" b="0">
                <a:solidFill>
                  <a:srgbClr val="5F5E5C"/>
                </a:solidFill>
                <a:latin typeface="微软雅黑" pitchFamily="34" charset="-122"/>
                <a:ea typeface="微软雅黑" pitchFamily="34" charset="-122"/>
                <a:cs typeface="华康俪金黑W8(P)"/>
              </a:rPr>
              <a:t>的事，与直线领导无关。</a:t>
            </a:r>
            <a:endParaRPr lang="zh-CN" altLang="zh-CN" b="0">
              <a:solidFill>
                <a:srgbClr val="5F5E5C"/>
              </a:solidFill>
              <a:latin typeface="微软雅黑" pitchFamily="34" charset="-122"/>
              <a:ea typeface="微软雅黑" pitchFamily="34" charset="-122"/>
              <a:cs typeface="华康俪金黑W8(P)"/>
            </a:endParaRPr>
          </a:p>
        </p:txBody>
      </p:sp>
      <p:sp>
        <p:nvSpPr>
          <p:cNvPr id="17" name="TextBox 6"/>
          <p:cNvSpPr txBox="1">
            <a:spLocks noChangeArrowheads="1"/>
          </p:cNvSpPr>
          <p:nvPr/>
        </p:nvSpPr>
        <p:spPr bwMode="auto">
          <a:xfrm>
            <a:off x="481013" y="2580258"/>
            <a:ext cx="5041900"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一个好的领导，首先是一个好的教练。有句话说，“</a:t>
            </a:r>
            <a:r>
              <a:rPr lang="zh-CN" altLang="en-US" sz="1600" dirty="0">
                <a:solidFill>
                  <a:srgbClr val="0070C0"/>
                </a:solidFill>
                <a:latin typeface="微软雅黑" pitchFamily="34" charset="-122"/>
                <a:ea typeface="微软雅黑" pitchFamily="34" charset="-122"/>
              </a:rPr>
              <a:t>下属跟着领导，不管钱挣的多少，但个人所掌握的知识、技能和工作能力一定要能够不断的提升</a:t>
            </a:r>
            <a:r>
              <a:rPr lang="zh-CN" altLang="en-US" sz="1600" b="0" dirty="0">
                <a:solidFill>
                  <a:srgbClr val="5F5E5C"/>
                </a:solidFill>
                <a:latin typeface="微软雅黑" pitchFamily="34" charset="-122"/>
                <a:ea typeface="微软雅黑" pitchFamily="34" charset="-122"/>
              </a:rPr>
              <a:t>，</a:t>
            </a:r>
            <a:r>
              <a:rPr lang="zh-CN" altLang="en-US" sz="1600" dirty="0">
                <a:solidFill>
                  <a:srgbClr val="0070C0"/>
                </a:solidFill>
                <a:latin typeface="微软雅黑" pitchFamily="34" charset="-122"/>
                <a:ea typeface="微软雅黑" pitchFamily="34" charset="-122"/>
              </a:rPr>
              <a:t>否则，这个领导就是没有良心的。</a:t>
            </a:r>
            <a:r>
              <a:rPr lang="zh-CN" altLang="en-US" sz="1600" b="0" dirty="0">
                <a:solidFill>
                  <a:srgbClr val="0070C0"/>
                </a:solidFill>
                <a:latin typeface="微软雅黑" pitchFamily="34" charset="-122"/>
                <a:ea typeface="微软雅黑" pitchFamily="34" charset="-122"/>
              </a:rPr>
              <a:t>”</a:t>
            </a:r>
            <a:endParaRPr lang="zh-CN" altLang="zh-CN" sz="1600" dirty="0">
              <a:solidFill>
                <a:srgbClr val="0070C0"/>
              </a:solidFill>
              <a:latin typeface="微软雅黑" pitchFamily="34" charset="-122"/>
              <a:ea typeface="微软雅黑" pitchFamily="34" charset="-122"/>
            </a:endParaRPr>
          </a:p>
        </p:txBody>
      </p:sp>
      <p:sp>
        <p:nvSpPr>
          <p:cNvPr id="18" name="TextBox 6"/>
          <p:cNvSpPr txBox="1">
            <a:spLocks noChangeArrowheads="1"/>
          </p:cNvSpPr>
          <p:nvPr/>
        </p:nvSpPr>
        <p:spPr bwMode="auto">
          <a:xfrm>
            <a:off x="481013" y="4113783"/>
            <a:ext cx="5041900"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培养下属乃是领导者应尽的责任。领导者的任务之一，就是培养下属，把下属培养成才了，绩效提升了，那么团队的绩效也就上来了！另外，</a:t>
            </a:r>
            <a:r>
              <a:rPr lang="zh-CN" altLang="en-US" sz="1600">
                <a:solidFill>
                  <a:srgbClr val="0070C0"/>
                </a:solidFill>
                <a:latin typeface="微软雅黑" pitchFamily="34" charset="-122"/>
                <a:ea typeface="微软雅黑" pitchFamily="34" charset="-122"/>
              </a:rPr>
              <a:t>自己用的人，要自己去培养</a:t>
            </a:r>
            <a:r>
              <a:rPr lang="zh-CN" altLang="en-US" sz="1600" b="0">
                <a:solidFill>
                  <a:srgbClr val="5F5E5C"/>
                </a:solidFill>
                <a:latin typeface="微软雅黑" pitchFamily="34" charset="-122"/>
                <a:ea typeface="微软雅黑" pitchFamily="34" charset="-122"/>
              </a:rPr>
              <a:t>。这样，员工才有感恩的心，才懂得忠诚，才更愿意自动自发的去工作。</a:t>
            </a:r>
            <a:endParaRPr lang="zh-CN" altLang="zh-CN" sz="1600" b="0">
              <a:solidFill>
                <a:srgbClr val="5F5E5C"/>
              </a:solidFill>
              <a:latin typeface="微软雅黑" pitchFamily="34" charset="-122"/>
              <a:ea typeface="微软雅黑" pitchFamily="34" charset="-122"/>
            </a:endParaRPr>
          </a:p>
        </p:txBody>
      </p:sp>
      <p:pic>
        <p:nvPicPr>
          <p:cNvPr id="20" name="图片 19"/>
          <p:cNvPicPr>
            <a:picLocks noChangeAspect="1"/>
          </p:cNvPicPr>
          <p:nvPr/>
        </p:nvPicPr>
        <p:blipFill>
          <a:blip r:embed="rId3"/>
          <a:stretch>
            <a:fillRect/>
          </a:stretch>
        </p:blipFill>
        <p:spPr>
          <a:xfrm>
            <a:off x="5811838" y="2070671"/>
            <a:ext cx="5872162" cy="3652837"/>
          </a:xfrm>
          <a:prstGeom prst="rect">
            <a:avLst/>
          </a:prstGeom>
          <a:noFill/>
          <a:ln w="28575">
            <a:solidFill>
              <a:schemeClr val="bg1"/>
            </a:solidFill>
          </a:ln>
          <a:effectLst>
            <a:outerShdw blurRad="63500" algn="ctr" rotWithShape="0">
              <a:prstClr val="black">
                <a:alpha val="40000"/>
              </a:prstClr>
            </a:outerShdw>
          </a:effectLst>
        </p:spPr>
      </p:pic>
      <p:sp>
        <p:nvSpPr>
          <p:cNvPr id="22" name="TextBox 2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40955941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8" decel="10000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6" grpId="0"/>
      <p:bldP spid="17" grpId="0"/>
      <p:bldP spid="18"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sp>
        <p:nvSpPr>
          <p:cNvPr id="28" name="TextBox 27"/>
          <p:cNvSpPr txBox="1">
            <a:spLocks noChangeArrowheads="1"/>
          </p:cNvSpPr>
          <p:nvPr/>
        </p:nvSpPr>
        <p:spPr bwMode="auto">
          <a:xfrm>
            <a:off x="481013" y="1917626"/>
            <a:ext cx="9669462"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rgbClr val="5F5E5C"/>
                </a:solidFill>
                <a:latin typeface="微软雅黑" pitchFamily="34" charset="-122"/>
                <a:ea typeface="微软雅黑" pitchFamily="34" charset="-122"/>
                <a:cs typeface="华康俪金黑W8(P)"/>
              </a:rPr>
              <a:t>4</a:t>
            </a:r>
            <a:r>
              <a:rPr lang="zh-CN" altLang="en-US" b="0">
                <a:solidFill>
                  <a:srgbClr val="5F5E5C"/>
                </a:solidFill>
                <a:latin typeface="微软雅黑" pitchFamily="34" charset="-122"/>
                <a:ea typeface="微软雅黑" pitchFamily="34" charset="-122"/>
                <a:cs typeface="华康俪金黑W8(P)"/>
              </a:rPr>
              <a:t>、认为抓住知识和技能的培训就可以了，而忽视观念和态度的培训。</a:t>
            </a:r>
            <a:endParaRPr lang="zh-CN" altLang="zh-CN" b="0">
              <a:solidFill>
                <a:srgbClr val="5F5E5C"/>
              </a:solidFill>
              <a:latin typeface="微软雅黑" pitchFamily="34" charset="-122"/>
              <a:ea typeface="微软雅黑" pitchFamily="34" charset="-122"/>
              <a:cs typeface="华康俪金黑W8(P)"/>
            </a:endParaRPr>
          </a:p>
        </p:txBody>
      </p:sp>
      <p:sp>
        <p:nvSpPr>
          <p:cNvPr id="29" name="TextBox 6"/>
          <p:cNvSpPr txBox="1">
            <a:spLocks noChangeArrowheads="1"/>
          </p:cNvSpPr>
          <p:nvPr/>
        </p:nvSpPr>
        <p:spPr bwMode="auto">
          <a:xfrm>
            <a:off x="554038" y="2473251"/>
            <a:ext cx="11306175"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企业的根本问题是人的问题，人的根本问题是思想问题。因此，“</a:t>
            </a:r>
            <a:r>
              <a:rPr lang="zh-CN" altLang="en-US">
                <a:solidFill>
                  <a:srgbClr val="0070C0"/>
                </a:solidFill>
                <a:latin typeface="微软雅黑" pitchFamily="34" charset="-122"/>
                <a:ea typeface="微软雅黑" pitchFamily="34" charset="-122"/>
              </a:rPr>
              <a:t>我们应该花很多时间去培训干部的责任感和使命感，而不只是培训各种知识和技能</a:t>
            </a:r>
            <a:r>
              <a:rPr lang="zh-CN" altLang="en-US">
                <a:solidFill>
                  <a:srgbClr val="5F5E5C"/>
                </a:solidFill>
                <a:latin typeface="微软雅黑" pitchFamily="34" charset="-122"/>
                <a:ea typeface="微软雅黑" pitchFamily="34" charset="-122"/>
              </a:rPr>
              <a:t>。”（曾仕强）。</a:t>
            </a:r>
            <a:endParaRPr lang="zh-CN" altLang="en-US">
              <a:solidFill>
                <a:srgbClr val="FF0000"/>
              </a:solidFill>
              <a:latin typeface="微软雅黑" pitchFamily="34" charset="-122"/>
              <a:ea typeface="微软雅黑" pitchFamily="34" charset="-122"/>
            </a:endParaRPr>
          </a:p>
        </p:txBody>
      </p:sp>
      <p:sp>
        <p:nvSpPr>
          <p:cNvPr id="31" name="TextBox 6"/>
          <p:cNvSpPr txBox="1">
            <a:spLocks noChangeArrowheads="1"/>
          </p:cNvSpPr>
          <p:nvPr/>
        </p:nvSpPr>
        <p:spPr bwMode="auto">
          <a:xfrm>
            <a:off x="1393825" y="3857551"/>
            <a:ext cx="47529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a:t>
            </a:r>
            <a:r>
              <a:rPr lang="zh-CN" altLang="en-US" sz="2000" b="0">
                <a:solidFill>
                  <a:srgbClr val="5F5E5C"/>
                </a:solidFill>
                <a:latin typeface="微软雅黑" pitchFamily="34" charset="-122"/>
                <a:ea typeface="微软雅黑" pitchFamily="34" charset="-122"/>
                <a:cs typeface="华康俪金黑W8(P)"/>
              </a:rPr>
              <a:t>微博段子：</a:t>
            </a:r>
            <a:r>
              <a:rPr lang="zh-CN" altLang="en-US" sz="2000" b="0">
                <a:solidFill>
                  <a:srgbClr val="0070C0"/>
                </a:solidFill>
                <a:latin typeface="微软雅黑" pitchFamily="34" charset="-122"/>
                <a:ea typeface="微软雅黑" pitchFamily="34" charset="-122"/>
                <a:cs typeface="华康俪金黑W8(P)"/>
              </a:rPr>
              <a:t>为什么都还给老师了？</a:t>
            </a:r>
            <a:r>
              <a:rPr lang="en-US" altLang="zh-CN" sz="2000" b="0">
                <a:solidFill>
                  <a:srgbClr val="5F5E5C"/>
                </a:solidFill>
                <a:latin typeface="微软雅黑" pitchFamily="34" charset="-122"/>
                <a:ea typeface="微软雅黑" pitchFamily="34" charset="-122"/>
                <a:cs typeface="华康俪金黑W8(P)"/>
              </a:rPr>
              <a:t>】</a:t>
            </a:r>
            <a:endParaRPr lang="zh-CN" altLang="en-US" sz="2000" b="0">
              <a:solidFill>
                <a:srgbClr val="5F5E5C"/>
              </a:solidFill>
              <a:latin typeface="微软雅黑" pitchFamily="34" charset="-122"/>
              <a:ea typeface="微软雅黑" pitchFamily="34" charset="-122"/>
              <a:cs typeface="华康俪金黑W8(P)"/>
            </a:endParaRPr>
          </a:p>
        </p:txBody>
      </p:sp>
      <p:grpSp>
        <p:nvGrpSpPr>
          <p:cNvPr id="32" name="组合 31"/>
          <p:cNvGrpSpPr>
            <a:grpSpLocks/>
          </p:cNvGrpSpPr>
          <p:nvPr/>
        </p:nvGrpSpPr>
        <p:grpSpPr bwMode="auto">
          <a:xfrm>
            <a:off x="566738" y="4459213"/>
            <a:ext cx="11149012" cy="1490663"/>
            <a:chOff x="-155055" y="2770631"/>
            <a:chExt cx="11149188" cy="1490736"/>
          </a:xfrm>
        </p:grpSpPr>
        <p:sp>
          <p:nvSpPr>
            <p:cNvPr id="33" name="圆角矩形 32"/>
            <p:cNvSpPr/>
            <p:nvPr/>
          </p:nvSpPr>
          <p:spPr>
            <a:xfrm>
              <a:off x="-155055" y="2923038"/>
              <a:ext cx="11149188" cy="1338329"/>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34" name="等腰三角形 33"/>
            <p:cNvSpPr/>
            <p:nvPr/>
          </p:nvSpPr>
          <p:spPr>
            <a:xfrm flipH="1">
              <a:off x="-48691" y="2770631"/>
              <a:ext cx="288930" cy="171458"/>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35" name="TextBox 6"/>
            <p:cNvSpPr txBox="1">
              <a:spLocks noChangeArrowheads="1"/>
            </p:cNvSpPr>
            <p:nvPr/>
          </p:nvSpPr>
          <p:spPr bwMode="auto">
            <a:xfrm>
              <a:off x="-95099" y="3023321"/>
              <a:ext cx="11017224" cy="1172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b="0">
                  <a:solidFill>
                    <a:srgbClr val="FFFFFF"/>
                  </a:solidFill>
                  <a:latin typeface="微软雅黑" pitchFamily="34" charset="-122"/>
                  <a:ea typeface="微软雅黑" pitchFamily="34" charset="-122"/>
                </a:rPr>
                <a:t>师者，传道、授业、解惑也。今之师者，或可授业，或可解惑，而能传道者鲜也。师如此，弟子可知。人们在忘掉所学过的知识之后，常自嘲道，都还给老师了。是啊，都还给老师了。那是因为，老师并没有教给过你任何你所不能还给他的东西。再重复一遍，那是因为，老师并没有教给过你任何你所不能还给他的东西。</a:t>
              </a:r>
              <a:endParaRPr lang="zh-CN" altLang="zh-CN" b="0">
                <a:solidFill>
                  <a:srgbClr val="FFFFFF"/>
                </a:solidFill>
                <a:latin typeface="微软雅黑" pitchFamily="34" charset="-122"/>
                <a:ea typeface="微软雅黑" pitchFamily="34" charset="-122"/>
              </a:endParaRPr>
            </a:p>
          </p:txBody>
        </p:sp>
      </p:grpSp>
      <p:sp>
        <p:nvSpPr>
          <p:cNvPr id="36" name="TextBox 35"/>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4283676784"/>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par>
                          <p:cTn id="21" fill="hold">
                            <p:stCondLst>
                              <p:cond delay="1500"/>
                            </p:stCondLst>
                            <p:childTnLst>
                              <p:par>
                                <p:cTn id="22" presetID="2" presetClass="entr" presetSubtype="4" decel="10000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ppt_x"/>
                                          </p:val>
                                        </p:tav>
                                        <p:tav tm="100000">
                                          <p:val>
                                            <p:strVal val="#ppt_x"/>
                                          </p:val>
                                        </p:tav>
                                      </p:tavLst>
                                    </p:anim>
                                    <p:anim calcmode="lin" valueType="num">
                                      <p:cBhvr additive="base">
                                        <p:cTn id="25" dur="500" fill="hold"/>
                                        <p:tgtEl>
                                          <p:spTgt spid="32"/>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8" grpId="0"/>
      <p:bldP spid="29" grpId="0"/>
      <p:bldP spid="31"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1680816" y="147638"/>
            <a:ext cx="2228850"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808491"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solidFill>
                  <a:schemeClr val="bg1"/>
                </a:solidFill>
                <a:latin typeface="Impact" pitchFamily="34" charset="0"/>
                <a:ea typeface="微软雅黑" pitchFamily="34" charset="-122"/>
              </a:rPr>
              <a:t>01    </a:t>
            </a:r>
            <a:r>
              <a:rPr lang="zh-CN" altLang="en-US" sz="1600" dirty="0" smtClean="0">
                <a:solidFill>
                  <a:schemeClr val="bg1"/>
                </a:solidFill>
                <a:latin typeface="微软雅黑" pitchFamily="34" charset="-122"/>
                <a:ea typeface="微软雅黑" pitchFamily="34" charset="-122"/>
              </a:rPr>
              <a:t>培训概述</a:t>
            </a:r>
            <a:endParaRPr lang="zh-CN" altLang="en-US" sz="1600" dirty="0">
              <a:solidFill>
                <a:schemeClr val="bg1"/>
              </a:solidFill>
              <a:latin typeface="微软雅黑" pitchFamily="34" charset="-122"/>
              <a:ea typeface="微软雅黑" pitchFamily="34" charset="-122"/>
            </a:endParaRPr>
          </a:p>
        </p:txBody>
      </p:sp>
      <p:sp>
        <p:nvSpPr>
          <p:cNvPr id="49" name="TextBox 10"/>
          <p:cNvSpPr txBox="1">
            <a:spLocks noChangeArrowheads="1"/>
          </p:cNvSpPr>
          <p:nvPr/>
        </p:nvSpPr>
        <p:spPr bwMode="auto">
          <a:xfrm>
            <a:off x="4057302"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6432898"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478582" y="105353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smtClean="0">
                <a:solidFill>
                  <a:srgbClr val="5F5E5C"/>
                </a:solidFill>
                <a:latin typeface="微软雅黑" pitchFamily="34" charset="-122"/>
                <a:ea typeface="微软雅黑" pitchFamily="34" charset="-122"/>
                <a:cs typeface="华康俪金黑W8(P)"/>
              </a:rPr>
              <a:t>第</a:t>
            </a:r>
            <a:r>
              <a:rPr lang="zh-CN" altLang="en-US" sz="2400" b="0" dirty="0">
                <a:solidFill>
                  <a:srgbClr val="5F5E5C"/>
                </a:solidFill>
                <a:latin typeface="微软雅黑" pitchFamily="34" charset="-122"/>
                <a:ea typeface="微软雅黑" pitchFamily="34" charset="-122"/>
                <a:cs typeface="华康俪金黑W8(P)"/>
              </a:rPr>
              <a:t>三</a:t>
            </a:r>
            <a:r>
              <a:rPr lang="zh-CN" altLang="en-US" sz="2400" b="0" dirty="0" smtClean="0">
                <a:solidFill>
                  <a:srgbClr val="5F5E5C"/>
                </a:solidFill>
                <a:latin typeface="微软雅黑" pitchFamily="34" charset="-122"/>
                <a:ea typeface="微软雅黑" pitchFamily="34" charset="-122"/>
                <a:cs typeface="华康俪金黑W8(P)"/>
              </a:rPr>
              <a:t>节</a:t>
            </a:r>
            <a:r>
              <a:rPr lang="en-US" altLang="zh-CN" sz="2400" b="0" dirty="0" smtClean="0">
                <a:solidFill>
                  <a:srgbClr val="5F5E5C"/>
                </a:solidFill>
                <a:latin typeface="微软雅黑" pitchFamily="34" charset="-122"/>
                <a:ea typeface="微软雅黑" pitchFamily="34" charset="-122"/>
                <a:cs typeface="华康俪金黑W8(P)"/>
              </a:rPr>
              <a:t>  </a:t>
            </a:r>
            <a:r>
              <a:rPr lang="zh-CN" altLang="en-US" sz="2400" b="0" dirty="0" smtClean="0">
                <a:solidFill>
                  <a:srgbClr val="5F5E5C"/>
                </a:solidFill>
                <a:latin typeface="微软雅黑" pitchFamily="34" charset="-122"/>
                <a:ea typeface="微软雅黑" pitchFamily="34" charset="-122"/>
                <a:cs typeface="华康俪金黑W8(P)"/>
              </a:rPr>
              <a:t>对培训认识的误区</a:t>
            </a:r>
            <a:endParaRPr lang="zh-CN" altLang="en-US" sz="2400" b="0" dirty="0">
              <a:solidFill>
                <a:srgbClr val="5F5E5C"/>
              </a:solidFill>
              <a:latin typeface="微软雅黑" pitchFamily="34" charset="-122"/>
              <a:ea typeface="微软雅黑" pitchFamily="34" charset="-122"/>
              <a:cs typeface="华康俪金黑W8(P)"/>
            </a:endParaRPr>
          </a:p>
        </p:txBody>
      </p:sp>
      <p:grpSp>
        <p:nvGrpSpPr>
          <p:cNvPr id="19" name="组合 18"/>
          <p:cNvGrpSpPr>
            <a:grpSpLocks/>
          </p:cNvGrpSpPr>
          <p:nvPr/>
        </p:nvGrpSpPr>
        <p:grpSpPr bwMode="auto">
          <a:xfrm>
            <a:off x="1058863" y="1908175"/>
            <a:ext cx="3330575" cy="1998663"/>
            <a:chOff x="841001" y="1516287"/>
            <a:chExt cx="3330371" cy="1998222"/>
          </a:xfrm>
        </p:grpSpPr>
        <p:sp>
          <p:nvSpPr>
            <p:cNvPr id="20" name="任意多边形 19"/>
            <p:cNvSpPr/>
            <p:nvPr/>
          </p:nvSpPr>
          <p:spPr>
            <a:xfrm>
              <a:off x="841001" y="1516287"/>
              <a:ext cx="3330371"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1600" b="0" dirty="0">
                <a:solidFill>
                  <a:srgbClr val="FFFFFF"/>
                </a:solidFill>
                <a:latin typeface="微软雅黑" pitchFamily="34" charset="-122"/>
                <a:ea typeface="微软雅黑" pitchFamily="34" charset="-122"/>
              </a:endParaRPr>
            </a:p>
          </p:txBody>
        </p:sp>
        <p:grpSp>
          <p:nvGrpSpPr>
            <p:cNvPr id="22" name="组合 8"/>
            <p:cNvGrpSpPr>
              <a:grpSpLocks/>
            </p:cNvGrpSpPr>
            <p:nvPr/>
          </p:nvGrpSpPr>
          <p:grpSpPr bwMode="auto">
            <a:xfrm>
              <a:off x="841001" y="1628975"/>
              <a:ext cx="3330371" cy="431705"/>
              <a:chOff x="841001" y="1628975"/>
              <a:chExt cx="3330371" cy="431705"/>
            </a:xfrm>
          </p:grpSpPr>
          <p:sp>
            <p:nvSpPr>
              <p:cNvPr id="24" name="矩形 23"/>
              <p:cNvSpPr/>
              <p:nvPr/>
            </p:nvSpPr>
            <p:spPr>
              <a:xfrm>
                <a:off x="841001" y="1628975"/>
                <a:ext cx="3330371"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25" name="TextBox 6"/>
              <p:cNvSpPr txBox="1"/>
              <p:nvPr/>
            </p:nvSpPr>
            <p:spPr>
              <a:xfrm>
                <a:off x="841001" y="1638498"/>
                <a:ext cx="3330371" cy="381174"/>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一、战略性的原则</a:t>
                </a:r>
              </a:p>
            </p:txBody>
          </p:sp>
        </p:grpSp>
        <p:sp>
          <p:nvSpPr>
            <p:cNvPr id="23" name="TextBox 6"/>
            <p:cNvSpPr txBox="1">
              <a:spLocks noChangeArrowheads="1"/>
            </p:cNvSpPr>
            <p:nvPr/>
          </p:nvSpPr>
          <p:spPr bwMode="auto">
            <a:xfrm>
              <a:off x="913011" y="2109731"/>
              <a:ext cx="3186352" cy="732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培训要服务组织战略，拥有长期的目标和系统的规划并形成制度；</a:t>
              </a:r>
            </a:p>
          </p:txBody>
        </p:sp>
      </p:grpSp>
      <p:grpSp>
        <p:nvGrpSpPr>
          <p:cNvPr id="26" name="组合 25"/>
          <p:cNvGrpSpPr>
            <a:grpSpLocks/>
          </p:cNvGrpSpPr>
          <p:nvPr/>
        </p:nvGrpSpPr>
        <p:grpSpPr bwMode="auto">
          <a:xfrm>
            <a:off x="4722813" y="1908175"/>
            <a:ext cx="3328987" cy="1998663"/>
            <a:chOff x="4504410" y="1516287"/>
            <a:chExt cx="3330370" cy="1998222"/>
          </a:xfrm>
        </p:grpSpPr>
        <p:sp>
          <p:nvSpPr>
            <p:cNvPr id="27" name="任意多边形 26"/>
            <p:cNvSpPr/>
            <p:nvPr/>
          </p:nvSpPr>
          <p:spPr>
            <a:xfrm>
              <a:off x="4504410" y="1516287"/>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b="0" dirty="0">
                <a:solidFill>
                  <a:srgbClr val="FFFFFF"/>
                </a:solidFill>
                <a:latin typeface="微软雅黑" pitchFamily="34" charset="-122"/>
                <a:ea typeface="微软雅黑" pitchFamily="34" charset="-122"/>
              </a:endParaRPr>
            </a:p>
          </p:txBody>
        </p:sp>
        <p:grpSp>
          <p:nvGrpSpPr>
            <p:cNvPr id="36" name="组合 14"/>
            <p:cNvGrpSpPr>
              <a:grpSpLocks/>
            </p:cNvGrpSpPr>
            <p:nvPr/>
          </p:nvGrpSpPr>
          <p:grpSpPr bwMode="auto">
            <a:xfrm>
              <a:off x="4504410" y="1628800"/>
              <a:ext cx="3330370" cy="432048"/>
              <a:chOff x="841001" y="1628800"/>
              <a:chExt cx="3330370" cy="432048"/>
            </a:xfrm>
          </p:grpSpPr>
          <p:sp>
            <p:nvSpPr>
              <p:cNvPr id="38" name="矩形 37"/>
              <p:cNvSpPr/>
              <p:nvPr/>
            </p:nvSpPr>
            <p:spPr>
              <a:xfrm>
                <a:off x="841001" y="1628975"/>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39" name="TextBox 6"/>
              <p:cNvSpPr txBox="1"/>
              <p:nvPr/>
            </p:nvSpPr>
            <p:spPr>
              <a:xfrm>
                <a:off x="841001" y="1638498"/>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二、按需施教、学以致用原则</a:t>
                </a:r>
              </a:p>
            </p:txBody>
          </p:sp>
        </p:grpSp>
        <p:sp>
          <p:nvSpPr>
            <p:cNvPr id="37" name="TextBox 6"/>
            <p:cNvSpPr txBox="1">
              <a:spLocks noChangeArrowheads="1"/>
            </p:cNvSpPr>
            <p:nvPr/>
          </p:nvSpPr>
          <p:spPr bwMode="auto">
            <a:xfrm>
              <a:off x="4576419" y="2109731"/>
              <a:ext cx="3186352" cy="1052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培训的内容务必要与实践相结合，按需施教、学以致用，要务实、有效；</a:t>
              </a:r>
            </a:p>
          </p:txBody>
        </p:sp>
      </p:grpSp>
      <p:grpSp>
        <p:nvGrpSpPr>
          <p:cNvPr id="40" name="组合 39"/>
          <p:cNvGrpSpPr>
            <a:grpSpLocks/>
          </p:cNvGrpSpPr>
          <p:nvPr/>
        </p:nvGrpSpPr>
        <p:grpSpPr bwMode="auto">
          <a:xfrm>
            <a:off x="8385175" y="1908175"/>
            <a:ext cx="3330575" cy="1998663"/>
            <a:chOff x="8167816" y="1516287"/>
            <a:chExt cx="3330370" cy="1998222"/>
          </a:xfrm>
        </p:grpSpPr>
        <p:sp>
          <p:nvSpPr>
            <p:cNvPr id="41" name="任意多边形 40"/>
            <p:cNvSpPr/>
            <p:nvPr/>
          </p:nvSpPr>
          <p:spPr>
            <a:xfrm>
              <a:off x="8167816" y="1516287"/>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p:spPr>
          <p:style>
            <a:lnRef idx="1">
              <a:schemeClr val="accent5"/>
            </a:lnRef>
            <a:fillRef idx="3">
              <a:schemeClr val="accent5"/>
            </a:fillRef>
            <a:effectRef idx="2">
              <a:schemeClr val="accent5"/>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b="0" dirty="0">
                <a:solidFill>
                  <a:srgbClr val="FFFFFF"/>
                </a:solidFill>
                <a:latin typeface="微软雅黑" pitchFamily="34" charset="-122"/>
                <a:ea typeface="微软雅黑" pitchFamily="34" charset="-122"/>
              </a:endParaRPr>
            </a:p>
          </p:txBody>
        </p:sp>
        <p:grpSp>
          <p:nvGrpSpPr>
            <p:cNvPr id="42" name="组合 20"/>
            <p:cNvGrpSpPr>
              <a:grpSpLocks/>
            </p:cNvGrpSpPr>
            <p:nvPr/>
          </p:nvGrpSpPr>
          <p:grpSpPr bwMode="auto">
            <a:xfrm>
              <a:off x="8167816" y="1628800"/>
              <a:ext cx="3330370" cy="432048"/>
              <a:chOff x="841001" y="1628800"/>
              <a:chExt cx="3330370" cy="432048"/>
            </a:xfrm>
          </p:grpSpPr>
          <p:sp>
            <p:nvSpPr>
              <p:cNvPr id="51" name="矩形 50"/>
              <p:cNvSpPr/>
              <p:nvPr/>
            </p:nvSpPr>
            <p:spPr>
              <a:xfrm>
                <a:off x="841001" y="1628975"/>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53" name="TextBox 6"/>
              <p:cNvSpPr txBox="1"/>
              <p:nvPr/>
            </p:nvSpPr>
            <p:spPr>
              <a:xfrm>
                <a:off x="841001" y="1638498"/>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三、主动性的原则</a:t>
                </a:r>
              </a:p>
            </p:txBody>
          </p:sp>
        </p:grpSp>
        <p:sp>
          <p:nvSpPr>
            <p:cNvPr id="43" name="TextBox 6"/>
            <p:cNvSpPr txBox="1">
              <a:spLocks noChangeArrowheads="1"/>
            </p:cNvSpPr>
            <p:nvPr/>
          </p:nvSpPr>
          <p:spPr bwMode="auto">
            <a:xfrm>
              <a:off x="8239827" y="2109731"/>
              <a:ext cx="3186352" cy="1052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要引导员工的学习兴趣和激发员工的学习意愿，变“要我学”为“我要学”；</a:t>
              </a:r>
            </a:p>
          </p:txBody>
        </p:sp>
      </p:grpSp>
      <p:grpSp>
        <p:nvGrpSpPr>
          <p:cNvPr id="54" name="组合 53"/>
          <p:cNvGrpSpPr>
            <a:grpSpLocks/>
          </p:cNvGrpSpPr>
          <p:nvPr/>
        </p:nvGrpSpPr>
        <p:grpSpPr bwMode="auto">
          <a:xfrm>
            <a:off x="1058863" y="4238625"/>
            <a:ext cx="3330575" cy="1998663"/>
            <a:chOff x="841002" y="3847546"/>
            <a:chExt cx="3330370" cy="1998222"/>
          </a:xfrm>
        </p:grpSpPr>
        <p:sp>
          <p:nvSpPr>
            <p:cNvPr id="55" name="任意多边形 54"/>
            <p:cNvSpPr/>
            <p:nvPr/>
          </p:nvSpPr>
          <p:spPr>
            <a:xfrm>
              <a:off x="841002" y="3847546"/>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b="0" dirty="0">
                <a:solidFill>
                  <a:srgbClr val="FFFFFF"/>
                </a:solidFill>
                <a:latin typeface="微软雅黑" pitchFamily="34" charset="-122"/>
                <a:ea typeface="微软雅黑" pitchFamily="34" charset="-122"/>
              </a:endParaRPr>
            </a:p>
          </p:txBody>
        </p:sp>
        <p:grpSp>
          <p:nvGrpSpPr>
            <p:cNvPr id="56" name="组合 26"/>
            <p:cNvGrpSpPr>
              <a:grpSpLocks/>
            </p:cNvGrpSpPr>
            <p:nvPr/>
          </p:nvGrpSpPr>
          <p:grpSpPr bwMode="auto">
            <a:xfrm>
              <a:off x="841002" y="3979306"/>
              <a:ext cx="3330370" cy="432048"/>
              <a:chOff x="841001" y="1628800"/>
              <a:chExt cx="3330370" cy="432048"/>
            </a:xfrm>
          </p:grpSpPr>
          <p:sp>
            <p:nvSpPr>
              <p:cNvPr id="58" name="矩形 57"/>
              <p:cNvSpPr/>
              <p:nvPr/>
            </p:nvSpPr>
            <p:spPr>
              <a:xfrm>
                <a:off x="841001" y="1628774"/>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59" name="TextBox 6"/>
              <p:cNvSpPr txBox="1"/>
              <p:nvPr/>
            </p:nvSpPr>
            <p:spPr>
              <a:xfrm>
                <a:off x="841001" y="1638297"/>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四、思想为先原则原则</a:t>
                </a:r>
              </a:p>
            </p:txBody>
          </p:sp>
        </p:grpSp>
        <p:sp>
          <p:nvSpPr>
            <p:cNvPr id="57" name="TextBox 6"/>
            <p:cNvSpPr txBox="1">
              <a:spLocks noChangeArrowheads="1"/>
            </p:cNvSpPr>
            <p:nvPr/>
          </p:nvSpPr>
          <p:spPr bwMode="auto">
            <a:xfrm>
              <a:off x="913011" y="4437847"/>
              <a:ext cx="3186352" cy="13726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要首先注重对员工思想观念等的培训，要有真正打动人心的思想、引起听众强烈的共鸣，才更有可能引起预期的行动；</a:t>
              </a:r>
            </a:p>
          </p:txBody>
        </p:sp>
      </p:grpSp>
      <p:grpSp>
        <p:nvGrpSpPr>
          <p:cNvPr id="60" name="组合 59"/>
          <p:cNvGrpSpPr>
            <a:grpSpLocks/>
          </p:cNvGrpSpPr>
          <p:nvPr/>
        </p:nvGrpSpPr>
        <p:grpSpPr bwMode="auto">
          <a:xfrm>
            <a:off x="4722813" y="4238625"/>
            <a:ext cx="3328987" cy="1998663"/>
            <a:chOff x="4504410" y="3847546"/>
            <a:chExt cx="3330371" cy="1998222"/>
          </a:xfrm>
        </p:grpSpPr>
        <p:sp>
          <p:nvSpPr>
            <p:cNvPr id="61" name="任意多边形 60"/>
            <p:cNvSpPr/>
            <p:nvPr/>
          </p:nvSpPr>
          <p:spPr>
            <a:xfrm>
              <a:off x="4504410" y="3847546"/>
              <a:ext cx="3330371"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b="0" dirty="0">
                <a:solidFill>
                  <a:srgbClr val="FFFFFF"/>
                </a:solidFill>
                <a:latin typeface="微软雅黑" pitchFamily="34" charset="-122"/>
                <a:ea typeface="微软雅黑" pitchFamily="34" charset="-122"/>
              </a:endParaRPr>
            </a:p>
          </p:txBody>
        </p:sp>
        <p:grpSp>
          <p:nvGrpSpPr>
            <p:cNvPr id="62" name="组合 32"/>
            <p:cNvGrpSpPr>
              <a:grpSpLocks/>
            </p:cNvGrpSpPr>
            <p:nvPr/>
          </p:nvGrpSpPr>
          <p:grpSpPr bwMode="auto">
            <a:xfrm>
              <a:off x="4504411" y="3979306"/>
              <a:ext cx="3330370" cy="432048"/>
              <a:chOff x="841001" y="1628800"/>
              <a:chExt cx="3330370" cy="432048"/>
            </a:xfrm>
          </p:grpSpPr>
          <p:sp>
            <p:nvSpPr>
              <p:cNvPr id="64" name="矩形 63"/>
              <p:cNvSpPr/>
              <p:nvPr/>
            </p:nvSpPr>
            <p:spPr>
              <a:xfrm>
                <a:off x="841000" y="1628774"/>
                <a:ext cx="3330371"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65" name="TextBox 6"/>
              <p:cNvSpPr txBox="1"/>
              <p:nvPr/>
            </p:nvSpPr>
            <p:spPr>
              <a:xfrm>
                <a:off x="841000" y="1638297"/>
                <a:ext cx="3330371" cy="412659"/>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五、效果评估的原则</a:t>
                </a:r>
              </a:p>
            </p:txBody>
          </p:sp>
        </p:grpSp>
        <p:sp>
          <p:nvSpPr>
            <p:cNvPr id="63" name="TextBox 6"/>
            <p:cNvSpPr txBox="1">
              <a:spLocks noChangeArrowheads="1"/>
            </p:cNvSpPr>
            <p:nvPr/>
          </p:nvSpPr>
          <p:spPr bwMode="auto">
            <a:xfrm>
              <a:off x="4576419" y="4437847"/>
              <a:ext cx="3186352" cy="732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培训后要对培训效果进行评估，以促进培训工作的持续提升；</a:t>
              </a:r>
            </a:p>
          </p:txBody>
        </p:sp>
      </p:grpSp>
      <p:grpSp>
        <p:nvGrpSpPr>
          <p:cNvPr id="66" name="组合 65"/>
          <p:cNvGrpSpPr>
            <a:grpSpLocks/>
          </p:cNvGrpSpPr>
          <p:nvPr/>
        </p:nvGrpSpPr>
        <p:grpSpPr bwMode="auto">
          <a:xfrm>
            <a:off x="8385175" y="4238625"/>
            <a:ext cx="3330575" cy="1998663"/>
            <a:chOff x="8167817" y="3847546"/>
            <a:chExt cx="3330370" cy="1998222"/>
          </a:xfrm>
        </p:grpSpPr>
        <p:sp>
          <p:nvSpPr>
            <p:cNvPr id="67" name="任意多边形 66"/>
            <p:cNvSpPr/>
            <p:nvPr/>
          </p:nvSpPr>
          <p:spPr>
            <a:xfrm>
              <a:off x="8167817" y="3847546"/>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b="0" dirty="0">
                <a:solidFill>
                  <a:srgbClr val="FFFFFF"/>
                </a:solidFill>
                <a:latin typeface="微软雅黑" pitchFamily="34" charset="-122"/>
                <a:ea typeface="微软雅黑" pitchFamily="34" charset="-122"/>
              </a:endParaRPr>
            </a:p>
          </p:txBody>
        </p:sp>
        <p:grpSp>
          <p:nvGrpSpPr>
            <p:cNvPr id="68" name="组合 38"/>
            <p:cNvGrpSpPr>
              <a:grpSpLocks/>
            </p:cNvGrpSpPr>
            <p:nvPr/>
          </p:nvGrpSpPr>
          <p:grpSpPr bwMode="auto">
            <a:xfrm>
              <a:off x="8167817" y="3979306"/>
              <a:ext cx="3330370" cy="432048"/>
              <a:chOff x="841001" y="1628800"/>
              <a:chExt cx="3330370" cy="432048"/>
            </a:xfrm>
          </p:grpSpPr>
          <p:sp>
            <p:nvSpPr>
              <p:cNvPr id="70" name="矩形 69"/>
              <p:cNvSpPr/>
              <p:nvPr/>
            </p:nvSpPr>
            <p:spPr>
              <a:xfrm>
                <a:off x="841001" y="1628774"/>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71" name="TextBox 6"/>
              <p:cNvSpPr txBox="1"/>
              <p:nvPr/>
            </p:nvSpPr>
            <p:spPr>
              <a:xfrm>
                <a:off x="841001" y="1638297"/>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六、效果反馈的原则</a:t>
                </a:r>
              </a:p>
            </p:txBody>
          </p:sp>
        </p:grpSp>
        <p:sp>
          <p:nvSpPr>
            <p:cNvPr id="69" name="TextBox 6"/>
            <p:cNvSpPr txBox="1">
              <a:spLocks noChangeArrowheads="1"/>
            </p:cNvSpPr>
            <p:nvPr/>
          </p:nvSpPr>
          <p:spPr bwMode="auto">
            <a:xfrm>
              <a:off x="8239827" y="4437847"/>
              <a:ext cx="3186352" cy="1052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chemeClr val="bg1"/>
                  </a:solidFill>
                  <a:latin typeface="微软雅黑" pitchFamily="34" charset="-122"/>
                  <a:ea typeface="微软雅黑" pitchFamily="34" charset="-122"/>
                </a:rPr>
                <a:t>培训后要巩固所学，强化应用，并定期检查，及时纠正错误和偏差。</a:t>
              </a:r>
            </a:p>
          </p:txBody>
        </p:sp>
      </p:grpSp>
      <p:sp>
        <p:nvSpPr>
          <p:cNvPr id="72" name="TextBox 7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99993491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6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1+#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80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1+#ppt_w/2"/>
                                          </p:val>
                                        </p:tav>
                                        <p:tav tm="100000">
                                          <p:val>
                                            <p:strVal val="#ppt_x"/>
                                          </p:val>
                                        </p:tav>
                                      </p:tavLst>
                                    </p:anim>
                                    <p:anim calcmode="lin" valueType="num">
                                      <p:cBhvr additive="base">
                                        <p:cTn id="32" dur="500" fill="hold"/>
                                        <p:tgtEl>
                                          <p:spTgt spid="6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79"/>
          <p:cNvSpPr/>
          <p:nvPr/>
        </p:nvSpPr>
        <p:spPr>
          <a:xfrm>
            <a:off x="0" y="1797235"/>
            <a:ext cx="12190413" cy="27164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74" name="Picture 10"/>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33513" y="1355747"/>
            <a:ext cx="6170613" cy="372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6095206" y="1989634"/>
            <a:ext cx="3093148" cy="1261880"/>
          </a:xfrm>
          <a:prstGeom prst="rect">
            <a:avLst/>
          </a:prstGeom>
          <a:noFill/>
        </p:spPr>
        <p:txBody>
          <a:bodyPr wrap="none" lIns="121917" tIns="60958" rIns="121917" bIns="60958" rtlCol="0">
            <a:spAutoFit/>
          </a:bodyPr>
          <a:lstStyle/>
          <a:p>
            <a:pPr marL="0" lvl="1"/>
            <a:r>
              <a:rPr lang="zh-CN" altLang="en-US" sz="3700" b="1" dirty="0" smtClean="0">
                <a:solidFill>
                  <a:schemeClr val="bg1"/>
                </a:solidFill>
                <a:latin typeface="微软雅黑" pitchFamily="34" charset="-122"/>
                <a:ea typeface="微软雅黑" pitchFamily="34" charset="-122"/>
              </a:rPr>
              <a:t>第二部分</a:t>
            </a:r>
            <a:r>
              <a:rPr lang="en-US" altLang="zh-CN" sz="3700" b="1" dirty="0" smtClean="0">
                <a:solidFill>
                  <a:schemeClr val="bg1"/>
                </a:solidFill>
                <a:latin typeface="微软雅黑" pitchFamily="34" charset="-122"/>
                <a:ea typeface="微软雅黑" pitchFamily="34" charset="-122"/>
              </a:rPr>
              <a:t>  </a:t>
            </a:r>
          </a:p>
          <a:p>
            <a:pPr marL="0" lvl="1"/>
            <a:r>
              <a:rPr lang="zh-CN" altLang="en-US" sz="3700" b="1" dirty="0" smtClean="0">
                <a:solidFill>
                  <a:schemeClr val="bg1"/>
                </a:solidFill>
                <a:latin typeface="微软雅黑" pitchFamily="34" charset="-122"/>
                <a:ea typeface="微软雅黑" pitchFamily="34" charset="-122"/>
              </a:rPr>
              <a:t>六大要素分析</a:t>
            </a:r>
            <a:endParaRPr lang="zh-CN" altLang="en-US" sz="3600" b="1" dirty="0">
              <a:solidFill>
                <a:schemeClr val="bg1"/>
              </a:solidFill>
              <a:latin typeface="微软雅黑" pitchFamily="34" charset="-122"/>
              <a:ea typeface="微软雅黑" pitchFamily="34" charset="-122"/>
            </a:endParaRPr>
          </a:p>
        </p:txBody>
      </p:sp>
      <p:sp>
        <p:nvSpPr>
          <p:cNvPr id="14" name="TextBox 13"/>
          <p:cNvSpPr txBox="1"/>
          <p:nvPr/>
        </p:nvSpPr>
        <p:spPr>
          <a:xfrm>
            <a:off x="2706989" y="5909735"/>
            <a:ext cx="1203638" cy="328371"/>
          </a:xfrm>
          <a:prstGeom prst="rect">
            <a:avLst/>
          </a:prstGeom>
          <a:noFill/>
        </p:spPr>
        <p:txBody>
          <a:bodyPr wrap="square" lIns="0" tIns="0" rIns="0" bIns="0" rtlCol="0">
            <a:spAutoFit/>
          </a:bodyPr>
          <a:lstStyle/>
          <a:p>
            <a:r>
              <a:rPr lang="en-US" altLang="zh-CN" sz="2100" dirty="0">
                <a:latin typeface="微软雅黑" pitchFamily="34" charset="-122"/>
                <a:ea typeface="微软雅黑" pitchFamily="34" charset="-122"/>
              </a:rPr>
              <a:t>PART </a:t>
            </a:r>
            <a:r>
              <a:rPr lang="en-US" altLang="zh-CN" sz="2100" dirty="0" smtClean="0">
                <a:latin typeface="微软雅黑" pitchFamily="34" charset="-122"/>
                <a:ea typeface="微软雅黑" pitchFamily="34" charset="-122"/>
              </a:rPr>
              <a:t>02</a:t>
            </a:r>
            <a:endParaRPr lang="zh-CN" altLang="en-US" sz="2100" dirty="0">
              <a:latin typeface="微软雅黑" pitchFamily="34" charset="-122"/>
              <a:ea typeface="微软雅黑" pitchFamily="34" charset="-122"/>
            </a:endParaRPr>
          </a:p>
        </p:txBody>
      </p:sp>
      <p:grpSp>
        <p:nvGrpSpPr>
          <p:cNvPr id="34" name="组合 33"/>
          <p:cNvGrpSpPr/>
          <p:nvPr/>
        </p:nvGrpSpPr>
        <p:grpSpPr>
          <a:xfrm>
            <a:off x="2213301" y="-1197194"/>
            <a:ext cx="1572170" cy="1572739"/>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37" name="组合 36"/>
          <p:cNvGrpSpPr/>
          <p:nvPr/>
        </p:nvGrpSpPr>
        <p:grpSpPr>
          <a:xfrm>
            <a:off x="-208884" y="-378556"/>
            <a:ext cx="840197" cy="840501"/>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0" name="组合 39"/>
          <p:cNvGrpSpPr/>
          <p:nvPr/>
        </p:nvGrpSpPr>
        <p:grpSpPr>
          <a:xfrm>
            <a:off x="785184" y="-502500"/>
            <a:ext cx="1187204" cy="118763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3" name="组合 42"/>
          <p:cNvGrpSpPr/>
          <p:nvPr/>
        </p:nvGrpSpPr>
        <p:grpSpPr>
          <a:xfrm>
            <a:off x="3814773" y="-223358"/>
            <a:ext cx="914281" cy="914612"/>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46" name="组合 45"/>
          <p:cNvGrpSpPr/>
          <p:nvPr/>
        </p:nvGrpSpPr>
        <p:grpSpPr>
          <a:xfrm>
            <a:off x="7537036" y="6397488"/>
            <a:ext cx="785040" cy="78532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9" name="组合 48"/>
          <p:cNvGrpSpPr/>
          <p:nvPr/>
        </p:nvGrpSpPr>
        <p:grpSpPr>
          <a:xfrm>
            <a:off x="11798643" y="5716482"/>
            <a:ext cx="336611" cy="33673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2" name="组合 51"/>
          <p:cNvGrpSpPr/>
          <p:nvPr/>
        </p:nvGrpSpPr>
        <p:grpSpPr>
          <a:xfrm>
            <a:off x="10756926" y="5446018"/>
            <a:ext cx="705342" cy="70559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5" name="组合 54"/>
          <p:cNvGrpSpPr/>
          <p:nvPr/>
        </p:nvGrpSpPr>
        <p:grpSpPr>
          <a:xfrm>
            <a:off x="4985882" y="-1220177"/>
            <a:ext cx="1572170" cy="1572739"/>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58" name="组合 57"/>
          <p:cNvGrpSpPr/>
          <p:nvPr/>
        </p:nvGrpSpPr>
        <p:grpSpPr>
          <a:xfrm>
            <a:off x="4926033" y="393745"/>
            <a:ext cx="297401" cy="297509"/>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1" name="组合 60"/>
          <p:cNvGrpSpPr/>
          <p:nvPr/>
        </p:nvGrpSpPr>
        <p:grpSpPr>
          <a:xfrm>
            <a:off x="9106035" y="5951592"/>
            <a:ext cx="1572170" cy="1572739"/>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4" name="组合 63"/>
          <p:cNvGrpSpPr/>
          <p:nvPr/>
        </p:nvGrpSpPr>
        <p:grpSpPr>
          <a:xfrm>
            <a:off x="8215405" y="5818896"/>
            <a:ext cx="693499" cy="69375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7" name="组合 66"/>
          <p:cNvGrpSpPr/>
          <p:nvPr/>
        </p:nvGrpSpPr>
        <p:grpSpPr>
          <a:xfrm>
            <a:off x="6903193" y="6239146"/>
            <a:ext cx="422448" cy="422600"/>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70" name="组合 69"/>
          <p:cNvGrpSpPr/>
          <p:nvPr/>
        </p:nvGrpSpPr>
        <p:grpSpPr>
          <a:xfrm>
            <a:off x="6671270" y="5994679"/>
            <a:ext cx="211223" cy="21130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sp>
        <p:nvSpPr>
          <p:cNvPr id="78" name="Rectangle 20"/>
          <p:cNvSpPr>
            <a:spLocks noChangeArrowheads="1"/>
          </p:cNvSpPr>
          <p:nvPr/>
        </p:nvSpPr>
        <p:spPr bwMode="auto">
          <a:xfrm>
            <a:off x="1171713" y="5089547"/>
            <a:ext cx="4418013" cy="685800"/>
          </a:xfrm>
          <a:prstGeom prst="rect">
            <a:avLst/>
          </a:prstGeom>
          <a:solidFill>
            <a:srgbClr val="006C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en-US">
              <a:solidFill>
                <a:srgbClr val="006CB8"/>
              </a:solidFill>
            </a:endParaRPr>
          </a:p>
        </p:txBody>
      </p:sp>
      <p:sp>
        <p:nvSpPr>
          <p:cNvPr id="79" name="文本框 13"/>
          <p:cNvSpPr txBox="1">
            <a:spLocks noChangeArrowheads="1"/>
          </p:cNvSpPr>
          <p:nvPr/>
        </p:nvSpPr>
        <p:spPr bwMode="auto">
          <a:xfrm>
            <a:off x="1476513" y="5051131"/>
            <a:ext cx="3808413" cy="769441"/>
          </a:xfrm>
          <a:prstGeom prst="rect">
            <a:avLst/>
          </a:prstGeom>
          <a:noFill/>
          <a:ln>
            <a:noFill/>
          </a:ln>
          <a:extLst>
            <a:ext uri="{909E8E84-426E-40DD-AFC4-6F175D3DCCD1}">
              <a14:hiddenFill xmlns:a14="http://schemas.microsoft.com/office/drawing/2010/main" xmlns="">
                <a:solidFill>
                  <a:srgbClr val="006CB8"/>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fontAlgn="auto">
              <a:spcBef>
                <a:spcPts val="0"/>
              </a:spcBef>
              <a:spcAft>
                <a:spcPts val="0"/>
              </a:spcAft>
              <a:defRPr/>
            </a:pPr>
            <a:r>
              <a:rPr lang="zh-CN" altLang="en-US" sz="4400" b="1" dirty="0">
                <a:solidFill>
                  <a:schemeClr val="bg1"/>
                </a:solidFill>
                <a:latin typeface="微软雅黑" pitchFamily="34" charset="-122"/>
                <a:ea typeface="微软雅黑" pitchFamily="34" charset="-122"/>
              </a:rPr>
              <a:t>六</a:t>
            </a:r>
            <a:r>
              <a:rPr lang="zh-CN" altLang="en-US" sz="4400" b="1" dirty="0" smtClean="0">
                <a:solidFill>
                  <a:schemeClr val="bg1"/>
                </a:solidFill>
                <a:latin typeface="微软雅黑" pitchFamily="34" charset="-122"/>
                <a:ea typeface="微软雅黑" pitchFamily="34" charset="-122"/>
              </a:rPr>
              <a:t>大要素分析</a:t>
            </a:r>
            <a:endParaRPr lang="zh-CN" altLang="en-US" sz="4400" b="1" dirty="0">
              <a:solidFill>
                <a:schemeClr val="bg1"/>
              </a:solidFill>
              <a:latin typeface="微软雅黑" pitchFamily="34" charset="-122"/>
              <a:ea typeface="微软雅黑" pitchFamily="34" charset="-122"/>
            </a:endParaRPr>
          </a:p>
        </p:txBody>
      </p:sp>
      <p:grpSp>
        <p:nvGrpSpPr>
          <p:cNvPr id="15" name="组合 14"/>
          <p:cNvGrpSpPr/>
          <p:nvPr/>
        </p:nvGrpSpPr>
        <p:grpSpPr>
          <a:xfrm>
            <a:off x="10233354" y="1114206"/>
            <a:ext cx="1596026" cy="1596603"/>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pic>
        <p:nvPicPr>
          <p:cNvPr id="81"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7083"/>
          <a:stretch/>
        </p:blipFill>
        <p:spPr bwMode="auto">
          <a:xfrm>
            <a:off x="1244600" y="1797235"/>
            <a:ext cx="4241800" cy="2716421"/>
          </a:xfrm>
          <a:prstGeom prst="rect">
            <a:avLst/>
          </a:prstGeom>
          <a:blipFill>
            <a:blip r:embed="rId5"/>
            <a:stretch>
              <a:fillRect l="-5000" r="-5000"/>
            </a:stretch>
          </a:blipFill>
          <a:extLst/>
        </p:spPr>
      </p:pic>
      <p:sp>
        <p:nvSpPr>
          <p:cNvPr id="73" name="矩形 72"/>
          <p:cNvSpPr/>
          <p:nvPr/>
        </p:nvSpPr>
        <p:spPr>
          <a:xfrm>
            <a:off x="5954601" y="32857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什么时候需要培训</a:t>
            </a:r>
          </a:p>
        </p:txBody>
      </p:sp>
      <p:sp>
        <p:nvSpPr>
          <p:cNvPr id="76" name="矩形 75"/>
          <p:cNvSpPr/>
          <p:nvPr/>
        </p:nvSpPr>
        <p:spPr>
          <a:xfrm>
            <a:off x="5954601" y="37175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培训啥（需求）</a:t>
            </a:r>
          </a:p>
        </p:txBody>
      </p:sp>
      <p:sp>
        <p:nvSpPr>
          <p:cNvPr id="77" name="矩形 76"/>
          <p:cNvSpPr/>
          <p:nvPr/>
        </p:nvSpPr>
        <p:spPr>
          <a:xfrm>
            <a:off x="8039423" y="3285778"/>
            <a:ext cx="2270236"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培训谁（对象）</a:t>
            </a:r>
          </a:p>
        </p:txBody>
      </p:sp>
      <p:sp>
        <p:nvSpPr>
          <p:cNvPr id="82" name="矩形 81"/>
          <p:cNvSpPr/>
          <p:nvPr/>
        </p:nvSpPr>
        <p:spPr>
          <a:xfrm>
            <a:off x="8039422" y="37175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咋培训（方法）</a:t>
            </a:r>
          </a:p>
        </p:txBody>
      </p:sp>
      <p:sp>
        <p:nvSpPr>
          <p:cNvPr id="97" name="矩形 96"/>
          <p:cNvSpPr/>
          <p:nvPr/>
        </p:nvSpPr>
        <p:spPr>
          <a:xfrm>
            <a:off x="9948585" y="3285778"/>
            <a:ext cx="2270236"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谁培训（师资）</a:t>
            </a:r>
          </a:p>
        </p:txBody>
      </p:sp>
      <p:sp>
        <p:nvSpPr>
          <p:cNvPr id="98" name="矩形 97"/>
          <p:cNvSpPr/>
          <p:nvPr/>
        </p:nvSpPr>
        <p:spPr>
          <a:xfrm>
            <a:off x="9908500" y="3717578"/>
            <a:ext cx="3596989" cy="338554"/>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如何评估培训效果</a:t>
            </a:r>
          </a:p>
        </p:txBody>
      </p:sp>
      <p:sp>
        <p:nvSpPr>
          <p:cNvPr id="99" name="TextBox 98"/>
          <p:cNvSpPr txBox="1"/>
          <p:nvPr/>
        </p:nvSpPr>
        <p:spPr>
          <a:xfrm>
            <a:off x="619470" y="7892387"/>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367938186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14:presetBounceEnd="55000">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55000">
                                          <p:cBhvr additive="base">
                                            <p:cTn id="22"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25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75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25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par>
                                    <p:cTn id="69" presetID="52" presetClass="entr" presetSubtype="0" fill="hold" grpId="0" nodeType="withEffect">
                                      <p:stCondLst>
                                        <p:cond delay="600"/>
                                      </p:stCondLst>
                                      <p:childTnLst>
                                        <p:set>
                                          <p:cBhvr>
                                            <p:cTn id="70" dur="1" fill="hold">
                                              <p:stCondLst>
                                                <p:cond delay="0"/>
                                              </p:stCondLst>
                                            </p:cTn>
                                            <p:tgtEl>
                                              <p:spTgt spid="97"/>
                                            </p:tgtEl>
                                            <p:attrNameLst>
                                              <p:attrName>style.visibility</p:attrName>
                                            </p:attrNameLst>
                                          </p:cBhvr>
                                          <p:to>
                                            <p:strVal val="visible"/>
                                          </p:to>
                                        </p:set>
                                        <p:animScale>
                                          <p:cBhvr>
                                            <p:cTn id="71"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97"/>
                                            </p:tgtEl>
                                            <p:attrNameLst>
                                              <p:attrName>ppt_x</p:attrName>
                                              <p:attrName>ppt_y</p:attrName>
                                            </p:attrNameLst>
                                          </p:cBhvr>
                                        </p:animMotion>
                                        <p:animEffect transition="in" filter="fade">
                                          <p:cBhvr>
                                            <p:cTn id="73" dur="1000"/>
                                            <p:tgtEl>
                                              <p:spTgt spid="97"/>
                                            </p:tgtEl>
                                          </p:cBhvr>
                                        </p:animEffect>
                                      </p:childTnLst>
                                    </p:cTn>
                                  </p:par>
                                  <p:par>
                                    <p:cTn id="74" presetID="52" presetClass="entr" presetSubtype="0" fill="hold" grpId="0" nodeType="withEffect">
                                      <p:stCondLst>
                                        <p:cond delay="800"/>
                                      </p:stCondLst>
                                      <p:iterate type="lt">
                                        <p:tmPct val="0"/>
                                      </p:iterate>
                                      <p:childTnLst>
                                        <p:set>
                                          <p:cBhvr>
                                            <p:cTn id="75" dur="1" fill="hold">
                                              <p:stCondLst>
                                                <p:cond delay="0"/>
                                              </p:stCondLst>
                                            </p:cTn>
                                            <p:tgtEl>
                                              <p:spTgt spid="98"/>
                                            </p:tgtEl>
                                            <p:attrNameLst>
                                              <p:attrName>style.visibility</p:attrName>
                                            </p:attrNameLst>
                                          </p:cBhvr>
                                          <p:to>
                                            <p:strVal val="visible"/>
                                          </p:to>
                                        </p:set>
                                        <p:animScale>
                                          <p:cBhvr>
                                            <p:cTn id="76"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98"/>
                                            </p:tgtEl>
                                            <p:attrNameLst>
                                              <p:attrName>ppt_x</p:attrName>
                                              <p:attrName>ppt_y</p:attrName>
                                            </p:attrNameLst>
                                          </p:cBhvr>
                                        </p:animMotion>
                                        <p:animEffect transition="in" filter="fade">
                                          <p:cBhvr>
                                            <p:cTn id="78" dur="1000"/>
                                            <p:tgtEl>
                                              <p:spTgt spid="98"/>
                                            </p:tgtEl>
                                          </p:cBhvr>
                                        </p:animEffect>
                                      </p:childTnLst>
                                    </p:cTn>
                                  </p:par>
                                </p:childTnLst>
                              </p:cTn>
                            </p:par>
                            <p:par>
                              <p:cTn id="79" fill="hold">
                                <p:stCondLst>
                                  <p:cond delay="7050"/>
                                </p:stCondLst>
                                <p:childTnLst>
                                  <p:par>
                                    <p:cTn id="80" presetID="23" presetClass="entr" presetSubtype="528" fill="hold"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 calcmode="lin" valueType="num">
                                          <p:cBhvr>
                                            <p:cTn id="84" dur="500" fill="hold"/>
                                            <p:tgtEl>
                                              <p:spTgt spid="34"/>
                                            </p:tgtEl>
                                            <p:attrNameLst>
                                              <p:attrName>ppt_x</p:attrName>
                                            </p:attrNameLst>
                                          </p:cBhvr>
                                          <p:tavLst>
                                            <p:tav tm="0">
                                              <p:val>
                                                <p:fltVal val="0.5"/>
                                              </p:val>
                                            </p:tav>
                                            <p:tav tm="100000">
                                              <p:val>
                                                <p:strVal val="#ppt_x"/>
                                              </p:val>
                                            </p:tav>
                                          </p:tavLst>
                                        </p:anim>
                                        <p:anim calcmode="lin" valueType="num">
                                          <p:cBhvr>
                                            <p:cTn id="85" dur="500" fill="hold"/>
                                            <p:tgtEl>
                                              <p:spTgt spid="3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 calcmode="lin" valueType="num">
                                          <p:cBhvr>
                                            <p:cTn id="90" dur="500" fill="hold"/>
                                            <p:tgtEl>
                                              <p:spTgt spid="37"/>
                                            </p:tgtEl>
                                            <p:attrNameLst>
                                              <p:attrName>ppt_x</p:attrName>
                                            </p:attrNameLst>
                                          </p:cBhvr>
                                          <p:tavLst>
                                            <p:tav tm="0">
                                              <p:val>
                                                <p:fltVal val="0.5"/>
                                              </p:val>
                                            </p:tav>
                                            <p:tav tm="100000">
                                              <p:val>
                                                <p:strVal val="#ppt_x"/>
                                              </p:val>
                                            </p:tav>
                                          </p:tavLst>
                                        </p:anim>
                                        <p:anim calcmode="lin" valueType="num">
                                          <p:cBhvr>
                                            <p:cTn id="91" dur="500" fill="hold"/>
                                            <p:tgtEl>
                                              <p:spTgt spid="3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70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 calcmode="lin" valueType="num">
                                          <p:cBhvr>
                                            <p:cTn id="96" dur="500" fill="hold"/>
                                            <p:tgtEl>
                                              <p:spTgt spid="40"/>
                                            </p:tgtEl>
                                            <p:attrNameLst>
                                              <p:attrName>ppt_x</p:attrName>
                                            </p:attrNameLst>
                                          </p:cBhvr>
                                          <p:tavLst>
                                            <p:tav tm="0">
                                              <p:val>
                                                <p:fltVal val="0.5"/>
                                              </p:val>
                                            </p:tav>
                                            <p:tav tm="100000">
                                              <p:val>
                                                <p:strVal val="#ppt_x"/>
                                              </p:val>
                                            </p:tav>
                                          </p:tavLst>
                                        </p:anim>
                                        <p:anim calcmode="lin" valueType="num">
                                          <p:cBhvr>
                                            <p:cTn id="97" dur="500" fill="hold"/>
                                            <p:tgtEl>
                                              <p:spTgt spid="40"/>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500" fill="hold"/>
                                            <p:tgtEl>
                                              <p:spTgt spid="43"/>
                                            </p:tgtEl>
                                            <p:attrNameLst>
                                              <p:attrName>ppt_w</p:attrName>
                                            </p:attrNameLst>
                                          </p:cBhvr>
                                          <p:tavLst>
                                            <p:tav tm="0">
                                              <p:val>
                                                <p:fltVal val="0"/>
                                              </p:val>
                                            </p:tav>
                                            <p:tav tm="100000">
                                              <p:val>
                                                <p:strVal val="#ppt_w"/>
                                              </p:val>
                                            </p:tav>
                                          </p:tavLst>
                                        </p:anim>
                                        <p:anim calcmode="lin" valueType="num">
                                          <p:cBhvr>
                                            <p:cTn id="101" dur="500" fill="hold"/>
                                            <p:tgtEl>
                                              <p:spTgt spid="43"/>
                                            </p:tgtEl>
                                            <p:attrNameLst>
                                              <p:attrName>ppt_h</p:attrName>
                                            </p:attrNameLst>
                                          </p:cBhvr>
                                          <p:tavLst>
                                            <p:tav tm="0">
                                              <p:val>
                                                <p:fltVal val="0"/>
                                              </p:val>
                                            </p:tav>
                                            <p:tav tm="100000">
                                              <p:val>
                                                <p:strVal val="#ppt_h"/>
                                              </p:val>
                                            </p:tav>
                                          </p:tavLst>
                                        </p:anim>
                                        <p:anim calcmode="lin" valueType="num">
                                          <p:cBhvr>
                                            <p:cTn id="102" dur="500" fill="hold"/>
                                            <p:tgtEl>
                                              <p:spTgt spid="43"/>
                                            </p:tgtEl>
                                            <p:attrNameLst>
                                              <p:attrName>ppt_x</p:attrName>
                                            </p:attrNameLst>
                                          </p:cBhvr>
                                          <p:tavLst>
                                            <p:tav tm="0">
                                              <p:val>
                                                <p:fltVal val="0.5"/>
                                              </p:val>
                                            </p:tav>
                                            <p:tav tm="100000">
                                              <p:val>
                                                <p:strVal val="#ppt_x"/>
                                              </p:val>
                                            </p:tav>
                                          </p:tavLst>
                                        </p:anim>
                                        <p:anim calcmode="lin" valueType="num">
                                          <p:cBhvr>
                                            <p:cTn id="103" dur="500" fill="hold"/>
                                            <p:tgtEl>
                                              <p:spTgt spid="43"/>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10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 calcmode="lin" valueType="num">
                                          <p:cBhvr>
                                            <p:cTn id="108" dur="500" fill="hold"/>
                                            <p:tgtEl>
                                              <p:spTgt spid="46"/>
                                            </p:tgtEl>
                                            <p:attrNameLst>
                                              <p:attrName>ppt_x</p:attrName>
                                            </p:attrNameLst>
                                          </p:cBhvr>
                                          <p:tavLst>
                                            <p:tav tm="0">
                                              <p:val>
                                                <p:fltVal val="0.5"/>
                                              </p:val>
                                            </p:tav>
                                            <p:tav tm="100000">
                                              <p:val>
                                                <p:strVal val="#ppt_x"/>
                                              </p:val>
                                            </p:tav>
                                          </p:tavLst>
                                        </p:anim>
                                        <p:anim calcmode="lin" valueType="num">
                                          <p:cBhvr>
                                            <p:cTn id="109" dur="500" fill="hold"/>
                                            <p:tgtEl>
                                              <p:spTgt spid="46"/>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 calcmode="lin" valueType="num">
                                          <p:cBhvr>
                                            <p:cTn id="114" dur="500" fill="hold"/>
                                            <p:tgtEl>
                                              <p:spTgt spid="49"/>
                                            </p:tgtEl>
                                            <p:attrNameLst>
                                              <p:attrName>ppt_x</p:attrName>
                                            </p:attrNameLst>
                                          </p:cBhvr>
                                          <p:tavLst>
                                            <p:tav tm="0">
                                              <p:val>
                                                <p:fltVal val="0.5"/>
                                              </p:val>
                                            </p:tav>
                                            <p:tav tm="100000">
                                              <p:val>
                                                <p:strVal val="#ppt_x"/>
                                              </p:val>
                                            </p:tav>
                                          </p:tavLst>
                                        </p:anim>
                                        <p:anim calcmode="lin" valueType="num">
                                          <p:cBhvr>
                                            <p:cTn id="115" dur="500" fill="hold"/>
                                            <p:tgtEl>
                                              <p:spTgt spid="49"/>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500" fill="hold"/>
                                            <p:tgtEl>
                                              <p:spTgt spid="52"/>
                                            </p:tgtEl>
                                            <p:attrNameLst>
                                              <p:attrName>ppt_w</p:attrName>
                                            </p:attrNameLst>
                                          </p:cBhvr>
                                          <p:tavLst>
                                            <p:tav tm="0">
                                              <p:val>
                                                <p:fltVal val="0"/>
                                              </p:val>
                                            </p:tav>
                                            <p:tav tm="100000">
                                              <p:val>
                                                <p:strVal val="#ppt_w"/>
                                              </p:val>
                                            </p:tav>
                                          </p:tavLst>
                                        </p:anim>
                                        <p:anim calcmode="lin" valueType="num">
                                          <p:cBhvr>
                                            <p:cTn id="119" dur="500" fill="hold"/>
                                            <p:tgtEl>
                                              <p:spTgt spid="52"/>
                                            </p:tgtEl>
                                            <p:attrNameLst>
                                              <p:attrName>ppt_h</p:attrName>
                                            </p:attrNameLst>
                                          </p:cBhvr>
                                          <p:tavLst>
                                            <p:tav tm="0">
                                              <p:val>
                                                <p:fltVal val="0"/>
                                              </p:val>
                                            </p:tav>
                                            <p:tav tm="100000">
                                              <p:val>
                                                <p:strVal val="#ppt_h"/>
                                              </p:val>
                                            </p:tav>
                                          </p:tavLst>
                                        </p:anim>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 calcmode="lin" valueType="num">
                                          <p:cBhvr>
                                            <p:cTn id="126" dur="500" fill="hold"/>
                                            <p:tgtEl>
                                              <p:spTgt spid="55"/>
                                            </p:tgtEl>
                                            <p:attrNameLst>
                                              <p:attrName>ppt_x</p:attrName>
                                            </p:attrNameLst>
                                          </p:cBhvr>
                                          <p:tavLst>
                                            <p:tav tm="0">
                                              <p:val>
                                                <p:fltVal val="0.5"/>
                                              </p:val>
                                            </p:tav>
                                            <p:tav tm="100000">
                                              <p:val>
                                                <p:strVal val="#ppt_x"/>
                                              </p:val>
                                            </p:tav>
                                          </p:tavLst>
                                        </p:anim>
                                        <p:anim calcmode="lin" valueType="num">
                                          <p:cBhvr>
                                            <p:cTn id="127" dur="500" fill="hold"/>
                                            <p:tgtEl>
                                              <p:spTgt spid="55"/>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58"/>
                                            </p:tgtEl>
                                            <p:attrNameLst>
                                              <p:attrName>style.visibility</p:attrName>
                                            </p:attrNameLst>
                                          </p:cBhvr>
                                          <p:to>
                                            <p:strVal val="visible"/>
                                          </p:to>
                                        </p:set>
                                        <p:anim calcmode="lin" valueType="num">
                                          <p:cBhvr>
                                            <p:cTn id="130" dur="500" fill="hold"/>
                                            <p:tgtEl>
                                              <p:spTgt spid="58"/>
                                            </p:tgtEl>
                                            <p:attrNameLst>
                                              <p:attrName>ppt_w</p:attrName>
                                            </p:attrNameLst>
                                          </p:cBhvr>
                                          <p:tavLst>
                                            <p:tav tm="0">
                                              <p:val>
                                                <p:fltVal val="0"/>
                                              </p:val>
                                            </p:tav>
                                            <p:tav tm="100000">
                                              <p:val>
                                                <p:strVal val="#ppt_w"/>
                                              </p:val>
                                            </p:tav>
                                          </p:tavLst>
                                        </p:anim>
                                        <p:anim calcmode="lin" valueType="num">
                                          <p:cBhvr>
                                            <p:cTn id="131" dur="500" fill="hold"/>
                                            <p:tgtEl>
                                              <p:spTgt spid="58"/>
                                            </p:tgtEl>
                                            <p:attrNameLst>
                                              <p:attrName>ppt_h</p:attrName>
                                            </p:attrNameLst>
                                          </p:cBhvr>
                                          <p:tavLst>
                                            <p:tav tm="0">
                                              <p:val>
                                                <p:fltVal val="0"/>
                                              </p:val>
                                            </p:tav>
                                            <p:tav tm="100000">
                                              <p:val>
                                                <p:strVal val="#ppt_h"/>
                                              </p:val>
                                            </p:tav>
                                          </p:tavLst>
                                        </p:anim>
                                        <p:anim calcmode="lin" valueType="num">
                                          <p:cBhvr>
                                            <p:cTn id="132" dur="500" fill="hold"/>
                                            <p:tgtEl>
                                              <p:spTgt spid="58"/>
                                            </p:tgtEl>
                                            <p:attrNameLst>
                                              <p:attrName>ppt_x</p:attrName>
                                            </p:attrNameLst>
                                          </p:cBhvr>
                                          <p:tavLst>
                                            <p:tav tm="0">
                                              <p:val>
                                                <p:fltVal val="0.5"/>
                                              </p:val>
                                            </p:tav>
                                            <p:tav tm="100000">
                                              <p:val>
                                                <p:strVal val="#ppt_x"/>
                                              </p:val>
                                            </p:tav>
                                          </p:tavLst>
                                        </p:anim>
                                        <p:anim calcmode="lin" valueType="num">
                                          <p:cBhvr>
                                            <p:cTn id="133" dur="500" fill="hold"/>
                                            <p:tgtEl>
                                              <p:spTgt spid="58"/>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anim calcmode="lin" valueType="num">
                                          <p:cBhvr>
                                            <p:cTn id="138" dur="500" fill="hold"/>
                                            <p:tgtEl>
                                              <p:spTgt spid="61"/>
                                            </p:tgtEl>
                                            <p:attrNameLst>
                                              <p:attrName>ppt_x</p:attrName>
                                            </p:attrNameLst>
                                          </p:cBhvr>
                                          <p:tavLst>
                                            <p:tav tm="0">
                                              <p:val>
                                                <p:fltVal val="0.5"/>
                                              </p:val>
                                            </p:tav>
                                            <p:tav tm="100000">
                                              <p:val>
                                                <p:strVal val="#ppt_x"/>
                                              </p:val>
                                            </p:tav>
                                          </p:tavLst>
                                        </p:anim>
                                        <p:anim calcmode="lin" valueType="num">
                                          <p:cBhvr>
                                            <p:cTn id="139" dur="500" fill="hold"/>
                                            <p:tgtEl>
                                              <p:spTgt spid="61"/>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64"/>
                                            </p:tgtEl>
                                            <p:attrNameLst>
                                              <p:attrName>style.visibility</p:attrName>
                                            </p:attrNameLst>
                                          </p:cBhvr>
                                          <p:to>
                                            <p:strVal val="visible"/>
                                          </p:to>
                                        </p:set>
                                        <p:anim calcmode="lin" valueType="num">
                                          <p:cBhvr>
                                            <p:cTn id="142" dur="500" fill="hold"/>
                                            <p:tgtEl>
                                              <p:spTgt spid="64"/>
                                            </p:tgtEl>
                                            <p:attrNameLst>
                                              <p:attrName>ppt_w</p:attrName>
                                            </p:attrNameLst>
                                          </p:cBhvr>
                                          <p:tavLst>
                                            <p:tav tm="0">
                                              <p:val>
                                                <p:fltVal val="0"/>
                                              </p:val>
                                            </p:tav>
                                            <p:tav tm="100000">
                                              <p:val>
                                                <p:strVal val="#ppt_w"/>
                                              </p:val>
                                            </p:tav>
                                          </p:tavLst>
                                        </p:anim>
                                        <p:anim calcmode="lin" valueType="num">
                                          <p:cBhvr>
                                            <p:cTn id="143" dur="500" fill="hold"/>
                                            <p:tgtEl>
                                              <p:spTgt spid="64"/>
                                            </p:tgtEl>
                                            <p:attrNameLst>
                                              <p:attrName>ppt_h</p:attrName>
                                            </p:attrNameLst>
                                          </p:cBhvr>
                                          <p:tavLst>
                                            <p:tav tm="0">
                                              <p:val>
                                                <p:fltVal val="0"/>
                                              </p:val>
                                            </p:tav>
                                            <p:tav tm="100000">
                                              <p:val>
                                                <p:strVal val="#ppt_h"/>
                                              </p:val>
                                            </p:tav>
                                          </p:tavLst>
                                        </p:anim>
                                        <p:anim calcmode="lin" valueType="num">
                                          <p:cBhvr>
                                            <p:cTn id="144" dur="500" fill="hold"/>
                                            <p:tgtEl>
                                              <p:spTgt spid="64"/>
                                            </p:tgtEl>
                                            <p:attrNameLst>
                                              <p:attrName>ppt_x</p:attrName>
                                            </p:attrNameLst>
                                          </p:cBhvr>
                                          <p:tavLst>
                                            <p:tav tm="0">
                                              <p:val>
                                                <p:fltVal val="0.5"/>
                                              </p:val>
                                            </p:tav>
                                            <p:tav tm="100000">
                                              <p:val>
                                                <p:strVal val="#ppt_x"/>
                                              </p:val>
                                            </p:tav>
                                          </p:tavLst>
                                        </p:anim>
                                        <p:anim calcmode="lin" valueType="num">
                                          <p:cBhvr>
                                            <p:cTn id="145" dur="500" fill="hold"/>
                                            <p:tgtEl>
                                              <p:spTgt spid="64"/>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60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 calcmode="lin" valueType="num">
                                          <p:cBhvr>
                                            <p:cTn id="150" dur="500" fill="hold"/>
                                            <p:tgtEl>
                                              <p:spTgt spid="67"/>
                                            </p:tgtEl>
                                            <p:attrNameLst>
                                              <p:attrName>ppt_x</p:attrName>
                                            </p:attrNameLst>
                                          </p:cBhvr>
                                          <p:tavLst>
                                            <p:tav tm="0">
                                              <p:val>
                                                <p:fltVal val="0.5"/>
                                              </p:val>
                                            </p:tav>
                                            <p:tav tm="100000">
                                              <p:val>
                                                <p:strVal val="#ppt_x"/>
                                              </p:val>
                                            </p:tav>
                                          </p:tavLst>
                                        </p:anim>
                                        <p:anim calcmode="lin" valueType="num">
                                          <p:cBhvr>
                                            <p:cTn id="151" dur="500" fill="hold"/>
                                            <p:tgtEl>
                                              <p:spTgt spid="67"/>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70"/>
                                            </p:tgtEl>
                                            <p:attrNameLst>
                                              <p:attrName>style.visibility</p:attrName>
                                            </p:attrNameLst>
                                          </p:cBhvr>
                                          <p:to>
                                            <p:strVal val="visible"/>
                                          </p:to>
                                        </p:set>
                                        <p:anim calcmode="lin" valueType="num">
                                          <p:cBhvr>
                                            <p:cTn id="154" dur="500" fill="hold"/>
                                            <p:tgtEl>
                                              <p:spTgt spid="70"/>
                                            </p:tgtEl>
                                            <p:attrNameLst>
                                              <p:attrName>ppt_w</p:attrName>
                                            </p:attrNameLst>
                                          </p:cBhvr>
                                          <p:tavLst>
                                            <p:tav tm="0">
                                              <p:val>
                                                <p:fltVal val="0"/>
                                              </p:val>
                                            </p:tav>
                                            <p:tav tm="100000">
                                              <p:val>
                                                <p:strVal val="#ppt_w"/>
                                              </p:val>
                                            </p:tav>
                                          </p:tavLst>
                                        </p:anim>
                                        <p:anim calcmode="lin" valueType="num">
                                          <p:cBhvr>
                                            <p:cTn id="155" dur="500" fill="hold"/>
                                            <p:tgtEl>
                                              <p:spTgt spid="70"/>
                                            </p:tgtEl>
                                            <p:attrNameLst>
                                              <p:attrName>ppt_h</p:attrName>
                                            </p:attrNameLst>
                                          </p:cBhvr>
                                          <p:tavLst>
                                            <p:tav tm="0">
                                              <p:val>
                                                <p:fltVal val="0"/>
                                              </p:val>
                                            </p:tav>
                                            <p:tav tm="100000">
                                              <p:val>
                                                <p:strVal val="#ppt_h"/>
                                              </p:val>
                                            </p:tav>
                                          </p:tavLst>
                                        </p:anim>
                                        <p:anim calcmode="lin" valueType="num">
                                          <p:cBhvr>
                                            <p:cTn id="156" dur="500" fill="hold"/>
                                            <p:tgtEl>
                                              <p:spTgt spid="70"/>
                                            </p:tgtEl>
                                            <p:attrNameLst>
                                              <p:attrName>ppt_x</p:attrName>
                                            </p:attrNameLst>
                                          </p:cBhvr>
                                          <p:tavLst>
                                            <p:tav tm="0">
                                              <p:val>
                                                <p:fltVal val="0.5"/>
                                              </p:val>
                                            </p:tav>
                                            <p:tav tm="100000">
                                              <p:val>
                                                <p:strVal val="#ppt_x"/>
                                              </p:val>
                                            </p:tav>
                                          </p:tavLst>
                                        </p:anim>
                                        <p:anim calcmode="lin" valueType="num">
                                          <p:cBhvr>
                                            <p:cTn id="157" dur="500" fill="hold"/>
                                            <p:tgtEl>
                                              <p:spTgt spid="70"/>
                                            </p:tgtEl>
                                            <p:attrNameLst>
                                              <p:attrName>ppt_y</p:attrName>
                                            </p:attrNameLst>
                                          </p:cBhvr>
                                          <p:tavLst>
                                            <p:tav tm="0">
                                              <p:val>
                                                <p:fltVal val="0.5"/>
                                              </p:val>
                                            </p:tav>
                                            <p:tav tm="100000">
                                              <p:val>
                                                <p:strVal val="#ppt_y"/>
                                              </p:val>
                                            </p:tav>
                                          </p:tavLst>
                                        </p:anim>
                                      </p:childTnLst>
                                    </p:cTn>
                                  </p:par>
                                  <p:par>
                                    <p:cTn id="158" presetID="26" presetClass="emph" presetSubtype="0" repeatCount="3000" fill="hold" nodeType="withEffect">
                                      <p:stCondLst>
                                        <p:cond delay="600"/>
                                      </p:stCondLst>
                                      <p:childTnLst>
                                        <p:animEffect transition="out" filter="fade">
                                          <p:cBhvr>
                                            <p:cTn id="159" dur="500" tmFilter="0, 0; .2, .5; .8, .5; 1, 0"/>
                                            <p:tgtEl>
                                              <p:spTgt spid="34"/>
                                            </p:tgtEl>
                                          </p:cBhvr>
                                        </p:animEffect>
                                        <p:animScale>
                                          <p:cBhvr>
                                            <p:cTn id="160" dur="250" autoRev="1" fill="hold"/>
                                            <p:tgtEl>
                                              <p:spTgt spid="34"/>
                                            </p:tgtEl>
                                          </p:cBhvr>
                                          <p:by x="105000" y="105000"/>
                                        </p:animScale>
                                      </p:childTnLst>
                                    </p:cTn>
                                  </p:par>
                                  <p:par>
                                    <p:cTn id="161" presetID="26" presetClass="emph" presetSubtype="0" repeatCount="3000" fill="hold" nodeType="withEffect">
                                      <p:stCondLst>
                                        <p:cond delay="710"/>
                                      </p:stCondLst>
                                      <p:childTnLst>
                                        <p:animEffect transition="out" filter="fade">
                                          <p:cBhvr>
                                            <p:cTn id="162" dur="500" tmFilter="0, 0; .2, .5; .8, .5; 1, 0"/>
                                            <p:tgtEl>
                                              <p:spTgt spid="55"/>
                                            </p:tgtEl>
                                          </p:cBhvr>
                                        </p:animEffect>
                                        <p:animScale>
                                          <p:cBhvr>
                                            <p:cTn id="163" dur="250" autoRev="1" fill="hold"/>
                                            <p:tgtEl>
                                              <p:spTgt spid="55"/>
                                            </p:tgtEl>
                                          </p:cBhvr>
                                          <p:by x="105000" y="105000"/>
                                        </p:animScale>
                                      </p:childTnLst>
                                    </p:cTn>
                                  </p:par>
                                  <p:par>
                                    <p:cTn id="164" presetID="26" presetClass="emph" presetSubtype="0" repeatCount="3000" fill="hold" nodeType="withEffect">
                                      <p:stCondLst>
                                        <p:cond delay="410"/>
                                      </p:stCondLst>
                                      <p:childTnLst>
                                        <p:animEffect transition="out" filter="fade">
                                          <p:cBhvr>
                                            <p:cTn id="165" dur="500" tmFilter="0, 0; .2, .5; .8, .5; 1, 0"/>
                                            <p:tgtEl>
                                              <p:spTgt spid="61"/>
                                            </p:tgtEl>
                                          </p:cBhvr>
                                        </p:animEffect>
                                        <p:animScale>
                                          <p:cBhvr>
                                            <p:cTn id="166" dur="250" autoRev="1" fill="hold"/>
                                            <p:tgtEl>
                                              <p:spTgt spid="61"/>
                                            </p:tgtEl>
                                          </p:cBhvr>
                                          <p:by x="105000" y="105000"/>
                                        </p:animScale>
                                      </p:childTnLst>
                                    </p:cTn>
                                  </p:par>
                                  <p:par>
                                    <p:cTn id="167" presetID="26" presetClass="emph" presetSubtype="0" repeatCount="3000" fill="hold" nodeType="withEffect">
                                      <p:stCondLst>
                                        <p:cond delay="810"/>
                                      </p:stCondLst>
                                      <p:childTnLst>
                                        <p:animEffect transition="out" filter="fade">
                                          <p:cBhvr>
                                            <p:cTn id="168" dur="500" tmFilter="0, 0; .2, .5; .8, .5; 1, 0"/>
                                            <p:tgtEl>
                                              <p:spTgt spid="64"/>
                                            </p:tgtEl>
                                          </p:cBhvr>
                                        </p:animEffect>
                                        <p:animScale>
                                          <p:cBhvr>
                                            <p:cTn id="169" dur="250" autoRev="1" fill="hold"/>
                                            <p:tgtEl>
                                              <p:spTgt spid="64"/>
                                            </p:tgtEl>
                                          </p:cBhvr>
                                          <p:by x="105000" y="105000"/>
                                        </p:animScale>
                                      </p:childTnLst>
                                    </p:cTn>
                                  </p:par>
                                </p:childTnLst>
                              </p:cTn>
                            </p:par>
                            <p:par>
                              <p:cTn id="170" fill="hold">
                                <p:stCondLst>
                                  <p:cond delay="9360"/>
                                </p:stCondLst>
                                <p:childTnLst>
                                  <p:par>
                                    <p:cTn id="171" presetID="10" presetClass="entr" presetSubtype="0" fill="hold" grpId="0" nodeType="afterEffect">
                                      <p:stCondLst>
                                        <p:cond delay="0"/>
                                      </p:stCondLst>
                                      <p:childTnLst>
                                        <p:set>
                                          <p:cBhvr>
                                            <p:cTn id="172" dur="1" fill="hold">
                                              <p:stCondLst>
                                                <p:cond delay="0"/>
                                              </p:stCondLst>
                                            </p:cTn>
                                            <p:tgtEl>
                                              <p:spTgt spid="99"/>
                                            </p:tgtEl>
                                            <p:attrNameLst>
                                              <p:attrName>style.visibility</p:attrName>
                                            </p:attrNameLst>
                                          </p:cBhvr>
                                          <p:to>
                                            <p:strVal val="visible"/>
                                          </p:to>
                                        </p:set>
                                        <p:animEffect transition="in" filter="fade">
                                          <p:cBhvr>
                                            <p:cTn id="17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82" grpId="0"/>
          <p:bldP spid="97" grpId="0"/>
          <p:bldP spid="98" grpId="0"/>
          <p:bldP spid="9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500" fill="hold"/>
                                            <p:tgtEl>
                                              <p:spTgt spid="15"/>
                                            </p:tgtEl>
                                            <p:attrNameLst>
                                              <p:attrName>ppt_x</p:attrName>
                                            </p:attrNameLst>
                                          </p:cBhvr>
                                          <p:tavLst>
                                            <p:tav tm="0">
                                              <p:val>
                                                <p:strVal val="0-#ppt_w/2"/>
                                              </p:val>
                                            </p:tav>
                                            <p:tav tm="100000">
                                              <p:val>
                                                <p:strVal val="#ppt_x"/>
                                              </p:val>
                                            </p:tav>
                                          </p:tavLst>
                                        </p:anim>
                                        <p:anim calcmode="lin" valueType="num">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25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75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25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par>
                                    <p:cTn id="69" presetID="52" presetClass="entr" presetSubtype="0" fill="hold" grpId="0" nodeType="withEffect">
                                      <p:stCondLst>
                                        <p:cond delay="600"/>
                                      </p:stCondLst>
                                      <p:childTnLst>
                                        <p:set>
                                          <p:cBhvr>
                                            <p:cTn id="70" dur="1" fill="hold">
                                              <p:stCondLst>
                                                <p:cond delay="0"/>
                                              </p:stCondLst>
                                            </p:cTn>
                                            <p:tgtEl>
                                              <p:spTgt spid="97"/>
                                            </p:tgtEl>
                                            <p:attrNameLst>
                                              <p:attrName>style.visibility</p:attrName>
                                            </p:attrNameLst>
                                          </p:cBhvr>
                                          <p:to>
                                            <p:strVal val="visible"/>
                                          </p:to>
                                        </p:set>
                                        <p:animScale>
                                          <p:cBhvr>
                                            <p:cTn id="71"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97"/>
                                            </p:tgtEl>
                                            <p:attrNameLst>
                                              <p:attrName>ppt_x</p:attrName>
                                              <p:attrName>ppt_y</p:attrName>
                                            </p:attrNameLst>
                                          </p:cBhvr>
                                        </p:animMotion>
                                        <p:animEffect transition="in" filter="fade">
                                          <p:cBhvr>
                                            <p:cTn id="73" dur="1000"/>
                                            <p:tgtEl>
                                              <p:spTgt spid="97"/>
                                            </p:tgtEl>
                                          </p:cBhvr>
                                        </p:animEffect>
                                      </p:childTnLst>
                                    </p:cTn>
                                  </p:par>
                                  <p:par>
                                    <p:cTn id="74" presetID="52" presetClass="entr" presetSubtype="0" fill="hold" grpId="0" nodeType="withEffect">
                                      <p:stCondLst>
                                        <p:cond delay="800"/>
                                      </p:stCondLst>
                                      <p:iterate type="lt">
                                        <p:tmPct val="0"/>
                                      </p:iterate>
                                      <p:childTnLst>
                                        <p:set>
                                          <p:cBhvr>
                                            <p:cTn id="75" dur="1" fill="hold">
                                              <p:stCondLst>
                                                <p:cond delay="0"/>
                                              </p:stCondLst>
                                            </p:cTn>
                                            <p:tgtEl>
                                              <p:spTgt spid="98"/>
                                            </p:tgtEl>
                                            <p:attrNameLst>
                                              <p:attrName>style.visibility</p:attrName>
                                            </p:attrNameLst>
                                          </p:cBhvr>
                                          <p:to>
                                            <p:strVal val="visible"/>
                                          </p:to>
                                        </p:set>
                                        <p:animScale>
                                          <p:cBhvr>
                                            <p:cTn id="76"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98"/>
                                            </p:tgtEl>
                                            <p:attrNameLst>
                                              <p:attrName>ppt_x</p:attrName>
                                              <p:attrName>ppt_y</p:attrName>
                                            </p:attrNameLst>
                                          </p:cBhvr>
                                        </p:animMotion>
                                        <p:animEffect transition="in" filter="fade">
                                          <p:cBhvr>
                                            <p:cTn id="78" dur="1000"/>
                                            <p:tgtEl>
                                              <p:spTgt spid="98"/>
                                            </p:tgtEl>
                                          </p:cBhvr>
                                        </p:animEffect>
                                      </p:childTnLst>
                                    </p:cTn>
                                  </p:par>
                                </p:childTnLst>
                              </p:cTn>
                            </p:par>
                            <p:par>
                              <p:cTn id="79" fill="hold">
                                <p:stCondLst>
                                  <p:cond delay="7050"/>
                                </p:stCondLst>
                                <p:childTnLst>
                                  <p:par>
                                    <p:cTn id="80" presetID="23" presetClass="entr" presetSubtype="528" fill="hold"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 calcmode="lin" valueType="num">
                                          <p:cBhvr>
                                            <p:cTn id="84" dur="500" fill="hold"/>
                                            <p:tgtEl>
                                              <p:spTgt spid="34"/>
                                            </p:tgtEl>
                                            <p:attrNameLst>
                                              <p:attrName>ppt_x</p:attrName>
                                            </p:attrNameLst>
                                          </p:cBhvr>
                                          <p:tavLst>
                                            <p:tav tm="0">
                                              <p:val>
                                                <p:fltVal val="0.5"/>
                                              </p:val>
                                            </p:tav>
                                            <p:tav tm="100000">
                                              <p:val>
                                                <p:strVal val="#ppt_x"/>
                                              </p:val>
                                            </p:tav>
                                          </p:tavLst>
                                        </p:anim>
                                        <p:anim calcmode="lin" valueType="num">
                                          <p:cBhvr>
                                            <p:cTn id="85" dur="500" fill="hold"/>
                                            <p:tgtEl>
                                              <p:spTgt spid="3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 calcmode="lin" valueType="num">
                                          <p:cBhvr>
                                            <p:cTn id="90" dur="500" fill="hold"/>
                                            <p:tgtEl>
                                              <p:spTgt spid="37"/>
                                            </p:tgtEl>
                                            <p:attrNameLst>
                                              <p:attrName>ppt_x</p:attrName>
                                            </p:attrNameLst>
                                          </p:cBhvr>
                                          <p:tavLst>
                                            <p:tav tm="0">
                                              <p:val>
                                                <p:fltVal val="0.5"/>
                                              </p:val>
                                            </p:tav>
                                            <p:tav tm="100000">
                                              <p:val>
                                                <p:strVal val="#ppt_x"/>
                                              </p:val>
                                            </p:tav>
                                          </p:tavLst>
                                        </p:anim>
                                        <p:anim calcmode="lin" valueType="num">
                                          <p:cBhvr>
                                            <p:cTn id="91" dur="500" fill="hold"/>
                                            <p:tgtEl>
                                              <p:spTgt spid="3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70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 calcmode="lin" valueType="num">
                                          <p:cBhvr>
                                            <p:cTn id="96" dur="500" fill="hold"/>
                                            <p:tgtEl>
                                              <p:spTgt spid="40"/>
                                            </p:tgtEl>
                                            <p:attrNameLst>
                                              <p:attrName>ppt_x</p:attrName>
                                            </p:attrNameLst>
                                          </p:cBhvr>
                                          <p:tavLst>
                                            <p:tav tm="0">
                                              <p:val>
                                                <p:fltVal val="0.5"/>
                                              </p:val>
                                            </p:tav>
                                            <p:tav tm="100000">
                                              <p:val>
                                                <p:strVal val="#ppt_x"/>
                                              </p:val>
                                            </p:tav>
                                          </p:tavLst>
                                        </p:anim>
                                        <p:anim calcmode="lin" valueType="num">
                                          <p:cBhvr>
                                            <p:cTn id="97" dur="500" fill="hold"/>
                                            <p:tgtEl>
                                              <p:spTgt spid="40"/>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500" fill="hold"/>
                                            <p:tgtEl>
                                              <p:spTgt spid="43"/>
                                            </p:tgtEl>
                                            <p:attrNameLst>
                                              <p:attrName>ppt_w</p:attrName>
                                            </p:attrNameLst>
                                          </p:cBhvr>
                                          <p:tavLst>
                                            <p:tav tm="0">
                                              <p:val>
                                                <p:fltVal val="0"/>
                                              </p:val>
                                            </p:tav>
                                            <p:tav tm="100000">
                                              <p:val>
                                                <p:strVal val="#ppt_w"/>
                                              </p:val>
                                            </p:tav>
                                          </p:tavLst>
                                        </p:anim>
                                        <p:anim calcmode="lin" valueType="num">
                                          <p:cBhvr>
                                            <p:cTn id="101" dur="500" fill="hold"/>
                                            <p:tgtEl>
                                              <p:spTgt spid="43"/>
                                            </p:tgtEl>
                                            <p:attrNameLst>
                                              <p:attrName>ppt_h</p:attrName>
                                            </p:attrNameLst>
                                          </p:cBhvr>
                                          <p:tavLst>
                                            <p:tav tm="0">
                                              <p:val>
                                                <p:fltVal val="0"/>
                                              </p:val>
                                            </p:tav>
                                            <p:tav tm="100000">
                                              <p:val>
                                                <p:strVal val="#ppt_h"/>
                                              </p:val>
                                            </p:tav>
                                          </p:tavLst>
                                        </p:anim>
                                        <p:anim calcmode="lin" valueType="num">
                                          <p:cBhvr>
                                            <p:cTn id="102" dur="500" fill="hold"/>
                                            <p:tgtEl>
                                              <p:spTgt spid="43"/>
                                            </p:tgtEl>
                                            <p:attrNameLst>
                                              <p:attrName>ppt_x</p:attrName>
                                            </p:attrNameLst>
                                          </p:cBhvr>
                                          <p:tavLst>
                                            <p:tav tm="0">
                                              <p:val>
                                                <p:fltVal val="0.5"/>
                                              </p:val>
                                            </p:tav>
                                            <p:tav tm="100000">
                                              <p:val>
                                                <p:strVal val="#ppt_x"/>
                                              </p:val>
                                            </p:tav>
                                          </p:tavLst>
                                        </p:anim>
                                        <p:anim calcmode="lin" valueType="num">
                                          <p:cBhvr>
                                            <p:cTn id="103" dur="500" fill="hold"/>
                                            <p:tgtEl>
                                              <p:spTgt spid="43"/>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10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 calcmode="lin" valueType="num">
                                          <p:cBhvr>
                                            <p:cTn id="108" dur="500" fill="hold"/>
                                            <p:tgtEl>
                                              <p:spTgt spid="46"/>
                                            </p:tgtEl>
                                            <p:attrNameLst>
                                              <p:attrName>ppt_x</p:attrName>
                                            </p:attrNameLst>
                                          </p:cBhvr>
                                          <p:tavLst>
                                            <p:tav tm="0">
                                              <p:val>
                                                <p:fltVal val="0.5"/>
                                              </p:val>
                                            </p:tav>
                                            <p:tav tm="100000">
                                              <p:val>
                                                <p:strVal val="#ppt_x"/>
                                              </p:val>
                                            </p:tav>
                                          </p:tavLst>
                                        </p:anim>
                                        <p:anim calcmode="lin" valueType="num">
                                          <p:cBhvr>
                                            <p:cTn id="109" dur="500" fill="hold"/>
                                            <p:tgtEl>
                                              <p:spTgt spid="46"/>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 calcmode="lin" valueType="num">
                                          <p:cBhvr>
                                            <p:cTn id="114" dur="500" fill="hold"/>
                                            <p:tgtEl>
                                              <p:spTgt spid="49"/>
                                            </p:tgtEl>
                                            <p:attrNameLst>
                                              <p:attrName>ppt_x</p:attrName>
                                            </p:attrNameLst>
                                          </p:cBhvr>
                                          <p:tavLst>
                                            <p:tav tm="0">
                                              <p:val>
                                                <p:fltVal val="0.5"/>
                                              </p:val>
                                            </p:tav>
                                            <p:tav tm="100000">
                                              <p:val>
                                                <p:strVal val="#ppt_x"/>
                                              </p:val>
                                            </p:tav>
                                          </p:tavLst>
                                        </p:anim>
                                        <p:anim calcmode="lin" valueType="num">
                                          <p:cBhvr>
                                            <p:cTn id="115" dur="500" fill="hold"/>
                                            <p:tgtEl>
                                              <p:spTgt spid="49"/>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500" fill="hold"/>
                                            <p:tgtEl>
                                              <p:spTgt spid="52"/>
                                            </p:tgtEl>
                                            <p:attrNameLst>
                                              <p:attrName>ppt_w</p:attrName>
                                            </p:attrNameLst>
                                          </p:cBhvr>
                                          <p:tavLst>
                                            <p:tav tm="0">
                                              <p:val>
                                                <p:fltVal val="0"/>
                                              </p:val>
                                            </p:tav>
                                            <p:tav tm="100000">
                                              <p:val>
                                                <p:strVal val="#ppt_w"/>
                                              </p:val>
                                            </p:tav>
                                          </p:tavLst>
                                        </p:anim>
                                        <p:anim calcmode="lin" valueType="num">
                                          <p:cBhvr>
                                            <p:cTn id="119" dur="500" fill="hold"/>
                                            <p:tgtEl>
                                              <p:spTgt spid="52"/>
                                            </p:tgtEl>
                                            <p:attrNameLst>
                                              <p:attrName>ppt_h</p:attrName>
                                            </p:attrNameLst>
                                          </p:cBhvr>
                                          <p:tavLst>
                                            <p:tav tm="0">
                                              <p:val>
                                                <p:fltVal val="0"/>
                                              </p:val>
                                            </p:tav>
                                            <p:tav tm="100000">
                                              <p:val>
                                                <p:strVal val="#ppt_h"/>
                                              </p:val>
                                            </p:tav>
                                          </p:tavLst>
                                        </p:anim>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 calcmode="lin" valueType="num">
                                          <p:cBhvr>
                                            <p:cTn id="126" dur="500" fill="hold"/>
                                            <p:tgtEl>
                                              <p:spTgt spid="55"/>
                                            </p:tgtEl>
                                            <p:attrNameLst>
                                              <p:attrName>ppt_x</p:attrName>
                                            </p:attrNameLst>
                                          </p:cBhvr>
                                          <p:tavLst>
                                            <p:tav tm="0">
                                              <p:val>
                                                <p:fltVal val="0.5"/>
                                              </p:val>
                                            </p:tav>
                                            <p:tav tm="100000">
                                              <p:val>
                                                <p:strVal val="#ppt_x"/>
                                              </p:val>
                                            </p:tav>
                                          </p:tavLst>
                                        </p:anim>
                                        <p:anim calcmode="lin" valueType="num">
                                          <p:cBhvr>
                                            <p:cTn id="127" dur="500" fill="hold"/>
                                            <p:tgtEl>
                                              <p:spTgt spid="55"/>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58"/>
                                            </p:tgtEl>
                                            <p:attrNameLst>
                                              <p:attrName>style.visibility</p:attrName>
                                            </p:attrNameLst>
                                          </p:cBhvr>
                                          <p:to>
                                            <p:strVal val="visible"/>
                                          </p:to>
                                        </p:set>
                                        <p:anim calcmode="lin" valueType="num">
                                          <p:cBhvr>
                                            <p:cTn id="130" dur="500" fill="hold"/>
                                            <p:tgtEl>
                                              <p:spTgt spid="58"/>
                                            </p:tgtEl>
                                            <p:attrNameLst>
                                              <p:attrName>ppt_w</p:attrName>
                                            </p:attrNameLst>
                                          </p:cBhvr>
                                          <p:tavLst>
                                            <p:tav tm="0">
                                              <p:val>
                                                <p:fltVal val="0"/>
                                              </p:val>
                                            </p:tav>
                                            <p:tav tm="100000">
                                              <p:val>
                                                <p:strVal val="#ppt_w"/>
                                              </p:val>
                                            </p:tav>
                                          </p:tavLst>
                                        </p:anim>
                                        <p:anim calcmode="lin" valueType="num">
                                          <p:cBhvr>
                                            <p:cTn id="131" dur="500" fill="hold"/>
                                            <p:tgtEl>
                                              <p:spTgt spid="58"/>
                                            </p:tgtEl>
                                            <p:attrNameLst>
                                              <p:attrName>ppt_h</p:attrName>
                                            </p:attrNameLst>
                                          </p:cBhvr>
                                          <p:tavLst>
                                            <p:tav tm="0">
                                              <p:val>
                                                <p:fltVal val="0"/>
                                              </p:val>
                                            </p:tav>
                                            <p:tav tm="100000">
                                              <p:val>
                                                <p:strVal val="#ppt_h"/>
                                              </p:val>
                                            </p:tav>
                                          </p:tavLst>
                                        </p:anim>
                                        <p:anim calcmode="lin" valueType="num">
                                          <p:cBhvr>
                                            <p:cTn id="132" dur="500" fill="hold"/>
                                            <p:tgtEl>
                                              <p:spTgt spid="58"/>
                                            </p:tgtEl>
                                            <p:attrNameLst>
                                              <p:attrName>ppt_x</p:attrName>
                                            </p:attrNameLst>
                                          </p:cBhvr>
                                          <p:tavLst>
                                            <p:tav tm="0">
                                              <p:val>
                                                <p:fltVal val="0.5"/>
                                              </p:val>
                                            </p:tav>
                                            <p:tav tm="100000">
                                              <p:val>
                                                <p:strVal val="#ppt_x"/>
                                              </p:val>
                                            </p:tav>
                                          </p:tavLst>
                                        </p:anim>
                                        <p:anim calcmode="lin" valueType="num">
                                          <p:cBhvr>
                                            <p:cTn id="133" dur="500" fill="hold"/>
                                            <p:tgtEl>
                                              <p:spTgt spid="58"/>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anim calcmode="lin" valueType="num">
                                          <p:cBhvr>
                                            <p:cTn id="138" dur="500" fill="hold"/>
                                            <p:tgtEl>
                                              <p:spTgt spid="61"/>
                                            </p:tgtEl>
                                            <p:attrNameLst>
                                              <p:attrName>ppt_x</p:attrName>
                                            </p:attrNameLst>
                                          </p:cBhvr>
                                          <p:tavLst>
                                            <p:tav tm="0">
                                              <p:val>
                                                <p:fltVal val="0.5"/>
                                              </p:val>
                                            </p:tav>
                                            <p:tav tm="100000">
                                              <p:val>
                                                <p:strVal val="#ppt_x"/>
                                              </p:val>
                                            </p:tav>
                                          </p:tavLst>
                                        </p:anim>
                                        <p:anim calcmode="lin" valueType="num">
                                          <p:cBhvr>
                                            <p:cTn id="139" dur="500" fill="hold"/>
                                            <p:tgtEl>
                                              <p:spTgt spid="61"/>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64"/>
                                            </p:tgtEl>
                                            <p:attrNameLst>
                                              <p:attrName>style.visibility</p:attrName>
                                            </p:attrNameLst>
                                          </p:cBhvr>
                                          <p:to>
                                            <p:strVal val="visible"/>
                                          </p:to>
                                        </p:set>
                                        <p:anim calcmode="lin" valueType="num">
                                          <p:cBhvr>
                                            <p:cTn id="142" dur="500" fill="hold"/>
                                            <p:tgtEl>
                                              <p:spTgt spid="64"/>
                                            </p:tgtEl>
                                            <p:attrNameLst>
                                              <p:attrName>ppt_w</p:attrName>
                                            </p:attrNameLst>
                                          </p:cBhvr>
                                          <p:tavLst>
                                            <p:tav tm="0">
                                              <p:val>
                                                <p:fltVal val="0"/>
                                              </p:val>
                                            </p:tav>
                                            <p:tav tm="100000">
                                              <p:val>
                                                <p:strVal val="#ppt_w"/>
                                              </p:val>
                                            </p:tav>
                                          </p:tavLst>
                                        </p:anim>
                                        <p:anim calcmode="lin" valueType="num">
                                          <p:cBhvr>
                                            <p:cTn id="143" dur="500" fill="hold"/>
                                            <p:tgtEl>
                                              <p:spTgt spid="64"/>
                                            </p:tgtEl>
                                            <p:attrNameLst>
                                              <p:attrName>ppt_h</p:attrName>
                                            </p:attrNameLst>
                                          </p:cBhvr>
                                          <p:tavLst>
                                            <p:tav tm="0">
                                              <p:val>
                                                <p:fltVal val="0"/>
                                              </p:val>
                                            </p:tav>
                                            <p:tav tm="100000">
                                              <p:val>
                                                <p:strVal val="#ppt_h"/>
                                              </p:val>
                                            </p:tav>
                                          </p:tavLst>
                                        </p:anim>
                                        <p:anim calcmode="lin" valueType="num">
                                          <p:cBhvr>
                                            <p:cTn id="144" dur="500" fill="hold"/>
                                            <p:tgtEl>
                                              <p:spTgt spid="64"/>
                                            </p:tgtEl>
                                            <p:attrNameLst>
                                              <p:attrName>ppt_x</p:attrName>
                                            </p:attrNameLst>
                                          </p:cBhvr>
                                          <p:tavLst>
                                            <p:tav tm="0">
                                              <p:val>
                                                <p:fltVal val="0.5"/>
                                              </p:val>
                                            </p:tav>
                                            <p:tav tm="100000">
                                              <p:val>
                                                <p:strVal val="#ppt_x"/>
                                              </p:val>
                                            </p:tav>
                                          </p:tavLst>
                                        </p:anim>
                                        <p:anim calcmode="lin" valueType="num">
                                          <p:cBhvr>
                                            <p:cTn id="145" dur="500" fill="hold"/>
                                            <p:tgtEl>
                                              <p:spTgt spid="64"/>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60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 calcmode="lin" valueType="num">
                                          <p:cBhvr>
                                            <p:cTn id="150" dur="500" fill="hold"/>
                                            <p:tgtEl>
                                              <p:spTgt spid="67"/>
                                            </p:tgtEl>
                                            <p:attrNameLst>
                                              <p:attrName>ppt_x</p:attrName>
                                            </p:attrNameLst>
                                          </p:cBhvr>
                                          <p:tavLst>
                                            <p:tav tm="0">
                                              <p:val>
                                                <p:fltVal val="0.5"/>
                                              </p:val>
                                            </p:tav>
                                            <p:tav tm="100000">
                                              <p:val>
                                                <p:strVal val="#ppt_x"/>
                                              </p:val>
                                            </p:tav>
                                          </p:tavLst>
                                        </p:anim>
                                        <p:anim calcmode="lin" valueType="num">
                                          <p:cBhvr>
                                            <p:cTn id="151" dur="500" fill="hold"/>
                                            <p:tgtEl>
                                              <p:spTgt spid="67"/>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70"/>
                                            </p:tgtEl>
                                            <p:attrNameLst>
                                              <p:attrName>style.visibility</p:attrName>
                                            </p:attrNameLst>
                                          </p:cBhvr>
                                          <p:to>
                                            <p:strVal val="visible"/>
                                          </p:to>
                                        </p:set>
                                        <p:anim calcmode="lin" valueType="num">
                                          <p:cBhvr>
                                            <p:cTn id="154" dur="500" fill="hold"/>
                                            <p:tgtEl>
                                              <p:spTgt spid="70"/>
                                            </p:tgtEl>
                                            <p:attrNameLst>
                                              <p:attrName>ppt_w</p:attrName>
                                            </p:attrNameLst>
                                          </p:cBhvr>
                                          <p:tavLst>
                                            <p:tav tm="0">
                                              <p:val>
                                                <p:fltVal val="0"/>
                                              </p:val>
                                            </p:tav>
                                            <p:tav tm="100000">
                                              <p:val>
                                                <p:strVal val="#ppt_w"/>
                                              </p:val>
                                            </p:tav>
                                          </p:tavLst>
                                        </p:anim>
                                        <p:anim calcmode="lin" valueType="num">
                                          <p:cBhvr>
                                            <p:cTn id="155" dur="500" fill="hold"/>
                                            <p:tgtEl>
                                              <p:spTgt spid="70"/>
                                            </p:tgtEl>
                                            <p:attrNameLst>
                                              <p:attrName>ppt_h</p:attrName>
                                            </p:attrNameLst>
                                          </p:cBhvr>
                                          <p:tavLst>
                                            <p:tav tm="0">
                                              <p:val>
                                                <p:fltVal val="0"/>
                                              </p:val>
                                            </p:tav>
                                            <p:tav tm="100000">
                                              <p:val>
                                                <p:strVal val="#ppt_h"/>
                                              </p:val>
                                            </p:tav>
                                          </p:tavLst>
                                        </p:anim>
                                        <p:anim calcmode="lin" valueType="num">
                                          <p:cBhvr>
                                            <p:cTn id="156" dur="500" fill="hold"/>
                                            <p:tgtEl>
                                              <p:spTgt spid="70"/>
                                            </p:tgtEl>
                                            <p:attrNameLst>
                                              <p:attrName>ppt_x</p:attrName>
                                            </p:attrNameLst>
                                          </p:cBhvr>
                                          <p:tavLst>
                                            <p:tav tm="0">
                                              <p:val>
                                                <p:fltVal val="0.5"/>
                                              </p:val>
                                            </p:tav>
                                            <p:tav tm="100000">
                                              <p:val>
                                                <p:strVal val="#ppt_x"/>
                                              </p:val>
                                            </p:tav>
                                          </p:tavLst>
                                        </p:anim>
                                        <p:anim calcmode="lin" valueType="num">
                                          <p:cBhvr>
                                            <p:cTn id="157" dur="500" fill="hold"/>
                                            <p:tgtEl>
                                              <p:spTgt spid="70"/>
                                            </p:tgtEl>
                                            <p:attrNameLst>
                                              <p:attrName>ppt_y</p:attrName>
                                            </p:attrNameLst>
                                          </p:cBhvr>
                                          <p:tavLst>
                                            <p:tav tm="0">
                                              <p:val>
                                                <p:fltVal val="0.5"/>
                                              </p:val>
                                            </p:tav>
                                            <p:tav tm="100000">
                                              <p:val>
                                                <p:strVal val="#ppt_y"/>
                                              </p:val>
                                            </p:tav>
                                          </p:tavLst>
                                        </p:anim>
                                      </p:childTnLst>
                                    </p:cTn>
                                  </p:par>
                                  <p:par>
                                    <p:cTn id="158" presetID="26" presetClass="emph" presetSubtype="0" repeatCount="3000" fill="hold" nodeType="withEffect">
                                      <p:stCondLst>
                                        <p:cond delay="600"/>
                                      </p:stCondLst>
                                      <p:childTnLst>
                                        <p:animEffect transition="out" filter="fade">
                                          <p:cBhvr>
                                            <p:cTn id="159" dur="500" tmFilter="0, 0; .2, .5; .8, .5; 1, 0"/>
                                            <p:tgtEl>
                                              <p:spTgt spid="34"/>
                                            </p:tgtEl>
                                          </p:cBhvr>
                                        </p:animEffect>
                                        <p:animScale>
                                          <p:cBhvr>
                                            <p:cTn id="160" dur="250" autoRev="1" fill="hold"/>
                                            <p:tgtEl>
                                              <p:spTgt spid="34"/>
                                            </p:tgtEl>
                                          </p:cBhvr>
                                          <p:by x="105000" y="105000"/>
                                        </p:animScale>
                                      </p:childTnLst>
                                    </p:cTn>
                                  </p:par>
                                  <p:par>
                                    <p:cTn id="161" presetID="26" presetClass="emph" presetSubtype="0" repeatCount="3000" fill="hold" nodeType="withEffect">
                                      <p:stCondLst>
                                        <p:cond delay="710"/>
                                      </p:stCondLst>
                                      <p:childTnLst>
                                        <p:animEffect transition="out" filter="fade">
                                          <p:cBhvr>
                                            <p:cTn id="162" dur="500" tmFilter="0, 0; .2, .5; .8, .5; 1, 0"/>
                                            <p:tgtEl>
                                              <p:spTgt spid="55"/>
                                            </p:tgtEl>
                                          </p:cBhvr>
                                        </p:animEffect>
                                        <p:animScale>
                                          <p:cBhvr>
                                            <p:cTn id="163" dur="250" autoRev="1" fill="hold"/>
                                            <p:tgtEl>
                                              <p:spTgt spid="55"/>
                                            </p:tgtEl>
                                          </p:cBhvr>
                                          <p:by x="105000" y="105000"/>
                                        </p:animScale>
                                      </p:childTnLst>
                                    </p:cTn>
                                  </p:par>
                                  <p:par>
                                    <p:cTn id="164" presetID="26" presetClass="emph" presetSubtype="0" repeatCount="3000" fill="hold" nodeType="withEffect">
                                      <p:stCondLst>
                                        <p:cond delay="410"/>
                                      </p:stCondLst>
                                      <p:childTnLst>
                                        <p:animEffect transition="out" filter="fade">
                                          <p:cBhvr>
                                            <p:cTn id="165" dur="500" tmFilter="0, 0; .2, .5; .8, .5; 1, 0"/>
                                            <p:tgtEl>
                                              <p:spTgt spid="61"/>
                                            </p:tgtEl>
                                          </p:cBhvr>
                                        </p:animEffect>
                                        <p:animScale>
                                          <p:cBhvr>
                                            <p:cTn id="166" dur="250" autoRev="1" fill="hold"/>
                                            <p:tgtEl>
                                              <p:spTgt spid="61"/>
                                            </p:tgtEl>
                                          </p:cBhvr>
                                          <p:by x="105000" y="105000"/>
                                        </p:animScale>
                                      </p:childTnLst>
                                    </p:cTn>
                                  </p:par>
                                  <p:par>
                                    <p:cTn id="167" presetID="26" presetClass="emph" presetSubtype="0" repeatCount="3000" fill="hold" nodeType="withEffect">
                                      <p:stCondLst>
                                        <p:cond delay="810"/>
                                      </p:stCondLst>
                                      <p:childTnLst>
                                        <p:animEffect transition="out" filter="fade">
                                          <p:cBhvr>
                                            <p:cTn id="168" dur="500" tmFilter="0, 0; .2, .5; .8, .5; 1, 0"/>
                                            <p:tgtEl>
                                              <p:spTgt spid="64"/>
                                            </p:tgtEl>
                                          </p:cBhvr>
                                        </p:animEffect>
                                        <p:animScale>
                                          <p:cBhvr>
                                            <p:cTn id="169" dur="250" autoRev="1" fill="hold"/>
                                            <p:tgtEl>
                                              <p:spTgt spid="64"/>
                                            </p:tgtEl>
                                          </p:cBhvr>
                                          <p:by x="105000" y="105000"/>
                                        </p:animScale>
                                      </p:childTnLst>
                                    </p:cTn>
                                  </p:par>
                                </p:childTnLst>
                              </p:cTn>
                            </p:par>
                            <p:par>
                              <p:cTn id="170" fill="hold">
                                <p:stCondLst>
                                  <p:cond delay="9360"/>
                                </p:stCondLst>
                                <p:childTnLst>
                                  <p:par>
                                    <p:cTn id="171" presetID="10" presetClass="entr" presetSubtype="0" fill="hold" grpId="0" nodeType="afterEffect">
                                      <p:stCondLst>
                                        <p:cond delay="0"/>
                                      </p:stCondLst>
                                      <p:childTnLst>
                                        <p:set>
                                          <p:cBhvr>
                                            <p:cTn id="172" dur="1" fill="hold">
                                              <p:stCondLst>
                                                <p:cond delay="0"/>
                                              </p:stCondLst>
                                            </p:cTn>
                                            <p:tgtEl>
                                              <p:spTgt spid="99"/>
                                            </p:tgtEl>
                                            <p:attrNameLst>
                                              <p:attrName>style.visibility</p:attrName>
                                            </p:attrNameLst>
                                          </p:cBhvr>
                                          <p:to>
                                            <p:strVal val="visible"/>
                                          </p:to>
                                        </p:set>
                                        <p:animEffect transition="in" filter="fade">
                                          <p:cBhvr>
                                            <p:cTn id="17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82" grpId="0"/>
          <p:bldP spid="97" grpId="0"/>
          <p:bldP spid="98" grpId="0"/>
          <p:bldP spid="9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72" name="TextBox 8"/>
          <p:cNvSpPr txBox="1">
            <a:spLocks noChangeArrowheads="1"/>
          </p:cNvSpPr>
          <p:nvPr/>
        </p:nvSpPr>
        <p:spPr bwMode="auto">
          <a:xfrm>
            <a:off x="548679" y="938213"/>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第一节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什么时候需要培训</a:t>
            </a:r>
          </a:p>
        </p:txBody>
      </p:sp>
      <p:sp>
        <p:nvSpPr>
          <p:cNvPr id="73" name="TextBox 6"/>
          <p:cNvSpPr txBox="1">
            <a:spLocks noChangeArrowheads="1"/>
          </p:cNvSpPr>
          <p:nvPr/>
        </p:nvSpPr>
        <p:spPr bwMode="auto">
          <a:xfrm>
            <a:off x="554038" y="2190502"/>
            <a:ext cx="6913562"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0070C0"/>
                </a:solidFill>
                <a:latin typeface="微软雅黑" pitchFamily="34" charset="-122"/>
                <a:ea typeface="微软雅黑" pitchFamily="34" charset="-122"/>
              </a:rPr>
              <a:t>最需要培训的几种情况是：</a:t>
            </a:r>
            <a:endParaRPr lang="zh-CN" altLang="zh-CN">
              <a:solidFill>
                <a:srgbClr val="0070C0"/>
              </a:solidFill>
              <a:latin typeface="微软雅黑" pitchFamily="34" charset="-122"/>
              <a:ea typeface="微软雅黑" pitchFamily="34" charset="-122"/>
            </a:endParaRPr>
          </a:p>
        </p:txBody>
      </p:sp>
      <p:sp>
        <p:nvSpPr>
          <p:cNvPr id="74" name="TextBox 6"/>
          <p:cNvSpPr txBox="1">
            <a:spLocks noChangeArrowheads="1"/>
          </p:cNvSpPr>
          <p:nvPr/>
        </p:nvSpPr>
        <p:spPr bwMode="auto">
          <a:xfrm>
            <a:off x="554038" y="2857252"/>
            <a:ext cx="6913562" cy="244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新员工入职时；</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组织效率低下，急需改进组织绩效；</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提升整个团队的能力素质及凝聚力，以适应需要；</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员工晋级、晋升或岗位转换时；</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新制度的颁布或新技术、新系统、新流程的引进及使用；</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新的职能与业务的拓展；</a:t>
            </a:r>
          </a:p>
        </p:txBody>
      </p:sp>
      <p:pic>
        <p:nvPicPr>
          <p:cNvPr id="75" name="图片 74"/>
          <p:cNvPicPr>
            <a:picLocks noChangeAspect="1"/>
          </p:cNvPicPr>
          <p:nvPr/>
        </p:nvPicPr>
        <p:blipFill rotWithShape="1">
          <a:blip r:embed="rId3"/>
          <a:srcRect/>
          <a:stretch/>
        </p:blipFill>
        <p:spPr>
          <a:xfrm>
            <a:off x="6891338" y="2214315"/>
            <a:ext cx="4792662" cy="3001962"/>
          </a:xfrm>
          <a:prstGeom prst="rect">
            <a:avLst/>
          </a:prstGeom>
          <a:noFill/>
          <a:ln w="28575">
            <a:solidFill>
              <a:schemeClr val="bg1"/>
            </a:solidFill>
          </a:ln>
          <a:effectLst>
            <a:outerShdw blurRad="63500" algn="ctr" rotWithShape="0">
              <a:prstClr val="black">
                <a:alpha val="40000"/>
              </a:prstClr>
            </a:outerShdw>
          </a:effectLst>
        </p:spPr>
      </p:pic>
      <p:sp>
        <p:nvSpPr>
          <p:cNvPr id="76" name="TextBox 75"/>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180334242"/>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0-#ppt_w/2"/>
                                          </p:val>
                                        </p:tav>
                                        <p:tav tm="100000">
                                          <p:val>
                                            <p:strVal val="#ppt_x"/>
                                          </p:val>
                                        </p:tav>
                                      </p:tavLst>
                                    </p:anim>
                                    <p:anim calcmode="lin" valueType="num">
                                      <p:cBhvr additive="base">
                                        <p:cTn id="16" dur="5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additive="base">
                                        <p:cTn id="20" dur="500" fill="hold"/>
                                        <p:tgtEl>
                                          <p:spTgt spid="74"/>
                                        </p:tgtEl>
                                        <p:attrNameLst>
                                          <p:attrName>ppt_x</p:attrName>
                                        </p:attrNameLst>
                                      </p:cBhvr>
                                      <p:tavLst>
                                        <p:tav tm="0">
                                          <p:val>
                                            <p:strVal val="#ppt_x"/>
                                          </p:val>
                                        </p:tav>
                                        <p:tav tm="100000">
                                          <p:val>
                                            <p:strVal val="#ppt_x"/>
                                          </p:val>
                                        </p:tav>
                                      </p:tavLst>
                                    </p:anim>
                                    <p:anim calcmode="lin" valueType="num">
                                      <p:cBhvr additive="base">
                                        <p:cTn id="21" dur="500" fill="hold"/>
                                        <p:tgtEl>
                                          <p:spTgt spid="74"/>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2" grpId="0"/>
      <p:bldP spid="73" grpId="0"/>
      <p:bldP spid="74" grpId="0"/>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8" name="TextBox 8"/>
          <p:cNvSpPr txBox="1">
            <a:spLocks noChangeArrowheads="1"/>
          </p:cNvSpPr>
          <p:nvPr/>
        </p:nvSpPr>
        <p:spPr bwMode="auto">
          <a:xfrm>
            <a:off x="336550" y="90854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第二节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培训谁（对象）</a:t>
            </a:r>
          </a:p>
        </p:txBody>
      </p:sp>
      <p:sp>
        <p:nvSpPr>
          <p:cNvPr id="39" name="TextBox 6"/>
          <p:cNvSpPr txBox="1">
            <a:spLocks noChangeArrowheads="1"/>
          </p:cNvSpPr>
          <p:nvPr/>
        </p:nvSpPr>
        <p:spPr bwMode="auto">
          <a:xfrm>
            <a:off x="336550" y="1484809"/>
            <a:ext cx="7131050" cy="452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0070C0"/>
                </a:solidFill>
                <a:latin typeface="微软雅黑" pitchFamily="34" charset="-122"/>
                <a:ea typeface="微软雅黑" pitchFamily="34" charset="-122"/>
              </a:rPr>
              <a:t>确定培训对象的基本原则是：</a:t>
            </a:r>
            <a:endParaRPr lang="zh-CN" altLang="zh-CN">
              <a:solidFill>
                <a:srgbClr val="0070C0"/>
              </a:solidFill>
              <a:latin typeface="微软雅黑" pitchFamily="34" charset="-122"/>
              <a:ea typeface="微软雅黑" pitchFamily="34" charset="-122"/>
            </a:endParaRPr>
          </a:p>
        </p:txBody>
      </p:sp>
      <p:sp>
        <p:nvSpPr>
          <p:cNvPr id="40" name="TextBox 6"/>
          <p:cNvSpPr txBox="1">
            <a:spLocks noChangeArrowheads="1"/>
          </p:cNvSpPr>
          <p:nvPr/>
        </p:nvSpPr>
        <p:spPr bwMode="auto">
          <a:xfrm>
            <a:off x="554038" y="5446018"/>
            <a:ext cx="11306175" cy="812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但总的说来，所有人都需要培训。无论是高层领导还是中层经理，无论是一般干部还是基层员工，</a:t>
            </a:r>
            <a:r>
              <a:rPr lang="zh-CN" altLang="en-US">
                <a:solidFill>
                  <a:srgbClr val="0070C0"/>
                </a:solidFill>
                <a:latin typeface="微软雅黑" pitchFamily="34" charset="-122"/>
                <a:ea typeface="微软雅黑" pitchFamily="34" charset="-122"/>
              </a:rPr>
              <a:t>从现在开始都要把培训摆到工作日程中去，给予重视。</a:t>
            </a:r>
            <a:endParaRPr lang="zh-CN" altLang="zh-CN">
              <a:solidFill>
                <a:srgbClr val="0070C0"/>
              </a:solidFill>
              <a:latin typeface="微软雅黑" pitchFamily="34" charset="-122"/>
              <a:ea typeface="微软雅黑" pitchFamily="34" charset="-122"/>
            </a:endParaRPr>
          </a:p>
        </p:txBody>
      </p:sp>
      <p:grpSp>
        <p:nvGrpSpPr>
          <p:cNvPr id="41" name="组合 40"/>
          <p:cNvGrpSpPr>
            <a:grpSpLocks/>
          </p:cNvGrpSpPr>
          <p:nvPr/>
        </p:nvGrpSpPr>
        <p:grpSpPr bwMode="auto">
          <a:xfrm>
            <a:off x="1604416" y="2205658"/>
            <a:ext cx="2428875" cy="1725612"/>
            <a:chOff x="867011" y="1988841"/>
            <a:chExt cx="2429370" cy="1725415"/>
          </a:xfrm>
        </p:grpSpPr>
        <p:grpSp>
          <p:nvGrpSpPr>
            <p:cNvPr id="42" name="组合 1"/>
            <p:cNvGrpSpPr>
              <a:grpSpLocks/>
            </p:cNvGrpSpPr>
            <p:nvPr/>
          </p:nvGrpSpPr>
          <p:grpSpPr bwMode="auto">
            <a:xfrm>
              <a:off x="867011" y="1988841"/>
              <a:ext cx="2429370" cy="1725415"/>
              <a:chOff x="457200" y="2484438"/>
              <a:chExt cx="2548357" cy="2093912"/>
            </a:xfrm>
          </p:grpSpPr>
          <p:sp>
            <p:nvSpPr>
              <p:cNvPr id="51" name="五边形 50"/>
              <p:cNvSpPr/>
              <p:nvPr/>
            </p:nvSpPr>
            <p:spPr>
              <a:xfrm>
                <a:off x="463862" y="2484438"/>
                <a:ext cx="2163606"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sp>
            <p:nvSpPr>
              <p:cNvPr id="53" name="五边形 52"/>
              <p:cNvSpPr/>
              <p:nvPr/>
            </p:nvSpPr>
            <p:spPr>
              <a:xfrm>
                <a:off x="823630" y="2804208"/>
                <a:ext cx="218192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kern="0" dirty="0">
                  <a:solidFill>
                    <a:srgbClr val="FFFFFF"/>
                  </a:solidFill>
                  <a:effectLst>
                    <a:innerShdw dist="50800" dir="16200000">
                      <a:prstClr val="black">
                        <a:alpha val="80000"/>
                      </a:prstClr>
                    </a:innerShdw>
                  </a:effectLst>
                  <a:latin typeface="微软雅黑" pitchFamily="34" charset="-122"/>
                  <a:ea typeface="微软雅黑" pitchFamily="34" charset="-122"/>
                </a:endParaRPr>
              </a:p>
            </p:txBody>
          </p:sp>
          <p:sp>
            <p:nvSpPr>
              <p:cNvPr id="54" name="平行四边形 53"/>
              <p:cNvSpPr/>
              <p:nvPr/>
            </p:nvSpPr>
            <p:spPr>
              <a:xfrm rot="16200000">
                <a:off x="-406541" y="3348179"/>
                <a:ext cx="2093912" cy="366430"/>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grpSp>
        <p:sp>
          <p:nvSpPr>
            <p:cNvPr id="43" name="矩形 3"/>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4000" b="0">
                  <a:solidFill>
                    <a:schemeClr val="bg1"/>
                  </a:solidFill>
                  <a:latin typeface="微软雅黑" pitchFamily="34" charset="-122"/>
                  <a:ea typeface="微软雅黑" pitchFamily="34" charset="-122"/>
                  <a:cs typeface="华康俪金黑W8(P)"/>
                </a:rPr>
                <a:t>当其需</a:t>
              </a:r>
            </a:p>
          </p:txBody>
        </p:sp>
      </p:grpSp>
      <p:grpSp>
        <p:nvGrpSpPr>
          <p:cNvPr id="55" name="组合 54"/>
          <p:cNvGrpSpPr>
            <a:grpSpLocks/>
          </p:cNvGrpSpPr>
          <p:nvPr/>
        </p:nvGrpSpPr>
        <p:grpSpPr bwMode="auto">
          <a:xfrm>
            <a:off x="4988966" y="2205658"/>
            <a:ext cx="2401888" cy="1725612"/>
            <a:chOff x="867011" y="1988840"/>
            <a:chExt cx="2402150" cy="1725414"/>
          </a:xfrm>
        </p:grpSpPr>
        <p:grpSp>
          <p:nvGrpSpPr>
            <p:cNvPr id="56" name="组合 28"/>
            <p:cNvGrpSpPr>
              <a:grpSpLocks/>
            </p:cNvGrpSpPr>
            <p:nvPr/>
          </p:nvGrpSpPr>
          <p:grpSpPr bwMode="auto">
            <a:xfrm>
              <a:off x="867011" y="1988840"/>
              <a:ext cx="2402150" cy="1725414"/>
              <a:chOff x="457200" y="2484438"/>
              <a:chExt cx="2519803" cy="2093912"/>
            </a:xfrm>
          </p:grpSpPr>
          <p:sp>
            <p:nvSpPr>
              <p:cNvPr id="58" name="五边形 57"/>
              <p:cNvSpPr/>
              <p:nvPr/>
            </p:nvSpPr>
            <p:spPr>
              <a:xfrm>
                <a:off x="463862" y="2484438"/>
                <a:ext cx="2163400"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sp>
            <p:nvSpPr>
              <p:cNvPr id="59" name="五边形 58"/>
              <p:cNvSpPr/>
              <p:nvPr/>
            </p:nvSpPr>
            <p:spPr>
              <a:xfrm>
                <a:off x="823596" y="2804208"/>
                <a:ext cx="215340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kern="0" dirty="0">
                  <a:solidFill>
                    <a:srgbClr val="FFFFFF"/>
                  </a:solidFill>
                  <a:effectLst>
                    <a:innerShdw dist="50800" dir="16200000">
                      <a:prstClr val="black">
                        <a:alpha val="80000"/>
                      </a:prstClr>
                    </a:innerShdw>
                  </a:effectLst>
                  <a:latin typeface="微软雅黑" pitchFamily="34" charset="-122"/>
                  <a:ea typeface="微软雅黑" pitchFamily="34" charset="-122"/>
                </a:endParaRPr>
              </a:p>
            </p:txBody>
          </p:sp>
          <p:sp>
            <p:nvSpPr>
              <p:cNvPr id="60" name="平行四边形 59"/>
              <p:cNvSpPr/>
              <p:nvPr/>
            </p:nvSpPr>
            <p:spPr>
              <a:xfrm rot="16200000">
                <a:off x="-406558" y="3348196"/>
                <a:ext cx="2093912" cy="366396"/>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grpSp>
        <p:sp>
          <p:nvSpPr>
            <p:cNvPr id="57" name="矩形 29"/>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4000" b="0">
                  <a:solidFill>
                    <a:schemeClr val="bg1"/>
                  </a:solidFill>
                  <a:latin typeface="微软雅黑" pitchFamily="34" charset="-122"/>
                  <a:ea typeface="微软雅黑" pitchFamily="34" charset="-122"/>
                  <a:cs typeface="华康俪金黑W8(P)"/>
                </a:rPr>
                <a:t>当其位</a:t>
              </a:r>
            </a:p>
          </p:txBody>
        </p:sp>
      </p:grpSp>
      <p:grpSp>
        <p:nvGrpSpPr>
          <p:cNvPr id="61" name="组合 60"/>
          <p:cNvGrpSpPr>
            <a:grpSpLocks/>
          </p:cNvGrpSpPr>
          <p:nvPr/>
        </p:nvGrpSpPr>
        <p:grpSpPr bwMode="auto">
          <a:xfrm>
            <a:off x="8324304" y="2205658"/>
            <a:ext cx="2424112" cy="1725612"/>
            <a:chOff x="867011" y="1988840"/>
            <a:chExt cx="2423146" cy="1725414"/>
          </a:xfrm>
        </p:grpSpPr>
        <p:grpSp>
          <p:nvGrpSpPr>
            <p:cNvPr id="62" name="组合 34"/>
            <p:cNvGrpSpPr>
              <a:grpSpLocks/>
            </p:cNvGrpSpPr>
            <p:nvPr/>
          </p:nvGrpSpPr>
          <p:grpSpPr bwMode="auto">
            <a:xfrm>
              <a:off x="867011" y="1988840"/>
              <a:ext cx="2423146" cy="1725414"/>
              <a:chOff x="457200" y="2484438"/>
              <a:chExt cx="2541827" cy="2093912"/>
            </a:xfrm>
          </p:grpSpPr>
          <p:sp>
            <p:nvSpPr>
              <p:cNvPr id="64" name="五边形 63"/>
              <p:cNvSpPr/>
              <p:nvPr/>
            </p:nvSpPr>
            <p:spPr>
              <a:xfrm>
                <a:off x="463858" y="2484438"/>
                <a:ext cx="2163966"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sp>
            <p:nvSpPr>
              <p:cNvPr id="65" name="五边形 64"/>
              <p:cNvSpPr/>
              <p:nvPr/>
            </p:nvSpPr>
            <p:spPr>
              <a:xfrm>
                <a:off x="823410" y="2804208"/>
                <a:ext cx="217561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kern="0" dirty="0">
                  <a:solidFill>
                    <a:srgbClr val="FFFFFF"/>
                  </a:solidFill>
                  <a:effectLst>
                    <a:innerShdw dist="50800" dir="16200000">
                      <a:prstClr val="black">
                        <a:alpha val="80000"/>
                      </a:prstClr>
                    </a:innerShdw>
                  </a:effectLst>
                  <a:latin typeface="微软雅黑" pitchFamily="34" charset="-122"/>
                  <a:ea typeface="微软雅黑" pitchFamily="34" charset="-122"/>
                </a:endParaRPr>
              </a:p>
            </p:txBody>
          </p:sp>
          <p:sp>
            <p:nvSpPr>
              <p:cNvPr id="66" name="平行四边形 65"/>
              <p:cNvSpPr/>
              <p:nvPr/>
            </p:nvSpPr>
            <p:spPr>
              <a:xfrm rot="16200000">
                <a:off x="-406651" y="3348289"/>
                <a:ext cx="2093912" cy="366210"/>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b="0" kern="0" dirty="0">
                  <a:solidFill>
                    <a:srgbClr val="FFFFFF"/>
                  </a:solidFill>
                  <a:latin typeface="微软雅黑" pitchFamily="34" charset="-122"/>
                  <a:ea typeface="微软雅黑" pitchFamily="34" charset="-122"/>
                </a:endParaRPr>
              </a:p>
            </p:txBody>
          </p:sp>
        </p:grpSp>
        <p:sp>
          <p:nvSpPr>
            <p:cNvPr id="63" name="矩形 35"/>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4000" b="0">
                  <a:solidFill>
                    <a:schemeClr val="bg1"/>
                  </a:solidFill>
                  <a:latin typeface="微软雅黑" pitchFamily="34" charset="-122"/>
                  <a:ea typeface="微软雅黑" pitchFamily="34" charset="-122"/>
                  <a:cs typeface="华康俪金黑W8(P)"/>
                </a:rPr>
                <a:t>当其愿</a:t>
              </a:r>
            </a:p>
          </p:txBody>
        </p:sp>
      </p:grpSp>
      <p:sp>
        <p:nvSpPr>
          <p:cNvPr id="67" name="TextBox 6"/>
          <p:cNvSpPr txBox="1">
            <a:spLocks noChangeArrowheads="1"/>
          </p:cNvSpPr>
          <p:nvPr/>
        </p:nvSpPr>
        <p:spPr bwMode="auto">
          <a:xfrm>
            <a:off x="1339304" y="4221783"/>
            <a:ext cx="2952750"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在最需要的时候选择最需要培训的人进行培训。比如，</a:t>
            </a:r>
            <a:r>
              <a:rPr lang="en-US" altLang="zh-CN" sz="1600" b="0">
                <a:solidFill>
                  <a:srgbClr val="5F5E5C"/>
                </a:solidFill>
                <a:latin typeface="微软雅黑" pitchFamily="34" charset="-122"/>
                <a:ea typeface="微软雅黑" pitchFamily="34" charset="-122"/>
              </a:rPr>
              <a:t> </a:t>
            </a:r>
            <a:r>
              <a:rPr lang="zh-CN" altLang="en-US" sz="1600" b="0">
                <a:solidFill>
                  <a:srgbClr val="5F5E5C"/>
                </a:solidFill>
                <a:latin typeface="微软雅黑" pitchFamily="34" charset="-122"/>
                <a:ea typeface="微软雅黑" pitchFamily="34" charset="-122"/>
              </a:rPr>
              <a:t>①新员工；②拟晋升或调岗人员。</a:t>
            </a:r>
          </a:p>
        </p:txBody>
      </p:sp>
      <p:sp>
        <p:nvSpPr>
          <p:cNvPr id="68" name="TextBox 6"/>
          <p:cNvSpPr txBox="1">
            <a:spLocks noChangeArrowheads="1"/>
          </p:cNvSpPr>
          <p:nvPr/>
        </p:nvSpPr>
        <p:spPr bwMode="auto">
          <a:xfrm>
            <a:off x="4898479" y="4221783"/>
            <a:ext cx="2952750"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针对具体的岗位或职位及其在组织运营中的重要程度来选定、如一般公司优先培训业务人员。</a:t>
            </a:r>
          </a:p>
        </p:txBody>
      </p:sp>
      <p:sp>
        <p:nvSpPr>
          <p:cNvPr id="69" name="TextBox 6"/>
          <p:cNvSpPr txBox="1">
            <a:spLocks noChangeArrowheads="1"/>
          </p:cNvSpPr>
          <p:nvPr/>
        </p:nvSpPr>
        <p:spPr bwMode="auto">
          <a:xfrm>
            <a:off x="8183016" y="4221783"/>
            <a:ext cx="2952750"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充分体现员工个人发展愿望与组织需要的结合。如根据公司职业生涯规划安排的系列培训。</a:t>
            </a:r>
          </a:p>
        </p:txBody>
      </p:sp>
      <p:sp>
        <p:nvSpPr>
          <p:cNvPr id="70" name="TextBox 6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60538084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strVal val="#ppt_x"/>
                                          </p:val>
                                        </p:tav>
                                        <p:tav tm="100000">
                                          <p:val>
                                            <p:strVal val="#ppt_x"/>
                                          </p:val>
                                        </p:tav>
                                      </p:tavLst>
                                    </p:anim>
                                    <p:anim calcmode="lin" valueType="num">
                                      <p:cBhvr>
                                        <p:cTn id="22" dur="500" fill="hold"/>
                                        <p:tgtEl>
                                          <p:spTgt spid="4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750"/>
                                        <p:tgtEl>
                                          <p:spTgt spid="67"/>
                                        </p:tgtEl>
                                      </p:cBhvr>
                                    </p:animEffect>
                                    <p:anim calcmode="lin" valueType="num">
                                      <p:cBhvr>
                                        <p:cTn id="26" dur="750" fill="hold"/>
                                        <p:tgtEl>
                                          <p:spTgt spid="67"/>
                                        </p:tgtEl>
                                        <p:attrNameLst>
                                          <p:attrName>ppt_x</p:attrName>
                                        </p:attrNameLst>
                                      </p:cBhvr>
                                      <p:tavLst>
                                        <p:tav tm="0">
                                          <p:val>
                                            <p:strVal val="#ppt_x"/>
                                          </p:val>
                                        </p:tav>
                                        <p:tav tm="100000">
                                          <p:val>
                                            <p:strVal val="#ppt_x"/>
                                          </p:val>
                                        </p:tav>
                                      </p:tavLst>
                                    </p:anim>
                                    <p:anim calcmode="lin" valueType="num">
                                      <p:cBhvr>
                                        <p:cTn id="27" dur="75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anim calcmode="lin" valueType="num">
                                      <p:cBhvr>
                                        <p:cTn id="31" dur="500" fill="hold"/>
                                        <p:tgtEl>
                                          <p:spTgt spid="55"/>
                                        </p:tgtEl>
                                        <p:attrNameLst>
                                          <p:attrName>ppt_x</p:attrName>
                                        </p:attrNameLst>
                                      </p:cBhvr>
                                      <p:tavLst>
                                        <p:tav tm="0">
                                          <p:val>
                                            <p:strVal val="#ppt_x"/>
                                          </p:val>
                                        </p:tav>
                                        <p:tav tm="100000">
                                          <p:val>
                                            <p:strVal val="#ppt_x"/>
                                          </p:val>
                                        </p:tav>
                                      </p:tavLst>
                                    </p:anim>
                                    <p:anim calcmode="lin" valueType="num">
                                      <p:cBhvr>
                                        <p:cTn id="32" dur="500" fill="hold"/>
                                        <p:tgtEl>
                                          <p:spTgt spid="5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30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750"/>
                                        <p:tgtEl>
                                          <p:spTgt spid="68"/>
                                        </p:tgtEl>
                                      </p:cBhvr>
                                    </p:animEffect>
                                    <p:anim calcmode="lin" valueType="num">
                                      <p:cBhvr>
                                        <p:cTn id="36" dur="750" fill="hold"/>
                                        <p:tgtEl>
                                          <p:spTgt spid="68"/>
                                        </p:tgtEl>
                                        <p:attrNameLst>
                                          <p:attrName>ppt_x</p:attrName>
                                        </p:attrNameLst>
                                      </p:cBhvr>
                                      <p:tavLst>
                                        <p:tav tm="0">
                                          <p:val>
                                            <p:strVal val="#ppt_x"/>
                                          </p:val>
                                        </p:tav>
                                        <p:tav tm="100000">
                                          <p:val>
                                            <p:strVal val="#ppt_x"/>
                                          </p:val>
                                        </p:tav>
                                      </p:tavLst>
                                    </p:anim>
                                    <p:anim calcmode="lin" valueType="num">
                                      <p:cBhvr>
                                        <p:cTn id="37" dur="750" fill="hold"/>
                                        <p:tgtEl>
                                          <p:spTgt spid="6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20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anim calcmode="lin" valueType="num">
                                      <p:cBhvr>
                                        <p:cTn id="41" dur="500" fill="hold"/>
                                        <p:tgtEl>
                                          <p:spTgt spid="61"/>
                                        </p:tgtEl>
                                        <p:attrNameLst>
                                          <p:attrName>ppt_x</p:attrName>
                                        </p:attrNameLst>
                                      </p:cBhvr>
                                      <p:tavLst>
                                        <p:tav tm="0">
                                          <p:val>
                                            <p:strVal val="#ppt_x"/>
                                          </p:val>
                                        </p:tav>
                                        <p:tav tm="100000">
                                          <p:val>
                                            <p:strVal val="#ppt_x"/>
                                          </p:val>
                                        </p:tav>
                                      </p:tavLst>
                                    </p:anim>
                                    <p:anim calcmode="lin" valueType="num">
                                      <p:cBhvr>
                                        <p:cTn id="42" dur="500" fill="hold"/>
                                        <p:tgtEl>
                                          <p:spTgt spid="61"/>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40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750"/>
                                        <p:tgtEl>
                                          <p:spTgt spid="69"/>
                                        </p:tgtEl>
                                      </p:cBhvr>
                                    </p:animEffect>
                                    <p:anim calcmode="lin" valueType="num">
                                      <p:cBhvr>
                                        <p:cTn id="46" dur="750" fill="hold"/>
                                        <p:tgtEl>
                                          <p:spTgt spid="69"/>
                                        </p:tgtEl>
                                        <p:attrNameLst>
                                          <p:attrName>ppt_x</p:attrName>
                                        </p:attrNameLst>
                                      </p:cBhvr>
                                      <p:tavLst>
                                        <p:tav tm="0">
                                          <p:val>
                                            <p:strVal val="#ppt_x"/>
                                          </p:val>
                                        </p:tav>
                                        <p:tav tm="100000">
                                          <p:val>
                                            <p:strVal val="#ppt_x"/>
                                          </p:val>
                                        </p:tav>
                                      </p:tavLst>
                                    </p:anim>
                                    <p:anim calcmode="lin" valueType="num">
                                      <p:cBhvr>
                                        <p:cTn id="47" dur="750" fill="hold"/>
                                        <p:tgtEl>
                                          <p:spTgt spid="69"/>
                                        </p:tgtEl>
                                        <p:attrNameLst>
                                          <p:attrName>ppt_y</p:attrName>
                                        </p:attrNameLst>
                                      </p:cBhvr>
                                      <p:tavLst>
                                        <p:tav tm="0">
                                          <p:val>
                                            <p:strVal val="#ppt_y-.1"/>
                                          </p:val>
                                        </p:tav>
                                        <p:tav tm="100000">
                                          <p:val>
                                            <p:strVal val="#ppt_y"/>
                                          </p:val>
                                        </p:tav>
                                      </p:tavLst>
                                    </p:anim>
                                  </p:childTnLst>
                                </p:cTn>
                              </p:par>
                            </p:childTnLst>
                          </p:cTn>
                        </p:par>
                        <p:par>
                          <p:cTn id="48" fill="hold">
                            <p:stCondLst>
                              <p:cond delay="2650"/>
                            </p:stCondLst>
                            <p:childTnLst>
                              <p:par>
                                <p:cTn id="49" presetID="2" presetClass="entr" presetSubtype="4" decel="10000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par>
                          <p:cTn id="53" fill="hold">
                            <p:stCondLst>
                              <p:cond delay="3150"/>
                            </p:stCondLst>
                            <p:childTnLst>
                              <p:par>
                                <p:cTn id="54" presetID="10" presetClass="entr" presetSubtype="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8" grpId="0"/>
      <p:bldP spid="39" grpId="0"/>
      <p:bldP spid="40" grpId="0"/>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4" name="TextBox 8"/>
          <p:cNvSpPr txBox="1">
            <a:spLocks noChangeArrowheads="1"/>
          </p:cNvSpPr>
          <p:nvPr/>
        </p:nvSpPr>
        <p:spPr bwMode="auto">
          <a:xfrm>
            <a:off x="336550" y="90854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谁培训（师资）</a:t>
            </a:r>
          </a:p>
        </p:txBody>
      </p:sp>
      <p:sp>
        <p:nvSpPr>
          <p:cNvPr id="35" name="TextBox 34"/>
          <p:cNvSpPr txBox="1">
            <a:spLocks noChangeArrowheads="1"/>
          </p:cNvSpPr>
          <p:nvPr/>
        </p:nvSpPr>
        <p:spPr bwMode="auto">
          <a:xfrm>
            <a:off x="1111597" y="1556569"/>
            <a:ext cx="9736137"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讲师选择的核心理念是：</a:t>
            </a:r>
            <a:r>
              <a:rPr lang="zh-CN" altLang="en-US">
                <a:solidFill>
                  <a:srgbClr val="0070C0"/>
                </a:solidFill>
                <a:latin typeface="微软雅黑" pitchFamily="34" charset="-122"/>
                <a:ea typeface="微软雅黑" pitchFamily="34" charset="-122"/>
              </a:rPr>
              <a:t>一定要选择最好的讲师！</a:t>
            </a:r>
            <a:r>
              <a:rPr lang="zh-CN" altLang="en-US">
                <a:solidFill>
                  <a:srgbClr val="5F5E5C"/>
                </a:solidFill>
                <a:latin typeface="微软雅黑" pitchFamily="34" charset="-122"/>
                <a:ea typeface="微软雅黑" pitchFamily="34" charset="-122"/>
              </a:rPr>
              <a:t>讲师的来源主要有企业内部开发和企业外部聘请两大来源。</a:t>
            </a:r>
            <a:endParaRPr lang="zh-CN" altLang="zh-CN">
              <a:solidFill>
                <a:srgbClr val="5F5E5C"/>
              </a:solidFill>
              <a:latin typeface="微软雅黑" pitchFamily="34" charset="-122"/>
              <a:ea typeface="微软雅黑" pitchFamily="34" charset="-122"/>
            </a:endParaRPr>
          </a:p>
        </p:txBody>
      </p:sp>
      <p:sp>
        <p:nvSpPr>
          <p:cNvPr id="36" name="矩形 35"/>
          <p:cNvSpPr/>
          <p:nvPr/>
        </p:nvSpPr>
        <p:spPr>
          <a:xfrm>
            <a:off x="1197322" y="2493194"/>
            <a:ext cx="9650412" cy="3744912"/>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37" name="表格 36"/>
          <p:cNvGraphicFramePr>
            <a:graphicFrameLocks noGrp="1"/>
          </p:cNvGraphicFramePr>
          <p:nvPr>
            <p:extLst>
              <p:ext uri="{D42A27DB-BD31-4B8C-83A1-F6EECF244321}">
                <p14:modId xmlns:p14="http://schemas.microsoft.com/office/powerpoint/2010/main" xmlns="" val="4093350019"/>
              </p:ext>
            </p:extLst>
          </p:nvPr>
        </p:nvGraphicFramePr>
        <p:xfrm>
          <a:off x="1343372" y="2609081"/>
          <a:ext cx="9359900" cy="3511549"/>
        </p:xfrm>
        <a:graphic>
          <a:graphicData uri="http://schemas.openxmlformats.org/drawingml/2006/table">
            <a:tbl>
              <a:tblPr firstRow="1" firstCol="1" bandRow="1">
                <a:tableStyleId>{5C22544A-7EE6-4342-B048-85BDC9FD1C3A}</a:tableStyleId>
              </a:tblPr>
              <a:tblGrid>
                <a:gridCol w="1295986"/>
                <a:gridCol w="4699535"/>
                <a:gridCol w="3364379"/>
              </a:tblGrid>
              <a:tr h="726505">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讲师来源</a:t>
                      </a:r>
                    </a:p>
                  </a:txBody>
                  <a:tcPr marL="68572" marR="68572"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2" marR="68572"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2" marR="68572" marT="0" marB="0" anchor="ctr"/>
                </a:tc>
              </a:tr>
              <a:tr h="1406134">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内部开发</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①熟悉企业内部情况，且培训中交流顺畅；</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②自身成长树立榜样；</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③易于管理；</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④成本低。</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①没有权威性；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②选择范围小，难出高手；</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③近亲繁殖；</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④受训者热情不够。</a:t>
                      </a:r>
                    </a:p>
                  </a:txBody>
                  <a:tcPr marL="68572" marR="68572" marT="0" marB="0" anchor="ctr"/>
                </a:tc>
              </a:tr>
              <a:tr h="1378910">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外部聘请</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①选择范围大，可获取到高质量的讲师资源；</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②可带来许多全新的理念；</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③对学员有较大的吸引力，获得良好的培训效果；</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④可提高培训档次，引起企业各方面的重视。</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①缺乏了解，培训风险大；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②培训缺乏针对性，适用性低；</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③难以形成系统；</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④成本高。</a:t>
                      </a:r>
                    </a:p>
                  </a:txBody>
                  <a:tcPr marL="68572" marR="68572" marT="0" marB="0" anchor="ctr"/>
                </a:tc>
              </a:tr>
            </a:tbl>
          </a:graphicData>
        </a:graphic>
      </p:graphicFrame>
      <p:sp>
        <p:nvSpPr>
          <p:cNvPr id="70" name="TextBox 6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04473132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0-#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36"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strVal val="(6*min(max(#ppt_w*#ppt_h,.3),1)-7.4)/-.7*#ppt_w"/>
                                          </p:val>
                                        </p:tav>
                                        <p:tav tm="100000">
                                          <p:val>
                                            <p:strVal val="#ppt_w"/>
                                          </p:val>
                                        </p:tav>
                                      </p:tavLst>
                                    </p:anim>
                                    <p:anim calcmode="lin" valueType="num">
                                      <p:cBhvr>
                                        <p:cTn id="21" dur="500" fill="hold"/>
                                        <p:tgtEl>
                                          <p:spTgt spid="37"/>
                                        </p:tgtEl>
                                        <p:attrNameLst>
                                          <p:attrName>ppt_h</p:attrName>
                                        </p:attrNameLst>
                                      </p:cBhvr>
                                      <p:tavLst>
                                        <p:tav tm="0">
                                          <p:val>
                                            <p:strVal val="(6*min(max(#ppt_w*#ppt_h,.3),1)-7.4)/-.7*#ppt_h"/>
                                          </p:val>
                                        </p:tav>
                                        <p:tav tm="100000">
                                          <p:val>
                                            <p:strVal val="#ppt_h"/>
                                          </p:val>
                                        </p:tav>
                                      </p:tavLst>
                                    </p:anim>
                                    <p:anim calcmode="lin" valueType="num">
                                      <p:cBhvr>
                                        <p:cTn id="22" dur="500" fill="hold"/>
                                        <p:tgtEl>
                                          <p:spTgt spid="37"/>
                                        </p:tgtEl>
                                        <p:attrNameLst>
                                          <p:attrName>ppt_x</p:attrName>
                                        </p:attrNameLst>
                                      </p:cBhvr>
                                      <p:tavLst>
                                        <p:tav tm="0">
                                          <p:val>
                                            <p:fltVal val="0.5"/>
                                          </p:val>
                                        </p:tav>
                                        <p:tav tm="100000">
                                          <p:val>
                                            <p:strVal val="#ppt_x"/>
                                          </p:val>
                                        </p:tav>
                                      </p:tavLst>
                                    </p:anim>
                                    <p:anim calcmode="lin" valueType="num">
                                      <p:cBhvr>
                                        <p:cTn id="23" dur="5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p:bldP spid="35"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谁培训（师资）</a:t>
            </a:r>
          </a:p>
        </p:txBody>
      </p:sp>
      <p:pic>
        <p:nvPicPr>
          <p:cNvPr id="15" name="图片 14"/>
          <p:cNvPicPr>
            <a:picLocks noChangeAspect="1"/>
          </p:cNvPicPr>
          <p:nvPr/>
        </p:nvPicPr>
        <p:blipFill>
          <a:blip r:embed="rId3"/>
          <a:stretch>
            <a:fillRect/>
          </a:stretch>
        </p:blipFill>
        <p:spPr>
          <a:xfrm>
            <a:off x="5214938" y="1629594"/>
            <a:ext cx="6469062" cy="4310062"/>
          </a:xfrm>
          <a:prstGeom prst="rect">
            <a:avLst/>
          </a:prstGeom>
          <a:noFill/>
          <a:ln w="28575">
            <a:solidFill>
              <a:schemeClr val="bg1"/>
            </a:solidFill>
          </a:ln>
          <a:effectLst>
            <a:outerShdw blurRad="63500" algn="ctr" rotWithShape="0">
              <a:prstClr val="black">
                <a:alpha val="40000"/>
              </a:prstClr>
            </a:outerShdw>
          </a:effectLst>
        </p:spPr>
      </p:pic>
      <p:grpSp>
        <p:nvGrpSpPr>
          <p:cNvPr id="16" name="组合 15"/>
          <p:cNvGrpSpPr>
            <a:grpSpLocks/>
          </p:cNvGrpSpPr>
          <p:nvPr/>
        </p:nvGrpSpPr>
        <p:grpSpPr bwMode="auto">
          <a:xfrm>
            <a:off x="566738" y="2142622"/>
            <a:ext cx="4448348" cy="3797034"/>
            <a:chOff x="-155055" y="2758863"/>
            <a:chExt cx="11149188" cy="1604626"/>
          </a:xfrm>
        </p:grpSpPr>
        <p:sp>
          <p:nvSpPr>
            <p:cNvPr id="17" name="圆角矩形 16"/>
            <p:cNvSpPr/>
            <p:nvPr/>
          </p:nvSpPr>
          <p:spPr>
            <a:xfrm>
              <a:off x="-155055" y="2923088"/>
              <a:ext cx="11149188" cy="1440401"/>
            </a:xfrm>
            <a:prstGeom prst="roundRect">
              <a:avLst>
                <a:gd name="adj" fmla="val 4375"/>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18" name="等腰三角形 17"/>
            <p:cNvSpPr/>
            <p:nvPr/>
          </p:nvSpPr>
          <p:spPr>
            <a:xfrm flipH="1">
              <a:off x="231474" y="2758863"/>
              <a:ext cx="936032" cy="171514"/>
            </a:xfrm>
            <a:prstGeom prst="triangle">
              <a:avLst>
                <a:gd name="adj" fmla="val 0"/>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19" name="TextBox 6"/>
            <p:cNvSpPr txBox="1">
              <a:spLocks noChangeArrowheads="1"/>
            </p:cNvSpPr>
            <p:nvPr/>
          </p:nvSpPr>
          <p:spPr bwMode="auto">
            <a:xfrm>
              <a:off x="-95100" y="3023321"/>
              <a:ext cx="11017223" cy="1037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FFFFFF"/>
                  </a:solidFill>
                  <a:latin typeface="微软雅黑" pitchFamily="34" charset="-122"/>
                  <a:ea typeface="微软雅黑" pitchFamily="34" charset="-122"/>
                </a:rPr>
                <a:t>“我通常要求高层经理加入讲师培训中心，给中低层经理进行培训，而不从外部请不了解情况的培训师。”要是经理说他太忙没时间上课，“我会认为他对公司没有太大价值，让他一直呆在这个位子上不提拨。”</a:t>
              </a:r>
              <a:endParaRPr lang="zh-CN" altLang="zh-CN" sz="2000" b="0">
                <a:solidFill>
                  <a:srgbClr val="FFFFFF"/>
                </a:solidFill>
                <a:latin typeface="微软雅黑" pitchFamily="34" charset="-122"/>
                <a:ea typeface="微软雅黑" pitchFamily="34" charset="-122"/>
              </a:endParaRPr>
            </a:p>
          </p:txBody>
        </p:sp>
      </p:grpSp>
      <p:sp>
        <p:nvSpPr>
          <p:cNvPr id="20" name="TextBox 6"/>
          <p:cNvSpPr txBox="1">
            <a:spLocks noChangeArrowheads="1"/>
          </p:cNvSpPr>
          <p:nvPr/>
        </p:nvSpPr>
        <p:spPr bwMode="auto">
          <a:xfrm>
            <a:off x="554038" y="1642625"/>
            <a:ext cx="863282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dirty="0">
                <a:solidFill>
                  <a:srgbClr val="5F5E5C"/>
                </a:solidFill>
                <a:latin typeface="微软雅黑" pitchFamily="34" charset="-122"/>
                <a:ea typeface="微软雅黑" pitchFamily="34" charset="-122"/>
              </a:rPr>
              <a:t>【</a:t>
            </a:r>
            <a:r>
              <a:rPr lang="zh-CN" altLang="en-US" dirty="0">
                <a:solidFill>
                  <a:srgbClr val="5F5E5C"/>
                </a:solidFill>
                <a:latin typeface="微软雅黑" pitchFamily="34" charset="-122"/>
                <a:ea typeface="微软雅黑" pitchFamily="34" charset="-122"/>
              </a:rPr>
              <a:t>杰克韦尔奇：</a:t>
            </a:r>
            <a:r>
              <a:rPr lang="zh-CN" altLang="en-US" sz="2000" dirty="0">
                <a:solidFill>
                  <a:srgbClr val="0070C0"/>
                </a:solidFill>
                <a:latin typeface="微软雅黑" pitchFamily="34" charset="-122"/>
                <a:ea typeface="微软雅黑" pitchFamily="34" charset="-122"/>
              </a:rPr>
              <a:t>培训应由内部经理来做</a:t>
            </a:r>
            <a:r>
              <a:rPr lang="en-US" altLang="zh-CN" dirty="0">
                <a:solidFill>
                  <a:srgbClr val="5F5E5C"/>
                </a:solidFill>
                <a:latin typeface="微软雅黑" pitchFamily="34" charset="-122"/>
                <a:ea typeface="微软雅黑" pitchFamily="34" charset="-122"/>
              </a:rPr>
              <a:t>】</a:t>
            </a:r>
            <a:endParaRPr lang="zh-CN" altLang="en-US" dirty="0">
              <a:solidFill>
                <a:srgbClr val="FF8500"/>
              </a:solidFill>
              <a:latin typeface="微软雅黑" pitchFamily="34" charset="-122"/>
              <a:ea typeface="微软雅黑" pitchFamily="34" charset="-122"/>
            </a:endParaRPr>
          </a:p>
        </p:txBody>
      </p:sp>
      <p:sp>
        <p:nvSpPr>
          <p:cNvPr id="21" name="TextBox 20"/>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811983806"/>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 presetClass="entr" presetSubtype="4" decel="10000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4"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pic>
        <p:nvPicPr>
          <p:cNvPr id="22" name="图片 21"/>
          <p:cNvPicPr>
            <a:picLocks noChangeAspect="1"/>
          </p:cNvPicPr>
          <p:nvPr/>
        </p:nvPicPr>
        <p:blipFill rotWithShape="1">
          <a:blip r:embed="rId3"/>
          <a:srcRect/>
          <a:stretch/>
        </p:blipFill>
        <p:spPr>
          <a:xfrm>
            <a:off x="4875213" y="3236789"/>
            <a:ext cx="6808787" cy="3146425"/>
          </a:xfrm>
          <a:prstGeom prst="rect">
            <a:avLst/>
          </a:prstGeom>
          <a:noFill/>
          <a:ln w="28575">
            <a:solidFill>
              <a:schemeClr val="bg1"/>
            </a:solidFill>
          </a:ln>
          <a:effectLst>
            <a:outerShdw blurRad="63500" algn="ctr" rotWithShape="0">
              <a:prstClr val="black">
                <a:alpha val="40000"/>
              </a:prstClr>
            </a:outerShdw>
          </a:effectLst>
        </p:spPr>
      </p:pic>
      <p:sp>
        <p:nvSpPr>
          <p:cNvPr id="23"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第四节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培训啥（需求）</a:t>
            </a:r>
          </a:p>
        </p:txBody>
      </p:sp>
      <p:sp>
        <p:nvSpPr>
          <p:cNvPr id="24" name="TextBox 23"/>
          <p:cNvSpPr txBox="1">
            <a:spLocks noChangeArrowheads="1"/>
          </p:cNvSpPr>
          <p:nvPr/>
        </p:nvSpPr>
        <p:spPr bwMode="auto">
          <a:xfrm>
            <a:off x="395288" y="1485777"/>
            <a:ext cx="9664700" cy="1173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许多企业在开展培训时，不知该培训什么，因此，常常是</a:t>
            </a:r>
            <a:r>
              <a:rPr lang="zh-CN" altLang="en-US" dirty="0">
                <a:solidFill>
                  <a:srgbClr val="0070C0"/>
                </a:solidFill>
                <a:latin typeface="微软雅黑" pitchFamily="34" charset="-122"/>
                <a:ea typeface="微软雅黑" pitchFamily="34" charset="-122"/>
              </a:rPr>
              <a:t>流行什么培训什么，抓住什么培训什么</a:t>
            </a:r>
            <a:r>
              <a:rPr lang="zh-CN" altLang="en-US" sz="1600" b="0" dirty="0">
                <a:solidFill>
                  <a:srgbClr val="5F5E5C"/>
                </a:solidFill>
                <a:latin typeface="微软雅黑" pitchFamily="34" charset="-122"/>
                <a:ea typeface="微软雅黑" pitchFamily="34" charset="-122"/>
              </a:rPr>
              <a:t>。培训没有建立在需求分析的基础上，浪费了很多的资源，做了许多无用功。</a:t>
            </a:r>
            <a:r>
              <a:rPr lang="zh-CN" altLang="en-US" dirty="0">
                <a:solidFill>
                  <a:srgbClr val="0070C0"/>
                </a:solidFill>
                <a:latin typeface="微软雅黑" pitchFamily="34" charset="-122"/>
                <a:ea typeface="微软雅黑" pitchFamily="34" charset="-122"/>
              </a:rPr>
              <a:t>只有挖掘到真正的需求，才能对症下药，设计出具有针对性的培训课程，以达到最佳的培训效果</a:t>
            </a:r>
            <a:r>
              <a:rPr lang="zh-CN" altLang="en-US" sz="1600" b="0" dirty="0">
                <a:solidFill>
                  <a:srgbClr val="5F5E5C"/>
                </a:solidFill>
                <a:latin typeface="微软雅黑" pitchFamily="34" charset="-122"/>
                <a:ea typeface="微软雅黑" pitchFamily="34" charset="-122"/>
              </a:rPr>
              <a:t>。</a:t>
            </a:r>
            <a:endParaRPr lang="zh-CN" altLang="zh-CN" sz="1600" b="0" dirty="0">
              <a:solidFill>
                <a:srgbClr val="5F5E5C"/>
              </a:solidFill>
              <a:latin typeface="微软雅黑" pitchFamily="34" charset="-122"/>
              <a:ea typeface="微软雅黑" pitchFamily="34" charset="-122"/>
            </a:endParaRPr>
          </a:p>
        </p:txBody>
      </p:sp>
      <p:sp>
        <p:nvSpPr>
          <p:cNvPr id="25" name="TextBox 6"/>
          <p:cNvSpPr txBox="1">
            <a:spLocks noChangeArrowheads="1"/>
          </p:cNvSpPr>
          <p:nvPr/>
        </p:nvSpPr>
        <p:spPr bwMode="auto">
          <a:xfrm>
            <a:off x="554038" y="3213770"/>
            <a:ext cx="4321175" cy="417358"/>
          </a:xfrm>
          <a:prstGeom prst="rect">
            <a:avLst/>
          </a:prstGeom>
          <a:solidFill>
            <a:srgbClr val="0070C0"/>
          </a:solidFill>
          <a:ln>
            <a:noFill/>
          </a:ln>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chemeClr val="bg1"/>
                </a:solidFill>
                <a:latin typeface="微软雅黑" pitchFamily="34" charset="-122"/>
                <a:ea typeface="微软雅黑" pitchFamily="34" charset="-122"/>
                <a:cs typeface="华康俪金黑W8(P)"/>
              </a:rPr>
              <a:t>1</a:t>
            </a:r>
            <a:r>
              <a:rPr lang="zh-CN" altLang="en-US" b="0">
                <a:solidFill>
                  <a:schemeClr val="bg1"/>
                </a:solidFill>
                <a:latin typeface="微软雅黑" pitchFamily="34" charset="-122"/>
                <a:ea typeface="微软雅黑" pitchFamily="34" charset="-122"/>
                <a:cs typeface="华康俪金黑W8(P)"/>
              </a:rPr>
              <a:t>、培训需求分析的作用是：</a:t>
            </a:r>
            <a:endParaRPr lang="zh-CN" altLang="zh-CN" b="0">
              <a:solidFill>
                <a:schemeClr val="bg1"/>
              </a:solidFill>
              <a:latin typeface="微软雅黑" pitchFamily="34" charset="-122"/>
              <a:ea typeface="微软雅黑" pitchFamily="34" charset="-122"/>
              <a:cs typeface="华康俪金黑W8(P)"/>
            </a:endParaRPr>
          </a:p>
        </p:txBody>
      </p:sp>
      <p:sp>
        <p:nvSpPr>
          <p:cNvPr id="26" name="TextBox 6"/>
          <p:cNvSpPr txBox="1">
            <a:spLocks noChangeArrowheads="1"/>
          </p:cNvSpPr>
          <p:nvPr/>
        </p:nvSpPr>
        <p:spPr bwMode="auto">
          <a:xfrm>
            <a:off x="554038" y="3878933"/>
            <a:ext cx="4321175" cy="164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有利于找出差距，确立培训目标；</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有利于进行前瞻性的预测分析；</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有利于进行培训成本的预算；</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有利于促进企业各方达成共识；</a:t>
            </a:r>
          </a:p>
        </p:txBody>
      </p:sp>
      <p:sp>
        <p:nvSpPr>
          <p:cNvPr id="27" name="TextBox 26"/>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63960379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decel="10000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0-#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1" decel="10000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1+#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3" grpId="0"/>
      <p:bldP spid="24" grpId="0"/>
      <p:bldP spid="25" grpId="0" animBg="1"/>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6" name="TextBox 8"/>
          <p:cNvSpPr txBox="1">
            <a:spLocks noChangeArrowheads="1"/>
          </p:cNvSpPr>
          <p:nvPr/>
        </p:nvSpPr>
        <p:spPr bwMode="auto">
          <a:xfrm>
            <a:off x="336550" y="888479"/>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第四节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培训啥（需求）</a:t>
            </a:r>
          </a:p>
        </p:txBody>
      </p:sp>
      <p:sp>
        <p:nvSpPr>
          <p:cNvPr id="17" name="TextBox 16"/>
          <p:cNvSpPr txBox="1">
            <a:spLocks noChangeArrowheads="1"/>
          </p:cNvSpPr>
          <p:nvPr/>
        </p:nvSpPr>
        <p:spPr bwMode="auto">
          <a:xfrm>
            <a:off x="395288" y="1987029"/>
            <a:ext cx="9736137"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1600" b="0">
                <a:solidFill>
                  <a:srgbClr val="5F5E5C"/>
                </a:solidFill>
                <a:latin typeface="微软雅黑" pitchFamily="34" charset="-122"/>
                <a:ea typeface="微软雅黑" pitchFamily="34" charset="-122"/>
              </a:rPr>
              <a:t>1961</a:t>
            </a:r>
            <a:r>
              <a:rPr lang="zh-CN" altLang="en-US" sz="1600" b="0">
                <a:solidFill>
                  <a:srgbClr val="5F5E5C"/>
                </a:solidFill>
                <a:latin typeface="微软雅黑" pitchFamily="34" charset="-122"/>
                <a:ea typeface="微软雅黑" pitchFamily="34" charset="-122"/>
              </a:rPr>
              <a:t>年，麦格希</a:t>
            </a:r>
            <a:r>
              <a:rPr lang="en-US" altLang="zh-CN" sz="1600" b="0">
                <a:solidFill>
                  <a:srgbClr val="5F5E5C"/>
                </a:solidFill>
                <a:latin typeface="微软雅黑" pitchFamily="34" charset="-122"/>
                <a:ea typeface="微软雅黑" pitchFamily="34" charset="-122"/>
              </a:rPr>
              <a:t>(W.Mcgehee)</a:t>
            </a:r>
            <a:r>
              <a:rPr lang="zh-CN" altLang="en-US" sz="1600" b="0">
                <a:solidFill>
                  <a:srgbClr val="5F5E5C"/>
                </a:solidFill>
                <a:latin typeface="微软雅黑" pitchFamily="34" charset="-122"/>
                <a:ea typeface="微软雅黑" pitchFamily="34" charset="-122"/>
              </a:rPr>
              <a:t>和赛耶</a:t>
            </a:r>
            <a:r>
              <a:rPr lang="en-US" altLang="zh-CN" sz="1600" b="0">
                <a:solidFill>
                  <a:srgbClr val="5F5E5C"/>
                </a:solidFill>
                <a:latin typeface="微软雅黑" pitchFamily="34" charset="-122"/>
                <a:ea typeface="微软雅黑" pitchFamily="34" charset="-122"/>
              </a:rPr>
              <a:t>(P.W. Thayer)</a:t>
            </a:r>
            <a:r>
              <a:rPr lang="zh-CN" altLang="en-US" sz="1600" b="0">
                <a:solidFill>
                  <a:srgbClr val="5F5E5C"/>
                </a:solidFill>
                <a:latin typeface="微软雅黑" pitchFamily="34" charset="-122"/>
                <a:ea typeface="微软雅黑" pitchFamily="34" charset="-122"/>
              </a:rPr>
              <a:t>出版了他们合著的</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企业与工业中的培训</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一书，提出了三种分析法，至今仍是指导培训工作的主要方法。</a:t>
            </a:r>
            <a:endParaRPr lang="zh-CN" altLang="zh-CN" sz="1600" b="0">
              <a:solidFill>
                <a:srgbClr val="5F5E5C"/>
              </a:solidFill>
              <a:latin typeface="微软雅黑" pitchFamily="34" charset="-122"/>
              <a:ea typeface="微软雅黑" pitchFamily="34" charset="-122"/>
            </a:endParaRPr>
          </a:p>
        </p:txBody>
      </p:sp>
      <p:sp>
        <p:nvSpPr>
          <p:cNvPr id="18" name="矩形 17"/>
          <p:cNvSpPr/>
          <p:nvPr/>
        </p:nvSpPr>
        <p:spPr>
          <a:xfrm>
            <a:off x="554037" y="1444104"/>
            <a:ext cx="11306175" cy="4524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19" name="TextBox 6"/>
          <p:cNvSpPr txBox="1">
            <a:spLocks noChangeArrowheads="1"/>
          </p:cNvSpPr>
          <p:nvPr/>
        </p:nvSpPr>
        <p:spPr bwMode="auto">
          <a:xfrm>
            <a:off x="554038" y="1444104"/>
            <a:ext cx="4321175"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dirty="0">
                <a:solidFill>
                  <a:schemeClr val="bg1"/>
                </a:solidFill>
                <a:latin typeface="微软雅黑" pitchFamily="34" charset="-122"/>
                <a:ea typeface="微软雅黑" pitchFamily="34" charset="-122"/>
                <a:cs typeface="华康俪金黑W8(P)"/>
              </a:rPr>
              <a:t>2</a:t>
            </a:r>
            <a:r>
              <a:rPr lang="zh-CN" altLang="en-US" b="0" dirty="0">
                <a:solidFill>
                  <a:schemeClr val="bg1"/>
                </a:solidFill>
                <a:latin typeface="微软雅黑" pitchFamily="34" charset="-122"/>
                <a:ea typeface="微软雅黑" pitchFamily="34" charset="-122"/>
                <a:cs typeface="华康俪金黑W8(P)"/>
              </a:rPr>
              <a:t>、培训需求的分析方法：</a:t>
            </a:r>
            <a:endParaRPr lang="zh-CN" altLang="zh-CN" b="0" dirty="0">
              <a:solidFill>
                <a:schemeClr val="bg1"/>
              </a:solidFill>
              <a:latin typeface="微软雅黑" pitchFamily="34" charset="-122"/>
              <a:ea typeface="微软雅黑" pitchFamily="34" charset="-122"/>
              <a:cs typeface="华康俪金黑W8(P)"/>
            </a:endParaRPr>
          </a:p>
        </p:txBody>
      </p:sp>
      <p:grpSp>
        <p:nvGrpSpPr>
          <p:cNvPr id="20" name="组合 19"/>
          <p:cNvGrpSpPr>
            <a:grpSpLocks/>
          </p:cNvGrpSpPr>
          <p:nvPr/>
        </p:nvGrpSpPr>
        <p:grpSpPr bwMode="auto">
          <a:xfrm>
            <a:off x="2278980" y="2919785"/>
            <a:ext cx="1800225" cy="1530350"/>
            <a:chOff x="2354759" y="2595308"/>
            <a:chExt cx="1800558" cy="1530894"/>
          </a:xfrm>
        </p:grpSpPr>
        <p:sp>
          <p:nvSpPr>
            <p:cNvPr id="27" name="立方体 26"/>
            <p:cNvSpPr/>
            <p:nvPr/>
          </p:nvSpPr>
          <p:spPr>
            <a:xfrm>
              <a:off x="2354759" y="2595308"/>
              <a:ext cx="1800558" cy="1530894"/>
            </a:xfrm>
            <a:prstGeom prst="cube">
              <a:avLst/>
            </a:prstGeom>
            <a:solidFill>
              <a:srgbClr val="0070C0"/>
            </a:solidFill>
            <a:ln>
              <a:noFill/>
            </a:ln>
            <a:effectLst>
              <a:reflection stA="76000" endPos="14000" dist="25400" dir="5400000" sy="-100000" algn="bl" rotWithShape="0"/>
            </a:effectLst>
            <a:extLst/>
          </p:spPr>
          <p:txBody>
            <a:bodyPr/>
            <a:lstStyle/>
            <a:p>
              <a:pPr fontAlgn="auto">
                <a:spcBef>
                  <a:spcPts val="0"/>
                </a:spcBef>
                <a:spcAft>
                  <a:spcPts val="0"/>
                </a:spcAft>
                <a:defRPr/>
              </a:pPr>
              <a:endParaRPr lang="zh-CN" altLang="en-US" b="0">
                <a:latin typeface="微软雅黑" pitchFamily="34" charset="-122"/>
                <a:ea typeface="微软雅黑" pitchFamily="34" charset="-122"/>
              </a:endParaRPr>
            </a:p>
          </p:txBody>
        </p:sp>
        <p:sp>
          <p:nvSpPr>
            <p:cNvPr id="28" name="矩形 12"/>
            <p:cNvSpPr>
              <a:spLocks noChangeArrowheads="1"/>
            </p:cNvSpPr>
            <p:nvPr/>
          </p:nvSpPr>
          <p:spPr bwMode="auto">
            <a:xfrm>
              <a:off x="2498775" y="3068960"/>
              <a:ext cx="111438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2800" b="0">
                  <a:solidFill>
                    <a:schemeClr val="bg1"/>
                  </a:solidFill>
                  <a:latin typeface="微软雅黑" pitchFamily="34" charset="-122"/>
                  <a:ea typeface="微软雅黑" pitchFamily="34" charset="-122"/>
                  <a:cs typeface="华康俪金黑W8(P)"/>
                </a:rPr>
                <a:t>组织分析</a:t>
              </a:r>
              <a:endParaRPr lang="en-US" altLang="zh-CN" sz="2800" b="0">
                <a:solidFill>
                  <a:schemeClr val="bg1"/>
                </a:solidFill>
                <a:latin typeface="微软雅黑" pitchFamily="34" charset="-122"/>
                <a:ea typeface="微软雅黑" pitchFamily="34" charset="-122"/>
                <a:cs typeface="华康俪金黑W8(P)"/>
              </a:endParaRPr>
            </a:p>
          </p:txBody>
        </p:sp>
      </p:grpSp>
      <p:grpSp>
        <p:nvGrpSpPr>
          <p:cNvPr id="29" name="组合 28"/>
          <p:cNvGrpSpPr>
            <a:grpSpLocks/>
          </p:cNvGrpSpPr>
          <p:nvPr/>
        </p:nvGrpSpPr>
        <p:grpSpPr bwMode="auto">
          <a:xfrm>
            <a:off x="8760743" y="2919785"/>
            <a:ext cx="1798637" cy="1530350"/>
            <a:chOff x="6316317" y="2595936"/>
            <a:chExt cx="1799082" cy="1529639"/>
          </a:xfrm>
        </p:grpSpPr>
        <p:sp>
          <p:nvSpPr>
            <p:cNvPr id="30" name="立方体 29"/>
            <p:cNvSpPr/>
            <p:nvPr/>
          </p:nvSpPr>
          <p:spPr>
            <a:xfrm>
              <a:off x="6316317" y="2595936"/>
              <a:ext cx="1799082" cy="1529639"/>
            </a:xfrm>
            <a:prstGeom prst="cube">
              <a:avLst/>
            </a:prstGeom>
            <a:solidFill>
              <a:srgbClr val="0070C0"/>
            </a:solidFill>
            <a:ln>
              <a:noFill/>
            </a:ln>
            <a:effectLst>
              <a:reflection stA="76000" endPos="14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31" name="矩形 14"/>
            <p:cNvSpPr>
              <a:spLocks noChangeArrowheads="1"/>
            </p:cNvSpPr>
            <p:nvPr/>
          </p:nvSpPr>
          <p:spPr bwMode="auto">
            <a:xfrm>
              <a:off x="6485137" y="3068959"/>
              <a:ext cx="111438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2800" b="0">
                  <a:solidFill>
                    <a:schemeClr val="bg1"/>
                  </a:solidFill>
                  <a:latin typeface="微软雅黑" pitchFamily="34" charset="-122"/>
                  <a:ea typeface="微软雅黑" pitchFamily="34" charset="-122"/>
                  <a:cs typeface="华康俪金黑W8(P)"/>
                </a:rPr>
                <a:t>人员</a:t>
              </a:r>
              <a:endParaRPr lang="en-US" altLang="zh-CN" sz="2800" b="0">
                <a:solidFill>
                  <a:schemeClr val="bg1"/>
                </a:solidFill>
                <a:latin typeface="微软雅黑" pitchFamily="34" charset="-122"/>
                <a:ea typeface="微软雅黑" pitchFamily="34" charset="-122"/>
                <a:cs typeface="华康俪金黑W8(P)"/>
              </a:endParaRPr>
            </a:p>
            <a:p>
              <a:pPr algn="ctr"/>
              <a:r>
                <a:rPr lang="zh-CN" altLang="en-US" sz="2800" b="0">
                  <a:solidFill>
                    <a:schemeClr val="bg1"/>
                  </a:solidFill>
                  <a:latin typeface="微软雅黑" pitchFamily="34" charset="-122"/>
                  <a:ea typeface="微软雅黑" pitchFamily="34" charset="-122"/>
                  <a:cs typeface="华康俪金黑W8(P)"/>
                </a:rPr>
                <a:t>分析</a:t>
              </a:r>
              <a:endParaRPr lang="en-US" altLang="zh-CN" sz="2800" b="0">
                <a:solidFill>
                  <a:schemeClr val="bg1"/>
                </a:solidFill>
                <a:latin typeface="微软雅黑" pitchFamily="34" charset="-122"/>
                <a:ea typeface="微软雅黑" pitchFamily="34" charset="-122"/>
                <a:cs typeface="华康俪金黑W8(P)"/>
              </a:endParaRPr>
            </a:p>
          </p:txBody>
        </p:sp>
      </p:grpSp>
      <p:sp>
        <p:nvSpPr>
          <p:cNvPr id="32" name="TextBox 6"/>
          <p:cNvSpPr txBox="1">
            <a:spLocks noChangeArrowheads="1"/>
          </p:cNvSpPr>
          <p:nvPr/>
        </p:nvSpPr>
        <p:spPr bwMode="auto">
          <a:xfrm>
            <a:off x="1702718" y="4689847"/>
            <a:ext cx="295275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从整个组织层面的需求来分析，如组织目标需求、组织效率与质量期望、人事接续计划、市场竞争需求与核心能力培养等。</a:t>
            </a:r>
          </a:p>
        </p:txBody>
      </p:sp>
      <p:cxnSp>
        <p:nvCxnSpPr>
          <p:cNvPr id="33" name="直接连接符 32"/>
          <p:cNvCxnSpPr/>
          <p:nvPr/>
        </p:nvCxnSpPr>
        <p:spPr>
          <a:xfrm>
            <a:off x="3934743" y="3681785"/>
            <a:ext cx="15843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34" name="组合 33"/>
          <p:cNvGrpSpPr>
            <a:grpSpLocks/>
          </p:cNvGrpSpPr>
          <p:nvPr/>
        </p:nvGrpSpPr>
        <p:grpSpPr bwMode="auto">
          <a:xfrm>
            <a:off x="5519068" y="2919785"/>
            <a:ext cx="1801812" cy="1530350"/>
            <a:chOff x="4335538" y="2595308"/>
            <a:chExt cx="1800557" cy="1530894"/>
          </a:xfrm>
        </p:grpSpPr>
        <p:sp>
          <p:nvSpPr>
            <p:cNvPr id="35" name="立方体 34"/>
            <p:cNvSpPr/>
            <p:nvPr/>
          </p:nvSpPr>
          <p:spPr>
            <a:xfrm>
              <a:off x="4335538" y="2595308"/>
              <a:ext cx="1800557" cy="1530894"/>
            </a:xfrm>
            <a:prstGeom prst="cube">
              <a:avLst/>
            </a:prstGeom>
            <a:solidFill>
              <a:srgbClr val="0070C0"/>
            </a:solidFill>
            <a:ln>
              <a:noFill/>
            </a:ln>
            <a:effectLst>
              <a:reflection stA="76000" endPos="14000" dist="25400" dir="5400000" sy="-100000" algn="bl" rotWithShape="0"/>
            </a:effectLst>
            <a:extLst/>
          </p:spPr>
          <p:txBody>
            <a:bodyPr/>
            <a:lstStyle/>
            <a:p>
              <a:pPr fontAlgn="auto">
                <a:spcBef>
                  <a:spcPts val="0"/>
                </a:spcBef>
                <a:spcAft>
                  <a:spcPts val="0"/>
                </a:spcAft>
                <a:defRPr/>
              </a:pPr>
              <a:endParaRPr lang="zh-CN" altLang="en-US" b="0">
                <a:latin typeface="微软雅黑" pitchFamily="34" charset="-122"/>
                <a:ea typeface="微软雅黑" pitchFamily="34" charset="-122"/>
              </a:endParaRPr>
            </a:p>
          </p:txBody>
        </p:sp>
        <p:sp>
          <p:nvSpPr>
            <p:cNvPr id="36" name="矩形 13"/>
            <p:cNvSpPr>
              <a:spLocks noChangeArrowheads="1"/>
            </p:cNvSpPr>
            <p:nvPr/>
          </p:nvSpPr>
          <p:spPr bwMode="auto">
            <a:xfrm>
              <a:off x="4491956" y="3068960"/>
              <a:ext cx="111438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2800" b="0">
                  <a:solidFill>
                    <a:schemeClr val="bg1"/>
                  </a:solidFill>
                  <a:latin typeface="微软雅黑" pitchFamily="34" charset="-122"/>
                  <a:ea typeface="微软雅黑" pitchFamily="34" charset="-122"/>
                  <a:cs typeface="华康俪金黑W8(P)"/>
                </a:rPr>
                <a:t>工作分析</a:t>
              </a:r>
              <a:endParaRPr lang="en-US" altLang="zh-CN" sz="2800" b="0">
                <a:solidFill>
                  <a:schemeClr val="bg1"/>
                </a:solidFill>
                <a:latin typeface="微软雅黑" pitchFamily="34" charset="-122"/>
                <a:ea typeface="微软雅黑" pitchFamily="34" charset="-122"/>
                <a:cs typeface="华康俪金黑W8(P)"/>
              </a:endParaRPr>
            </a:p>
          </p:txBody>
        </p:sp>
      </p:grpSp>
      <p:cxnSp>
        <p:nvCxnSpPr>
          <p:cNvPr id="37" name="直接连接符 36"/>
          <p:cNvCxnSpPr/>
          <p:nvPr/>
        </p:nvCxnSpPr>
        <p:spPr>
          <a:xfrm>
            <a:off x="7176418" y="3681785"/>
            <a:ext cx="158432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TextBox 6"/>
          <p:cNvSpPr txBox="1">
            <a:spLocks noChangeArrowheads="1"/>
          </p:cNvSpPr>
          <p:nvPr/>
        </p:nvSpPr>
        <p:spPr bwMode="auto">
          <a:xfrm>
            <a:off x="4936455" y="4689847"/>
            <a:ext cx="295275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dirty="0">
                <a:solidFill>
                  <a:srgbClr val="5F5E5C"/>
                </a:solidFill>
                <a:latin typeface="微软雅黑" pitchFamily="34" charset="-122"/>
                <a:ea typeface="微软雅黑" pitchFamily="34" charset="-122"/>
              </a:rPr>
              <a:t>根据岗位素质模型的要求或成功完成某项任务的要求来分析（知识、技能、态度等），也可称为职位分解法</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任务分析法。</a:t>
            </a:r>
          </a:p>
        </p:txBody>
      </p:sp>
      <p:sp>
        <p:nvSpPr>
          <p:cNvPr id="39" name="TextBox 6"/>
          <p:cNvSpPr txBox="1">
            <a:spLocks noChangeArrowheads="1"/>
          </p:cNvSpPr>
          <p:nvPr/>
        </p:nvSpPr>
        <p:spPr bwMode="auto">
          <a:xfrm>
            <a:off x="8182893" y="4689847"/>
            <a:ext cx="2952750"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dirty="0">
                <a:solidFill>
                  <a:srgbClr val="5F5E5C"/>
                </a:solidFill>
                <a:latin typeface="微软雅黑" pitchFamily="34" charset="-122"/>
                <a:ea typeface="微软雅黑" pitchFamily="34" charset="-122"/>
              </a:rPr>
              <a:t>或称绩效分析法。确定理想状况与现有业绩之间的差距，分析造成业绩差距的原因，并结合员工个人职业生涯规划，从而得出培训需求。</a:t>
            </a:r>
          </a:p>
        </p:txBody>
      </p:sp>
      <p:sp>
        <p:nvSpPr>
          <p:cNvPr id="40" name="TextBox 6"/>
          <p:cNvSpPr txBox="1">
            <a:spLocks noChangeArrowheads="1"/>
          </p:cNvSpPr>
          <p:nvPr/>
        </p:nvSpPr>
        <p:spPr bwMode="auto">
          <a:xfrm>
            <a:off x="554038" y="6217717"/>
            <a:ext cx="11306175" cy="452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5F5E5C"/>
                </a:solidFill>
                <a:latin typeface="微软雅黑" pitchFamily="34" charset="-122"/>
                <a:ea typeface="微软雅黑" pitchFamily="34" charset="-122"/>
              </a:rPr>
              <a:t>另还有</a:t>
            </a:r>
            <a:r>
              <a:rPr lang="zh-CN" altLang="en-US">
                <a:solidFill>
                  <a:srgbClr val="0070C0"/>
                </a:solidFill>
                <a:latin typeface="微软雅黑" pitchFamily="34" charset="-122"/>
                <a:ea typeface="微软雅黑" pitchFamily="34" charset="-122"/>
              </a:rPr>
              <a:t>问卷法（匿名）</a:t>
            </a:r>
            <a:r>
              <a:rPr lang="zh-CN" altLang="en-US">
                <a:solidFill>
                  <a:srgbClr val="5F5E5C"/>
                </a:solidFill>
                <a:latin typeface="微软雅黑" pitchFamily="34" charset="-122"/>
                <a:ea typeface="微软雅黑" pitchFamily="34" charset="-122"/>
              </a:rPr>
              <a:t>、</a:t>
            </a:r>
            <a:r>
              <a:rPr lang="zh-CN" altLang="en-US">
                <a:solidFill>
                  <a:srgbClr val="0070C0"/>
                </a:solidFill>
                <a:latin typeface="微软雅黑" pitchFamily="34" charset="-122"/>
                <a:ea typeface="微软雅黑" pitchFamily="34" charset="-122"/>
              </a:rPr>
              <a:t>座谈法</a:t>
            </a:r>
            <a:r>
              <a:rPr lang="zh-CN" altLang="en-US">
                <a:solidFill>
                  <a:srgbClr val="5F5E5C"/>
                </a:solidFill>
                <a:latin typeface="微软雅黑" pitchFamily="34" charset="-122"/>
                <a:ea typeface="微软雅黑" pitchFamily="34" charset="-122"/>
              </a:rPr>
              <a:t>、</a:t>
            </a:r>
            <a:r>
              <a:rPr lang="zh-CN" altLang="en-US">
                <a:solidFill>
                  <a:srgbClr val="0070C0"/>
                </a:solidFill>
                <a:latin typeface="微软雅黑" pitchFamily="34" charset="-122"/>
                <a:ea typeface="微软雅黑" pitchFamily="34" charset="-122"/>
              </a:rPr>
              <a:t>观察法</a:t>
            </a:r>
            <a:r>
              <a:rPr lang="zh-CN" altLang="en-US">
                <a:solidFill>
                  <a:srgbClr val="5F5E5C"/>
                </a:solidFill>
                <a:latin typeface="微软雅黑" pitchFamily="34" charset="-122"/>
                <a:ea typeface="微软雅黑" pitchFamily="34" charset="-122"/>
              </a:rPr>
              <a:t>、</a:t>
            </a:r>
            <a:r>
              <a:rPr lang="zh-CN" altLang="en-US">
                <a:solidFill>
                  <a:srgbClr val="0070C0"/>
                </a:solidFill>
                <a:latin typeface="微软雅黑" pitchFamily="34" charset="-122"/>
                <a:ea typeface="微软雅黑" pitchFamily="34" charset="-122"/>
              </a:rPr>
              <a:t>问题分析法</a:t>
            </a:r>
            <a:r>
              <a:rPr lang="zh-CN" altLang="en-US">
                <a:solidFill>
                  <a:srgbClr val="5F5E5C"/>
                </a:solidFill>
                <a:latin typeface="微软雅黑" pitchFamily="34" charset="-122"/>
                <a:ea typeface="微软雅黑" pitchFamily="34" charset="-122"/>
              </a:rPr>
              <a:t>等。</a:t>
            </a:r>
            <a:endParaRPr lang="zh-CN" altLang="zh-CN">
              <a:solidFill>
                <a:srgbClr val="0070C0"/>
              </a:solidFill>
              <a:latin typeface="微软雅黑" pitchFamily="34" charset="-122"/>
              <a:ea typeface="微软雅黑" pitchFamily="34" charset="-122"/>
            </a:endParaRPr>
          </a:p>
        </p:txBody>
      </p:sp>
      <p:sp>
        <p:nvSpPr>
          <p:cNvPr id="41" name="TextBox 40"/>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31258445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1500"/>
                            </p:stCondLst>
                            <p:childTnLst>
                              <p:par>
                                <p:cTn id="17" presetID="2" presetClass="entr" presetSubtype="8"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1" decel="10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anim calcmode="lin" valueType="num">
                                      <p:cBhvr>
                                        <p:cTn id="30" dur="500" fill="hold"/>
                                        <p:tgtEl>
                                          <p:spTgt spid="20"/>
                                        </p:tgtEl>
                                        <p:attrNameLst>
                                          <p:attrName>ppt_x</p:attrName>
                                        </p:attrNameLst>
                                      </p:cBhvr>
                                      <p:tavLst>
                                        <p:tav tm="0">
                                          <p:val>
                                            <p:strVal val="#ppt_x"/>
                                          </p:val>
                                        </p:tav>
                                        <p:tav tm="100000">
                                          <p:val>
                                            <p:strVal val="#ppt_x"/>
                                          </p:val>
                                        </p:tav>
                                      </p:tavLst>
                                    </p:anim>
                                    <p:anim calcmode="lin" valueType="num">
                                      <p:cBhvr>
                                        <p:cTn id="31" dur="500" fill="hold"/>
                                        <p:tgtEl>
                                          <p:spTgt spid="20"/>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2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750"/>
                                        <p:tgtEl>
                                          <p:spTgt spid="32"/>
                                        </p:tgtEl>
                                      </p:cBhvr>
                                    </p:animEffect>
                                    <p:anim calcmode="lin" valueType="num">
                                      <p:cBhvr>
                                        <p:cTn id="35" dur="750" fill="hold"/>
                                        <p:tgtEl>
                                          <p:spTgt spid="32"/>
                                        </p:tgtEl>
                                        <p:attrNameLst>
                                          <p:attrName>ppt_x</p:attrName>
                                        </p:attrNameLst>
                                      </p:cBhvr>
                                      <p:tavLst>
                                        <p:tav tm="0">
                                          <p:val>
                                            <p:strVal val="#ppt_x"/>
                                          </p:val>
                                        </p:tav>
                                        <p:tav tm="100000">
                                          <p:val>
                                            <p:strVal val="#ppt_x"/>
                                          </p:val>
                                        </p:tav>
                                      </p:tavLst>
                                    </p:anim>
                                    <p:anim calcmode="lin" valueType="num">
                                      <p:cBhvr>
                                        <p:cTn id="36" dur="750" fill="hold"/>
                                        <p:tgtEl>
                                          <p:spTgt spid="3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0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anim calcmode="lin" valueType="num">
                                      <p:cBhvr>
                                        <p:cTn id="40" dur="500" fill="hold"/>
                                        <p:tgtEl>
                                          <p:spTgt spid="34"/>
                                        </p:tgtEl>
                                        <p:attrNameLst>
                                          <p:attrName>ppt_x</p:attrName>
                                        </p:attrNameLst>
                                      </p:cBhvr>
                                      <p:tavLst>
                                        <p:tav tm="0">
                                          <p:val>
                                            <p:strVal val="#ppt_x"/>
                                          </p:val>
                                        </p:tav>
                                        <p:tav tm="100000">
                                          <p:val>
                                            <p:strVal val="#ppt_x"/>
                                          </p:val>
                                        </p:tav>
                                      </p:tavLst>
                                    </p:anim>
                                    <p:anim calcmode="lin" valueType="num">
                                      <p:cBhvr>
                                        <p:cTn id="41" dur="500" fill="hold"/>
                                        <p:tgtEl>
                                          <p:spTgt spid="34"/>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30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750"/>
                                        <p:tgtEl>
                                          <p:spTgt spid="38"/>
                                        </p:tgtEl>
                                      </p:cBhvr>
                                    </p:animEffect>
                                    <p:anim calcmode="lin" valueType="num">
                                      <p:cBhvr>
                                        <p:cTn id="45" dur="750" fill="hold"/>
                                        <p:tgtEl>
                                          <p:spTgt spid="38"/>
                                        </p:tgtEl>
                                        <p:attrNameLst>
                                          <p:attrName>ppt_x</p:attrName>
                                        </p:attrNameLst>
                                      </p:cBhvr>
                                      <p:tavLst>
                                        <p:tav tm="0">
                                          <p:val>
                                            <p:strVal val="#ppt_x"/>
                                          </p:val>
                                        </p:tav>
                                        <p:tav tm="100000">
                                          <p:val>
                                            <p:strVal val="#ppt_x"/>
                                          </p:val>
                                        </p:tav>
                                      </p:tavLst>
                                    </p:anim>
                                    <p:anim calcmode="lin" valueType="num">
                                      <p:cBhvr>
                                        <p:cTn id="46" dur="75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2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anim calcmode="lin" valueType="num">
                                      <p:cBhvr>
                                        <p:cTn id="50" dur="500" fill="hold"/>
                                        <p:tgtEl>
                                          <p:spTgt spid="29"/>
                                        </p:tgtEl>
                                        <p:attrNameLst>
                                          <p:attrName>ppt_x</p:attrName>
                                        </p:attrNameLst>
                                      </p:cBhvr>
                                      <p:tavLst>
                                        <p:tav tm="0">
                                          <p:val>
                                            <p:strVal val="#ppt_x"/>
                                          </p:val>
                                        </p:tav>
                                        <p:tav tm="100000">
                                          <p:val>
                                            <p:strVal val="#ppt_x"/>
                                          </p:val>
                                        </p:tav>
                                      </p:tavLst>
                                    </p:anim>
                                    <p:anim calcmode="lin" valueType="num">
                                      <p:cBhvr>
                                        <p:cTn id="51" dur="500" fill="hold"/>
                                        <p:tgtEl>
                                          <p:spTgt spid="2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40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750"/>
                                        <p:tgtEl>
                                          <p:spTgt spid="39"/>
                                        </p:tgtEl>
                                      </p:cBhvr>
                                    </p:animEffect>
                                    <p:anim calcmode="lin" valueType="num">
                                      <p:cBhvr>
                                        <p:cTn id="55" dur="750" fill="hold"/>
                                        <p:tgtEl>
                                          <p:spTgt spid="39"/>
                                        </p:tgtEl>
                                        <p:attrNameLst>
                                          <p:attrName>ppt_x</p:attrName>
                                        </p:attrNameLst>
                                      </p:cBhvr>
                                      <p:tavLst>
                                        <p:tav tm="0">
                                          <p:val>
                                            <p:strVal val="#ppt_x"/>
                                          </p:val>
                                        </p:tav>
                                        <p:tav tm="100000">
                                          <p:val>
                                            <p:strVal val="#ppt_x"/>
                                          </p:val>
                                        </p:tav>
                                      </p:tavLst>
                                    </p:anim>
                                    <p:anim calcmode="lin" valueType="num">
                                      <p:cBhvr>
                                        <p:cTn id="56" dur="750" fill="hold"/>
                                        <p:tgtEl>
                                          <p:spTgt spid="39"/>
                                        </p:tgtEl>
                                        <p:attrNameLst>
                                          <p:attrName>ppt_y</p:attrName>
                                        </p:attrNameLst>
                                      </p:cBhvr>
                                      <p:tavLst>
                                        <p:tav tm="0">
                                          <p:val>
                                            <p:strVal val="#ppt_y-.1"/>
                                          </p:val>
                                        </p:tav>
                                        <p:tav tm="100000">
                                          <p:val>
                                            <p:strVal val="#ppt_y"/>
                                          </p:val>
                                        </p:tav>
                                      </p:tavLst>
                                    </p:anim>
                                  </p:childTnLst>
                                </p:cTn>
                              </p:par>
                            </p:childTnLst>
                          </p:cTn>
                        </p:par>
                        <p:par>
                          <p:cTn id="57" fill="hold">
                            <p:stCondLst>
                              <p:cond delay="3650"/>
                            </p:stCondLst>
                            <p:childTnLst>
                              <p:par>
                                <p:cTn id="58" presetID="2" presetClass="entr" presetSubtype="4" decel="10000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additive="base">
                                        <p:cTn id="60" dur="500" fill="hold"/>
                                        <p:tgtEl>
                                          <p:spTgt spid="40"/>
                                        </p:tgtEl>
                                        <p:attrNameLst>
                                          <p:attrName>ppt_x</p:attrName>
                                        </p:attrNameLst>
                                      </p:cBhvr>
                                      <p:tavLst>
                                        <p:tav tm="0">
                                          <p:val>
                                            <p:strVal val="#ppt_x"/>
                                          </p:val>
                                        </p:tav>
                                        <p:tav tm="100000">
                                          <p:val>
                                            <p:strVal val="#ppt_x"/>
                                          </p:val>
                                        </p:tav>
                                      </p:tavLst>
                                    </p:anim>
                                    <p:anim calcmode="lin" valueType="num">
                                      <p:cBhvr additive="base">
                                        <p:cTn id="61" dur="500" fill="hold"/>
                                        <p:tgtEl>
                                          <p:spTgt spid="40"/>
                                        </p:tgtEl>
                                        <p:attrNameLst>
                                          <p:attrName>ppt_y</p:attrName>
                                        </p:attrNameLst>
                                      </p:cBhvr>
                                      <p:tavLst>
                                        <p:tav tm="0">
                                          <p:val>
                                            <p:strVal val="1+#ppt_h/2"/>
                                          </p:val>
                                        </p:tav>
                                        <p:tav tm="100000">
                                          <p:val>
                                            <p:strVal val="#ppt_y"/>
                                          </p:val>
                                        </p:tav>
                                      </p:tavLst>
                                    </p:anim>
                                  </p:childTnLst>
                                </p:cTn>
                              </p:par>
                            </p:childTnLst>
                          </p:cTn>
                        </p:par>
                        <p:par>
                          <p:cTn id="62" fill="hold">
                            <p:stCondLst>
                              <p:cond delay="4150"/>
                            </p:stCondLst>
                            <p:childTnLst>
                              <p:par>
                                <p:cTn id="63" presetID="16" presetClass="entr" presetSubtype="21"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arn(inVertical)">
                                      <p:cBhvr>
                                        <p:cTn id="65" dur="500"/>
                                        <p:tgtEl>
                                          <p:spTgt spid="33"/>
                                        </p:tgtEl>
                                      </p:cBhvr>
                                    </p:animEffect>
                                  </p:childTnLst>
                                </p:cTn>
                              </p:par>
                              <p:par>
                                <p:cTn id="66" presetID="16" presetClass="entr" presetSubtype="21"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barn(inVertical)">
                                      <p:cBhvr>
                                        <p:cTn id="68" dur="500"/>
                                        <p:tgtEl>
                                          <p:spTgt spid="37"/>
                                        </p:tgtEl>
                                      </p:cBhvr>
                                    </p:animEffect>
                                  </p:childTnLst>
                                </p:cTn>
                              </p:par>
                            </p:childTnLst>
                          </p:cTn>
                        </p:par>
                        <p:par>
                          <p:cTn id="69" fill="hold">
                            <p:stCondLst>
                              <p:cond delay="4650"/>
                            </p:stCondLst>
                            <p:childTnLst>
                              <p:par>
                                <p:cTn id="70" presetID="10" presetClass="entr" presetSubtype="0"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6" grpId="0"/>
      <p:bldP spid="17" grpId="0"/>
      <p:bldP spid="18" grpId="0" animBg="1"/>
      <p:bldP spid="19" grpId="0"/>
      <p:bldP spid="32" grpId="0"/>
      <p:bldP spid="38" grpId="0"/>
      <p:bldP spid="39" grpId="0"/>
      <p:bldP spid="40" grpId="0"/>
      <p:bldP spid="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41" name="TextBox 8"/>
          <p:cNvSpPr txBox="1">
            <a:spLocks noChangeArrowheads="1"/>
          </p:cNvSpPr>
          <p:nvPr/>
        </p:nvSpPr>
        <p:spPr bwMode="auto">
          <a:xfrm>
            <a:off x="336550" y="864468"/>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第四节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培训啥（需求）</a:t>
            </a:r>
          </a:p>
        </p:txBody>
      </p:sp>
      <p:sp>
        <p:nvSpPr>
          <p:cNvPr id="42" name="矩形 41"/>
          <p:cNvSpPr/>
          <p:nvPr/>
        </p:nvSpPr>
        <p:spPr>
          <a:xfrm>
            <a:off x="554038" y="1420093"/>
            <a:ext cx="11157792" cy="4524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43" name="TextBox 6"/>
          <p:cNvSpPr txBox="1">
            <a:spLocks noChangeArrowheads="1"/>
          </p:cNvSpPr>
          <p:nvPr/>
        </p:nvSpPr>
        <p:spPr bwMode="auto">
          <a:xfrm>
            <a:off x="554038" y="1420093"/>
            <a:ext cx="4321175"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chemeClr val="bg1"/>
                </a:solidFill>
                <a:latin typeface="微软雅黑" pitchFamily="34" charset="-122"/>
                <a:ea typeface="微软雅黑" pitchFamily="34" charset="-122"/>
                <a:cs typeface="华康俪金黑W8(P)"/>
              </a:rPr>
              <a:t>3</a:t>
            </a:r>
            <a:r>
              <a:rPr lang="zh-CN" altLang="en-US" b="0">
                <a:solidFill>
                  <a:schemeClr val="bg1"/>
                </a:solidFill>
                <a:latin typeface="微软雅黑" pitchFamily="34" charset="-122"/>
                <a:ea typeface="微软雅黑" pitchFamily="34" charset="-122"/>
                <a:cs typeface="华康俪金黑W8(P)"/>
              </a:rPr>
              <a:t>、员工培训需求分析报告的撰写：</a:t>
            </a:r>
            <a:endParaRPr lang="zh-CN" altLang="zh-CN" b="0">
              <a:solidFill>
                <a:schemeClr val="bg1"/>
              </a:solidFill>
              <a:latin typeface="微软雅黑" pitchFamily="34" charset="-122"/>
              <a:ea typeface="微软雅黑" pitchFamily="34" charset="-122"/>
              <a:cs typeface="华康俪金黑W8(P)"/>
            </a:endParaRPr>
          </a:p>
        </p:txBody>
      </p:sp>
      <p:sp>
        <p:nvSpPr>
          <p:cNvPr id="51" name="TextBox 6"/>
          <p:cNvSpPr txBox="1">
            <a:spLocks noChangeArrowheads="1"/>
          </p:cNvSpPr>
          <p:nvPr/>
        </p:nvSpPr>
        <p:spPr bwMode="auto">
          <a:xfrm>
            <a:off x="1778000" y="2974132"/>
            <a:ext cx="5689600" cy="417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0070C0"/>
                </a:solidFill>
                <a:latin typeface="微软雅黑" pitchFamily="34" charset="-122"/>
                <a:ea typeface="微软雅黑" pitchFamily="34" charset="-122"/>
              </a:rPr>
              <a:t>培训需求报告的主要内容有：</a:t>
            </a:r>
            <a:endParaRPr lang="zh-CN" altLang="zh-CN" dirty="0">
              <a:solidFill>
                <a:srgbClr val="0070C0"/>
              </a:solidFill>
              <a:latin typeface="微软雅黑" pitchFamily="34" charset="-122"/>
              <a:ea typeface="微软雅黑" pitchFamily="34" charset="-122"/>
            </a:endParaRPr>
          </a:p>
        </p:txBody>
      </p:sp>
      <p:sp>
        <p:nvSpPr>
          <p:cNvPr id="53" name="TextBox 6"/>
          <p:cNvSpPr txBox="1">
            <a:spLocks noChangeArrowheads="1"/>
          </p:cNvSpPr>
          <p:nvPr/>
        </p:nvSpPr>
        <p:spPr bwMode="auto">
          <a:xfrm>
            <a:off x="554038" y="3640882"/>
            <a:ext cx="6913562" cy="244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需求分析实施的背景，即产生培训需求的原因；</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开展需求分析的目的和性质；</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概述需求分析实施的方法和过程；</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阐明分析结果；</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解释、点评分析结果和提供参考意见；</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附件或附表。</a:t>
            </a:r>
          </a:p>
        </p:txBody>
      </p:sp>
      <p:pic>
        <p:nvPicPr>
          <p:cNvPr id="54" name="图片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61988" y="2364532"/>
            <a:ext cx="1219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 name="图片 16"/>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170613" y="2521818"/>
            <a:ext cx="5667375"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 name="TextBox 55"/>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27910690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par>
                          <p:cTn id="16" fill="hold">
                            <p:stCondLst>
                              <p:cond delay="1500"/>
                            </p:stCondLst>
                            <p:childTnLst>
                              <p:par>
                                <p:cTn id="17" presetID="2" presetClass="entr" presetSubtype="8" decel="10000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1000" fill="hold"/>
                                        <p:tgtEl>
                                          <p:spTgt spid="54"/>
                                        </p:tgtEl>
                                        <p:attrNameLst>
                                          <p:attrName>ppt_w</p:attrName>
                                        </p:attrNameLst>
                                      </p:cBhvr>
                                      <p:tavLst>
                                        <p:tav tm="0">
                                          <p:val>
                                            <p:fltVal val="0"/>
                                          </p:val>
                                        </p:tav>
                                        <p:tav tm="100000">
                                          <p:val>
                                            <p:strVal val="#ppt_w"/>
                                          </p:val>
                                        </p:tav>
                                      </p:tavLst>
                                    </p:anim>
                                    <p:anim calcmode="lin" valueType="num">
                                      <p:cBhvr>
                                        <p:cTn id="25" dur="1000" fill="hold"/>
                                        <p:tgtEl>
                                          <p:spTgt spid="54"/>
                                        </p:tgtEl>
                                        <p:attrNameLst>
                                          <p:attrName>ppt_h</p:attrName>
                                        </p:attrNameLst>
                                      </p:cBhvr>
                                      <p:tavLst>
                                        <p:tav tm="0">
                                          <p:val>
                                            <p:fltVal val="0"/>
                                          </p:val>
                                        </p:tav>
                                        <p:tav tm="100000">
                                          <p:val>
                                            <p:strVal val="#ppt_h"/>
                                          </p:val>
                                        </p:tav>
                                      </p:tavLst>
                                    </p:anim>
                                    <p:anim calcmode="lin" valueType="num">
                                      <p:cBhvr>
                                        <p:cTn id="26" dur="1000" fill="hold"/>
                                        <p:tgtEl>
                                          <p:spTgt spid="54"/>
                                        </p:tgtEl>
                                        <p:attrNameLst>
                                          <p:attrName>style.rotation</p:attrName>
                                        </p:attrNameLst>
                                      </p:cBhvr>
                                      <p:tavLst>
                                        <p:tav tm="0">
                                          <p:val>
                                            <p:fltVal val="90"/>
                                          </p:val>
                                        </p:tav>
                                        <p:tav tm="100000">
                                          <p:val>
                                            <p:fltVal val="0"/>
                                          </p:val>
                                        </p:tav>
                                      </p:tavLst>
                                    </p:anim>
                                    <p:animEffect transition="in" filter="fade">
                                      <p:cBhvr>
                                        <p:cTn id="27" dur="1000"/>
                                        <p:tgtEl>
                                          <p:spTgt spid="54"/>
                                        </p:tgtEl>
                                      </p:cBhvr>
                                    </p:animEffect>
                                  </p:childTnLst>
                                </p:cTn>
                              </p:par>
                            </p:childTnLst>
                          </p:cTn>
                        </p:par>
                        <p:par>
                          <p:cTn id="28" fill="hold">
                            <p:stCondLst>
                              <p:cond delay="3000"/>
                            </p:stCondLst>
                            <p:childTnLst>
                              <p:par>
                                <p:cTn id="29" presetID="2" presetClass="entr" presetSubtype="8" decel="100000"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1" decel="100000"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1000"/>
                                        <p:tgtEl>
                                          <p:spTgt spid="55"/>
                                        </p:tgtEl>
                                      </p:cBhvr>
                                    </p:animEffect>
                                    <p:anim calcmode="lin" valueType="num">
                                      <p:cBhvr>
                                        <p:cTn id="42" dur="1000" fill="hold"/>
                                        <p:tgtEl>
                                          <p:spTgt spid="55"/>
                                        </p:tgtEl>
                                        <p:attrNameLst>
                                          <p:attrName>ppt_x</p:attrName>
                                        </p:attrNameLst>
                                      </p:cBhvr>
                                      <p:tavLst>
                                        <p:tav tm="0">
                                          <p:val>
                                            <p:strVal val="#ppt_x"/>
                                          </p:val>
                                        </p:tav>
                                        <p:tav tm="100000">
                                          <p:val>
                                            <p:strVal val="#ppt_x"/>
                                          </p:val>
                                        </p:tav>
                                      </p:tavLst>
                                    </p:anim>
                                    <p:anim calcmode="lin" valueType="num">
                                      <p:cBhvr>
                                        <p:cTn id="43" dur="1000" fill="hold"/>
                                        <p:tgtEl>
                                          <p:spTgt spid="55"/>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1" grpId="0"/>
      <p:bldP spid="42" grpId="0" animBg="1"/>
      <p:bldP spid="43" grpId="0"/>
      <p:bldP spid="51" grpId="0"/>
      <p:bldP spid="53" grpId="0"/>
      <p:bldP spid="5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7" name="TextBox 8"/>
          <p:cNvSpPr txBox="1">
            <a:spLocks noChangeArrowheads="1"/>
          </p:cNvSpPr>
          <p:nvPr/>
        </p:nvSpPr>
        <p:spPr bwMode="auto">
          <a:xfrm>
            <a:off x="336550" y="83750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第五节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咋培训（方法）</a:t>
            </a:r>
          </a:p>
        </p:txBody>
      </p:sp>
      <p:sp>
        <p:nvSpPr>
          <p:cNvPr id="18" name="TextBox 17"/>
          <p:cNvSpPr txBox="1">
            <a:spLocks noChangeArrowheads="1"/>
          </p:cNvSpPr>
          <p:nvPr/>
        </p:nvSpPr>
        <p:spPr bwMode="auto">
          <a:xfrm>
            <a:off x="395288" y="1413769"/>
            <a:ext cx="9664700" cy="74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培训方法很重要。很多企业开展培训时，存在</a:t>
            </a:r>
            <a:r>
              <a:rPr lang="zh-CN" altLang="en-US" dirty="0">
                <a:solidFill>
                  <a:srgbClr val="0070C0"/>
                </a:solidFill>
                <a:latin typeface="微软雅黑" pitchFamily="34" charset="-122"/>
                <a:ea typeface="微软雅黑" pitchFamily="34" charset="-122"/>
              </a:rPr>
              <a:t>培训方法单一</a:t>
            </a:r>
            <a:r>
              <a:rPr lang="zh-CN" altLang="en-US" sz="1600" b="0" dirty="0">
                <a:solidFill>
                  <a:srgbClr val="5F5E5C"/>
                </a:solidFill>
                <a:latin typeface="微软雅黑" pitchFamily="34" charset="-122"/>
                <a:ea typeface="微软雅黑" pitchFamily="34" charset="-122"/>
              </a:rPr>
              <a:t>或</a:t>
            </a:r>
            <a:r>
              <a:rPr lang="zh-CN" altLang="en-US" dirty="0">
                <a:solidFill>
                  <a:srgbClr val="0070C0"/>
                </a:solidFill>
                <a:latin typeface="微软雅黑" pitchFamily="34" charset="-122"/>
                <a:ea typeface="微软雅黑" pitchFamily="34" charset="-122"/>
              </a:rPr>
              <a:t>没有找到恰当的培训方法</a:t>
            </a:r>
            <a:r>
              <a:rPr lang="zh-CN" altLang="en-US" sz="1600" b="0" dirty="0">
                <a:solidFill>
                  <a:srgbClr val="5F5E5C"/>
                </a:solidFill>
                <a:latin typeface="微软雅黑" pitchFamily="34" charset="-122"/>
                <a:ea typeface="微软雅黑" pitchFamily="34" charset="-122"/>
              </a:rPr>
              <a:t>，很迷惘不知该怎么去开展培训。 </a:t>
            </a:r>
            <a:endParaRPr lang="zh-CN" altLang="zh-CN" sz="1600" b="0" dirty="0">
              <a:solidFill>
                <a:srgbClr val="5F5E5C"/>
              </a:solidFill>
              <a:latin typeface="微软雅黑" pitchFamily="34" charset="-122"/>
              <a:ea typeface="微软雅黑" pitchFamily="34" charset="-122"/>
            </a:endParaRPr>
          </a:p>
        </p:txBody>
      </p:sp>
      <p:sp>
        <p:nvSpPr>
          <p:cNvPr id="19" name="TextBox 6"/>
          <p:cNvSpPr txBox="1">
            <a:spLocks noChangeArrowheads="1"/>
          </p:cNvSpPr>
          <p:nvPr/>
        </p:nvSpPr>
        <p:spPr bwMode="auto">
          <a:xfrm>
            <a:off x="336550" y="2290069"/>
            <a:ext cx="9723438"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1</a:t>
            </a:r>
            <a:r>
              <a:rPr lang="zh-CN" altLang="en-US" sz="2000" b="0">
                <a:solidFill>
                  <a:srgbClr val="5F5E5C"/>
                </a:solidFill>
                <a:latin typeface="微软雅黑" pitchFamily="34" charset="-122"/>
                <a:ea typeface="微软雅黑" pitchFamily="34" charset="-122"/>
                <a:cs typeface="华康俪金黑W8(P)"/>
              </a:rPr>
              <a:t>）直接传授型培训法（讲授法、专题讲座法）</a:t>
            </a:r>
          </a:p>
        </p:txBody>
      </p:sp>
      <p:sp>
        <p:nvSpPr>
          <p:cNvPr id="20" name="矩形 19"/>
          <p:cNvSpPr/>
          <p:nvPr/>
        </p:nvSpPr>
        <p:spPr>
          <a:xfrm>
            <a:off x="481013" y="2885381"/>
            <a:ext cx="11234737" cy="364172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21" name="表格 20"/>
          <p:cNvGraphicFramePr>
            <a:graphicFrameLocks noGrp="1"/>
          </p:cNvGraphicFramePr>
          <p:nvPr>
            <p:extLst>
              <p:ext uri="{D42A27DB-BD31-4B8C-83A1-F6EECF244321}">
                <p14:modId xmlns:p14="http://schemas.microsoft.com/office/powerpoint/2010/main" xmlns="" val="1223011604"/>
              </p:ext>
            </p:extLst>
          </p:nvPr>
        </p:nvGraphicFramePr>
        <p:xfrm>
          <a:off x="627063" y="3012381"/>
          <a:ext cx="10944225" cy="3411538"/>
        </p:xfrm>
        <a:graphic>
          <a:graphicData uri="http://schemas.openxmlformats.org/drawingml/2006/table">
            <a:tbl>
              <a:tblPr firstRow="1" firstCol="1" bandRow="1">
                <a:tableStyleId>{5C22544A-7EE6-4342-B048-85BDC9FD1C3A}</a:tableStyleId>
              </a:tblPr>
              <a:tblGrid>
                <a:gridCol w="1515354"/>
                <a:gridCol w="5252785"/>
                <a:gridCol w="4176086"/>
              </a:tblGrid>
              <a:tr h="667920">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直接传授型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147590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讲授法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传授内容多，知识系统、全面，有利于大面积培养人才；</a:t>
                      </a:r>
                      <a:endParaRPr lang="en-US" altLang="zh-CN" sz="1600" kern="100" dirty="0" smtClean="0">
                        <a:solidFill>
                          <a:srgbClr val="5F5E5C"/>
                        </a:solidFill>
                        <a:effectLst/>
                        <a:latin typeface="微软雅黑" panose="020B0503020204020204" pitchFamily="34" charset="-122"/>
                        <a:ea typeface="微软雅黑" panose="020B0503020204020204" pitchFamily="34" charset="-122"/>
                      </a:endParaRP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对培训环境要求不高；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有利于教师的发挥；</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学员可现场互相沟通，也能向教师请教疑难问题。</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传授内容多，学员难以完全消化、吸收；</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不利于教学双方互动；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不能满足学员的个性需求；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教师水平直接影响培训效果；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学过的知识不易被巩固。</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267716">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专题讲座法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培训不占用大量的时间，形式比较灵活；</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可随时满足员工某一方面的培训需求；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讲授内容集中于某一专题，培训对象易于加深理解。</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讲座中传授的知识相对集中，内容可能不具备较好的系统性。</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22" name="TextBox 2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732038756"/>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23" presetClass="entr" presetSubtype="36"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strVal val="(6*min(max(#ppt_w*#ppt_h,.3),1)-7.4)/-.7*#ppt_w"/>
                                          </p:val>
                                        </p:tav>
                                        <p:tav tm="100000">
                                          <p:val>
                                            <p:strVal val="#ppt_w"/>
                                          </p:val>
                                        </p:tav>
                                      </p:tavLst>
                                    </p:anim>
                                    <p:anim calcmode="lin" valueType="num">
                                      <p:cBhvr>
                                        <p:cTn id="28" dur="500" fill="hold"/>
                                        <p:tgtEl>
                                          <p:spTgt spid="21"/>
                                        </p:tgtEl>
                                        <p:attrNameLst>
                                          <p:attrName>ppt_h</p:attrName>
                                        </p:attrNameLst>
                                      </p:cBhvr>
                                      <p:tavLst>
                                        <p:tav tm="0">
                                          <p:val>
                                            <p:strVal val="(6*min(max(#ppt_w*#ppt_h,.3),1)-7.4)/-.7*#ppt_h"/>
                                          </p:val>
                                        </p:tav>
                                        <p:tav tm="100000">
                                          <p:val>
                                            <p:strVal val="#ppt_h"/>
                                          </p:val>
                                        </p:tav>
                                      </p:tavLst>
                                    </p:anim>
                                    <p:anim calcmode="lin" valueType="num">
                                      <p:cBhvr>
                                        <p:cTn id="29" dur="500" fill="hold"/>
                                        <p:tgtEl>
                                          <p:spTgt spid="21"/>
                                        </p:tgtEl>
                                        <p:attrNameLst>
                                          <p:attrName>ppt_x</p:attrName>
                                        </p:attrNameLst>
                                      </p:cBhvr>
                                      <p:tavLst>
                                        <p:tav tm="0">
                                          <p:val>
                                            <p:fltVal val="0.5"/>
                                          </p:val>
                                        </p:tav>
                                        <p:tav tm="100000">
                                          <p:val>
                                            <p:strVal val="#ppt_x"/>
                                          </p:val>
                                        </p:tav>
                                      </p:tavLst>
                                    </p:anim>
                                    <p:anim calcmode="lin" valueType="num">
                                      <p:cBhvr>
                                        <p:cTn id="30"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7" grpId="0"/>
      <p:bldP spid="18" grpId="0"/>
      <p:bldP spid="19" grpId="0"/>
      <p:bldP spid="20" grpId="0" animBg="1"/>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5" name="TextBox 8"/>
          <p:cNvSpPr txBox="1">
            <a:spLocks noChangeArrowheads="1"/>
          </p:cNvSpPr>
          <p:nvPr/>
        </p:nvSpPr>
        <p:spPr bwMode="auto">
          <a:xfrm>
            <a:off x="336550" y="90854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华康俪金黑W8(P)"/>
                <a:ea typeface="华康俪金黑W8(P)"/>
                <a:cs typeface="华康俪金黑W8(P)"/>
              </a:rPr>
              <a:t>第五节</a:t>
            </a:r>
            <a:r>
              <a:rPr lang="en-US" altLang="zh-CN" sz="2400" b="0">
                <a:solidFill>
                  <a:srgbClr val="5F5E5C"/>
                </a:solidFill>
                <a:latin typeface="华康俪金黑W8(P)"/>
                <a:ea typeface="华康俪金黑W8(P)"/>
                <a:cs typeface="华康俪金黑W8(P)"/>
              </a:rPr>
              <a:t>  </a:t>
            </a:r>
            <a:r>
              <a:rPr lang="zh-CN" altLang="en-US" sz="2400" b="0">
                <a:solidFill>
                  <a:srgbClr val="5F5E5C"/>
                </a:solidFill>
                <a:latin typeface="华康俪金黑W8(P)"/>
                <a:ea typeface="华康俪金黑W8(P)"/>
                <a:cs typeface="华康俪金黑W8(P)"/>
              </a:rPr>
              <a:t>咋培训（方法）</a:t>
            </a:r>
          </a:p>
        </p:txBody>
      </p:sp>
      <p:sp>
        <p:nvSpPr>
          <p:cNvPr id="16" name="TextBox 6"/>
          <p:cNvSpPr txBox="1">
            <a:spLocks noChangeArrowheads="1"/>
          </p:cNvSpPr>
          <p:nvPr/>
        </p:nvSpPr>
        <p:spPr bwMode="auto">
          <a:xfrm>
            <a:off x="336550" y="1485578"/>
            <a:ext cx="9723438" cy="49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华康俪金黑W8(P)"/>
                <a:ea typeface="华康俪金黑W8(P)"/>
                <a:cs typeface="华康俪金黑W8(P)"/>
              </a:rPr>
              <a:t>（</a:t>
            </a:r>
            <a:r>
              <a:rPr lang="en-US" altLang="zh-CN" sz="2000" b="0">
                <a:solidFill>
                  <a:srgbClr val="5F5E5C"/>
                </a:solidFill>
                <a:latin typeface="华康俪金黑W8(P)"/>
                <a:ea typeface="华康俪金黑W8(P)"/>
                <a:cs typeface="华康俪金黑W8(P)"/>
              </a:rPr>
              <a:t>2</a:t>
            </a:r>
            <a:r>
              <a:rPr lang="zh-CN" altLang="en-US" sz="2000" b="0">
                <a:solidFill>
                  <a:srgbClr val="5F5E5C"/>
                </a:solidFill>
                <a:latin typeface="华康俪金黑W8(P)"/>
                <a:ea typeface="华康俪金黑W8(P)"/>
                <a:cs typeface="华康俪金黑W8(P)"/>
              </a:rPr>
              <a:t>）实践参与型培训法（演示与模拟法、研讨法</a:t>
            </a:r>
            <a:r>
              <a:rPr lang="en-US" altLang="zh-CN" sz="2000" b="0">
                <a:solidFill>
                  <a:srgbClr val="5F5E5C"/>
                </a:solidFill>
                <a:latin typeface="华康俪金黑W8(P)"/>
                <a:ea typeface="华康俪金黑W8(P)"/>
                <a:cs typeface="华康俪金黑W8(P)"/>
              </a:rPr>
              <a:t>/</a:t>
            </a:r>
            <a:r>
              <a:rPr lang="zh-CN" altLang="en-US" sz="2000" b="0">
                <a:solidFill>
                  <a:srgbClr val="5F5E5C"/>
                </a:solidFill>
                <a:latin typeface="华康俪金黑W8(P)"/>
                <a:ea typeface="华康俪金黑W8(P)"/>
                <a:cs typeface="华康俪金黑W8(P)"/>
              </a:rPr>
              <a:t>头脑风暴法）</a:t>
            </a:r>
          </a:p>
        </p:txBody>
      </p:sp>
      <p:sp>
        <p:nvSpPr>
          <p:cNvPr id="22" name="矩形 21"/>
          <p:cNvSpPr/>
          <p:nvPr/>
        </p:nvSpPr>
        <p:spPr>
          <a:xfrm>
            <a:off x="481013" y="2133278"/>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Tahoma"/>
              <a:ea typeface="微软雅黑"/>
            </a:endParaRPr>
          </a:p>
        </p:txBody>
      </p:sp>
      <p:graphicFrame>
        <p:nvGraphicFramePr>
          <p:cNvPr id="23" name="表格 22"/>
          <p:cNvGraphicFramePr>
            <a:graphicFrameLocks noGrp="1"/>
          </p:cNvGraphicFramePr>
          <p:nvPr>
            <p:extLst>
              <p:ext uri="{D42A27DB-BD31-4B8C-83A1-F6EECF244321}">
                <p14:modId xmlns:p14="http://schemas.microsoft.com/office/powerpoint/2010/main" xmlns="" val="4018729136"/>
              </p:ext>
            </p:extLst>
          </p:nvPr>
        </p:nvGraphicFramePr>
        <p:xfrm>
          <a:off x="627063" y="2277741"/>
          <a:ext cx="10944225" cy="3899061"/>
        </p:xfrm>
        <a:graphic>
          <a:graphicData uri="http://schemas.openxmlformats.org/drawingml/2006/table">
            <a:tbl>
              <a:tblPr firstRow="1" firstCol="1" bandRow="1">
                <a:tableStyleId>{F5AB1C69-6EDB-4FF4-983F-18BD219EF322}</a:tableStyleId>
              </a:tblPr>
              <a:tblGrid>
                <a:gridCol w="1515354"/>
                <a:gridCol w="5252785"/>
                <a:gridCol w="4176086"/>
              </a:tblGrid>
              <a:tr h="667793">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实践参与型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solidFill>
                      <a:srgbClr val="0070C0"/>
                    </a:solidFill>
                  </a:tcPr>
                </a:tc>
              </a:tr>
              <a:tr h="147562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演示与模拟法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有助于激发受训者的学习兴趣；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可利用多种感官，做到看、听、想、问相结合；</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观察模拟与实际操作的感受最直观，有利于获得感性知识，加深对所学内容的印象。</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适用范围有限，不是所有的学习内容都能演示与模拟；</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设备或装置移动不方便，不利于培训场所的变更；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操作前需要一定的费用和精力做准备。</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75548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研讨法</a:t>
                      </a:r>
                      <a:r>
                        <a:rPr lang="en-US" altLang="zh-CN" sz="1800" kern="100" dirty="0" smtClean="0">
                          <a:effectLst/>
                          <a:latin typeface="微软雅黑" panose="020B0503020204020204" pitchFamily="34" charset="-122"/>
                          <a:ea typeface="微软雅黑" panose="020B0503020204020204" pitchFamily="34" charset="-122"/>
                        </a:rPr>
                        <a:t>/</a:t>
                      </a:r>
                      <a:r>
                        <a:rPr lang="zh-CN" altLang="en-US" sz="1800" kern="100" dirty="0" smtClean="0">
                          <a:effectLst/>
                          <a:latin typeface="微软雅黑" panose="020B0503020204020204" pitchFamily="34" charset="-122"/>
                          <a:ea typeface="微软雅黑" panose="020B0503020204020204" pitchFamily="34" charset="-122"/>
                        </a:rPr>
                        <a:t>头脑风暴法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受训人员能够主动提出问题，表达个人的感受，有助于激发学习兴趣</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鼓励受训人员积极思考，有利于能力的开发，加深学员对知识的理解；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在讨论中取长补短，互相学习，体现了集体的智慧，有利于知识和经验的交流。</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如果不善于引导讨论，可能会使讨论漫无边际；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受训人员自身的水平也会影响培训的效果；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不利于受训人员系统地掌握知识和技能。</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24" name="TextBox 2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97277595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3" presetClass="entr" presetSubtype="36"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strVal val="(6*min(max(#ppt_w*#ppt_h,.3),1)-7.4)/-.7*#ppt_w"/>
                                          </p:val>
                                        </p:tav>
                                        <p:tav tm="100000">
                                          <p:val>
                                            <p:strVal val="#ppt_w"/>
                                          </p:val>
                                        </p:tav>
                                      </p:tavLst>
                                    </p:anim>
                                    <p:anim calcmode="lin" valueType="num">
                                      <p:cBhvr>
                                        <p:cTn id="16" dur="500" fill="hold"/>
                                        <p:tgtEl>
                                          <p:spTgt spid="23"/>
                                        </p:tgtEl>
                                        <p:attrNameLst>
                                          <p:attrName>ppt_h</p:attrName>
                                        </p:attrNameLst>
                                      </p:cBhvr>
                                      <p:tavLst>
                                        <p:tav tm="0">
                                          <p:val>
                                            <p:strVal val="(6*min(max(#ppt_w*#ppt_h,.3),1)-7.4)/-.7*#ppt_h"/>
                                          </p:val>
                                        </p:tav>
                                        <p:tav tm="100000">
                                          <p:val>
                                            <p:strVal val="#ppt_h"/>
                                          </p:val>
                                        </p:tav>
                                      </p:tavLst>
                                    </p:anim>
                                    <p:anim calcmode="lin" valueType="num">
                                      <p:cBhvr>
                                        <p:cTn id="17" dur="500" fill="hold"/>
                                        <p:tgtEl>
                                          <p:spTgt spid="23"/>
                                        </p:tgtEl>
                                        <p:attrNameLst>
                                          <p:attrName>ppt_x</p:attrName>
                                        </p:attrNameLst>
                                      </p:cBhvr>
                                      <p:tavLst>
                                        <p:tav tm="0">
                                          <p:val>
                                            <p:fltVal val="0.5"/>
                                          </p:val>
                                        </p:tav>
                                        <p:tav tm="100000">
                                          <p:val>
                                            <p:strVal val="#ppt_x"/>
                                          </p:val>
                                        </p:tav>
                                      </p:tavLst>
                                    </p:anim>
                                    <p:anim calcmode="lin" valueType="num">
                                      <p:cBhvr>
                                        <p:cTn id="18" dur="500" fill="hold"/>
                                        <p:tgtEl>
                                          <p:spTgt spid="23"/>
                                        </p:tgtEl>
                                        <p:attrNameLst>
                                          <p:attrName>ppt_y</p:attrName>
                                        </p:attrNameLst>
                                      </p:cBhvr>
                                      <p:tavLst>
                                        <p:tav tm="0">
                                          <p:val>
                                            <p:strVal val="1+(6*min(max(#ppt_w*#ppt_h,.3),1)-7.4)/-.7*#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6"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TextBox 8"/>
          <p:cNvSpPr txBox="1">
            <a:spLocks noChangeArrowheads="1"/>
          </p:cNvSpPr>
          <p:nvPr/>
        </p:nvSpPr>
        <p:spPr bwMode="auto">
          <a:xfrm>
            <a:off x="336550" y="879599"/>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第五节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咋培训（方法）</a:t>
            </a:r>
          </a:p>
        </p:txBody>
      </p:sp>
      <p:sp>
        <p:nvSpPr>
          <p:cNvPr id="17" name="TextBox 6"/>
          <p:cNvSpPr txBox="1">
            <a:spLocks noChangeArrowheads="1"/>
          </p:cNvSpPr>
          <p:nvPr/>
        </p:nvSpPr>
        <p:spPr bwMode="auto">
          <a:xfrm>
            <a:off x="336550" y="1412875"/>
            <a:ext cx="9723438"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3</a:t>
            </a:r>
            <a:r>
              <a:rPr lang="zh-CN" altLang="en-US" sz="2000" b="0">
                <a:solidFill>
                  <a:srgbClr val="5F5E5C"/>
                </a:solidFill>
                <a:latin typeface="微软雅黑" pitchFamily="34" charset="-122"/>
                <a:ea typeface="微软雅黑" pitchFamily="34" charset="-122"/>
                <a:cs typeface="华康俪金黑W8(P)"/>
              </a:rPr>
              <a:t>）态度型培训法（角色扮演法、拓展训练）</a:t>
            </a:r>
          </a:p>
        </p:txBody>
      </p:sp>
      <p:sp>
        <p:nvSpPr>
          <p:cNvPr id="18" name="矩形 17"/>
          <p:cNvSpPr/>
          <p:nvPr/>
        </p:nvSpPr>
        <p:spPr>
          <a:xfrm>
            <a:off x="481013" y="2060575"/>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19" name="表格 18"/>
          <p:cNvGraphicFramePr>
            <a:graphicFrameLocks noGrp="1"/>
          </p:cNvGraphicFramePr>
          <p:nvPr>
            <p:extLst>
              <p:ext uri="{D42A27DB-BD31-4B8C-83A1-F6EECF244321}">
                <p14:modId xmlns:p14="http://schemas.microsoft.com/office/powerpoint/2010/main" xmlns="" val="2781094835"/>
              </p:ext>
            </p:extLst>
          </p:nvPr>
        </p:nvGraphicFramePr>
        <p:xfrm>
          <a:off x="627063" y="2205038"/>
          <a:ext cx="10944225" cy="3932237"/>
        </p:xfrm>
        <a:graphic>
          <a:graphicData uri="http://schemas.openxmlformats.org/drawingml/2006/table">
            <a:tbl>
              <a:tblPr firstRow="1" firstCol="1" bandRow="1">
                <a:tableStyleId>{93296810-A885-4BE3-A3E7-6D5BEEA58F35}</a:tableStyleId>
              </a:tblPr>
              <a:tblGrid>
                <a:gridCol w="1515354"/>
                <a:gridCol w="5252785"/>
                <a:gridCol w="4176086"/>
              </a:tblGrid>
              <a:tr h="735911">
                <a:tc>
                  <a:txBody>
                    <a:bodyPr/>
                    <a:lstStyle/>
                    <a:p>
                      <a:pPr algn="ctr">
                        <a:lnSpc>
                          <a:spcPct val="115000"/>
                        </a:lnSpc>
                        <a:spcAft>
                          <a:spcPts val="0"/>
                        </a:spcAft>
                      </a:pPr>
                      <a:r>
                        <a:rPr lang="zh-CN" altLang="en-US" sz="2100" kern="100" dirty="0" smtClean="0">
                          <a:effectLst/>
                          <a:latin typeface="微软雅黑" panose="020B0503020204020204" pitchFamily="34" charset="-122"/>
                          <a:ea typeface="微软雅黑" panose="020B0503020204020204" pitchFamily="34" charset="-122"/>
                        </a:rPr>
                        <a:t>态度型</a:t>
                      </a:r>
                      <a:endParaRPr lang="zh-CN" sz="21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algn="ctr">
                        <a:lnSpc>
                          <a:spcPct val="115000"/>
                        </a:lnSpc>
                        <a:spcAft>
                          <a:spcPts val="0"/>
                        </a:spcAft>
                      </a:pPr>
                      <a:r>
                        <a:rPr lang="zh-CN" sz="2100" kern="100" dirty="0">
                          <a:effectLst/>
                          <a:latin typeface="微软雅黑" panose="020B0503020204020204" pitchFamily="34" charset="-122"/>
                          <a:ea typeface="微软雅黑" panose="020B0503020204020204" pitchFamily="34" charset="-122"/>
                        </a:rPr>
                        <a:t>优点</a:t>
                      </a:r>
                    </a:p>
                  </a:txBody>
                  <a:tcPr marL="68574" marR="68574" marT="0" marB="0" anchor="ctr">
                    <a:solidFill>
                      <a:srgbClr val="0070C0"/>
                    </a:solidFill>
                  </a:tcPr>
                </a:tc>
                <a:tc>
                  <a:txBody>
                    <a:bodyPr/>
                    <a:lstStyle/>
                    <a:p>
                      <a:pPr algn="ctr">
                        <a:lnSpc>
                          <a:spcPct val="115000"/>
                        </a:lnSpc>
                        <a:spcAft>
                          <a:spcPts val="0"/>
                        </a:spcAft>
                      </a:pPr>
                      <a:r>
                        <a:rPr lang="zh-CN" sz="2100" kern="100" dirty="0">
                          <a:effectLst/>
                          <a:latin typeface="微软雅黑" panose="020B0503020204020204" pitchFamily="34" charset="-122"/>
                          <a:ea typeface="微软雅黑" panose="020B0503020204020204" pitchFamily="34" charset="-122"/>
                        </a:rPr>
                        <a:t>缺点</a:t>
                      </a:r>
                    </a:p>
                  </a:txBody>
                  <a:tcPr marL="68574" marR="68574" marT="0" marB="0" anchor="ctr">
                    <a:solidFill>
                      <a:srgbClr val="0070C0"/>
                    </a:solidFill>
                  </a:tcPr>
                </a:tc>
              </a:tr>
              <a:tr h="3196326">
                <a:tc>
                  <a:txBody>
                    <a:bodyPr/>
                    <a:lstStyle/>
                    <a:p>
                      <a:pPr algn="ctr">
                        <a:lnSpc>
                          <a:spcPct val="115000"/>
                        </a:lnSpc>
                        <a:spcAft>
                          <a:spcPts val="0"/>
                        </a:spcAft>
                      </a:pPr>
                      <a:r>
                        <a:rPr lang="zh-CN" altLang="en-US" sz="1900" kern="100" dirty="0" smtClean="0">
                          <a:effectLst/>
                          <a:latin typeface="微软雅黑" panose="020B0503020204020204" pitchFamily="34" charset="-122"/>
                          <a:ea typeface="微软雅黑" panose="020B0503020204020204" pitchFamily="34" charset="-122"/>
                        </a:rPr>
                        <a:t>角色扮演（情景模拟）</a:t>
                      </a:r>
                      <a:endParaRPr lang="zh-CN" sz="19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学员参与性强，学员与讲师之间的互动交流充分，可以提高学员培训的积极性； </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角色扮演中特定的模拟环境和主题有利于增强培训效果；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在角色扮演过程中，学员可以互相学习，及时认识到自身存在的问题并进行改正，明白本身的不足，使各方面能力得到提高；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具有高度的灵活性，实施者可以根据需要改变受训者的角色，调整培训内容，同时，角色扮演对培训时间没有任何特定的限制，视要求而决定培训时间的长短。</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场景是人为设计的，如果设计者没有精湛的设计能力，设计出来的场景可能会过于简单，使受训者得不到真正的角色锻炼、能力提高的机会；</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实际工作环境复杂多变，而模拟环境却是静态的，不变的；</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扮演中的问题分析限于个人，不具有普遍性；</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有时学员由于自身原因，参与意识不强，角色表现漫不经心，影响培训效果。</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20" name="TextBox 1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51620394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strVal val="(6*min(max(#ppt_w*#ppt_h,.3),1)-7.4)/-.7*#ppt_w"/>
                                          </p:val>
                                        </p:tav>
                                        <p:tav tm="100000">
                                          <p:val>
                                            <p:strVal val="#ppt_w"/>
                                          </p:val>
                                        </p:tav>
                                      </p:tavLst>
                                    </p:anim>
                                    <p:anim calcmode="lin" valueType="num">
                                      <p:cBhvr>
                                        <p:cTn id="24" dur="500" fill="hold"/>
                                        <p:tgtEl>
                                          <p:spTgt spid="19"/>
                                        </p:tgtEl>
                                        <p:attrNameLst>
                                          <p:attrName>ppt_h</p:attrName>
                                        </p:attrNameLst>
                                      </p:cBhvr>
                                      <p:tavLst>
                                        <p:tav tm="0">
                                          <p:val>
                                            <p:strVal val="(6*min(max(#ppt_w*#ppt_h,.3),1)-7.4)/-.7*#ppt_h"/>
                                          </p:val>
                                        </p:tav>
                                        <p:tav tm="100000">
                                          <p:val>
                                            <p:strVal val="#ppt_h"/>
                                          </p:val>
                                        </p:tav>
                                      </p:tavLst>
                                    </p:anim>
                                    <p:anim calcmode="lin" valueType="num">
                                      <p:cBhvr>
                                        <p:cTn id="25" dur="500" fill="hold"/>
                                        <p:tgtEl>
                                          <p:spTgt spid="19"/>
                                        </p:tgtEl>
                                        <p:attrNameLst>
                                          <p:attrName>ppt_x</p:attrName>
                                        </p:attrNameLst>
                                      </p:cBhvr>
                                      <p:tavLst>
                                        <p:tav tm="0">
                                          <p:val>
                                            <p:fltVal val="0.5"/>
                                          </p:val>
                                        </p:tav>
                                        <p:tav tm="100000">
                                          <p:val>
                                            <p:strVal val="#ppt_x"/>
                                          </p:val>
                                        </p:tav>
                                      </p:tavLst>
                                    </p:anim>
                                    <p:anim calcmode="lin" valueType="num">
                                      <p:cBhvr>
                                        <p:cTn id="26"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4" grpId="0"/>
      <p:bldP spid="17" grpId="0"/>
      <p:bldP spid="18" grpId="0" animBg="1"/>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5" name="TextBox 8"/>
          <p:cNvSpPr txBox="1">
            <a:spLocks noChangeArrowheads="1"/>
          </p:cNvSpPr>
          <p:nvPr/>
        </p:nvSpPr>
        <p:spPr bwMode="auto">
          <a:xfrm>
            <a:off x="336550" y="879599"/>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华康俪金黑W8(P)"/>
                <a:ea typeface="华康俪金黑W8(P)"/>
                <a:cs typeface="华康俪金黑W8(P)"/>
              </a:rPr>
              <a:t>第五节</a:t>
            </a:r>
            <a:r>
              <a:rPr lang="en-US" altLang="zh-CN" sz="2400" b="0" dirty="0">
                <a:solidFill>
                  <a:srgbClr val="5F5E5C"/>
                </a:solidFill>
                <a:latin typeface="华康俪金黑W8(P)"/>
                <a:ea typeface="华康俪金黑W8(P)"/>
                <a:cs typeface="华康俪金黑W8(P)"/>
              </a:rPr>
              <a:t>  </a:t>
            </a:r>
            <a:r>
              <a:rPr lang="zh-CN" altLang="en-US" sz="2400" b="0" dirty="0">
                <a:solidFill>
                  <a:srgbClr val="5F5E5C"/>
                </a:solidFill>
                <a:latin typeface="华康俪金黑W8(P)"/>
                <a:ea typeface="华康俪金黑W8(P)"/>
                <a:cs typeface="华康俪金黑W8(P)"/>
              </a:rPr>
              <a:t>咋培训（方法）</a:t>
            </a:r>
          </a:p>
        </p:txBody>
      </p:sp>
      <p:sp>
        <p:nvSpPr>
          <p:cNvPr id="16" name="TextBox 6"/>
          <p:cNvSpPr txBox="1">
            <a:spLocks noChangeArrowheads="1"/>
          </p:cNvSpPr>
          <p:nvPr/>
        </p:nvSpPr>
        <p:spPr bwMode="auto">
          <a:xfrm>
            <a:off x="336550" y="1412875"/>
            <a:ext cx="9723438" cy="49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华康俪金黑W8(P)"/>
                <a:ea typeface="华康俪金黑W8(P)"/>
                <a:cs typeface="华康俪金黑W8(P)"/>
              </a:rPr>
              <a:t>（</a:t>
            </a:r>
            <a:r>
              <a:rPr lang="en-US" altLang="zh-CN" sz="2000" b="0">
                <a:solidFill>
                  <a:srgbClr val="5F5E5C"/>
                </a:solidFill>
                <a:latin typeface="华康俪金黑W8(P)"/>
                <a:ea typeface="华康俪金黑W8(P)"/>
                <a:cs typeface="华康俪金黑W8(P)"/>
              </a:rPr>
              <a:t>3</a:t>
            </a:r>
            <a:r>
              <a:rPr lang="zh-CN" altLang="en-US" sz="2000" b="0">
                <a:solidFill>
                  <a:srgbClr val="5F5E5C"/>
                </a:solidFill>
                <a:latin typeface="华康俪金黑W8(P)"/>
                <a:ea typeface="华康俪金黑W8(P)"/>
                <a:cs typeface="华康俪金黑W8(P)"/>
              </a:rPr>
              <a:t>）态度型培训法（角色扮演法、拓展训练）</a:t>
            </a:r>
          </a:p>
        </p:txBody>
      </p:sp>
      <p:sp>
        <p:nvSpPr>
          <p:cNvPr id="20" name="矩形 19"/>
          <p:cNvSpPr/>
          <p:nvPr/>
        </p:nvSpPr>
        <p:spPr>
          <a:xfrm>
            <a:off x="481013" y="2060575"/>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Tahoma"/>
              <a:ea typeface="微软雅黑"/>
            </a:endParaRPr>
          </a:p>
        </p:txBody>
      </p:sp>
      <p:graphicFrame>
        <p:nvGraphicFramePr>
          <p:cNvPr id="21" name="表格 20"/>
          <p:cNvGraphicFramePr>
            <a:graphicFrameLocks noGrp="1"/>
          </p:cNvGraphicFramePr>
          <p:nvPr>
            <p:extLst>
              <p:ext uri="{D42A27DB-BD31-4B8C-83A1-F6EECF244321}">
                <p14:modId xmlns:p14="http://schemas.microsoft.com/office/powerpoint/2010/main" xmlns="" val="2068952205"/>
              </p:ext>
            </p:extLst>
          </p:nvPr>
        </p:nvGraphicFramePr>
        <p:xfrm>
          <a:off x="627063" y="2205038"/>
          <a:ext cx="10944225" cy="3816350"/>
        </p:xfrm>
        <a:graphic>
          <a:graphicData uri="http://schemas.openxmlformats.org/drawingml/2006/table">
            <a:tbl>
              <a:tblPr firstRow="1" firstCol="1" bandRow="1">
                <a:tableStyleId>{93296810-A885-4BE3-A3E7-6D5BEEA58F35}</a:tableStyleId>
              </a:tblPr>
              <a:tblGrid>
                <a:gridCol w="1515354"/>
                <a:gridCol w="5252785"/>
                <a:gridCol w="4176086"/>
              </a:tblGrid>
              <a:tr h="714223">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态度型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solidFill>
                      <a:srgbClr val="0070C0"/>
                    </a:solidFill>
                  </a:tcPr>
                </a:tc>
              </a:tr>
              <a:tr h="310212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拓展训练</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以体验活动为先导，使短暂的训练充实而丰富；</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学员一直是活动的重心，学员通过自己身体力行的活动来感受，并从中悟出道理；</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实行分组活动，强调团队合作。通过面对共同的困难，使每一名队员竭尽全力，既增强了团队合作的意识，同时又从团队中汲取巨大的力量和信心；</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都具有一定难度，心理、体能、智能的极限挑战。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在克服困难、顺利完成课程要求以后，队员能够体会到发自内心的胜利感和自豪感，获得人生难得的高峰体验。</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会被看作是一种旅游形式或体育运动；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如果组织不好，很多人会心不在焉；</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如果训练的项目不够新颖，或设计的活动流于形式，很难激发学员的热情。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如组织不好，会出现危险；</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费用不菲。</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22" name="TextBox 2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927661382"/>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6*min(max(#ppt_w*#ppt_h,.3),1)-7.4)/-.7*#ppt_w"/>
                                          </p:val>
                                        </p:tav>
                                        <p:tav tm="100000">
                                          <p:val>
                                            <p:strVal val="#ppt_w"/>
                                          </p:val>
                                        </p:tav>
                                      </p:tavLst>
                                    </p:anim>
                                    <p:anim calcmode="lin" valueType="num">
                                      <p:cBhvr>
                                        <p:cTn id="12" dur="500" fill="hold"/>
                                        <p:tgtEl>
                                          <p:spTgt spid="21"/>
                                        </p:tgtEl>
                                        <p:attrNameLst>
                                          <p:attrName>ppt_h</p:attrName>
                                        </p:attrNameLst>
                                      </p:cBhvr>
                                      <p:tavLst>
                                        <p:tav tm="0">
                                          <p:val>
                                            <p:strVal val="(6*min(max(#ppt_w*#ppt_h,.3),1)-7.4)/-.7*#ppt_h"/>
                                          </p:val>
                                        </p:tav>
                                        <p:tav tm="100000">
                                          <p:val>
                                            <p:strVal val="#ppt_h"/>
                                          </p:val>
                                        </p:tav>
                                      </p:tavLst>
                                    </p:anim>
                                    <p:anim calcmode="lin" valueType="num">
                                      <p:cBhvr>
                                        <p:cTn id="13" dur="500" fill="hold"/>
                                        <p:tgtEl>
                                          <p:spTgt spid="21"/>
                                        </p:tgtEl>
                                        <p:attrNameLst>
                                          <p:attrName>ppt_x</p:attrName>
                                        </p:attrNameLst>
                                      </p:cBhvr>
                                      <p:tavLst>
                                        <p:tav tm="0">
                                          <p:val>
                                            <p:fltVal val="0.5"/>
                                          </p:val>
                                        </p:tav>
                                        <p:tav tm="100000">
                                          <p:val>
                                            <p:strVal val="#ppt_x"/>
                                          </p:val>
                                        </p:tav>
                                      </p:tavLst>
                                    </p:anim>
                                    <p:anim calcmode="lin" valueType="num">
                                      <p:cBhvr>
                                        <p:cTn id="14"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矩形 13"/>
          <p:cNvSpPr/>
          <p:nvPr/>
        </p:nvSpPr>
        <p:spPr>
          <a:xfrm>
            <a:off x="481013" y="2276475"/>
            <a:ext cx="11234737" cy="38893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sp>
        <p:nvSpPr>
          <p:cNvPr id="17"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第五节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咋培训（方法）</a:t>
            </a:r>
          </a:p>
        </p:txBody>
      </p:sp>
      <p:sp>
        <p:nvSpPr>
          <p:cNvPr id="18" name="TextBox 6"/>
          <p:cNvSpPr txBox="1">
            <a:spLocks noChangeArrowheads="1"/>
          </p:cNvSpPr>
          <p:nvPr/>
        </p:nvSpPr>
        <p:spPr bwMode="auto">
          <a:xfrm>
            <a:off x="336550" y="1625600"/>
            <a:ext cx="9723438"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a:solidFill>
                  <a:srgbClr val="5F5E5C"/>
                </a:solidFill>
                <a:latin typeface="微软雅黑" pitchFamily="34" charset="-122"/>
                <a:ea typeface="微软雅黑" pitchFamily="34" charset="-122"/>
                <a:cs typeface="华康俪金黑W8(P)"/>
              </a:rPr>
              <a:t>（</a:t>
            </a:r>
            <a:r>
              <a:rPr lang="en-US" altLang="zh-CN" sz="2000" b="0">
                <a:solidFill>
                  <a:srgbClr val="5F5E5C"/>
                </a:solidFill>
                <a:latin typeface="微软雅黑" pitchFamily="34" charset="-122"/>
                <a:ea typeface="微软雅黑" pitchFamily="34" charset="-122"/>
                <a:cs typeface="华康俪金黑W8(P)"/>
              </a:rPr>
              <a:t>4</a:t>
            </a:r>
            <a:r>
              <a:rPr lang="zh-CN" altLang="en-US" sz="2000" b="0">
                <a:solidFill>
                  <a:srgbClr val="5F5E5C"/>
                </a:solidFill>
                <a:latin typeface="微软雅黑" pitchFamily="34" charset="-122"/>
                <a:ea typeface="微软雅黑" pitchFamily="34" charset="-122"/>
                <a:cs typeface="华康俪金黑W8(P)"/>
              </a:rPr>
              <a:t>）科技时代的培训方式（视听法、网络培训、视频远程培训）</a:t>
            </a:r>
          </a:p>
        </p:txBody>
      </p:sp>
      <p:graphicFrame>
        <p:nvGraphicFramePr>
          <p:cNvPr id="19" name="表格 18"/>
          <p:cNvGraphicFramePr>
            <a:graphicFrameLocks noGrp="1"/>
          </p:cNvGraphicFramePr>
          <p:nvPr>
            <p:extLst>
              <p:ext uri="{D42A27DB-BD31-4B8C-83A1-F6EECF244321}">
                <p14:modId xmlns:p14="http://schemas.microsoft.com/office/powerpoint/2010/main" xmlns="" val="1098448568"/>
              </p:ext>
            </p:extLst>
          </p:nvPr>
        </p:nvGraphicFramePr>
        <p:xfrm>
          <a:off x="627063" y="2420938"/>
          <a:ext cx="10944225" cy="3600450"/>
        </p:xfrm>
        <a:graphic>
          <a:graphicData uri="http://schemas.openxmlformats.org/drawingml/2006/table">
            <a:tbl>
              <a:tblPr firstRow="1" firstCol="1" bandRow="1">
                <a:tableStyleId>{00A15C55-8517-42AA-B614-E9B94910E393}</a:tableStyleId>
              </a:tblPr>
              <a:tblGrid>
                <a:gridCol w="1515354"/>
                <a:gridCol w="5252785"/>
                <a:gridCol w="4176086"/>
              </a:tblGrid>
              <a:tr h="673818">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solidFill>
                      <a:srgbClr val="0070C0"/>
                    </a:solidFill>
                  </a:tcPr>
                </a:tc>
                <a:tc>
                  <a:txBody>
                    <a:bodyPr/>
                    <a:lstStyle/>
                    <a:p>
                      <a:pPr algn="ctr">
                        <a:lnSpc>
                          <a:spcPct val="115000"/>
                        </a:lnSpc>
                        <a:spcAft>
                          <a:spcPts val="0"/>
                        </a:spcAft>
                      </a:pPr>
                      <a:r>
                        <a:rPr lang="zh-CN" sz="2000" kern="100" dirty="0" smtClean="0">
                          <a:effectLst/>
                          <a:latin typeface="微软雅黑" panose="020B0503020204020204" pitchFamily="34" charset="-122"/>
                          <a:ea typeface="微软雅黑" panose="020B0503020204020204" pitchFamily="34" charset="-122"/>
                        </a:rPr>
                        <a:t>缺点</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r>
              <a:tr h="292663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网络培训</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网络上的内容易修改，可及时、低成本地更新培训内容；</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可充分利用网络上大量的声音、图片和影音文件等资源，增强课堂教学的趣味性，从而提高学员的学习效率；</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进程安排比较灵活，学员可以充分利用空闲时间进行，而不用中断工作。</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要求企业建立良好的网络培训系统，这需要大量的培训资金，中小企业由于受资金限制，往往无法花费资金购买相关培训设备和技术。</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某些培训内容不适用于网上培训方式，如关于人际交流的技能培训就不适用于网上培训方式。</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extLst>
      <p:ext uri="{BB962C8B-B14F-4D97-AF65-F5344CB8AC3E}">
        <p14:creationId xmlns:p14="http://schemas.microsoft.com/office/powerpoint/2010/main" xmlns="" val="17550528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2000"/>
                            </p:stCondLst>
                            <p:childTnLst>
                              <p:par>
                                <p:cTn id="17" presetID="23" presetClass="entr" presetSubtype="3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6*min(max(#ppt_w*#ppt_h,.3),1)-7.4)/-.7*#ppt_w"/>
                                          </p:val>
                                        </p:tav>
                                        <p:tav tm="100000">
                                          <p:val>
                                            <p:strVal val="#ppt_w"/>
                                          </p:val>
                                        </p:tav>
                                      </p:tavLst>
                                    </p:anim>
                                    <p:anim calcmode="lin" valueType="num">
                                      <p:cBhvr>
                                        <p:cTn id="20" dur="500" fill="hold"/>
                                        <p:tgtEl>
                                          <p:spTgt spid="19"/>
                                        </p:tgtEl>
                                        <p:attrNameLst>
                                          <p:attrName>ppt_h</p:attrName>
                                        </p:attrNameLst>
                                      </p:cBhvr>
                                      <p:tavLst>
                                        <p:tav tm="0">
                                          <p:val>
                                            <p:strVal val="(6*min(max(#ppt_w*#ppt_h,.3),1)-7.4)/-.7*#ppt_h"/>
                                          </p:val>
                                        </p:tav>
                                        <p:tav tm="100000">
                                          <p:val>
                                            <p:strVal val="#ppt_h"/>
                                          </p:val>
                                        </p:tav>
                                      </p:tavLst>
                                    </p:anim>
                                    <p:anim calcmode="lin" valueType="num">
                                      <p:cBhvr>
                                        <p:cTn id="21" dur="500" fill="hold"/>
                                        <p:tgtEl>
                                          <p:spTgt spid="19"/>
                                        </p:tgtEl>
                                        <p:attrNameLst>
                                          <p:attrName>ppt_x</p:attrName>
                                        </p:attrNameLst>
                                      </p:cBhvr>
                                      <p:tavLst>
                                        <p:tav tm="0">
                                          <p:val>
                                            <p:fltVal val="0.5"/>
                                          </p:val>
                                        </p:tav>
                                        <p:tav tm="100000">
                                          <p:val>
                                            <p:strVal val="#ppt_x"/>
                                          </p:val>
                                        </p:tav>
                                      </p:tavLst>
                                    </p:anim>
                                    <p:anim calcmode="lin" valueType="num">
                                      <p:cBhvr>
                                        <p:cTn id="22"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14" grpId="0" animBg="1"/>
      <p:bldP spid="17"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5" name="TextBox 8"/>
          <p:cNvSpPr txBox="1">
            <a:spLocks noChangeArrowheads="1"/>
          </p:cNvSpPr>
          <p:nvPr/>
        </p:nvSpPr>
        <p:spPr bwMode="auto">
          <a:xfrm>
            <a:off x="336550" y="951607"/>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第五节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咋培训（方法）</a:t>
            </a:r>
          </a:p>
        </p:txBody>
      </p:sp>
      <p:sp>
        <p:nvSpPr>
          <p:cNvPr id="16" name="TextBox 6"/>
          <p:cNvSpPr txBox="1">
            <a:spLocks noChangeArrowheads="1"/>
          </p:cNvSpPr>
          <p:nvPr/>
        </p:nvSpPr>
        <p:spPr bwMode="auto">
          <a:xfrm>
            <a:off x="336550" y="1625600"/>
            <a:ext cx="9723438"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4</a:t>
            </a:r>
            <a:r>
              <a:rPr lang="zh-CN" altLang="en-US" sz="2000" b="0" dirty="0">
                <a:solidFill>
                  <a:srgbClr val="5F5E5C"/>
                </a:solidFill>
                <a:latin typeface="微软雅黑" pitchFamily="34" charset="-122"/>
                <a:ea typeface="微软雅黑" pitchFamily="34" charset="-122"/>
                <a:cs typeface="华康俪金黑W8(P)"/>
              </a:rPr>
              <a:t>）科技时代的培训方式（视听法、网络培训、视频远程培训）</a:t>
            </a:r>
          </a:p>
        </p:txBody>
      </p:sp>
      <p:sp>
        <p:nvSpPr>
          <p:cNvPr id="20" name="矩形 19"/>
          <p:cNvSpPr/>
          <p:nvPr/>
        </p:nvSpPr>
        <p:spPr>
          <a:xfrm>
            <a:off x="481013" y="2276475"/>
            <a:ext cx="11234737" cy="38893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21" name="表格 20"/>
          <p:cNvGraphicFramePr>
            <a:graphicFrameLocks noGrp="1"/>
          </p:cNvGraphicFramePr>
          <p:nvPr>
            <p:extLst>
              <p:ext uri="{D42A27DB-BD31-4B8C-83A1-F6EECF244321}">
                <p14:modId xmlns:p14="http://schemas.microsoft.com/office/powerpoint/2010/main" xmlns="" val="1347480643"/>
              </p:ext>
            </p:extLst>
          </p:nvPr>
        </p:nvGraphicFramePr>
        <p:xfrm>
          <a:off x="627063" y="2420938"/>
          <a:ext cx="10944225" cy="3600450"/>
        </p:xfrm>
        <a:graphic>
          <a:graphicData uri="http://schemas.openxmlformats.org/drawingml/2006/table">
            <a:tbl>
              <a:tblPr firstRow="1" firstCol="1" bandRow="1">
                <a:tableStyleId>{00A15C55-8517-42AA-B614-E9B94910E393}</a:tableStyleId>
              </a:tblPr>
              <a:tblGrid>
                <a:gridCol w="1515354"/>
                <a:gridCol w="5252785"/>
                <a:gridCol w="4176086"/>
              </a:tblGrid>
              <a:tr h="653360">
                <a:tc>
                  <a:txBody>
                    <a:bodyPr/>
                    <a:lstStyle/>
                    <a:p>
                      <a:pPr algn="ctr">
                        <a:lnSpc>
                          <a:spcPct val="115000"/>
                        </a:lnSpc>
                        <a:spcAft>
                          <a:spcPts val="0"/>
                        </a:spcAft>
                      </a:pPr>
                      <a:r>
                        <a:rPr lang="zh-CN" altLang="en-US" sz="2000" kern="10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solidFill>
                      <a:srgbClr val="0070C0"/>
                    </a:solidFill>
                  </a:tcPr>
                </a:tc>
                <a:tc>
                  <a:txBody>
                    <a:bodyPr/>
                    <a:lstStyle/>
                    <a:p>
                      <a:pPr algn="ctr">
                        <a:lnSpc>
                          <a:spcPct val="115000"/>
                        </a:lnSpc>
                        <a:spcAft>
                          <a:spcPts val="0"/>
                        </a:spcAft>
                      </a:pPr>
                      <a:r>
                        <a:rPr lang="zh-CN" sz="2000" kern="100" dirty="0" smtClean="0">
                          <a:effectLst/>
                          <a:latin typeface="微软雅黑" panose="020B0503020204020204" pitchFamily="34" charset="-122"/>
                          <a:ea typeface="微软雅黑" panose="020B0503020204020204" pitchFamily="34" charset="-122"/>
                        </a:rPr>
                        <a:t>缺点</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r>
              <a:tr h="170701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视听法（视频讲座、电影）</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比讲授或讨论给人更深的印象。且教材内容与现实情况较接近，不单单是靠理解，而是借助感觉去理解；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生动形象且给听讲者以新鲜感，所以也比较容易引起受训人员的关心和兴趣；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视听教材可反复使用。</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视听设备和教材的购置需要花费较多的费用和时间；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选择合适的视听教材不太容易；</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受训人员受视听设备和视听场所的限制。</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24008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视频远程培训</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solidFill>
                      <a:srgbClr val="0070C0"/>
                    </a:solidFill>
                  </a:tcP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比直接看录制视频或者网络培训材料更直观、可以互动。</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设备投资等费用不菲；</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网络带宽会影响培训效果；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不如现场的互动交流充分。</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22" name="TextBox 2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05446356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strVal val="(6*min(max(#ppt_w*#ppt_h,.3),1)-7.4)/-.7*#ppt_w"/>
                                          </p:val>
                                        </p:tav>
                                        <p:tav tm="100000">
                                          <p:val>
                                            <p:strVal val="#ppt_w"/>
                                          </p:val>
                                        </p:tav>
                                      </p:tavLst>
                                    </p:anim>
                                    <p:anim calcmode="lin" valueType="num">
                                      <p:cBhvr>
                                        <p:cTn id="24" dur="500" fill="hold"/>
                                        <p:tgtEl>
                                          <p:spTgt spid="21"/>
                                        </p:tgtEl>
                                        <p:attrNameLst>
                                          <p:attrName>ppt_h</p:attrName>
                                        </p:attrNameLst>
                                      </p:cBhvr>
                                      <p:tavLst>
                                        <p:tav tm="0">
                                          <p:val>
                                            <p:strVal val="(6*min(max(#ppt_w*#ppt_h,.3),1)-7.4)/-.7*#ppt_h"/>
                                          </p:val>
                                        </p:tav>
                                        <p:tav tm="100000">
                                          <p:val>
                                            <p:strVal val="#ppt_h"/>
                                          </p:val>
                                        </p:tav>
                                      </p:tavLst>
                                    </p:anim>
                                    <p:anim calcmode="lin" valueType="num">
                                      <p:cBhvr>
                                        <p:cTn id="25" dur="500" fill="hold"/>
                                        <p:tgtEl>
                                          <p:spTgt spid="21"/>
                                        </p:tgtEl>
                                        <p:attrNameLst>
                                          <p:attrName>ppt_x</p:attrName>
                                        </p:attrNameLst>
                                      </p:cBhvr>
                                      <p:tavLst>
                                        <p:tav tm="0">
                                          <p:val>
                                            <p:fltVal val="0.5"/>
                                          </p:val>
                                        </p:tav>
                                        <p:tav tm="100000">
                                          <p:val>
                                            <p:strVal val="#ppt_x"/>
                                          </p:val>
                                        </p:tav>
                                      </p:tavLst>
                                    </p:anim>
                                    <p:anim calcmode="lin" valueType="num">
                                      <p:cBhvr>
                                        <p:cTn id="26"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5" grpId="0"/>
      <p:bldP spid="16" grpId="0"/>
      <p:bldP spid="20" grpId="0" animBg="1"/>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TextBox 8"/>
          <p:cNvSpPr txBox="1">
            <a:spLocks noChangeArrowheads="1"/>
          </p:cNvSpPr>
          <p:nvPr/>
        </p:nvSpPr>
        <p:spPr bwMode="auto">
          <a:xfrm>
            <a:off x="336550" y="969243"/>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第六节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如何评估培训效果</a:t>
            </a:r>
          </a:p>
        </p:txBody>
      </p:sp>
      <p:sp>
        <p:nvSpPr>
          <p:cNvPr id="17" name="TextBox 16"/>
          <p:cNvSpPr txBox="1">
            <a:spLocks noChangeArrowheads="1"/>
          </p:cNvSpPr>
          <p:nvPr/>
        </p:nvSpPr>
        <p:spPr bwMode="auto">
          <a:xfrm>
            <a:off x="395288" y="1545506"/>
            <a:ext cx="11288712" cy="74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0070C0"/>
                </a:solidFill>
                <a:latin typeface="微软雅黑" pitchFamily="34" charset="-122"/>
                <a:ea typeface="微软雅黑" pitchFamily="34" charset="-122"/>
              </a:rPr>
              <a:t>培训是否起到作用了？</a:t>
            </a:r>
            <a:r>
              <a:rPr lang="zh-CN" altLang="en-US" sz="1600" b="0" dirty="0">
                <a:solidFill>
                  <a:srgbClr val="5F5E5C"/>
                </a:solidFill>
                <a:latin typeface="微软雅黑" pitchFamily="34" charset="-122"/>
                <a:ea typeface="微软雅黑" pitchFamily="34" charset="-122"/>
              </a:rPr>
              <a:t>无论对培训的组织部门还是业务部门经理，投资培训的决策层都应该明确回答这个问题。否则，就会产生盲目投资的行为，既不利于企业的发展，也不利于培训负责人组织下一个培训项目的立项和审批。</a:t>
            </a:r>
            <a:endParaRPr lang="zh-CN" altLang="zh-CN" sz="1600" b="0" dirty="0">
              <a:solidFill>
                <a:srgbClr val="5F5E5C"/>
              </a:solidFill>
              <a:latin typeface="微软雅黑" pitchFamily="34" charset="-122"/>
              <a:ea typeface="微软雅黑" pitchFamily="34" charset="-122"/>
            </a:endParaRPr>
          </a:p>
        </p:txBody>
      </p:sp>
      <p:sp>
        <p:nvSpPr>
          <p:cNvPr id="18" name="TextBox 6"/>
          <p:cNvSpPr txBox="1">
            <a:spLocks noChangeArrowheads="1"/>
          </p:cNvSpPr>
          <p:nvPr/>
        </p:nvSpPr>
        <p:spPr bwMode="auto">
          <a:xfrm>
            <a:off x="481013" y="3617128"/>
            <a:ext cx="5087788" cy="23329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smtClean="0">
                <a:solidFill>
                  <a:srgbClr val="5F5E5C"/>
                </a:solidFill>
                <a:latin typeface="微软雅黑" pitchFamily="34" charset="-122"/>
                <a:ea typeface="微软雅黑" pitchFamily="34" charset="-122"/>
              </a:rPr>
              <a:t>       另</a:t>
            </a:r>
            <a:r>
              <a:rPr lang="zh-CN" altLang="en-US" sz="1600" b="0" dirty="0">
                <a:solidFill>
                  <a:srgbClr val="5F5E5C"/>
                </a:solidFill>
                <a:latin typeface="微软雅黑" pitchFamily="34" charset="-122"/>
                <a:ea typeface="微软雅黑" pitchFamily="34" charset="-122"/>
              </a:rPr>
              <a:t>一个主要原因是，作为培训负责部门应全面掌握并控制培训的质量，</a:t>
            </a:r>
            <a:r>
              <a:rPr lang="zh-CN" altLang="en-US" sz="1600" dirty="0">
                <a:solidFill>
                  <a:srgbClr val="0070C0"/>
                </a:solidFill>
                <a:latin typeface="微软雅黑" pitchFamily="34" charset="-122"/>
                <a:ea typeface="微软雅黑" pitchFamily="34" charset="-122"/>
              </a:rPr>
              <a:t>对不合格的培训，应该及时找到失误的地方进行纠正</a:t>
            </a:r>
            <a:r>
              <a:rPr lang="zh-CN" altLang="en-US" sz="1600" b="0" dirty="0">
                <a:solidFill>
                  <a:srgbClr val="5F5E5C"/>
                </a:solidFill>
                <a:latin typeface="微软雅黑" pitchFamily="34" charset="-122"/>
                <a:ea typeface="微软雅黑" pitchFamily="34" charset="-122"/>
              </a:rPr>
              <a:t>。同时总结工作中成功的亮点，本着不断改进培训质量的原则，把培训工作越办越好。参与评估的学员和经理等应以对自己、对同事、对教员、对企业负责任的态度，正确认识评估的重要性，客观地、实事求是地进行评估。</a:t>
            </a:r>
            <a:endParaRPr lang="zh-CN" altLang="zh-CN" sz="1600" dirty="0">
              <a:solidFill>
                <a:srgbClr val="E67819"/>
              </a:solidFill>
              <a:latin typeface="微软雅黑" pitchFamily="34" charset="-122"/>
              <a:ea typeface="微软雅黑" pitchFamily="34" charset="-122"/>
            </a:endParaRPr>
          </a:p>
        </p:txBody>
      </p:sp>
      <p:pic>
        <p:nvPicPr>
          <p:cNvPr id="19" name="图片 18"/>
          <p:cNvPicPr>
            <a:picLocks noChangeAspect="1"/>
          </p:cNvPicPr>
          <p:nvPr/>
        </p:nvPicPr>
        <p:blipFill rotWithShape="1">
          <a:blip r:embed="rId3"/>
          <a:srcRect/>
          <a:stretch/>
        </p:blipFill>
        <p:spPr>
          <a:xfrm>
            <a:off x="5682109" y="2416337"/>
            <a:ext cx="6001891" cy="3533613"/>
          </a:xfrm>
          <a:prstGeom prst="rect">
            <a:avLst/>
          </a:prstGeom>
          <a:noFill/>
          <a:ln w="28575">
            <a:solidFill>
              <a:schemeClr val="bg1"/>
            </a:solidFill>
          </a:ln>
          <a:effectLst>
            <a:outerShdw blurRad="63500" algn="ctr" rotWithShape="0">
              <a:prstClr val="black">
                <a:alpha val="40000"/>
              </a:prstClr>
            </a:outerShdw>
          </a:effectLst>
        </p:spPr>
      </p:pic>
      <p:sp>
        <p:nvSpPr>
          <p:cNvPr id="22" name="TextBox 21"/>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54481302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heel(1)">
                                      <p:cBhvr>
                                        <p:cTn id="25" dur="2000"/>
                                        <p:tgtEl>
                                          <p:spTgt spid="19"/>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4" grpId="0"/>
      <p:bldP spid="17" grpId="0"/>
      <p:bldP spid="18"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3286894"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02    </a:t>
            </a:r>
            <a:r>
              <a:rPr lang="zh-CN" altLang="en-US" sz="1600" dirty="0" smtClean="0">
                <a:solidFill>
                  <a:schemeClr val="bg1"/>
                </a:solidFill>
                <a:latin typeface="Impact" pitchFamily="34" charset="0"/>
                <a:ea typeface="微软雅黑" pitchFamily="34" charset="-122"/>
              </a:rPr>
              <a:t>培训六大要素分析</a:t>
            </a:r>
            <a:endParaRPr lang="zh-CN" altLang="en-US" sz="1600" dirty="0">
              <a:solidFill>
                <a:schemeClr val="bg1"/>
              </a:solidFill>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5" name="TextBox 8"/>
          <p:cNvSpPr txBox="1">
            <a:spLocks noChangeArrowheads="1"/>
          </p:cNvSpPr>
          <p:nvPr/>
        </p:nvSpPr>
        <p:spPr bwMode="auto">
          <a:xfrm>
            <a:off x="336550" y="88826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第六节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如何评估培训效果</a:t>
            </a:r>
          </a:p>
        </p:txBody>
      </p:sp>
      <p:sp>
        <p:nvSpPr>
          <p:cNvPr id="16" name="TextBox 15"/>
          <p:cNvSpPr txBox="1">
            <a:spLocks noChangeArrowheads="1"/>
          </p:cNvSpPr>
          <p:nvPr/>
        </p:nvSpPr>
        <p:spPr bwMode="auto">
          <a:xfrm>
            <a:off x="395288" y="1464523"/>
            <a:ext cx="11028510" cy="74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0070C0"/>
                </a:solidFill>
                <a:latin typeface="微软雅黑" pitchFamily="34" charset="-122"/>
                <a:ea typeface="微软雅黑" pitchFamily="34" charset="-122"/>
              </a:rPr>
              <a:t>柯氏四级培训评估</a:t>
            </a:r>
            <a:r>
              <a:rPr lang="zh-CN" altLang="en-US" sz="1600" b="0" dirty="0">
                <a:solidFill>
                  <a:srgbClr val="5F5E5C"/>
                </a:solidFill>
                <a:latin typeface="微软雅黑" pitchFamily="34" charset="-122"/>
                <a:ea typeface="微软雅黑" pitchFamily="34" charset="-122"/>
              </a:rPr>
              <a:t>模式由国际著名学者威斯康辛大学（</a:t>
            </a:r>
            <a:r>
              <a:rPr lang="en-US" altLang="zh-CN" sz="1600" b="0" dirty="0">
                <a:solidFill>
                  <a:srgbClr val="5F5E5C"/>
                </a:solidFill>
                <a:latin typeface="微软雅黑" pitchFamily="34" charset="-122"/>
                <a:ea typeface="微软雅黑" pitchFamily="34" charset="-122"/>
              </a:rPr>
              <a:t>Wisconsin University</a:t>
            </a:r>
            <a:r>
              <a:rPr lang="zh-CN" altLang="en-US" sz="1600" b="0" dirty="0">
                <a:solidFill>
                  <a:srgbClr val="5F5E5C"/>
                </a:solidFill>
                <a:latin typeface="微软雅黑" pitchFamily="34" charset="-122"/>
                <a:ea typeface="微软雅黑" pitchFamily="34" charset="-122"/>
              </a:rPr>
              <a:t>）教授唐纳德</a:t>
            </a:r>
            <a:r>
              <a:rPr lang="en-US" altLang="zh-CN" sz="1600" b="0" dirty="0">
                <a:solidFill>
                  <a:srgbClr val="5F5E5C"/>
                </a:solidFill>
                <a:latin typeface="微软雅黑" pitchFamily="34" charset="-122"/>
                <a:ea typeface="微软雅黑" pitchFamily="34" charset="-122"/>
              </a:rPr>
              <a:t>.L.</a:t>
            </a:r>
            <a:r>
              <a:rPr lang="zh-CN" altLang="en-US" sz="1600" b="0" dirty="0">
                <a:solidFill>
                  <a:srgbClr val="5F5E5C"/>
                </a:solidFill>
                <a:latin typeface="微软雅黑" pitchFamily="34" charset="-122"/>
                <a:ea typeface="微软雅黑" pitchFamily="34" charset="-122"/>
              </a:rPr>
              <a:t>柯克帕特里克（</a:t>
            </a:r>
            <a:r>
              <a:rPr lang="en-US" altLang="zh-CN" sz="1600" b="0" dirty="0" err="1">
                <a:solidFill>
                  <a:srgbClr val="5F5E5C"/>
                </a:solidFill>
                <a:latin typeface="微软雅黑" pitchFamily="34" charset="-122"/>
                <a:ea typeface="微软雅黑" pitchFamily="34" charset="-122"/>
              </a:rPr>
              <a:t>Donald.L.Kirkpatrick</a:t>
            </a:r>
            <a:r>
              <a:rPr lang="zh-CN" altLang="en-US" sz="1600" b="0" dirty="0">
                <a:solidFill>
                  <a:srgbClr val="5F5E5C"/>
                </a:solidFill>
                <a:latin typeface="微软雅黑" pitchFamily="34" charset="-122"/>
                <a:ea typeface="微软雅黑" pitchFamily="34" charset="-122"/>
              </a:rPr>
              <a:t>）于</a:t>
            </a:r>
            <a:r>
              <a:rPr lang="en-US" altLang="zh-CN" sz="1600" b="0" dirty="0">
                <a:solidFill>
                  <a:srgbClr val="5F5E5C"/>
                </a:solidFill>
                <a:latin typeface="微软雅黑" pitchFamily="34" charset="-122"/>
                <a:ea typeface="微软雅黑" pitchFamily="34" charset="-122"/>
              </a:rPr>
              <a:t>1959</a:t>
            </a:r>
            <a:r>
              <a:rPr lang="zh-CN" altLang="en-US" sz="1600" b="0" dirty="0">
                <a:solidFill>
                  <a:srgbClr val="5F5E5C"/>
                </a:solidFill>
                <a:latin typeface="微软雅黑" pitchFamily="34" charset="-122"/>
                <a:ea typeface="微软雅黑" pitchFamily="34" charset="-122"/>
              </a:rPr>
              <a:t>年提出，是世界上应用最广泛的培训评估工具，在培训评估领域具有难以撼动的地位。</a:t>
            </a:r>
            <a:endParaRPr lang="zh-CN" altLang="zh-CN" sz="1600" b="0" dirty="0">
              <a:solidFill>
                <a:srgbClr val="5F5E5C"/>
              </a:solidFill>
              <a:latin typeface="微软雅黑" pitchFamily="34" charset="-122"/>
              <a:ea typeface="微软雅黑" pitchFamily="34" charset="-122"/>
            </a:endParaRPr>
          </a:p>
        </p:txBody>
      </p:sp>
      <p:sp>
        <p:nvSpPr>
          <p:cNvPr id="20" name="AutoShape 6"/>
          <p:cNvSpPr>
            <a:spLocks noChangeArrowheads="1"/>
          </p:cNvSpPr>
          <p:nvPr/>
        </p:nvSpPr>
        <p:spPr bwMode="ltGray">
          <a:xfrm>
            <a:off x="1486694" y="2637706"/>
            <a:ext cx="2071688"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b="0" kern="0" dirty="0">
                <a:solidFill>
                  <a:sysClr val="window" lastClr="FFFFFF"/>
                </a:solidFill>
                <a:latin typeface="微软雅黑" pitchFamily="34" charset="-122"/>
                <a:ea typeface="微软雅黑" pitchFamily="34" charset="-122"/>
              </a:rPr>
              <a:t>反应</a:t>
            </a:r>
            <a:endParaRPr lang="en-US" altLang="zh-CN" sz="2400" b="0" kern="0" dirty="0">
              <a:solidFill>
                <a:sysClr val="window" lastClr="FFFFFF"/>
              </a:solidFill>
              <a:latin typeface="微软雅黑" pitchFamily="34" charset="-122"/>
              <a:ea typeface="微软雅黑" pitchFamily="34" charset="-122"/>
            </a:endParaRPr>
          </a:p>
        </p:txBody>
      </p:sp>
      <p:sp>
        <p:nvSpPr>
          <p:cNvPr id="21" name="AutoShape 7"/>
          <p:cNvSpPr>
            <a:spLocks noChangeArrowheads="1"/>
          </p:cNvSpPr>
          <p:nvPr/>
        </p:nvSpPr>
        <p:spPr bwMode="ltGray">
          <a:xfrm>
            <a:off x="3933602" y="2637706"/>
            <a:ext cx="2071688"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b="0" kern="0" dirty="0">
                <a:solidFill>
                  <a:sysClr val="window" lastClr="FFFFFF"/>
                </a:solidFill>
                <a:latin typeface="微软雅黑" pitchFamily="34" charset="-122"/>
                <a:ea typeface="微软雅黑" pitchFamily="34" charset="-122"/>
              </a:rPr>
              <a:t>学习</a:t>
            </a:r>
            <a:endParaRPr lang="en-US" altLang="zh-CN" sz="2400" b="0" kern="0" dirty="0">
              <a:solidFill>
                <a:sysClr val="window" lastClr="FFFFFF"/>
              </a:solidFill>
              <a:latin typeface="微软雅黑" pitchFamily="34" charset="-122"/>
              <a:ea typeface="微软雅黑" pitchFamily="34" charset="-122"/>
            </a:endParaRPr>
          </a:p>
        </p:txBody>
      </p:sp>
      <p:sp>
        <p:nvSpPr>
          <p:cNvPr id="22" name="AutoShape 8"/>
          <p:cNvSpPr>
            <a:spLocks noChangeArrowheads="1"/>
          </p:cNvSpPr>
          <p:nvPr/>
        </p:nvSpPr>
        <p:spPr bwMode="ltGray">
          <a:xfrm>
            <a:off x="6308502" y="2637706"/>
            <a:ext cx="2071688"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b="0" kern="0" dirty="0">
                <a:solidFill>
                  <a:sysClr val="window" lastClr="FFFFFF"/>
                </a:solidFill>
                <a:latin typeface="微软雅黑" pitchFamily="34" charset="-122"/>
                <a:ea typeface="微软雅黑" pitchFamily="34" charset="-122"/>
              </a:rPr>
              <a:t>行为</a:t>
            </a:r>
            <a:endParaRPr lang="en-US" altLang="zh-CN" sz="2400" b="0" kern="0" dirty="0">
              <a:solidFill>
                <a:sysClr val="window" lastClr="FFFFFF"/>
              </a:solidFill>
              <a:latin typeface="微软雅黑" pitchFamily="34" charset="-122"/>
              <a:ea typeface="微软雅黑" pitchFamily="34" charset="-122"/>
            </a:endParaRPr>
          </a:p>
        </p:txBody>
      </p:sp>
      <p:sp>
        <p:nvSpPr>
          <p:cNvPr id="23" name="圆角矩形 22"/>
          <p:cNvSpPr/>
          <p:nvPr/>
        </p:nvSpPr>
        <p:spPr>
          <a:xfrm>
            <a:off x="1487190" y="3312448"/>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b="0" kern="0" dirty="0">
              <a:solidFill>
                <a:schemeClr val="tx1">
                  <a:lumMod val="75000"/>
                  <a:lumOff val="25000"/>
                </a:schemeClr>
              </a:solidFill>
              <a:latin typeface="微软雅黑" pitchFamily="34" charset="-122"/>
              <a:ea typeface="微软雅黑" pitchFamily="34" charset="-122"/>
            </a:endParaRPr>
          </a:p>
        </p:txBody>
      </p:sp>
      <p:sp>
        <p:nvSpPr>
          <p:cNvPr id="24" name="圆角矩形 23"/>
          <p:cNvSpPr/>
          <p:nvPr/>
        </p:nvSpPr>
        <p:spPr>
          <a:xfrm>
            <a:off x="3865202" y="3344866"/>
            <a:ext cx="2071702" cy="2226484"/>
          </a:xfrm>
          <a:prstGeom prst="roundRect">
            <a:avLst>
              <a:gd name="adj" fmla="val 193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b="0" kern="0" dirty="0">
              <a:solidFill>
                <a:schemeClr val="tx1">
                  <a:lumMod val="75000"/>
                  <a:lumOff val="25000"/>
                </a:schemeClr>
              </a:solidFill>
              <a:latin typeface="微软雅黑" pitchFamily="34" charset="-122"/>
              <a:ea typeface="微软雅黑" pitchFamily="34" charset="-122"/>
            </a:endParaRPr>
          </a:p>
        </p:txBody>
      </p:sp>
      <p:sp>
        <p:nvSpPr>
          <p:cNvPr id="25" name="圆角矩形 24"/>
          <p:cNvSpPr/>
          <p:nvPr/>
        </p:nvSpPr>
        <p:spPr>
          <a:xfrm>
            <a:off x="6308565" y="3312448"/>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b="0" kern="0" dirty="0">
              <a:solidFill>
                <a:schemeClr val="tx1">
                  <a:lumMod val="75000"/>
                  <a:lumOff val="25000"/>
                </a:schemeClr>
              </a:solidFill>
              <a:latin typeface="微软雅黑" pitchFamily="34" charset="-122"/>
              <a:ea typeface="微软雅黑" pitchFamily="34" charset="-122"/>
            </a:endParaRPr>
          </a:p>
        </p:txBody>
      </p:sp>
      <p:sp>
        <p:nvSpPr>
          <p:cNvPr id="26" name="流程图: 摘录 25"/>
          <p:cNvSpPr/>
          <p:nvPr/>
        </p:nvSpPr>
        <p:spPr>
          <a:xfrm rot="5400000">
            <a:off x="3553395" y="5014528"/>
            <a:ext cx="320675" cy="298450"/>
          </a:xfrm>
          <a:prstGeom prst="flowChartExtract">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sp>
      <p:sp>
        <p:nvSpPr>
          <p:cNvPr id="27" name="流程图: 摘录 26"/>
          <p:cNvSpPr/>
          <p:nvPr/>
        </p:nvSpPr>
        <p:spPr>
          <a:xfrm rot="5400000">
            <a:off x="5987827" y="4998319"/>
            <a:ext cx="320675" cy="298450"/>
          </a:xfrm>
          <a:prstGeom prst="flowChartExtract">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sp>
      <p:sp>
        <p:nvSpPr>
          <p:cNvPr id="28" name="AutoShape 8"/>
          <p:cNvSpPr>
            <a:spLocks noChangeArrowheads="1"/>
          </p:cNvSpPr>
          <p:nvPr/>
        </p:nvSpPr>
        <p:spPr bwMode="ltGray">
          <a:xfrm>
            <a:off x="8683402" y="2637706"/>
            <a:ext cx="2071688"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b="0" kern="0" dirty="0">
                <a:solidFill>
                  <a:sysClr val="window" lastClr="FFFFFF"/>
                </a:solidFill>
                <a:latin typeface="微软雅黑" pitchFamily="34" charset="-122"/>
                <a:ea typeface="微软雅黑" pitchFamily="34" charset="-122"/>
              </a:rPr>
              <a:t>结果</a:t>
            </a:r>
            <a:endParaRPr lang="en-US" altLang="zh-CN" sz="2400" b="0" kern="0" dirty="0">
              <a:solidFill>
                <a:sysClr val="window" lastClr="FFFFFF"/>
              </a:solidFill>
              <a:latin typeface="微软雅黑" pitchFamily="34" charset="-122"/>
              <a:ea typeface="微软雅黑" pitchFamily="34" charset="-122"/>
            </a:endParaRPr>
          </a:p>
        </p:txBody>
      </p:sp>
      <p:sp>
        <p:nvSpPr>
          <p:cNvPr id="29" name="圆角矩形 28"/>
          <p:cNvSpPr/>
          <p:nvPr/>
        </p:nvSpPr>
        <p:spPr>
          <a:xfrm>
            <a:off x="8683253" y="3312448"/>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b="0" kern="0" dirty="0">
              <a:solidFill>
                <a:schemeClr val="tx1">
                  <a:lumMod val="75000"/>
                  <a:lumOff val="25000"/>
                </a:schemeClr>
              </a:solidFill>
              <a:latin typeface="微软雅黑" pitchFamily="34" charset="-122"/>
              <a:ea typeface="微软雅黑" pitchFamily="34" charset="-122"/>
            </a:endParaRPr>
          </a:p>
        </p:txBody>
      </p:sp>
      <p:sp>
        <p:nvSpPr>
          <p:cNvPr id="30" name="流程图: 摘录 29"/>
          <p:cNvSpPr/>
          <p:nvPr/>
        </p:nvSpPr>
        <p:spPr>
          <a:xfrm rot="5400000">
            <a:off x="8356377" y="4998319"/>
            <a:ext cx="320675" cy="298450"/>
          </a:xfrm>
          <a:prstGeom prst="flowChartExtract">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sp>
      <p:sp>
        <p:nvSpPr>
          <p:cNvPr id="31" name="矩形 30"/>
          <p:cNvSpPr/>
          <p:nvPr/>
        </p:nvSpPr>
        <p:spPr>
          <a:xfrm>
            <a:off x="1499394" y="3509243"/>
            <a:ext cx="2058988" cy="1865313"/>
          </a:xfrm>
          <a:prstGeom prst="rect">
            <a:avLst/>
          </a:prstGeom>
        </p:spPr>
        <p:txBody>
          <a:bodyPr>
            <a:spAutoFit/>
          </a:bodyPr>
          <a:lstStyle/>
          <a:p>
            <a:pPr fontAlgn="auto">
              <a:lnSpc>
                <a:spcPct val="120000"/>
              </a:lnSpc>
              <a:spcBef>
                <a:spcPts val="0"/>
              </a:spcBef>
              <a:spcAft>
                <a:spcPts val="0"/>
              </a:spcAft>
              <a:defRPr/>
            </a:pPr>
            <a:r>
              <a:rPr lang="zh-CN" altLang="en-US" sz="1600" b="0" kern="0" dirty="0">
                <a:solidFill>
                  <a:schemeClr val="tx1">
                    <a:lumMod val="75000"/>
                    <a:lumOff val="25000"/>
                  </a:schemeClr>
                </a:solidFill>
                <a:latin typeface="微软雅黑" pitchFamily="34" charset="-122"/>
                <a:ea typeface="微软雅黑" pitchFamily="34" charset="-122"/>
              </a:rPr>
              <a:t>评估被培训者的满意程度。包括对讲师和培训科目、设施、方法、内容、自己收获的大小等方面的看法。一般是问卷法评估。</a:t>
            </a:r>
          </a:p>
        </p:txBody>
      </p:sp>
      <p:sp>
        <p:nvSpPr>
          <p:cNvPr id="32" name="矩形 31"/>
          <p:cNvSpPr/>
          <p:nvPr/>
        </p:nvSpPr>
        <p:spPr>
          <a:xfrm>
            <a:off x="3865202" y="3525452"/>
            <a:ext cx="2058988" cy="1865313"/>
          </a:xfrm>
          <a:prstGeom prst="rect">
            <a:avLst/>
          </a:prstGeom>
        </p:spPr>
        <p:txBody>
          <a:bodyPr>
            <a:spAutoFit/>
          </a:bodyPr>
          <a:lstStyle/>
          <a:p>
            <a:pPr fontAlgn="auto">
              <a:lnSpc>
                <a:spcPct val="120000"/>
              </a:lnSpc>
              <a:spcBef>
                <a:spcPts val="0"/>
              </a:spcBef>
              <a:spcAft>
                <a:spcPts val="0"/>
              </a:spcAft>
              <a:defRPr/>
            </a:pPr>
            <a:r>
              <a:rPr lang="zh-CN" altLang="en-US" sz="1600" b="0" kern="0" dirty="0">
                <a:solidFill>
                  <a:schemeClr val="tx1">
                    <a:lumMod val="75000"/>
                    <a:lumOff val="25000"/>
                  </a:schemeClr>
                </a:solidFill>
                <a:latin typeface="微软雅黑" pitchFamily="34" charset="-122"/>
                <a:ea typeface="微软雅黑" pitchFamily="34" charset="-122"/>
              </a:rPr>
              <a:t>测量受训人员对知识、技能、态度等培训内容的理解和掌握程度。可以采用笔试、实地操作和工作模拟等方法来考查。</a:t>
            </a:r>
          </a:p>
        </p:txBody>
      </p:sp>
      <p:sp>
        <p:nvSpPr>
          <p:cNvPr id="33" name="矩形 32"/>
          <p:cNvSpPr/>
          <p:nvPr/>
        </p:nvSpPr>
        <p:spPr>
          <a:xfrm>
            <a:off x="6314852" y="3509243"/>
            <a:ext cx="2058988" cy="1865313"/>
          </a:xfrm>
          <a:prstGeom prst="rect">
            <a:avLst/>
          </a:prstGeom>
        </p:spPr>
        <p:txBody>
          <a:bodyPr>
            <a:spAutoFit/>
          </a:bodyPr>
          <a:lstStyle/>
          <a:p>
            <a:pPr fontAlgn="auto">
              <a:lnSpc>
                <a:spcPct val="120000"/>
              </a:lnSpc>
              <a:spcBef>
                <a:spcPts val="0"/>
              </a:spcBef>
              <a:spcAft>
                <a:spcPts val="0"/>
              </a:spcAft>
              <a:defRPr/>
            </a:pPr>
            <a:r>
              <a:rPr lang="zh-CN" altLang="en-US" sz="1600" b="0" kern="0" dirty="0">
                <a:solidFill>
                  <a:schemeClr val="tx1">
                    <a:lumMod val="75000"/>
                    <a:lumOff val="25000"/>
                  </a:schemeClr>
                </a:solidFill>
                <a:latin typeface="微软雅黑" pitchFamily="34" charset="-122"/>
                <a:ea typeface="微软雅黑" pitchFamily="34" charset="-122"/>
              </a:rPr>
              <a:t>由受训人员的上级、同事、下属或者客户观察他们的行为在培训前后是否发生变化。可以通过评估表来评估。</a:t>
            </a:r>
          </a:p>
        </p:txBody>
      </p:sp>
      <p:sp>
        <p:nvSpPr>
          <p:cNvPr id="34" name="矩形 33"/>
          <p:cNvSpPr/>
          <p:nvPr/>
        </p:nvSpPr>
        <p:spPr>
          <a:xfrm>
            <a:off x="8688165" y="3509243"/>
            <a:ext cx="2058987" cy="1544638"/>
          </a:xfrm>
          <a:prstGeom prst="rect">
            <a:avLst/>
          </a:prstGeom>
        </p:spPr>
        <p:txBody>
          <a:bodyPr>
            <a:spAutoFit/>
          </a:bodyPr>
          <a:lstStyle/>
          <a:p>
            <a:pPr fontAlgn="auto">
              <a:lnSpc>
                <a:spcPct val="120000"/>
              </a:lnSpc>
              <a:spcBef>
                <a:spcPts val="0"/>
              </a:spcBef>
              <a:spcAft>
                <a:spcPts val="0"/>
              </a:spcAft>
              <a:defRPr/>
            </a:pPr>
            <a:r>
              <a:rPr lang="zh-CN" altLang="en-US" sz="1600" b="0" kern="0" dirty="0">
                <a:solidFill>
                  <a:schemeClr val="tx1">
                    <a:lumMod val="75000"/>
                    <a:lumOff val="25000"/>
                  </a:schemeClr>
                </a:solidFill>
                <a:latin typeface="微软雅黑" pitchFamily="34" charset="-122"/>
                <a:ea typeface="微软雅黑" pitchFamily="34" charset="-122"/>
              </a:rPr>
              <a:t>判断培训是否能给企业的经营成果带来贡献，可以通过一系列指标来衡量，如销售业绩、生产效率等。</a:t>
            </a:r>
          </a:p>
        </p:txBody>
      </p:sp>
      <p:sp>
        <p:nvSpPr>
          <p:cNvPr id="36" name="TextBox 35"/>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4913105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0-#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0-#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1+#ppt_w/2"/>
                                          </p:val>
                                        </p:tav>
                                        <p:tav tm="100000">
                                          <p:val>
                                            <p:strVal val="#ppt_x"/>
                                          </p:val>
                                        </p:tav>
                                      </p:tavLst>
                                    </p:anim>
                                    <p:anim calcmode="lin" valueType="num">
                                      <p:cBhvr additive="base">
                                        <p:cTn id="41" dur="500" fill="hold"/>
                                        <p:tgtEl>
                                          <p:spTgt spid="23"/>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2"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1+#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1+#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1+#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8"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0-#ppt_w/2"/>
                                          </p:val>
                                        </p:tav>
                                        <p:tav tm="100000">
                                          <p:val>
                                            <p:strVal val="#ppt_x"/>
                                          </p:val>
                                        </p:tav>
                                      </p:tavLst>
                                    </p:anim>
                                    <p:anim calcmode="lin" valueType="num">
                                      <p:cBhvr additive="base">
                                        <p:cTn id="61" dur="500" fill="hold"/>
                                        <p:tgtEl>
                                          <p:spTgt spid="26"/>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0-#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8"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fill="hold"/>
                                        <p:tgtEl>
                                          <p:spTgt spid="30"/>
                                        </p:tgtEl>
                                        <p:attrNameLst>
                                          <p:attrName>ppt_x</p:attrName>
                                        </p:attrNameLst>
                                      </p:cBhvr>
                                      <p:tavLst>
                                        <p:tav tm="0">
                                          <p:val>
                                            <p:strVal val="0-#ppt_w/2"/>
                                          </p:val>
                                        </p:tav>
                                        <p:tav tm="100000">
                                          <p:val>
                                            <p:strVal val="#ppt_x"/>
                                          </p:val>
                                        </p:tav>
                                      </p:tavLst>
                                    </p:anim>
                                    <p:anim calcmode="lin" valueType="num">
                                      <p:cBhvr additive="base">
                                        <p:cTn id="71" dur="500" fill="hold"/>
                                        <p:tgtEl>
                                          <p:spTgt spid="30"/>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37"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1000"/>
                                        <p:tgtEl>
                                          <p:spTgt spid="31"/>
                                        </p:tgtEl>
                                      </p:cBhvr>
                                    </p:animEffect>
                                    <p:anim calcmode="lin" valueType="num">
                                      <p:cBhvr>
                                        <p:cTn id="76" dur="1000" fill="hold"/>
                                        <p:tgtEl>
                                          <p:spTgt spid="31"/>
                                        </p:tgtEl>
                                        <p:attrNameLst>
                                          <p:attrName>ppt_x</p:attrName>
                                        </p:attrNameLst>
                                      </p:cBhvr>
                                      <p:tavLst>
                                        <p:tav tm="0">
                                          <p:val>
                                            <p:strVal val="#ppt_x"/>
                                          </p:val>
                                        </p:tav>
                                        <p:tav tm="100000">
                                          <p:val>
                                            <p:strVal val="#ppt_x"/>
                                          </p:val>
                                        </p:tav>
                                      </p:tavLst>
                                    </p:anim>
                                    <p:anim calcmode="lin" valueType="num">
                                      <p:cBhvr>
                                        <p:cTn id="77" dur="900" decel="100000" fill="hold"/>
                                        <p:tgtEl>
                                          <p:spTgt spid="31"/>
                                        </p:tgtEl>
                                        <p:attrNameLst>
                                          <p:attrName>ppt_y</p:attrName>
                                        </p:attrNameLst>
                                      </p:cBhvr>
                                      <p:tavLst>
                                        <p:tav tm="0">
                                          <p:val>
                                            <p:strVal val="#ppt_y+1"/>
                                          </p:val>
                                        </p:tav>
                                        <p:tav tm="100000">
                                          <p:val>
                                            <p:strVal val="#ppt_y-.03"/>
                                          </p:val>
                                        </p:tav>
                                      </p:tavLst>
                                    </p:anim>
                                    <p:anim calcmode="lin" valueType="num">
                                      <p:cBhvr>
                                        <p:cTn id="7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79" presetID="37" presetClass="entr" presetSubtype="0" fill="hold" grpId="0" nodeType="withEffect">
                                  <p:stCondLst>
                                    <p:cond delay="15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900" decel="100000" fill="hold"/>
                                        <p:tgtEl>
                                          <p:spTgt spid="32"/>
                                        </p:tgtEl>
                                        <p:attrNameLst>
                                          <p:attrName>ppt_y</p:attrName>
                                        </p:attrNameLst>
                                      </p:cBhvr>
                                      <p:tavLst>
                                        <p:tav tm="0">
                                          <p:val>
                                            <p:strVal val="#ppt_y+1"/>
                                          </p:val>
                                        </p:tav>
                                        <p:tav tm="100000">
                                          <p:val>
                                            <p:strVal val="#ppt_y-.03"/>
                                          </p:val>
                                        </p:tav>
                                      </p:tavLst>
                                    </p:anim>
                                    <p:anim calcmode="lin" valueType="num">
                                      <p:cBhvr>
                                        <p:cTn id="84"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85" presetID="37" presetClass="entr" presetSubtype="0" fill="hold" grpId="0" nodeType="withEffect">
                                  <p:stCondLst>
                                    <p:cond delay="30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1000"/>
                                        <p:tgtEl>
                                          <p:spTgt spid="33"/>
                                        </p:tgtEl>
                                      </p:cBhvr>
                                    </p:animEffect>
                                    <p:anim calcmode="lin" valueType="num">
                                      <p:cBhvr>
                                        <p:cTn id="88" dur="1000" fill="hold"/>
                                        <p:tgtEl>
                                          <p:spTgt spid="33"/>
                                        </p:tgtEl>
                                        <p:attrNameLst>
                                          <p:attrName>ppt_x</p:attrName>
                                        </p:attrNameLst>
                                      </p:cBhvr>
                                      <p:tavLst>
                                        <p:tav tm="0">
                                          <p:val>
                                            <p:strVal val="#ppt_x"/>
                                          </p:val>
                                        </p:tav>
                                        <p:tav tm="100000">
                                          <p:val>
                                            <p:strVal val="#ppt_x"/>
                                          </p:val>
                                        </p:tav>
                                      </p:tavLst>
                                    </p:anim>
                                    <p:anim calcmode="lin" valueType="num">
                                      <p:cBhvr>
                                        <p:cTn id="89" dur="900" decel="100000" fill="hold"/>
                                        <p:tgtEl>
                                          <p:spTgt spid="33"/>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91" presetID="37" presetClass="entr" presetSubtype="0" fill="hold" grpId="0" nodeType="withEffect">
                                  <p:stCondLst>
                                    <p:cond delay="45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900" decel="100000" fill="hold"/>
                                        <p:tgtEl>
                                          <p:spTgt spid="34"/>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97" fill="hold">
                            <p:stCondLst>
                              <p:cond delay="8450"/>
                            </p:stCondLst>
                            <p:childTnLst>
                              <p:par>
                                <p:cTn id="98" presetID="10"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5" grpId="0"/>
      <p:bldP spid="16" grpId="0"/>
      <p:bldP spid="20" grpId="0" animBg="1"/>
      <p:bldP spid="21" grpId="0" animBg="1"/>
      <p:bldP spid="22" grpId="0" animBg="1"/>
      <p:bldP spid="23" grpId="0" animBg="1"/>
      <p:bldP spid="24" grpId="0" animBg="1"/>
      <p:bldP spid="25" grpId="0" animBg="1"/>
      <p:bldP spid="28" grpId="0" animBg="1"/>
      <p:bldP spid="29" grpId="0" animBg="1"/>
      <p:bldP spid="31" grpId="0"/>
      <p:bldP spid="32" grpId="0"/>
      <p:bldP spid="33" grpId="0"/>
      <p:bldP spid="34" grpId="0"/>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79"/>
          <p:cNvSpPr/>
          <p:nvPr/>
        </p:nvSpPr>
        <p:spPr>
          <a:xfrm>
            <a:off x="0" y="1797235"/>
            <a:ext cx="12190413" cy="27164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74" name="Picture 10"/>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33513" y="1355747"/>
            <a:ext cx="6170613" cy="372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6095206" y="1989634"/>
            <a:ext cx="3477869" cy="1246491"/>
          </a:xfrm>
          <a:prstGeom prst="rect">
            <a:avLst/>
          </a:prstGeom>
          <a:noFill/>
        </p:spPr>
        <p:txBody>
          <a:bodyPr wrap="none" lIns="121917" tIns="60958" rIns="121917" bIns="60958" rtlCol="0">
            <a:spAutoFit/>
          </a:bodyPr>
          <a:lstStyle/>
          <a:p>
            <a:pPr marL="0" lvl="1"/>
            <a:r>
              <a:rPr lang="zh-CN" altLang="en-US" sz="3700" b="1" dirty="0" smtClean="0">
                <a:solidFill>
                  <a:schemeClr val="bg1"/>
                </a:solidFill>
                <a:latin typeface="微软雅黑" pitchFamily="34" charset="-122"/>
                <a:ea typeface="微软雅黑" pitchFamily="34" charset="-122"/>
              </a:rPr>
              <a:t>第</a:t>
            </a:r>
            <a:r>
              <a:rPr lang="zh-CN" altLang="en-US" sz="3700" b="1" dirty="0">
                <a:solidFill>
                  <a:schemeClr val="bg1"/>
                </a:solidFill>
                <a:latin typeface="微软雅黑" pitchFamily="34" charset="-122"/>
                <a:ea typeface="微软雅黑" pitchFamily="34" charset="-122"/>
              </a:rPr>
              <a:t>三</a:t>
            </a:r>
            <a:r>
              <a:rPr lang="zh-CN" altLang="en-US" sz="3700" b="1" dirty="0" smtClean="0">
                <a:solidFill>
                  <a:schemeClr val="bg1"/>
                </a:solidFill>
                <a:latin typeface="微软雅黑" pitchFamily="34" charset="-122"/>
                <a:ea typeface="微软雅黑" pitchFamily="34" charset="-122"/>
              </a:rPr>
              <a:t>部分</a:t>
            </a:r>
            <a:r>
              <a:rPr lang="en-US" altLang="zh-CN" sz="3700" b="1" dirty="0" smtClean="0">
                <a:solidFill>
                  <a:schemeClr val="bg1"/>
                </a:solidFill>
                <a:latin typeface="微软雅黑" pitchFamily="34" charset="-122"/>
                <a:ea typeface="微软雅黑" pitchFamily="34" charset="-122"/>
              </a:rPr>
              <a:t>  </a:t>
            </a:r>
          </a:p>
          <a:p>
            <a:pPr marL="0" lvl="1"/>
            <a:r>
              <a:rPr lang="zh-CN" altLang="en-US" sz="3600" b="1" dirty="0" smtClean="0">
                <a:solidFill>
                  <a:schemeClr val="bg1"/>
                </a:solidFill>
                <a:latin typeface="微软雅黑" pitchFamily="34" charset="-122"/>
                <a:ea typeface="微软雅黑" pitchFamily="34" charset="-122"/>
              </a:rPr>
              <a:t>培训体系的建立</a:t>
            </a:r>
            <a:endParaRPr lang="zh-CN" altLang="en-US" sz="3600" b="1" dirty="0">
              <a:solidFill>
                <a:schemeClr val="bg1"/>
              </a:solidFill>
              <a:latin typeface="微软雅黑" pitchFamily="34" charset="-122"/>
              <a:ea typeface="微软雅黑" pitchFamily="34" charset="-122"/>
            </a:endParaRPr>
          </a:p>
        </p:txBody>
      </p:sp>
      <p:sp>
        <p:nvSpPr>
          <p:cNvPr id="14" name="TextBox 13"/>
          <p:cNvSpPr txBox="1"/>
          <p:nvPr/>
        </p:nvSpPr>
        <p:spPr>
          <a:xfrm>
            <a:off x="2706989" y="5909735"/>
            <a:ext cx="1203638" cy="328371"/>
          </a:xfrm>
          <a:prstGeom prst="rect">
            <a:avLst/>
          </a:prstGeom>
          <a:noFill/>
        </p:spPr>
        <p:txBody>
          <a:bodyPr wrap="square" lIns="0" tIns="0" rIns="0" bIns="0" rtlCol="0">
            <a:spAutoFit/>
          </a:bodyPr>
          <a:lstStyle/>
          <a:p>
            <a:r>
              <a:rPr lang="en-US" altLang="zh-CN" sz="2100" dirty="0">
                <a:latin typeface="微软雅黑" pitchFamily="34" charset="-122"/>
                <a:ea typeface="微软雅黑" pitchFamily="34" charset="-122"/>
              </a:rPr>
              <a:t>PART </a:t>
            </a:r>
            <a:r>
              <a:rPr lang="en-US" altLang="zh-CN" sz="2100" dirty="0" smtClean="0">
                <a:latin typeface="微软雅黑" pitchFamily="34" charset="-122"/>
                <a:ea typeface="微软雅黑" pitchFamily="34" charset="-122"/>
              </a:rPr>
              <a:t>03</a:t>
            </a:r>
            <a:endParaRPr lang="zh-CN" altLang="en-US" sz="2100" dirty="0">
              <a:latin typeface="微软雅黑" pitchFamily="34" charset="-122"/>
              <a:ea typeface="微软雅黑" pitchFamily="34" charset="-122"/>
            </a:endParaRPr>
          </a:p>
        </p:txBody>
      </p:sp>
      <p:grpSp>
        <p:nvGrpSpPr>
          <p:cNvPr id="34" name="组合 33"/>
          <p:cNvGrpSpPr/>
          <p:nvPr/>
        </p:nvGrpSpPr>
        <p:grpSpPr>
          <a:xfrm>
            <a:off x="2213301" y="-1197194"/>
            <a:ext cx="1572170" cy="1572739"/>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37" name="组合 36"/>
          <p:cNvGrpSpPr/>
          <p:nvPr/>
        </p:nvGrpSpPr>
        <p:grpSpPr>
          <a:xfrm>
            <a:off x="-208884" y="-378556"/>
            <a:ext cx="840197" cy="840501"/>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0" name="组合 39"/>
          <p:cNvGrpSpPr/>
          <p:nvPr/>
        </p:nvGrpSpPr>
        <p:grpSpPr>
          <a:xfrm>
            <a:off x="785184" y="-502500"/>
            <a:ext cx="1187204" cy="118763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3" name="组合 42"/>
          <p:cNvGrpSpPr/>
          <p:nvPr/>
        </p:nvGrpSpPr>
        <p:grpSpPr>
          <a:xfrm>
            <a:off x="3814773" y="-223358"/>
            <a:ext cx="914281" cy="914612"/>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46" name="组合 45"/>
          <p:cNvGrpSpPr/>
          <p:nvPr/>
        </p:nvGrpSpPr>
        <p:grpSpPr>
          <a:xfrm>
            <a:off x="7537036" y="6397488"/>
            <a:ext cx="785040" cy="78532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9" name="组合 48"/>
          <p:cNvGrpSpPr/>
          <p:nvPr/>
        </p:nvGrpSpPr>
        <p:grpSpPr>
          <a:xfrm>
            <a:off x="11798643" y="5716482"/>
            <a:ext cx="336611" cy="33673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2" name="组合 51"/>
          <p:cNvGrpSpPr/>
          <p:nvPr/>
        </p:nvGrpSpPr>
        <p:grpSpPr>
          <a:xfrm>
            <a:off x="10756926" y="5446018"/>
            <a:ext cx="705342" cy="70559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55" name="组合 54"/>
          <p:cNvGrpSpPr/>
          <p:nvPr/>
        </p:nvGrpSpPr>
        <p:grpSpPr>
          <a:xfrm>
            <a:off x="4985882" y="-1220177"/>
            <a:ext cx="1572170" cy="1572739"/>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58" name="组合 57"/>
          <p:cNvGrpSpPr/>
          <p:nvPr/>
        </p:nvGrpSpPr>
        <p:grpSpPr>
          <a:xfrm>
            <a:off x="4926033" y="393745"/>
            <a:ext cx="297401" cy="297509"/>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1" name="组合 60"/>
          <p:cNvGrpSpPr/>
          <p:nvPr/>
        </p:nvGrpSpPr>
        <p:grpSpPr>
          <a:xfrm>
            <a:off x="9106035" y="5951592"/>
            <a:ext cx="1572170" cy="1572739"/>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4" name="组合 63"/>
          <p:cNvGrpSpPr/>
          <p:nvPr/>
        </p:nvGrpSpPr>
        <p:grpSpPr>
          <a:xfrm>
            <a:off x="8215405" y="5818896"/>
            <a:ext cx="693499" cy="69375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7" name="组合 66"/>
          <p:cNvGrpSpPr/>
          <p:nvPr/>
        </p:nvGrpSpPr>
        <p:grpSpPr>
          <a:xfrm>
            <a:off x="6903193" y="6239146"/>
            <a:ext cx="422448" cy="422600"/>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70" name="组合 69"/>
          <p:cNvGrpSpPr/>
          <p:nvPr/>
        </p:nvGrpSpPr>
        <p:grpSpPr>
          <a:xfrm>
            <a:off x="6671270" y="5994679"/>
            <a:ext cx="211223" cy="21130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sp>
        <p:nvSpPr>
          <p:cNvPr id="78" name="Rectangle 20"/>
          <p:cNvSpPr>
            <a:spLocks noChangeArrowheads="1"/>
          </p:cNvSpPr>
          <p:nvPr/>
        </p:nvSpPr>
        <p:spPr bwMode="auto">
          <a:xfrm>
            <a:off x="1171713" y="5089547"/>
            <a:ext cx="4418013" cy="685800"/>
          </a:xfrm>
          <a:prstGeom prst="rect">
            <a:avLst/>
          </a:prstGeom>
          <a:solidFill>
            <a:srgbClr val="006C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en-US">
              <a:solidFill>
                <a:srgbClr val="006CB8"/>
              </a:solidFill>
            </a:endParaRPr>
          </a:p>
        </p:txBody>
      </p:sp>
      <p:sp>
        <p:nvSpPr>
          <p:cNvPr id="79" name="文本框 13"/>
          <p:cNvSpPr txBox="1">
            <a:spLocks noChangeArrowheads="1"/>
          </p:cNvSpPr>
          <p:nvPr/>
        </p:nvSpPr>
        <p:spPr bwMode="auto">
          <a:xfrm>
            <a:off x="1054646" y="5051131"/>
            <a:ext cx="4618693" cy="769441"/>
          </a:xfrm>
          <a:prstGeom prst="rect">
            <a:avLst/>
          </a:prstGeom>
          <a:noFill/>
          <a:ln>
            <a:noFill/>
          </a:ln>
          <a:extLst>
            <a:ext uri="{909E8E84-426E-40DD-AFC4-6F175D3DCCD1}">
              <a14:hiddenFill xmlns:a14="http://schemas.microsoft.com/office/drawing/2010/main" xmlns="">
                <a:solidFill>
                  <a:srgbClr val="006CB8"/>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fontAlgn="auto">
              <a:spcBef>
                <a:spcPts val="0"/>
              </a:spcBef>
              <a:spcAft>
                <a:spcPts val="0"/>
              </a:spcAft>
              <a:defRPr/>
            </a:pPr>
            <a:r>
              <a:rPr lang="zh-CN" altLang="en-US" sz="4400" b="1" dirty="0" smtClean="0">
                <a:solidFill>
                  <a:schemeClr val="bg1"/>
                </a:solidFill>
                <a:latin typeface="微软雅黑" pitchFamily="34" charset="-122"/>
                <a:ea typeface="微软雅黑" pitchFamily="34" charset="-122"/>
              </a:rPr>
              <a:t>培训体系的建立</a:t>
            </a:r>
            <a:endParaRPr lang="zh-CN" altLang="en-US" sz="4400" b="1" dirty="0">
              <a:solidFill>
                <a:schemeClr val="bg1"/>
              </a:solidFill>
              <a:latin typeface="微软雅黑" pitchFamily="34" charset="-122"/>
              <a:ea typeface="微软雅黑" pitchFamily="34" charset="-122"/>
            </a:endParaRPr>
          </a:p>
        </p:txBody>
      </p:sp>
      <p:grpSp>
        <p:nvGrpSpPr>
          <p:cNvPr id="15" name="组合 14"/>
          <p:cNvGrpSpPr/>
          <p:nvPr/>
        </p:nvGrpSpPr>
        <p:grpSpPr>
          <a:xfrm>
            <a:off x="10233354" y="1114206"/>
            <a:ext cx="1596026" cy="1596603"/>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pic>
        <p:nvPicPr>
          <p:cNvPr id="81"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7878"/>
          <a:stretch/>
        </p:blipFill>
        <p:spPr bwMode="auto">
          <a:xfrm>
            <a:off x="1206500" y="1797235"/>
            <a:ext cx="4292600" cy="2716422"/>
          </a:xfrm>
          <a:prstGeom prst="rect">
            <a:avLst/>
          </a:prstGeom>
          <a:blipFill>
            <a:blip r:embed="rId5"/>
            <a:stretch>
              <a:fillRect l="-5000" r="-5000"/>
            </a:stretch>
          </a:blipFill>
          <a:extLst/>
        </p:spPr>
      </p:pic>
      <p:sp>
        <p:nvSpPr>
          <p:cNvPr id="73" name="矩形 72"/>
          <p:cNvSpPr/>
          <p:nvPr/>
        </p:nvSpPr>
        <p:spPr>
          <a:xfrm>
            <a:off x="5954601" y="3285778"/>
            <a:ext cx="4619152"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培训的类别划分概述</a:t>
            </a:r>
          </a:p>
        </p:txBody>
      </p:sp>
      <p:sp>
        <p:nvSpPr>
          <p:cNvPr id="76" name="矩形 75"/>
          <p:cNvSpPr/>
          <p:nvPr/>
        </p:nvSpPr>
        <p:spPr>
          <a:xfrm>
            <a:off x="5954601" y="3717578"/>
            <a:ext cx="4619152"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培训课程的体系建立</a:t>
            </a:r>
          </a:p>
        </p:txBody>
      </p:sp>
      <p:sp>
        <p:nvSpPr>
          <p:cNvPr id="77" name="矩形 76"/>
          <p:cNvSpPr/>
          <p:nvPr/>
        </p:nvSpPr>
        <p:spPr>
          <a:xfrm>
            <a:off x="8471470" y="3285778"/>
            <a:ext cx="2915373"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培训模块的模型案例</a:t>
            </a:r>
          </a:p>
        </p:txBody>
      </p:sp>
      <p:sp>
        <p:nvSpPr>
          <p:cNvPr id="82" name="矩形 81"/>
          <p:cNvSpPr/>
          <p:nvPr/>
        </p:nvSpPr>
        <p:spPr>
          <a:xfrm>
            <a:off x="5947233" y="4056132"/>
            <a:ext cx="4619152"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培训讲师的体系建立</a:t>
            </a:r>
          </a:p>
        </p:txBody>
      </p:sp>
      <p:sp>
        <p:nvSpPr>
          <p:cNvPr id="97" name="矩形 96"/>
          <p:cNvSpPr/>
          <p:nvPr/>
        </p:nvSpPr>
        <p:spPr>
          <a:xfrm>
            <a:off x="8471470" y="3703360"/>
            <a:ext cx="2915373"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培训课程的体系建立</a:t>
            </a:r>
          </a:p>
        </p:txBody>
      </p:sp>
      <p:sp>
        <p:nvSpPr>
          <p:cNvPr id="98" name="矩形 97"/>
          <p:cNvSpPr/>
          <p:nvPr/>
        </p:nvSpPr>
        <p:spPr>
          <a:xfrm>
            <a:off x="8471470" y="4056132"/>
            <a:ext cx="2915373"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培训制度的建立完善</a:t>
            </a:r>
          </a:p>
        </p:txBody>
      </p:sp>
      <p:sp>
        <p:nvSpPr>
          <p:cNvPr id="94" name="TextBox 93"/>
          <p:cNvSpPr txBox="1"/>
          <p:nvPr/>
        </p:nvSpPr>
        <p:spPr>
          <a:xfrm>
            <a:off x="8873467"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80880122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14:presetBounceEnd="55000">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55000">
                                          <p:cBhvr additive="base">
                                            <p:cTn id="22"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30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8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30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par>
                                    <p:cTn id="69" presetID="52" presetClass="entr" presetSubtype="0" fill="hold" grpId="0" nodeType="withEffect">
                                      <p:stCondLst>
                                        <p:cond delay="600"/>
                                      </p:stCondLst>
                                      <p:childTnLst>
                                        <p:set>
                                          <p:cBhvr>
                                            <p:cTn id="70" dur="1" fill="hold">
                                              <p:stCondLst>
                                                <p:cond delay="0"/>
                                              </p:stCondLst>
                                            </p:cTn>
                                            <p:tgtEl>
                                              <p:spTgt spid="97"/>
                                            </p:tgtEl>
                                            <p:attrNameLst>
                                              <p:attrName>style.visibility</p:attrName>
                                            </p:attrNameLst>
                                          </p:cBhvr>
                                          <p:to>
                                            <p:strVal val="visible"/>
                                          </p:to>
                                        </p:set>
                                        <p:animScale>
                                          <p:cBhvr>
                                            <p:cTn id="71"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97"/>
                                            </p:tgtEl>
                                            <p:attrNameLst>
                                              <p:attrName>ppt_x</p:attrName>
                                              <p:attrName>ppt_y</p:attrName>
                                            </p:attrNameLst>
                                          </p:cBhvr>
                                        </p:animMotion>
                                        <p:animEffect transition="in" filter="fade">
                                          <p:cBhvr>
                                            <p:cTn id="73" dur="1000"/>
                                            <p:tgtEl>
                                              <p:spTgt spid="97"/>
                                            </p:tgtEl>
                                          </p:cBhvr>
                                        </p:animEffect>
                                      </p:childTnLst>
                                    </p:cTn>
                                  </p:par>
                                  <p:par>
                                    <p:cTn id="74" presetID="52" presetClass="entr" presetSubtype="0" fill="hold" grpId="0" nodeType="withEffect">
                                      <p:stCondLst>
                                        <p:cond delay="800"/>
                                      </p:stCondLst>
                                      <p:iterate type="lt">
                                        <p:tmPct val="0"/>
                                      </p:iterate>
                                      <p:childTnLst>
                                        <p:set>
                                          <p:cBhvr>
                                            <p:cTn id="75" dur="1" fill="hold">
                                              <p:stCondLst>
                                                <p:cond delay="0"/>
                                              </p:stCondLst>
                                            </p:cTn>
                                            <p:tgtEl>
                                              <p:spTgt spid="98"/>
                                            </p:tgtEl>
                                            <p:attrNameLst>
                                              <p:attrName>style.visibility</p:attrName>
                                            </p:attrNameLst>
                                          </p:cBhvr>
                                          <p:to>
                                            <p:strVal val="visible"/>
                                          </p:to>
                                        </p:set>
                                        <p:animScale>
                                          <p:cBhvr>
                                            <p:cTn id="76"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98"/>
                                            </p:tgtEl>
                                            <p:attrNameLst>
                                              <p:attrName>ppt_x</p:attrName>
                                              <p:attrName>ppt_y</p:attrName>
                                            </p:attrNameLst>
                                          </p:cBhvr>
                                        </p:animMotion>
                                        <p:animEffect transition="in" filter="fade">
                                          <p:cBhvr>
                                            <p:cTn id="78" dur="1000"/>
                                            <p:tgtEl>
                                              <p:spTgt spid="98"/>
                                            </p:tgtEl>
                                          </p:cBhvr>
                                        </p:animEffect>
                                      </p:childTnLst>
                                    </p:cTn>
                                  </p:par>
                                </p:childTnLst>
                              </p:cTn>
                            </p:par>
                            <p:par>
                              <p:cTn id="79" fill="hold">
                                <p:stCondLst>
                                  <p:cond delay="7100"/>
                                </p:stCondLst>
                                <p:childTnLst>
                                  <p:par>
                                    <p:cTn id="80" presetID="23" presetClass="entr" presetSubtype="528" fill="hold"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 calcmode="lin" valueType="num">
                                          <p:cBhvr>
                                            <p:cTn id="84" dur="500" fill="hold"/>
                                            <p:tgtEl>
                                              <p:spTgt spid="34"/>
                                            </p:tgtEl>
                                            <p:attrNameLst>
                                              <p:attrName>ppt_x</p:attrName>
                                            </p:attrNameLst>
                                          </p:cBhvr>
                                          <p:tavLst>
                                            <p:tav tm="0">
                                              <p:val>
                                                <p:fltVal val="0.5"/>
                                              </p:val>
                                            </p:tav>
                                            <p:tav tm="100000">
                                              <p:val>
                                                <p:strVal val="#ppt_x"/>
                                              </p:val>
                                            </p:tav>
                                          </p:tavLst>
                                        </p:anim>
                                        <p:anim calcmode="lin" valueType="num">
                                          <p:cBhvr>
                                            <p:cTn id="85" dur="500" fill="hold"/>
                                            <p:tgtEl>
                                              <p:spTgt spid="3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 calcmode="lin" valueType="num">
                                          <p:cBhvr>
                                            <p:cTn id="90" dur="500" fill="hold"/>
                                            <p:tgtEl>
                                              <p:spTgt spid="37"/>
                                            </p:tgtEl>
                                            <p:attrNameLst>
                                              <p:attrName>ppt_x</p:attrName>
                                            </p:attrNameLst>
                                          </p:cBhvr>
                                          <p:tavLst>
                                            <p:tav tm="0">
                                              <p:val>
                                                <p:fltVal val="0.5"/>
                                              </p:val>
                                            </p:tav>
                                            <p:tav tm="100000">
                                              <p:val>
                                                <p:strVal val="#ppt_x"/>
                                              </p:val>
                                            </p:tav>
                                          </p:tavLst>
                                        </p:anim>
                                        <p:anim calcmode="lin" valueType="num">
                                          <p:cBhvr>
                                            <p:cTn id="91" dur="500" fill="hold"/>
                                            <p:tgtEl>
                                              <p:spTgt spid="3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70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 calcmode="lin" valueType="num">
                                          <p:cBhvr>
                                            <p:cTn id="96" dur="500" fill="hold"/>
                                            <p:tgtEl>
                                              <p:spTgt spid="40"/>
                                            </p:tgtEl>
                                            <p:attrNameLst>
                                              <p:attrName>ppt_x</p:attrName>
                                            </p:attrNameLst>
                                          </p:cBhvr>
                                          <p:tavLst>
                                            <p:tav tm="0">
                                              <p:val>
                                                <p:fltVal val="0.5"/>
                                              </p:val>
                                            </p:tav>
                                            <p:tav tm="100000">
                                              <p:val>
                                                <p:strVal val="#ppt_x"/>
                                              </p:val>
                                            </p:tav>
                                          </p:tavLst>
                                        </p:anim>
                                        <p:anim calcmode="lin" valueType="num">
                                          <p:cBhvr>
                                            <p:cTn id="97" dur="500" fill="hold"/>
                                            <p:tgtEl>
                                              <p:spTgt spid="40"/>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500" fill="hold"/>
                                            <p:tgtEl>
                                              <p:spTgt spid="43"/>
                                            </p:tgtEl>
                                            <p:attrNameLst>
                                              <p:attrName>ppt_w</p:attrName>
                                            </p:attrNameLst>
                                          </p:cBhvr>
                                          <p:tavLst>
                                            <p:tav tm="0">
                                              <p:val>
                                                <p:fltVal val="0"/>
                                              </p:val>
                                            </p:tav>
                                            <p:tav tm="100000">
                                              <p:val>
                                                <p:strVal val="#ppt_w"/>
                                              </p:val>
                                            </p:tav>
                                          </p:tavLst>
                                        </p:anim>
                                        <p:anim calcmode="lin" valueType="num">
                                          <p:cBhvr>
                                            <p:cTn id="101" dur="500" fill="hold"/>
                                            <p:tgtEl>
                                              <p:spTgt spid="43"/>
                                            </p:tgtEl>
                                            <p:attrNameLst>
                                              <p:attrName>ppt_h</p:attrName>
                                            </p:attrNameLst>
                                          </p:cBhvr>
                                          <p:tavLst>
                                            <p:tav tm="0">
                                              <p:val>
                                                <p:fltVal val="0"/>
                                              </p:val>
                                            </p:tav>
                                            <p:tav tm="100000">
                                              <p:val>
                                                <p:strVal val="#ppt_h"/>
                                              </p:val>
                                            </p:tav>
                                          </p:tavLst>
                                        </p:anim>
                                        <p:anim calcmode="lin" valueType="num">
                                          <p:cBhvr>
                                            <p:cTn id="102" dur="500" fill="hold"/>
                                            <p:tgtEl>
                                              <p:spTgt spid="43"/>
                                            </p:tgtEl>
                                            <p:attrNameLst>
                                              <p:attrName>ppt_x</p:attrName>
                                            </p:attrNameLst>
                                          </p:cBhvr>
                                          <p:tavLst>
                                            <p:tav tm="0">
                                              <p:val>
                                                <p:fltVal val="0.5"/>
                                              </p:val>
                                            </p:tav>
                                            <p:tav tm="100000">
                                              <p:val>
                                                <p:strVal val="#ppt_x"/>
                                              </p:val>
                                            </p:tav>
                                          </p:tavLst>
                                        </p:anim>
                                        <p:anim calcmode="lin" valueType="num">
                                          <p:cBhvr>
                                            <p:cTn id="103" dur="500" fill="hold"/>
                                            <p:tgtEl>
                                              <p:spTgt spid="43"/>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10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 calcmode="lin" valueType="num">
                                          <p:cBhvr>
                                            <p:cTn id="108" dur="500" fill="hold"/>
                                            <p:tgtEl>
                                              <p:spTgt spid="46"/>
                                            </p:tgtEl>
                                            <p:attrNameLst>
                                              <p:attrName>ppt_x</p:attrName>
                                            </p:attrNameLst>
                                          </p:cBhvr>
                                          <p:tavLst>
                                            <p:tav tm="0">
                                              <p:val>
                                                <p:fltVal val="0.5"/>
                                              </p:val>
                                            </p:tav>
                                            <p:tav tm="100000">
                                              <p:val>
                                                <p:strVal val="#ppt_x"/>
                                              </p:val>
                                            </p:tav>
                                          </p:tavLst>
                                        </p:anim>
                                        <p:anim calcmode="lin" valueType="num">
                                          <p:cBhvr>
                                            <p:cTn id="109" dur="500" fill="hold"/>
                                            <p:tgtEl>
                                              <p:spTgt spid="46"/>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 calcmode="lin" valueType="num">
                                          <p:cBhvr>
                                            <p:cTn id="114" dur="500" fill="hold"/>
                                            <p:tgtEl>
                                              <p:spTgt spid="49"/>
                                            </p:tgtEl>
                                            <p:attrNameLst>
                                              <p:attrName>ppt_x</p:attrName>
                                            </p:attrNameLst>
                                          </p:cBhvr>
                                          <p:tavLst>
                                            <p:tav tm="0">
                                              <p:val>
                                                <p:fltVal val="0.5"/>
                                              </p:val>
                                            </p:tav>
                                            <p:tav tm="100000">
                                              <p:val>
                                                <p:strVal val="#ppt_x"/>
                                              </p:val>
                                            </p:tav>
                                          </p:tavLst>
                                        </p:anim>
                                        <p:anim calcmode="lin" valueType="num">
                                          <p:cBhvr>
                                            <p:cTn id="115" dur="500" fill="hold"/>
                                            <p:tgtEl>
                                              <p:spTgt spid="49"/>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500" fill="hold"/>
                                            <p:tgtEl>
                                              <p:spTgt spid="52"/>
                                            </p:tgtEl>
                                            <p:attrNameLst>
                                              <p:attrName>ppt_w</p:attrName>
                                            </p:attrNameLst>
                                          </p:cBhvr>
                                          <p:tavLst>
                                            <p:tav tm="0">
                                              <p:val>
                                                <p:fltVal val="0"/>
                                              </p:val>
                                            </p:tav>
                                            <p:tav tm="100000">
                                              <p:val>
                                                <p:strVal val="#ppt_w"/>
                                              </p:val>
                                            </p:tav>
                                          </p:tavLst>
                                        </p:anim>
                                        <p:anim calcmode="lin" valueType="num">
                                          <p:cBhvr>
                                            <p:cTn id="119" dur="500" fill="hold"/>
                                            <p:tgtEl>
                                              <p:spTgt spid="52"/>
                                            </p:tgtEl>
                                            <p:attrNameLst>
                                              <p:attrName>ppt_h</p:attrName>
                                            </p:attrNameLst>
                                          </p:cBhvr>
                                          <p:tavLst>
                                            <p:tav tm="0">
                                              <p:val>
                                                <p:fltVal val="0"/>
                                              </p:val>
                                            </p:tav>
                                            <p:tav tm="100000">
                                              <p:val>
                                                <p:strVal val="#ppt_h"/>
                                              </p:val>
                                            </p:tav>
                                          </p:tavLst>
                                        </p:anim>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 calcmode="lin" valueType="num">
                                          <p:cBhvr>
                                            <p:cTn id="126" dur="500" fill="hold"/>
                                            <p:tgtEl>
                                              <p:spTgt spid="55"/>
                                            </p:tgtEl>
                                            <p:attrNameLst>
                                              <p:attrName>ppt_x</p:attrName>
                                            </p:attrNameLst>
                                          </p:cBhvr>
                                          <p:tavLst>
                                            <p:tav tm="0">
                                              <p:val>
                                                <p:fltVal val="0.5"/>
                                              </p:val>
                                            </p:tav>
                                            <p:tav tm="100000">
                                              <p:val>
                                                <p:strVal val="#ppt_x"/>
                                              </p:val>
                                            </p:tav>
                                          </p:tavLst>
                                        </p:anim>
                                        <p:anim calcmode="lin" valueType="num">
                                          <p:cBhvr>
                                            <p:cTn id="127" dur="500" fill="hold"/>
                                            <p:tgtEl>
                                              <p:spTgt spid="55"/>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58"/>
                                            </p:tgtEl>
                                            <p:attrNameLst>
                                              <p:attrName>style.visibility</p:attrName>
                                            </p:attrNameLst>
                                          </p:cBhvr>
                                          <p:to>
                                            <p:strVal val="visible"/>
                                          </p:to>
                                        </p:set>
                                        <p:anim calcmode="lin" valueType="num">
                                          <p:cBhvr>
                                            <p:cTn id="130" dur="500" fill="hold"/>
                                            <p:tgtEl>
                                              <p:spTgt spid="58"/>
                                            </p:tgtEl>
                                            <p:attrNameLst>
                                              <p:attrName>ppt_w</p:attrName>
                                            </p:attrNameLst>
                                          </p:cBhvr>
                                          <p:tavLst>
                                            <p:tav tm="0">
                                              <p:val>
                                                <p:fltVal val="0"/>
                                              </p:val>
                                            </p:tav>
                                            <p:tav tm="100000">
                                              <p:val>
                                                <p:strVal val="#ppt_w"/>
                                              </p:val>
                                            </p:tav>
                                          </p:tavLst>
                                        </p:anim>
                                        <p:anim calcmode="lin" valueType="num">
                                          <p:cBhvr>
                                            <p:cTn id="131" dur="500" fill="hold"/>
                                            <p:tgtEl>
                                              <p:spTgt spid="58"/>
                                            </p:tgtEl>
                                            <p:attrNameLst>
                                              <p:attrName>ppt_h</p:attrName>
                                            </p:attrNameLst>
                                          </p:cBhvr>
                                          <p:tavLst>
                                            <p:tav tm="0">
                                              <p:val>
                                                <p:fltVal val="0"/>
                                              </p:val>
                                            </p:tav>
                                            <p:tav tm="100000">
                                              <p:val>
                                                <p:strVal val="#ppt_h"/>
                                              </p:val>
                                            </p:tav>
                                          </p:tavLst>
                                        </p:anim>
                                        <p:anim calcmode="lin" valueType="num">
                                          <p:cBhvr>
                                            <p:cTn id="132" dur="500" fill="hold"/>
                                            <p:tgtEl>
                                              <p:spTgt spid="58"/>
                                            </p:tgtEl>
                                            <p:attrNameLst>
                                              <p:attrName>ppt_x</p:attrName>
                                            </p:attrNameLst>
                                          </p:cBhvr>
                                          <p:tavLst>
                                            <p:tav tm="0">
                                              <p:val>
                                                <p:fltVal val="0.5"/>
                                              </p:val>
                                            </p:tav>
                                            <p:tav tm="100000">
                                              <p:val>
                                                <p:strVal val="#ppt_x"/>
                                              </p:val>
                                            </p:tav>
                                          </p:tavLst>
                                        </p:anim>
                                        <p:anim calcmode="lin" valueType="num">
                                          <p:cBhvr>
                                            <p:cTn id="133" dur="500" fill="hold"/>
                                            <p:tgtEl>
                                              <p:spTgt spid="58"/>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anim calcmode="lin" valueType="num">
                                          <p:cBhvr>
                                            <p:cTn id="138" dur="500" fill="hold"/>
                                            <p:tgtEl>
                                              <p:spTgt spid="61"/>
                                            </p:tgtEl>
                                            <p:attrNameLst>
                                              <p:attrName>ppt_x</p:attrName>
                                            </p:attrNameLst>
                                          </p:cBhvr>
                                          <p:tavLst>
                                            <p:tav tm="0">
                                              <p:val>
                                                <p:fltVal val="0.5"/>
                                              </p:val>
                                            </p:tav>
                                            <p:tav tm="100000">
                                              <p:val>
                                                <p:strVal val="#ppt_x"/>
                                              </p:val>
                                            </p:tav>
                                          </p:tavLst>
                                        </p:anim>
                                        <p:anim calcmode="lin" valueType="num">
                                          <p:cBhvr>
                                            <p:cTn id="139" dur="500" fill="hold"/>
                                            <p:tgtEl>
                                              <p:spTgt spid="61"/>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64"/>
                                            </p:tgtEl>
                                            <p:attrNameLst>
                                              <p:attrName>style.visibility</p:attrName>
                                            </p:attrNameLst>
                                          </p:cBhvr>
                                          <p:to>
                                            <p:strVal val="visible"/>
                                          </p:to>
                                        </p:set>
                                        <p:anim calcmode="lin" valueType="num">
                                          <p:cBhvr>
                                            <p:cTn id="142" dur="500" fill="hold"/>
                                            <p:tgtEl>
                                              <p:spTgt spid="64"/>
                                            </p:tgtEl>
                                            <p:attrNameLst>
                                              <p:attrName>ppt_w</p:attrName>
                                            </p:attrNameLst>
                                          </p:cBhvr>
                                          <p:tavLst>
                                            <p:tav tm="0">
                                              <p:val>
                                                <p:fltVal val="0"/>
                                              </p:val>
                                            </p:tav>
                                            <p:tav tm="100000">
                                              <p:val>
                                                <p:strVal val="#ppt_w"/>
                                              </p:val>
                                            </p:tav>
                                          </p:tavLst>
                                        </p:anim>
                                        <p:anim calcmode="lin" valueType="num">
                                          <p:cBhvr>
                                            <p:cTn id="143" dur="500" fill="hold"/>
                                            <p:tgtEl>
                                              <p:spTgt spid="64"/>
                                            </p:tgtEl>
                                            <p:attrNameLst>
                                              <p:attrName>ppt_h</p:attrName>
                                            </p:attrNameLst>
                                          </p:cBhvr>
                                          <p:tavLst>
                                            <p:tav tm="0">
                                              <p:val>
                                                <p:fltVal val="0"/>
                                              </p:val>
                                            </p:tav>
                                            <p:tav tm="100000">
                                              <p:val>
                                                <p:strVal val="#ppt_h"/>
                                              </p:val>
                                            </p:tav>
                                          </p:tavLst>
                                        </p:anim>
                                        <p:anim calcmode="lin" valueType="num">
                                          <p:cBhvr>
                                            <p:cTn id="144" dur="500" fill="hold"/>
                                            <p:tgtEl>
                                              <p:spTgt spid="64"/>
                                            </p:tgtEl>
                                            <p:attrNameLst>
                                              <p:attrName>ppt_x</p:attrName>
                                            </p:attrNameLst>
                                          </p:cBhvr>
                                          <p:tavLst>
                                            <p:tav tm="0">
                                              <p:val>
                                                <p:fltVal val="0.5"/>
                                              </p:val>
                                            </p:tav>
                                            <p:tav tm="100000">
                                              <p:val>
                                                <p:strVal val="#ppt_x"/>
                                              </p:val>
                                            </p:tav>
                                          </p:tavLst>
                                        </p:anim>
                                        <p:anim calcmode="lin" valueType="num">
                                          <p:cBhvr>
                                            <p:cTn id="145" dur="500" fill="hold"/>
                                            <p:tgtEl>
                                              <p:spTgt spid="64"/>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60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 calcmode="lin" valueType="num">
                                          <p:cBhvr>
                                            <p:cTn id="150" dur="500" fill="hold"/>
                                            <p:tgtEl>
                                              <p:spTgt spid="67"/>
                                            </p:tgtEl>
                                            <p:attrNameLst>
                                              <p:attrName>ppt_x</p:attrName>
                                            </p:attrNameLst>
                                          </p:cBhvr>
                                          <p:tavLst>
                                            <p:tav tm="0">
                                              <p:val>
                                                <p:fltVal val="0.5"/>
                                              </p:val>
                                            </p:tav>
                                            <p:tav tm="100000">
                                              <p:val>
                                                <p:strVal val="#ppt_x"/>
                                              </p:val>
                                            </p:tav>
                                          </p:tavLst>
                                        </p:anim>
                                        <p:anim calcmode="lin" valueType="num">
                                          <p:cBhvr>
                                            <p:cTn id="151" dur="500" fill="hold"/>
                                            <p:tgtEl>
                                              <p:spTgt spid="67"/>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70"/>
                                            </p:tgtEl>
                                            <p:attrNameLst>
                                              <p:attrName>style.visibility</p:attrName>
                                            </p:attrNameLst>
                                          </p:cBhvr>
                                          <p:to>
                                            <p:strVal val="visible"/>
                                          </p:to>
                                        </p:set>
                                        <p:anim calcmode="lin" valueType="num">
                                          <p:cBhvr>
                                            <p:cTn id="154" dur="500" fill="hold"/>
                                            <p:tgtEl>
                                              <p:spTgt spid="70"/>
                                            </p:tgtEl>
                                            <p:attrNameLst>
                                              <p:attrName>ppt_w</p:attrName>
                                            </p:attrNameLst>
                                          </p:cBhvr>
                                          <p:tavLst>
                                            <p:tav tm="0">
                                              <p:val>
                                                <p:fltVal val="0"/>
                                              </p:val>
                                            </p:tav>
                                            <p:tav tm="100000">
                                              <p:val>
                                                <p:strVal val="#ppt_w"/>
                                              </p:val>
                                            </p:tav>
                                          </p:tavLst>
                                        </p:anim>
                                        <p:anim calcmode="lin" valueType="num">
                                          <p:cBhvr>
                                            <p:cTn id="155" dur="500" fill="hold"/>
                                            <p:tgtEl>
                                              <p:spTgt spid="70"/>
                                            </p:tgtEl>
                                            <p:attrNameLst>
                                              <p:attrName>ppt_h</p:attrName>
                                            </p:attrNameLst>
                                          </p:cBhvr>
                                          <p:tavLst>
                                            <p:tav tm="0">
                                              <p:val>
                                                <p:fltVal val="0"/>
                                              </p:val>
                                            </p:tav>
                                            <p:tav tm="100000">
                                              <p:val>
                                                <p:strVal val="#ppt_h"/>
                                              </p:val>
                                            </p:tav>
                                          </p:tavLst>
                                        </p:anim>
                                        <p:anim calcmode="lin" valueType="num">
                                          <p:cBhvr>
                                            <p:cTn id="156" dur="500" fill="hold"/>
                                            <p:tgtEl>
                                              <p:spTgt spid="70"/>
                                            </p:tgtEl>
                                            <p:attrNameLst>
                                              <p:attrName>ppt_x</p:attrName>
                                            </p:attrNameLst>
                                          </p:cBhvr>
                                          <p:tavLst>
                                            <p:tav tm="0">
                                              <p:val>
                                                <p:fltVal val="0.5"/>
                                              </p:val>
                                            </p:tav>
                                            <p:tav tm="100000">
                                              <p:val>
                                                <p:strVal val="#ppt_x"/>
                                              </p:val>
                                            </p:tav>
                                          </p:tavLst>
                                        </p:anim>
                                        <p:anim calcmode="lin" valueType="num">
                                          <p:cBhvr>
                                            <p:cTn id="157" dur="500" fill="hold"/>
                                            <p:tgtEl>
                                              <p:spTgt spid="70"/>
                                            </p:tgtEl>
                                            <p:attrNameLst>
                                              <p:attrName>ppt_y</p:attrName>
                                            </p:attrNameLst>
                                          </p:cBhvr>
                                          <p:tavLst>
                                            <p:tav tm="0">
                                              <p:val>
                                                <p:fltVal val="0.5"/>
                                              </p:val>
                                            </p:tav>
                                            <p:tav tm="100000">
                                              <p:val>
                                                <p:strVal val="#ppt_y"/>
                                              </p:val>
                                            </p:tav>
                                          </p:tavLst>
                                        </p:anim>
                                      </p:childTnLst>
                                    </p:cTn>
                                  </p:par>
                                  <p:par>
                                    <p:cTn id="158" presetID="26" presetClass="emph" presetSubtype="0" repeatCount="3000" fill="hold" nodeType="withEffect">
                                      <p:stCondLst>
                                        <p:cond delay="600"/>
                                      </p:stCondLst>
                                      <p:childTnLst>
                                        <p:animEffect transition="out" filter="fade">
                                          <p:cBhvr>
                                            <p:cTn id="159" dur="500" tmFilter="0, 0; .2, .5; .8, .5; 1, 0"/>
                                            <p:tgtEl>
                                              <p:spTgt spid="34"/>
                                            </p:tgtEl>
                                          </p:cBhvr>
                                        </p:animEffect>
                                        <p:animScale>
                                          <p:cBhvr>
                                            <p:cTn id="160" dur="250" autoRev="1" fill="hold"/>
                                            <p:tgtEl>
                                              <p:spTgt spid="34"/>
                                            </p:tgtEl>
                                          </p:cBhvr>
                                          <p:by x="105000" y="105000"/>
                                        </p:animScale>
                                      </p:childTnLst>
                                    </p:cTn>
                                  </p:par>
                                  <p:par>
                                    <p:cTn id="161" presetID="26" presetClass="emph" presetSubtype="0" repeatCount="3000" fill="hold" nodeType="withEffect">
                                      <p:stCondLst>
                                        <p:cond delay="710"/>
                                      </p:stCondLst>
                                      <p:childTnLst>
                                        <p:animEffect transition="out" filter="fade">
                                          <p:cBhvr>
                                            <p:cTn id="162" dur="500" tmFilter="0, 0; .2, .5; .8, .5; 1, 0"/>
                                            <p:tgtEl>
                                              <p:spTgt spid="55"/>
                                            </p:tgtEl>
                                          </p:cBhvr>
                                        </p:animEffect>
                                        <p:animScale>
                                          <p:cBhvr>
                                            <p:cTn id="163" dur="250" autoRev="1" fill="hold"/>
                                            <p:tgtEl>
                                              <p:spTgt spid="55"/>
                                            </p:tgtEl>
                                          </p:cBhvr>
                                          <p:by x="105000" y="105000"/>
                                        </p:animScale>
                                      </p:childTnLst>
                                    </p:cTn>
                                  </p:par>
                                  <p:par>
                                    <p:cTn id="164" presetID="26" presetClass="emph" presetSubtype="0" repeatCount="3000" fill="hold" nodeType="withEffect">
                                      <p:stCondLst>
                                        <p:cond delay="410"/>
                                      </p:stCondLst>
                                      <p:childTnLst>
                                        <p:animEffect transition="out" filter="fade">
                                          <p:cBhvr>
                                            <p:cTn id="165" dur="500" tmFilter="0, 0; .2, .5; .8, .5; 1, 0"/>
                                            <p:tgtEl>
                                              <p:spTgt spid="61"/>
                                            </p:tgtEl>
                                          </p:cBhvr>
                                        </p:animEffect>
                                        <p:animScale>
                                          <p:cBhvr>
                                            <p:cTn id="166" dur="250" autoRev="1" fill="hold"/>
                                            <p:tgtEl>
                                              <p:spTgt spid="61"/>
                                            </p:tgtEl>
                                          </p:cBhvr>
                                          <p:by x="105000" y="105000"/>
                                        </p:animScale>
                                      </p:childTnLst>
                                    </p:cTn>
                                  </p:par>
                                  <p:par>
                                    <p:cTn id="167" presetID="26" presetClass="emph" presetSubtype="0" repeatCount="3000" fill="hold" nodeType="withEffect">
                                      <p:stCondLst>
                                        <p:cond delay="810"/>
                                      </p:stCondLst>
                                      <p:childTnLst>
                                        <p:animEffect transition="out" filter="fade">
                                          <p:cBhvr>
                                            <p:cTn id="168" dur="500" tmFilter="0, 0; .2, .5; .8, .5; 1, 0"/>
                                            <p:tgtEl>
                                              <p:spTgt spid="64"/>
                                            </p:tgtEl>
                                          </p:cBhvr>
                                        </p:animEffect>
                                        <p:animScale>
                                          <p:cBhvr>
                                            <p:cTn id="169" dur="250" autoRev="1" fill="hold"/>
                                            <p:tgtEl>
                                              <p:spTgt spid="64"/>
                                            </p:tgtEl>
                                          </p:cBhvr>
                                          <p:by x="105000" y="105000"/>
                                        </p:animScale>
                                      </p:childTnLst>
                                    </p:cTn>
                                  </p:par>
                                </p:childTnLst>
                              </p:cTn>
                            </p:par>
                            <p:par>
                              <p:cTn id="170" fill="hold">
                                <p:stCondLst>
                                  <p:cond delay="9410"/>
                                </p:stCondLst>
                                <p:childTnLst>
                                  <p:par>
                                    <p:cTn id="171" presetID="10" presetClass="entr" presetSubtype="0" fill="hold" grpId="0" nodeType="afterEffect">
                                      <p:stCondLst>
                                        <p:cond delay="0"/>
                                      </p:stCondLst>
                                      <p:childTnLst>
                                        <p:set>
                                          <p:cBhvr>
                                            <p:cTn id="172" dur="1" fill="hold">
                                              <p:stCondLst>
                                                <p:cond delay="0"/>
                                              </p:stCondLst>
                                            </p:cTn>
                                            <p:tgtEl>
                                              <p:spTgt spid="94"/>
                                            </p:tgtEl>
                                            <p:attrNameLst>
                                              <p:attrName>style.visibility</p:attrName>
                                            </p:attrNameLst>
                                          </p:cBhvr>
                                          <p:to>
                                            <p:strVal val="visible"/>
                                          </p:to>
                                        </p:set>
                                        <p:animEffect transition="in" filter="fade">
                                          <p:cBhvr>
                                            <p:cTn id="17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82" grpId="0"/>
          <p:bldP spid="97" grpId="0"/>
          <p:bldP spid="98" grpId="0"/>
          <p:bldP spid="9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500" fill="hold"/>
                                            <p:tgtEl>
                                              <p:spTgt spid="15"/>
                                            </p:tgtEl>
                                            <p:attrNameLst>
                                              <p:attrName>ppt_x</p:attrName>
                                            </p:attrNameLst>
                                          </p:cBhvr>
                                          <p:tavLst>
                                            <p:tav tm="0">
                                              <p:val>
                                                <p:strVal val="0-#ppt_w/2"/>
                                              </p:val>
                                            </p:tav>
                                            <p:tav tm="100000">
                                              <p:val>
                                                <p:strVal val="#ppt_x"/>
                                              </p:val>
                                            </p:tav>
                                          </p:tavLst>
                                        </p:anim>
                                        <p:anim calcmode="lin" valueType="num">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30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8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30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iterate type="lt">
                                        <p:tmPct val="0"/>
                                      </p:iterate>
                                      <p:childTnLst>
                                        <p:set>
                                          <p:cBhvr>
                                            <p:cTn id="65" dur="1" fill="hold">
                                              <p:stCondLst>
                                                <p:cond delay="0"/>
                                              </p:stCondLst>
                                            </p:cTn>
                                            <p:tgtEl>
                                              <p:spTgt spid="82"/>
                                            </p:tgtEl>
                                            <p:attrNameLst>
                                              <p:attrName>style.visibility</p:attrName>
                                            </p:attrNameLst>
                                          </p:cBhvr>
                                          <p:to>
                                            <p:strVal val="visible"/>
                                          </p:to>
                                        </p:set>
                                        <p:animScale>
                                          <p:cBhvr>
                                            <p:cTn id="6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2"/>
                                            </p:tgtEl>
                                            <p:attrNameLst>
                                              <p:attrName>ppt_x</p:attrName>
                                              <p:attrName>ppt_y</p:attrName>
                                            </p:attrNameLst>
                                          </p:cBhvr>
                                        </p:animMotion>
                                        <p:animEffect transition="in" filter="fade">
                                          <p:cBhvr>
                                            <p:cTn id="68" dur="1000"/>
                                            <p:tgtEl>
                                              <p:spTgt spid="82"/>
                                            </p:tgtEl>
                                          </p:cBhvr>
                                        </p:animEffect>
                                      </p:childTnLst>
                                    </p:cTn>
                                  </p:par>
                                  <p:par>
                                    <p:cTn id="69" presetID="52" presetClass="entr" presetSubtype="0" fill="hold" grpId="0" nodeType="withEffect">
                                      <p:stCondLst>
                                        <p:cond delay="600"/>
                                      </p:stCondLst>
                                      <p:childTnLst>
                                        <p:set>
                                          <p:cBhvr>
                                            <p:cTn id="70" dur="1" fill="hold">
                                              <p:stCondLst>
                                                <p:cond delay="0"/>
                                              </p:stCondLst>
                                            </p:cTn>
                                            <p:tgtEl>
                                              <p:spTgt spid="97"/>
                                            </p:tgtEl>
                                            <p:attrNameLst>
                                              <p:attrName>style.visibility</p:attrName>
                                            </p:attrNameLst>
                                          </p:cBhvr>
                                          <p:to>
                                            <p:strVal val="visible"/>
                                          </p:to>
                                        </p:set>
                                        <p:animScale>
                                          <p:cBhvr>
                                            <p:cTn id="71"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97"/>
                                            </p:tgtEl>
                                            <p:attrNameLst>
                                              <p:attrName>ppt_x</p:attrName>
                                              <p:attrName>ppt_y</p:attrName>
                                            </p:attrNameLst>
                                          </p:cBhvr>
                                        </p:animMotion>
                                        <p:animEffect transition="in" filter="fade">
                                          <p:cBhvr>
                                            <p:cTn id="73" dur="1000"/>
                                            <p:tgtEl>
                                              <p:spTgt spid="97"/>
                                            </p:tgtEl>
                                          </p:cBhvr>
                                        </p:animEffect>
                                      </p:childTnLst>
                                    </p:cTn>
                                  </p:par>
                                  <p:par>
                                    <p:cTn id="74" presetID="52" presetClass="entr" presetSubtype="0" fill="hold" grpId="0" nodeType="withEffect">
                                      <p:stCondLst>
                                        <p:cond delay="800"/>
                                      </p:stCondLst>
                                      <p:iterate type="lt">
                                        <p:tmPct val="0"/>
                                      </p:iterate>
                                      <p:childTnLst>
                                        <p:set>
                                          <p:cBhvr>
                                            <p:cTn id="75" dur="1" fill="hold">
                                              <p:stCondLst>
                                                <p:cond delay="0"/>
                                              </p:stCondLst>
                                            </p:cTn>
                                            <p:tgtEl>
                                              <p:spTgt spid="98"/>
                                            </p:tgtEl>
                                            <p:attrNameLst>
                                              <p:attrName>style.visibility</p:attrName>
                                            </p:attrNameLst>
                                          </p:cBhvr>
                                          <p:to>
                                            <p:strVal val="visible"/>
                                          </p:to>
                                        </p:set>
                                        <p:animScale>
                                          <p:cBhvr>
                                            <p:cTn id="76"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98"/>
                                            </p:tgtEl>
                                            <p:attrNameLst>
                                              <p:attrName>ppt_x</p:attrName>
                                              <p:attrName>ppt_y</p:attrName>
                                            </p:attrNameLst>
                                          </p:cBhvr>
                                        </p:animMotion>
                                        <p:animEffect transition="in" filter="fade">
                                          <p:cBhvr>
                                            <p:cTn id="78" dur="1000"/>
                                            <p:tgtEl>
                                              <p:spTgt spid="98"/>
                                            </p:tgtEl>
                                          </p:cBhvr>
                                        </p:animEffect>
                                      </p:childTnLst>
                                    </p:cTn>
                                  </p:par>
                                </p:childTnLst>
                              </p:cTn>
                            </p:par>
                            <p:par>
                              <p:cTn id="79" fill="hold">
                                <p:stCondLst>
                                  <p:cond delay="7100"/>
                                </p:stCondLst>
                                <p:childTnLst>
                                  <p:par>
                                    <p:cTn id="80" presetID="23" presetClass="entr" presetSubtype="528" fill="hold"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 calcmode="lin" valueType="num">
                                          <p:cBhvr>
                                            <p:cTn id="84" dur="500" fill="hold"/>
                                            <p:tgtEl>
                                              <p:spTgt spid="34"/>
                                            </p:tgtEl>
                                            <p:attrNameLst>
                                              <p:attrName>ppt_x</p:attrName>
                                            </p:attrNameLst>
                                          </p:cBhvr>
                                          <p:tavLst>
                                            <p:tav tm="0">
                                              <p:val>
                                                <p:fltVal val="0.5"/>
                                              </p:val>
                                            </p:tav>
                                            <p:tav tm="100000">
                                              <p:val>
                                                <p:strVal val="#ppt_x"/>
                                              </p:val>
                                            </p:tav>
                                          </p:tavLst>
                                        </p:anim>
                                        <p:anim calcmode="lin" valueType="num">
                                          <p:cBhvr>
                                            <p:cTn id="85" dur="500" fill="hold"/>
                                            <p:tgtEl>
                                              <p:spTgt spid="3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 calcmode="lin" valueType="num">
                                          <p:cBhvr>
                                            <p:cTn id="90" dur="500" fill="hold"/>
                                            <p:tgtEl>
                                              <p:spTgt spid="37"/>
                                            </p:tgtEl>
                                            <p:attrNameLst>
                                              <p:attrName>ppt_x</p:attrName>
                                            </p:attrNameLst>
                                          </p:cBhvr>
                                          <p:tavLst>
                                            <p:tav tm="0">
                                              <p:val>
                                                <p:fltVal val="0.5"/>
                                              </p:val>
                                            </p:tav>
                                            <p:tav tm="100000">
                                              <p:val>
                                                <p:strVal val="#ppt_x"/>
                                              </p:val>
                                            </p:tav>
                                          </p:tavLst>
                                        </p:anim>
                                        <p:anim calcmode="lin" valueType="num">
                                          <p:cBhvr>
                                            <p:cTn id="91" dur="500" fill="hold"/>
                                            <p:tgtEl>
                                              <p:spTgt spid="3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70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 calcmode="lin" valueType="num">
                                          <p:cBhvr>
                                            <p:cTn id="96" dur="500" fill="hold"/>
                                            <p:tgtEl>
                                              <p:spTgt spid="40"/>
                                            </p:tgtEl>
                                            <p:attrNameLst>
                                              <p:attrName>ppt_x</p:attrName>
                                            </p:attrNameLst>
                                          </p:cBhvr>
                                          <p:tavLst>
                                            <p:tav tm="0">
                                              <p:val>
                                                <p:fltVal val="0.5"/>
                                              </p:val>
                                            </p:tav>
                                            <p:tav tm="100000">
                                              <p:val>
                                                <p:strVal val="#ppt_x"/>
                                              </p:val>
                                            </p:tav>
                                          </p:tavLst>
                                        </p:anim>
                                        <p:anim calcmode="lin" valueType="num">
                                          <p:cBhvr>
                                            <p:cTn id="97" dur="500" fill="hold"/>
                                            <p:tgtEl>
                                              <p:spTgt spid="40"/>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500" fill="hold"/>
                                            <p:tgtEl>
                                              <p:spTgt spid="43"/>
                                            </p:tgtEl>
                                            <p:attrNameLst>
                                              <p:attrName>ppt_w</p:attrName>
                                            </p:attrNameLst>
                                          </p:cBhvr>
                                          <p:tavLst>
                                            <p:tav tm="0">
                                              <p:val>
                                                <p:fltVal val="0"/>
                                              </p:val>
                                            </p:tav>
                                            <p:tav tm="100000">
                                              <p:val>
                                                <p:strVal val="#ppt_w"/>
                                              </p:val>
                                            </p:tav>
                                          </p:tavLst>
                                        </p:anim>
                                        <p:anim calcmode="lin" valueType="num">
                                          <p:cBhvr>
                                            <p:cTn id="101" dur="500" fill="hold"/>
                                            <p:tgtEl>
                                              <p:spTgt spid="43"/>
                                            </p:tgtEl>
                                            <p:attrNameLst>
                                              <p:attrName>ppt_h</p:attrName>
                                            </p:attrNameLst>
                                          </p:cBhvr>
                                          <p:tavLst>
                                            <p:tav tm="0">
                                              <p:val>
                                                <p:fltVal val="0"/>
                                              </p:val>
                                            </p:tav>
                                            <p:tav tm="100000">
                                              <p:val>
                                                <p:strVal val="#ppt_h"/>
                                              </p:val>
                                            </p:tav>
                                          </p:tavLst>
                                        </p:anim>
                                        <p:anim calcmode="lin" valueType="num">
                                          <p:cBhvr>
                                            <p:cTn id="102" dur="500" fill="hold"/>
                                            <p:tgtEl>
                                              <p:spTgt spid="43"/>
                                            </p:tgtEl>
                                            <p:attrNameLst>
                                              <p:attrName>ppt_x</p:attrName>
                                            </p:attrNameLst>
                                          </p:cBhvr>
                                          <p:tavLst>
                                            <p:tav tm="0">
                                              <p:val>
                                                <p:fltVal val="0.5"/>
                                              </p:val>
                                            </p:tav>
                                            <p:tav tm="100000">
                                              <p:val>
                                                <p:strVal val="#ppt_x"/>
                                              </p:val>
                                            </p:tav>
                                          </p:tavLst>
                                        </p:anim>
                                        <p:anim calcmode="lin" valueType="num">
                                          <p:cBhvr>
                                            <p:cTn id="103" dur="500" fill="hold"/>
                                            <p:tgtEl>
                                              <p:spTgt spid="43"/>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10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 calcmode="lin" valueType="num">
                                          <p:cBhvr>
                                            <p:cTn id="108" dur="500" fill="hold"/>
                                            <p:tgtEl>
                                              <p:spTgt spid="46"/>
                                            </p:tgtEl>
                                            <p:attrNameLst>
                                              <p:attrName>ppt_x</p:attrName>
                                            </p:attrNameLst>
                                          </p:cBhvr>
                                          <p:tavLst>
                                            <p:tav tm="0">
                                              <p:val>
                                                <p:fltVal val="0.5"/>
                                              </p:val>
                                            </p:tav>
                                            <p:tav tm="100000">
                                              <p:val>
                                                <p:strVal val="#ppt_x"/>
                                              </p:val>
                                            </p:tav>
                                          </p:tavLst>
                                        </p:anim>
                                        <p:anim calcmode="lin" valueType="num">
                                          <p:cBhvr>
                                            <p:cTn id="109" dur="500" fill="hold"/>
                                            <p:tgtEl>
                                              <p:spTgt spid="46"/>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 calcmode="lin" valueType="num">
                                          <p:cBhvr>
                                            <p:cTn id="114" dur="500" fill="hold"/>
                                            <p:tgtEl>
                                              <p:spTgt spid="49"/>
                                            </p:tgtEl>
                                            <p:attrNameLst>
                                              <p:attrName>ppt_x</p:attrName>
                                            </p:attrNameLst>
                                          </p:cBhvr>
                                          <p:tavLst>
                                            <p:tav tm="0">
                                              <p:val>
                                                <p:fltVal val="0.5"/>
                                              </p:val>
                                            </p:tav>
                                            <p:tav tm="100000">
                                              <p:val>
                                                <p:strVal val="#ppt_x"/>
                                              </p:val>
                                            </p:tav>
                                          </p:tavLst>
                                        </p:anim>
                                        <p:anim calcmode="lin" valueType="num">
                                          <p:cBhvr>
                                            <p:cTn id="115" dur="500" fill="hold"/>
                                            <p:tgtEl>
                                              <p:spTgt spid="49"/>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500" fill="hold"/>
                                            <p:tgtEl>
                                              <p:spTgt spid="52"/>
                                            </p:tgtEl>
                                            <p:attrNameLst>
                                              <p:attrName>ppt_w</p:attrName>
                                            </p:attrNameLst>
                                          </p:cBhvr>
                                          <p:tavLst>
                                            <p:tav tm="0">
                                              <p:val>
                                                <p:fltVal val="0"/>
                                              </p:val>
                                            </p:tav>
                                            <p:tav tm="100000">
                                              <p:val>
                                                <p:strVal val="#ppt_w"/>
                                              </p:val>
                                            </p:tav>
                                          </p:tavLst>
                                        </p:anim>
                                        <p:anim calcmode="lin" valueType="num">
                                          <p:cBhvr>
                                            <p:cTn id="119" dur="500" fill="hold"/>
                                            <p:tgtEl>
                                              <p:spTgt spid="52"/>
                                            </p:tgtEl>
                                            <p:attrNameLst>
                                              <p:attrName>ppt_h</p:attrName>
                                            </p:attrNameLst>
                                          </p:cBhvr>
                                          <p:tavLst>
                                            <p:tav tm="0">
                                              <p:val>
                                                <p:fltVal val="0"/>
                                              </p:val>
                                            </p:tav>
                                            <p:tav tm="100000">
                                              <p:val>
                                                <p:strVal val="#ppt_h"/>
                                              </p:val>
                                            </p:tav>
                                          </p:tavLst>
                                        </p:anim>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 calcmode="lin" valueType="num">
                                          <p:cBhvr>
                                            <p:cTn id="126" dur="500" fill="hold"/>
                                            <p:tgtEl>
                                              <p:spTgt spid="55"/>
                                            </p:tgtEl>
                                            <p:attrNameLst>
                                              <p:attrName>ppt_x</p:attrName>
                                            </p:attrNameLst>
                                          </p:cBhvr>
                                          <p:tavLst>
                                            <p:tav tm="0">
                                              <p:val>
                                                <p:fltVal val="0.5"/>
                                              </p:val>
                                            </p:tav>
                                            <p:tav tm="100000">
                                              <p:val>
                                                <p:strVal val="#ppt_x"/>
                                              </p:val>
                                            </p:tav>
                                          </p:tavLst>
                                        </p:anim>
                                        <p:anim calcmode="lin" valueType="num">
                                          <p:cBhvr>
                                            <p:cTn id="127" dur="500" fill="hold"/>
                                            <p:tgtEl>
                                              <p:spTgt spid="55"/>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58"/>
                                            </p:tgtEl>
                                            <p:attrNameLst>
                                              <p:attrName>style.visibility</p:attrName>
                                            </p:attrNameLst>
                                          </p:cBhvr>
                                          <p:to>
                                            <p:strVal val="visible"/>
                                          </p:to>
                                        </p:set>
                                        <p:anim calcmode="lin" valueType="num">
                                          <p:cBhvr>
                                            <p:cTn id="130" dur="500" fill="hold"/>
                                            <p:tgtEl>
                                              <p:spTgt spid="58"/>
                                            </p:tgtEl>
                                            <p:attrNameLst>
                                              <p:attrName>ppt_w</p:attrName>
                                            </p:attrNameLst>
                                          </p:cBhvr>
                                          <p:tavLst>
                                            <p:tav tm="0">
                                              <p:val>
                                                <p:fltVal val="0"/>
                                              </p:val>
                                            </p:tav>
                                            <p:tav tm="100000">
                                              <p:val>
                                                <p:strVal val="#ppt_w"/>
                                              </p:val>
                                            </p:tav>
                                          </p:tavLst>
                                        </p:anim>
                                        <p:anim calcmode="lin" valueType="num">
                                          <p:cBhvr>
                                            <p:cTn id="131" dur="500" fill="hold"/>
                                            <p:tgtEl>
                                              <p:spTgt spid="58"/>
                                            </p:tgtEl>
                                            <p:attrNameLst>
                                              <p:attrName>ppt_h</p:attrName>
                                            </p:attrNameLst>
                                          </p:cBhvr>
                                          <p:tavLst>
                                            <p:tav tm="0">
                                              <p:val>
                                                <p:fltVal val="0"/>
                                              </p:val>
                                            </p:tav>
                                            <p:tav tm="100000">
                                              <p:val>
                                                <p:strVal val="#ppt_h"/>
                                              </p:val>
                                            </p:tav>
                                          </p:tavLst>
                                        </p:anim>
                                        <p:anim calcmode="lin" valueType="num">
                                          <p:cBhvr>
                                            <p:cTn id="132" dur="500" fill="hold"/>
                                            <p:tgtEl>
                                              <p:spTgt spid="58"/>
                                            </p:tgtEl>
                                            <p:attrNameLst>
                                              <p:attrName>ppt_x</p:attrName>
                                            </p:attrNameLst>
                                          </p:cBhvr>
                                          <p:tavLst>
                                            <p:tav tm="0">
                                              <p:val>
                                                <p:fltVal val="0.5"/>
                                              </p:val>
                                            </p:tav>
                                            <p:tav tm="100000">
                                              <p:val>
                                                <p:strVal val="#ppt_x"/>
                                              </p:val>
                                            </p:tav>
                                          </p:tavLst>
                                        </p:anim>
                                        <p:anim calcmode="lin" valueType="num">
                                          <p:cBhvr>
                                            <p:cTn id="133" dur="500" fill="hold"/>
                                            <p:tgtEl>
                                              <p:spTgt spid="58"/>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anim calcmode="lin" valueType="num">
                                          <p:cBhvr>
                                            <p:cTn id="138" dur="500" fill="hold"/>
                                            <p:tgtEl>
                                              <p:spTgt spid="61"/>
                                            </p:tgtEl>
                                            <p:attrNameLst>
                                              <p:attrName>ppt_x</p:attrName>
                                            </p:attrNameLst>
                                          </p:cBhvr>
                                          <p:tavLst>
                                            <p:tav tm="0">
                                              <p:val>
                                                <p:fltVal val="0.5"/>
                                              </p:val>
                                            </p:tav>
                                            <p:tav tm="100000">
                                              <p:val>
                                                <p:strVal val="#ppt_x"/>
                                              </p:val>
                                            </p:tav>
                                          </p:tavLst>
                                        </p:anim>
                                        <p:anim calcmode="lin" valueType="num">
                                          <p:cBhvr>
                                            <p:cTn id="139" dur="500" fill="hold"/>
                                            <p:tgtEl>
                                              <p:spTgt spid="61"/>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64"/>
                                            </p:tgtEl>
                                            <p:attrNameLst>
                                              <p:attrName>style.visibility</p:attrName>
                                            </p:attrNameLst>
                                          </p:cBhvr>
                                          <p:to>
                                            <p:strVal val="visible"/>
                                          </p:to>
                                        </p:set>
                                        <p:anim calcmode="lin" valueType="num">
                                          <p:cBhvr>
                                            <p:cTn id="142" dur="500" fill="hold"/>
                                            <p:tgtEl>
                                              <p:spTgt spid="64"/>
                                            </p:tgtEl>
                                            <p:attrNameLst>
                                              <p:attrName>ppt_w</p:attrName>
                                            </p:attrNameLst>
                                          </p:cBhvr>
                                          <p:tavLst>
                                            <p:tav tm="0">
                                              <p:val>
                                                <p:fltVal val="0"/>
                                              </p:val>
                                            </p:tav>
                                            <p:tav tm="100000">
                                              <p:val>
                                                <p:strVal val="#ppt_w"/>
                                              </p:val>
                                            </p:tav>
                                          </p:tavLst>
                                        </p:anim>
                                        <p:anim calcmode="lin" valueType="num">
                                          <p:cBhvr>
                                            <p:cTn id="143" dur="500" fill="hold"/>
                                            <p:tgtEl>
                                              <p:spTgt spid="64"/>
                                            </p:tgtEl>
                                            <p:attrNameLst>
                                              <p:attrName>ppt_h</p:attrName>
                                            </p:attrNameLst>
                                          </p:cBhvr>
                                          <p:tavLst>
                                            <p:tav tm="0">
                                              <p:val>
                                                <p:fltVal val="0"/>
                                              </p:val>
                                            </p:tav>
                                            <p:tav tm="100000">
                                              <p:val>
                                                <p:strVal val="#ppt_h"/>
                                              </p:val>
                                            </p:tav>
                                          </p:tavLst>
                                        </p:anim>
                                        <p:anim calcmode="lin" valueType="num">
                                          <p:cBhvr>
                                            <p:cTn id="144" dur="500" fill="hold"/>
                                            <p:tgtEl>
                                              <p:spTgt spid="64"/>
                                            </p:tgtEl>
                                            <p:attrNameLst>
                                              <p:attrName>ppt_x</p:attrName>
                                            </p:attrNameLst>
                                          </p:cBhvr>
                                          <p:tavLst>
                                            <p:tav tm="0">
                                              <p:val>
                                                <p:fltVal val="0.5"/>
                                              </p:val>
                                            </p:tav>
                                            <p:tav tm="100000">
                                              <p:val>
                                                <p:strVal val="#ppt_x"/>
                                              </p:val>
                                            </p:tav>
                                          </p:tavLst>
                                        </p:anim>
                                        <p:anim calcmode="lin" valueType="num">
                                          <p:cBhvr>
                                            <p:cTn id="145" dur="500" fill="hold"/>
                                            <p:tgtEl>
                                              <p:spTgt spid="64"/>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60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 calcmode="lin" valueType="num">
                                          <p:cBhvr>
                                            <p:cTn id="150" dur="500" fill="hold"/>
                                            <p:tgtEl>
                                              <p:spTgt spid="67"/>
                                            </p:tgtEl>
                                            <p:attrNameLst>
                                              <p:attrName>ppt_x</p:attrName>
                                            </p:attrNameLst>
                                          </p:cBhvr>
                                          <p:tavLst>
                                            <p:tav tm="0">
                                              <p:val>
                                                <p:fltVal val="0.5"/>
                                              </p:val>
                                            </p:tav>
                                            <p:tav tm="100000">
                                              <p:val>
                                                <p:strVal val="#ppt_x"/>
                                              </p:val>
                                            </p:tav>
                                          </p:tavLst>
                                        </p:anim>
                                        <p:anim calcmode="lin" valueType="num">
                                          <p:cBhvr>
                                            <p:cTn id="151" dur="500" fill="hold"/>
                                            <p:tgtEl>
                                              <p:spTgt spid="67"/>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70"/>
                                            </p:tgtEl>
                                            <p:attrNameLst>
                                              <p:attrName>style.visibility</p:attrName>
                                            </p:attrNameLst>
                                          </p:cBhvr>
                                          <p:to>
                                            <p:strVal val="visible"/>
                                          </p:to>
                                        </p:set>
                                        <p:anim calcmode="lin" valueType="num">
                                          <p:cBhvr>
                                            <p:cTn id="154" dur="500" fill="hold"/>
                                            <p:tgtEl>
                                              <p:spTgt spid="70"/>
                                            </p:tgtEl>
                                            <p:attrNameLst>
                                              <p:attrName>ppt_w</p:attrName>
                                            </p:attrNameLst>
                                          </p:cBhvr>
                                          <p:tavLst>
                                            <p:tav tm="0">
                                              <p:val>
                                                <p:fltVal val="0"/>
                                              </p:val>
                                            </p:tav>
                                            <p:tav tm="100000">
                                              <p:val>
                                                <p:strVal val="#ppt_w"/>
                                              </p:val>
                                            </p:tav>
                                          </p:tavLst>
                                        </p:anim>
                                        <p:anim calcmode="lin" valueType="num">
                                          <p:cBhvr>
                                            <p:cTn id="155" dur="500" fill="hold"/>
                                            <p:tgtEl>
                                              <p:spTgt spid="70"/>
                                            </p:tgtEl>
                                            <p:attrNameLst>
                                              <p:attrName>ppt_h</p:attrName>
                                            </p:attrNameLst>
                                          </p:cBhvr>
                                          <p:tavLst>
                                            <p:tav tm="0">
                                              <p:val>
                                                <p:fltVal val="0"/>
                                              </p:val>
                                            </p:tav>
                                            <p:tav tm="100000">
                                              <p:val>
                                                <p:strVal val="#ppt_h"/>
                                              </p:val>
                                            </p:tav>
                                          </p:tavLst>
                                        </p:anim>
                                        <p:anim calcmode="lin" valueType="num">
                                          <p:cBhvr>
                                            <p:cTn id="156" dur="500" fill="hold"/>
                                            <p:tgtEl>
                                              <p:spTgt spid="70"/>
                                            </p:tgtEl>
                                            <p:attrNameLst>
                                              <p:attrName>ppt_x</p:attrName>
                                            </p:attrNameLst>
                                          </p:cBhvr>
                                          <p:tavLst>
                                            <p:tav tm="0">
                                              <p:val>
                                                <p:fltVal val="0.5"/>
                                              </p:val>
                                            </p:tav>
                                            <p:tav tm="100000">
                                              <p:val>
                                                <p:strVal val="#ppt_x"/>
                                              </p:val>
                                            </p:tav>
                                          </p:tavLst>
                                        </p:anim>
                                        <p:anim calcmode="lin" valueType="num">
                                          <p:cBhvr>
                                            <p:cTn id="157" dur="500" fill="hold"/>
                                            <p:tgtEl>
                                              <p:spTgt spid="70"/>
                                            </p:tgtEl>
                                            <p:attrNameLst>
                                              <p:attrName>ppt_y</p:attrName>
                                            </p:attrNameLst>
                                          </p:cBhvr>
                                          <p:tavLst>
                                            <p:tav tm="0">
                                              <p:val>
                                                <p:fltVal val="0.5"/>
                                              </p:val>
                                            </p:tav>
                                            <p:tav tm="100000">
                                              <p:val>
                                                <p:strVal val="#ppt_y"/>
                                              </p:val>
                                            </p:tav>
                                          </p:tavLst>
                                        </p:anim>
                                      </p:childTnLst>
                                    </p:cTn>
                                  </p:par>
                                  <p:par>
                                    <p:cTn id="158" presetID="26" presetClass="emph" presetSubtype="0" repeatCount="3000" fill="hold" nodeType="withEffect">
                                      <p:stCondLst>
                                        <p:cond delay="600"/>
                                      </p:stCondLst>
                                      <p:childTnLst>
                                        <p:animEffect transition="out" filter="fade">
                                          <p:cBhvr>
                                            <p:cTn id="159" dur="500" tmFilter="0, 0; .2, .5; .8, .5; 1, 0"/>
                                            <p:tgtEl>
                                              <p:spTgt spid="34"/>
                                            </p:tgtEl>
                                          </p:cBhvr>
                                        </p:animEffect>
                                        <p:animScale>
                                          <p:cBhvr>
                                            <p:cTn id="160" dur="250" autoRev="1" fill="hold"/>
                                            <p:tgtEl>
                                              <p:spTgt spid="34"/>
                                            </p:tgtEl>
                                          </p:cBhvr>
                                          <p:by x="105000" y="105000"/>
                                        </p:animScale>
                                      </p:childTnLst>
                                    </p:cTn>
                                  </p:par>
                                  <p:par>
                                    <p:cTn id="161" presetID="26" presetClass="emph" presetSubtype="0" repeatCount="3000" fill="hold" nodeType="withEffect">
                                      <p:stCondLst>
                                        <p:cond delay="710"/>
                                      </p:stCondLst>
                                      <p:childTnLst>
                                        <p:animEffect transition="out" filter="fade">
                                          <p:cBhvr>
                                            <p:cTn id="162" dur="500" tmFilter="0, 0; .2, .5; .8, .5; 1, 0"/>
                                            <p:tgtEl>
                                              <p:spTgt spid="55"/>
                                            </p:tgtEl>
                                          </p:cBhvr>
                                        </p:animEffect>
                                        <p:animScale>
                                          <p:cBhvr>
                                            <p:cTn id="163" dur="250" autoRev="1" fill="hold"/>
                                            <p:tgtEl>
                                              <p:spTgt spid="55"/>
                                            </p:tgtEl>
                                          </p:cBhvr>
                                          <p:by x="105000" y="105000"/>
                                        </p:animScale>
                                      </p:childTnLst>
                                    </p:cTn>
                                  </p:par>
                                  <p:par>
                                    <p:cTn id="164" presetID="26" presetClass="emph" presetSubtype="0" repeatCount="3000" fill="hold" nodeType="withEffect">
                                      <p:stCondLst>
                                        <p:cond delay="410"/>
                                      </p:stCondLst>
                                      <p:childTnLst>
                                        <p:animEffect transition="out" filter="fade">
                                          <p:cBhvr>
                                            <p:cTn id="165" dur="500" tmFilter="0, 0; .2, .5; .8, .5; 1, 0"/>
                                            <p:tgtEl>
                                              <p:spTgt spid="61"/>
                                            </p:tgtEl>
                                          </p:cBhvr>
                                        </p:animEffect>
                                        <p:animScale>
                                          <p:cBhvr>
                                            <p:cTn id="166" dur="250" autoRev="1" fill="hold"/>
                                            <p:tgtEl>
                                              <p:spTgt spid="61"/>
                                            </p:tgtEl>
                                          </p:cBhvr>
                                          <p:by x="105000" y="105000"/>
                                        </p:animScale>
                                      </p:childTnLst>
                                    </p:cTn>
                                  </p:par>
                                  <p:par>
                                    <p:cTn id="167" presetID="26" presetClass="emph" presetSubtype="0" repeatCount="3000" fill="hold" nodeType="withEffect">
                                      <p:stCondLst>
                                        <p:cond delay="810"/>
                                      </p:stCondLst>
                                      <p:childTnLst>
                                        <p:animEffect transition="out" filter="fade">
                                          <p:cBhvr>
                                            <p:cTn id="168" dur="500" tmFilter="0, 0; .2, .5; .8, .5; 1, 0"/>
                                            <p:tgtEl>
                                              <p:spTgt spid="64"/>
                                            </p:tgtEl>
                                          </p:cBhvr>
                                        </p:animEffect>
                                        <p:animScale>
                                          <p:cBhvr>
                                            <p:cTn id="169" dur="250" autoRev="1" fill="hold"/>
                                            <p:tgtEl>
                                              <p:spTgt spid="64"/>
                                            </p:tgtEl>
                                          </p:cBhvr>
                                          <p:by x="105000" y="105000"/>
                                        </p:animScale>
                                      </p:childTnLst>
                                    </p:cTn>
                                  </p:par>
                                </p:childTnLst>
                              </p:cTn>
                            </p:par>
                            <p:par>
                              <p:cTn id="170" fill="hold">
                                <p:stCondLst>
                                  <p:cond delay="9410"/>
                                </p:stCondLst>
                                <p:childTnLst>
                                  <p:par>
                                    <p:cTn id="171" presetID="10" presetClass="entr" presetSubtype="0" fill="hold" grpId="0" nodeType="afterEffect">
                                      <p:stCondLst>
                                        <p:cond delay="0"/>
                                      </p:stCondLst>
                                      <p:childTnLst>
                                        <p:set>
                                          <p:cBhvr>
                                            <p:cTn id="172" dur="1" fill="hold">
                                              <p:stCondLst>
                                                <p:cond delay="0"/>
                                              </p:stCondLst>
                                            </p:cTn>
                                            <p:tgtEl>
                                              <p:spTgt spid="94"/>
                                            </p:tgtEl>
                                            <p:attrNameLst>
                                              <p:attrName>style.visibility</p:attrName>
                                            </p:attrNameLst>
                                          </p:cBhvr>
                                          <p:to>
                                            <p:strVal val="visible"/>
                                          </p:to>
                                        </p:set>
                                        <p:animEffect transition="in" filter="fade">
                                          <p:cBhvr>
                                            <p:cTn id="17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82" grpId="0"/>
          <p:bldP spid="97" grpId="0"/>
          <p:bldP spid="98" grpId="0"/>
          <p:bldP spid="94"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6" name="TextBox 8"/>
          <p:cNvSpPr txBox="1">
            <a:spLocks noChangeArrowheads="1"/>
          </p:cNvSpPr>
          <p:nvPr/>
        </p:nvSpPr>
        <p:spPr bwMode="auto">
          <a:xfrm>
            <a:off x="336550" y="93223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第一节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培训的类别划分概述</a:t>
            </a:r>
          </a:p>
        </p:txBody>
      </p:sp>
      <p:sp>
        <p:nvSpPr>
          <p:cNvPr id="37" name="TextBox 6"/>
          <p:cNvSpPr txBox="1">
            <a:spLocks noChangeArrowheads="1"/>
          </p:cNvSpPr>
          <p:nvPr/>
        </p:nvSpPr>
        <p:spPr bwMode="auto">
          <a:xfrm>
            <a:off x="395288" y="1508497"/>
            <a:ext cx="10884494"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为了使培训工作责任明确，分工合理，加强部门间横向配合，规范培训管理，提高培训质量，增强培训效果，</a:t>
            </a:r>
            <a:r>
              <a:rPr lang="zh-CN" altLang="en-US" dirty="0">
                <a:solidFill>
                  <a:srgbClr val="0070C0"/>
                </a:solidFill>
                <a:latin typeface="微软雅黑" pitchFamily="34" charset="-122"/>
                <a:ea typeface="微软雅黑" pitchFamily="34" charset="-122"/>
              </a:rPr>
              <a:t>需要将培训工作体系化</a:t>
            </a:r>
            <a:r>
              <a:rPr lang="zh-CN" altLang="en-US" sz="1600" b="0" dirty="0">
                <a:solidFill>
                  <a:srgbClr val="5F5E5C"/>
                </a:solidFill>
                <a:latin typeface="微软雅黑" pitchFamily="34" charset="-122"/>
                <a:ea typeface="微软雅黑" pitchFamily="34" charset="-122"/>
              </a:rPr>
              <a:t>。我们主要从以下五个方面来阐述：</a:t>
            </a:r>
            <a:endParaRPr lang="zh-CN" altLang="zh-CN" sz="1600" b="0" dirty="0">
              <a:solidFill>
                <a:srgbClr val="5F5E5C"/>
              </a:solidFill>
              <a:latin typeface="微软雅黑" pitchFamily="34" charset="-122"/>
              <a:ea typeface="微软雅黑" pitchFamily="34" charset="-122"/>
            </a:endParaRPr>
          </a:p>
        </p:txBody>
      </p:sp>
      <p:sp>
        <p:nvSpPr>
          <p:cNvPr id="38" name="TextBox 6"/>
          <p:cNvSpPr txBox="1">
            <a:spLocks noChangeArrowheads="1"/>
          </p:cNvSpPr>
          <p:nvPr/>
        </p:nvSpPr>
        <p:spPr bwMode="auto">
          <a:xfrm>
            <a:off x="336550" y="2368922"/>
            <a:ext cx="3170238"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1</a:t>
            </a:r>
            <a:r>
              <a:rPr lang="zh-CN" altLang="en-US" sz="2000" b="0" dirty="0">
                <a:solidFill>
                  <a:srgbClr val="5F5E5C"/>
                </a:solidFill>
                <a:latin typeface="微软雅黑" pitchFamily="34" charset="-122"/>
                <a:ea typeface="微软雅黑" pitchFamily="34" charset="-122"/>
                <a:cs typeface="华康俪金黑W8(P)"/>
              </a:rPr>
              <a:t>）按员工类型来分：</a:t>
            </a:r>
          </a:p>
        </p:txBody>
      </p:sp>
      <p:grpSp>
        <p:nvGrpSpPr>
          <p:cNvPr id="39" name="组合 38"/>
          <p:cNvGrpSpPr>
            <a:grpSpLocks/>
          </p:cNvGrpSpPr>
          <p:nvPr/>
        </p:nvGrpSpPr>
        <p:grpSpPr bwMode="auto">
          <a:xfrm>
            <a:off x="2052860" y="3141762"/>
            <a:ext cx="1376362" cy="1371600"/>
            <a:chOff x="1634679" y="2813601"/>
            <a:chExt cx="1376363" cy="1371600"/>
          </a:xfrm>
        </p:grpSpPr>
        <p:sp>
          <p:nvSpPr>
            <p:cNvPr id="40"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41" name="矩形 29"/>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0">
                  <a:solidFill>
                    <a:schemeClr val="bg1"/>
                  </a:solidFill>
                  <a:latin typeface="微软雅黑" pitchFamily="34" charset="-122"/>
                  <a:ea typeface="微软雅黑" pitchFamily="34" charset="-122"/>
                  <a:cs typeface="华康俪金黑W8(P)"/>
                </a:rPr>
                <a:t>职前教育培训</a:t>
              </a:r>
            </a:p>
          </p:txBody>
        </p:sp>
        <p:sp>
          <p:nvSpPr>
            <p:cNvPr id="42"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1200" b="0">
                  <a:solidFill>
                    <a:schemeClr val="bg1"/>
                  </a:solidFill>
                  <a:latin typeface="微软雅黑" pitchFamily="34" charset="-122"/>
                  <a:ea typeface="微软雅黑" pitchFamily="34" charset="-122"/>
                </a:rPr>
                <a:t>新员工</a:t>
              </a:r>
            </a:p>
          </p:txBody>
        </p:sp>
      </p:grpSp>
      <p:grpSp>
        <p:nvGrpSpPr>
          <p:cNvPr id="43" name="组合 42"/>
          <p:cNvGrpSpPr>
            <a:grpSpLocks/>
          </p:cNvGrpSpPr>
          <p:nvPr/>
        </p:nvGrpSpPr>
        <p:grpSpPr bwMode="auto">
          <a:xfrm>
            <a:off x="4308697" y="3141762"/>
            <a:ext cx="1376363" cy="1371600"/>
            <a:chOff x="1634679" y="2813601"/>
            <a:chExt cx="1376363" cy="1371600"/>
          </a:xfrm>
        </p:grpSpPr>
        <p:sp>
          <p:nvSpPr>
            <p:cNvPr id="44"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51" name="矩形 34"/>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0">
                  <a:solidFill>
                    <a:schemeClr val="bg1"/>
                  </a:solidFill>
                  <a:latin typeface="微软雅黑" pitchFamily="34" charset="-122"/>
                  <a:ea typeface="微软雅黑" pitchFamily="34" charset="-122"/>
                  <a:cs typeface="华康俪金黑W8(P)"/>
                </a:rPr>
                <a:t>岗前业务培训</a:t>
              </a:r>
            </a:p>
          </p:txBody>
        </p:sp>
        <p:sp>
          <p:nvSpPr>
            <p:cNvPr id="53"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1200" b="0">
                  <a:solidFill>
                    <a:schemeClr val="bg1"/>
                  </a:solidFill>
                  <a:latin typeface="微软雅黑" pitchFamily="34" charset="-122"/>
                  <a:ea typeface="微软雅黑" pitchFamily="34" charset="-122"/>
                </a:rPr>
                <a:t>新员工</a:t>
              </a:r>
            </a:p>
          </p:txBody>
        </p:sp>
      </p:grpSp>
      <p:grpSp>
        <p:nvGrpSpPr>
          <p:cNvPr id="54" name="组合 53"/>
          <p:cNvGrpSpPr>
            <a:grpSpLocks/>
          </p:cNvGrpSpPr>
          <p:nvPr/>
        </p:nvGrpSpPr>
        <p:grpSpPr bwMode="auto">
          <a:xfrm>
            <a:off x="6566122" y="3141762"/>
            <a:ext cx="1376363" cy="1371600"/>
            <a:chOff x="1634679" y="2813601"/>
            <a:chExt cx="1376363" cy="1371600"/>
          </a:xfrm>
        </p:grpSpPr>
        <p:sp>
          <p:nvSpPr>
            <p:cNvPr id="55"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56" name="矩形 38"/>
            <p:cNvSpPr>
              <a:spLocks noChangeArrowheads="1"/>
            </p:cNvSpPr>
            <p:nvPr/>
          </p:nvSpPr>
          <p:spPr bwMode="auto">
            <a:xfrm>
              <a:off x="1846421" y="3200050"/>
              <a:ext cx="116462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2000" b="0" dirty="0">
                  <a:solidFill>
                    <a:schemeClr val="bg1"/>
                  </a:solidFill>
                  <a:latin typeface="微软雅黑" pitchFamily="34" charset="-122"/>
                  <a:ea typeface="微软雅黑" pitchFamily="34" charset="-122"/>
                  <a:cs typeface="华康俪金黑W8(P)"/>
                </a:rPr>
                <a:t>在职</a:t>
              </a:r>
              <a:r>
                <a:rPr lang="en-US" altLang="zh-CN" sz="2000" b="0" dirty="0">
                  <a:solidFill>
                    <a:schemeClr val="bg1"/>
                  </a:solidFill>
                  <a:latin typeface="微软雅黑" pitchFamily="34" charset="-122"/>
                  <a:ea typeface="微软雅黑" pitchFamily="34" charset="-122"/>
                  <a:cs typeface="华康俪金黑W8(P)"/>
                </a:rPr>
                <a:t>/</a:t>
              </a:r>
              <a:r>
                <a:rPr lang="zh-CN" altLang="en-US" sz="2000" b="0" dirty="0">
                  <a:solidFill>
                    <a:schemeClr val="bg1"/>
                  </a:solidFill>
                  <a:latin typeface="微软雅黑" pitchFamily="34" charset="-122"/>
                  <a:ea typeface="微软雅黑" pitchFamily="34" charset="-122"/>
                  <a:cs typeface="华康俪金黑W8(P)"/>
                </a:rPr>
                <a:t>岗中培训</a:t>
              </a:r>
            </a:p>
          </p:txBody>
        </p:sp>
        <p:sp>
          <p:nvSpPr>
            <p:cNvPr id="57"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1200" b="0">
                  <a:solidFill>
                    <a:schemeClr val="bg1"/>
                  </a:solidFill>
                  <a:latin typeface="微软雅黑" pitchFamily="34" charset="-122"/>
                  <a:ea typeface="微软雅黑" pitchFamily="34" charset="-122"/>
                </a:rPr>
                <a:t>老员工</a:t>
              </a:r>
            </a:p>
          </p:txBody>
        </p:sp>
      </p:grpSp>
      <p:grpSp>
        <p:nvGrpSpPr>
          <p:cNvPr id="58" name="组合 57"/>
          <p:cNvGrpSpPr>
            <a:grpSpLocks/>
          </p:cNvGrpSpPr>
          <p:nvPr/>
        </p:nvGrpSpPr>
        <p:grpSpPr bwMode="auto">
          <a:xfrm>
            <a:off x="8821960" y="3141762"/>
            <a:ext cx="1376362" cy="1371600"/>
            <a:chOff x="1634679" y="2813601"/>
            <a:chExt cx="1376363" cy="1371600"/>
          </a:xfrm>
        </p:grpSpPr>
        <p:sp>
          <p:nvSpPr>
            <p:cNvPr id="59"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60" name="矩形 45"/>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0">
                  <a:solidFill>
                    <a:schemeClr val="bg1"/>
                  </a:solidFill>
                  <a:latin typeface="微软雅黑" pitchFamily="34" charset="-122"/>
                  <a:ea typeface="微软雅黑" pitchFamily="34" charset="-122"/>
                  <a:cs typeface="华康俪金黑W8(P)"/>
                </a:rPr>
                <a:t>转岗业务培训</a:t>
              </a:r>
            </a:p>
          </p:txBody>
        </p:sp>
        <p:sp>
          <p:nvSpPr>
            <p:cNvPr id="61"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1200" b="0">
                  <a:solidFill>
                    <a:schemeClr val="bg1"/>
                  </a:solidFill>
                  <a:latin typeface="微软雅黑" pitchFamily="34" charset="-122"/>
                  <a:ea typeface="微软雅黑" pitchFamily="34" charset="-122"/>
                </a:rPr>
                <a:t>老员工</a:t>
              </a:r>
            </a:p>
          </p:txBody>
        </p:sp>
      </p:grpSp>
      <p:sp>
        <p:nvSpPr>
          <p:cNvPr id="62" name="TextBox 6"/>
          <p:cNvSpPr txBox="1">
            <a:spLocks noChangeArrowheads="1"/>
          </p:cNvSpPr>
          <p:nvPr/>
        </p:nvSpPr>
        <p:spPr bwMode="auto">
          <a:xfrm>
            <a:off x="1697260" y="5183287"/>
            <a:ext cx="2160587"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en-US" altLang="zh-CN" sz="1600" b="0">
                <a:solidFill>
                  <a:srgbClr val="5F5E5C"/>
                </a:solidFill>
                <a:latin typeface="微软雅黑" pitchFamily="34" charset="-122"/>
                <a:ea typeface="微软雅黑" pitchFamily="34" charset="-122"/>
              </a:rPr>
              <a:t>HR</a:t>
            </a:r>
            <a:r>
              <a:rPr lang="zh-CN" altLang="en-US" sz="1600" b="0">
                <a:solidFill>
                  <a:srgbClr val="5F5E5C"/>
                </a:solidFill>
                <a:latin typeface="微软雅黑" pitchFamily="34" charset="-122"/>
                <a:ea typeface="微软雅黑" pitchFamily="34" charset="-122"/>
              </a:rPr>
              <a:t>组织，企业发展历史、文化、制度、业务范围及产品等。</a:t>
            </a:r>
          </a:p>
        </p:txBody>
      </p:sp>
      <p:sp>
        <p:nvSpPr>
          <p:cNvPr id="63" name="TextBox 6"/>
          <p:cNvSpPr txBox="1">
            <a:spLocks noChangeArrowheads="1"/>
          </p:cNvSpPr>
          <p:nvPr/>
        </p:nvSpPr>
        <p:spPr bwMode="auto">
          <a:xfrm>
            <a:off x="3954685" y="5188049"/>
            <a:ext cx="2160587"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直线部门组织，主要是对上岗业务进行培训。</a:t>
            </a:r>
          </a:p>
        </p:txBody>
      </p:sp>
      <p:sp>
        <p:nvSpPr>
          <p:cNvPr id="64" name="TextBox 6"/>
          <p:cNvSpPr txBox="1">
            <a:spLocks noChangeArrowheads="1"/>
          </p:cNvSpPr>
          <p:nvPr/>
        </p:nvSpPr>
        <p:spPr bwMode="auto">
          <a:xfrm>
            <a:off x="6213697" y="5183287"/>
            <a:ext cx="2160588" cy="105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履行职责所需的态度、知识、技能或个人提升培训。</a:t>
            </a:r>
          </a:p>
        </p:txBody>
      </p:sp>
      <p:sp>
        <p:nvSpPr>
          <p:cNvPr id="65" name="TextBox 6"/>
          <p:cNvSpPr txBox="1">
            <a:spLocks noChangeArrowheads="1"/>
          </p:cNvSpPr>
          <p:nvPr/>
        </p:nvSpPr>
        <p:spPr bwMode="auto">
          <a:xfrm>
            <a:off x="8471122" y="5188049"/>
            <a:ext cx="2160588"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凡因工作调整转岗的员工，均应进行转岗培训。</a:t>
            </a:r>
          </a:p>
        </p:txBody>
      </p:sp>
      <p:sp>
        <p:nvSpPr>
          <p:cNvPr id="66" name="TextBox 65"/>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182592048"/>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750"/>
                                        <p:tgtEl>
                                          <p:spTgt spid="62"/>
                                        </p:tgtEl>
                                      </p:cBhvr>
                                    </p:animEffect>
                                    <p:anim calcmode="lin" valueType="num">
                                      <p:cBhvr>
                                        <p:cTn id="30" dur="750" fill="hold"/>
                                        <p:tgtEl>
                                          <p:spTgt spid="62"/>
                                        </p:tgtEl>
                                        <p:attrNameLst>
                                          <p:attrName>ppt_x</p:attrName>
                                        </p:attrNameLst>
                                      </p:cBhvr>
                                      <p:tavLst>
                                        <p:tav tm="0">
                                          <p:val>
                                            <p:strVal val="#ppt_x"/>
                                          </p:val>
                                        </p:tav>
                                        <p:tav tm="100000">
                                          <p:val>
                                            <p:strVal val="#ppt_x"/>
                                          </p:val>
                                        </p:tav>
                                      </p:tavLst>
                                    </p:anim>
                                    <p:anim calcmode="lin" valueType="num">
                                      <p:cBhvr>
                                        <p:cTn id="31" dur="750" fill="hold"/>
                                        <p:tgtEl>
                                          <p:spTgt spid="6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0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anim calcmode="lin" valueType="num">
                                      <p:cBhvr>
                                        <p:cTn id="35" dur="500" fill="hold"/>
                                        <p:tgtEl>
                                          <p:spTgt spid="43"/>
                                        </p:tgtEl>
                                        <p:attrNameLst>
                                          <p:attrName>ppt_x</p:attrName>
                                        </p:attrNameLst>
                                      </p:cBhvr>
                                      <p:tavLst>
                                        <p:tav tm="0">
                                          <p:val>
                                            <p:strVal val="#ppt_x"/>
                                          </p:val>
                                        </p:tav>
                                        <p:tav tm="100000">
                                          <p:val>
                                            <p:strVal val="#ppt_x"/>
                                          </p:val>
                                        </p:tav>
                                      </p:tavLst>
                                    </p:anim>
                                    <p:anim calcmode="lin" valueType="num">
                                      <p:cBhvr>
                                        <p:cTn id="36" dur="500" fill="hold"/>
                                        <p:tgtEl>
                                          <p:spTgt spid="43"/>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30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750"/>
                                        <p:tgtEl>
                                          <p:spTgt spid="63"/>
                                        </p:tgtEl>
                                      </p:cBhvr>
                                    </p:animEffect>
                                    <p:anim calcmode="lin" valueType="num">
                                      <p:cBhvr>
                                        <p:cTn id="40" dur="750" fill="hold"/>
                                        <p:tgtEl>
                                          <p:spTgt spid="63"/>
                                        </p:tgtEl>
                                        <p:attrNameLst>
                                          <p:attrName>ppt_x</p:attrName>
                                        </p:attrNameLst>
                                      </p:cBhvr>
                                      <p:tavLst>
                                        <p:tav tm="0">
                                          <p:val>
                                            <p:strVal val="#ppt_x"/>
                                          </p:val>
                                        </p:tav>
                                        <p:tav tm="100000">
                                          <p:val>
                                            <p:strVal val="#ppt_x"/>
                                          </p:val>
                                        </p:tav>
                                      </p:tavLst>
                                    </p:anim>
                                    <p:anim calcmode="lin" valueType="num">
                                      <p:cBhvr>
                                        <p:cTn id="41" dur="750" fill="hold"/>
                                        <p:tgtEl>
                                          <p:spTgt spid="6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anim calcmode="lin" valueType="num">
                                      <p:cBhvr>
                                        <p:cTn id="45" dur="500" fill="hold"/>
                                        <p:tgtEl>
                                          <p:spTgt spid="54"/>
                                        </p:tgtEl>
                                        <p:attrNameLst>
                                          <p:attrName>ppt_x</p:attrName>
                                        </p:attrNameLst>
                                      </p:cBhvr>
                                      <p:tavLst>
                                        <p:tav tm="0">
                                          <p:val>
                                            <p:strVal val="#ppt_x"/>
                                          </p:val>
                                        </p:tav>
                                        <p:tav tm="100000">
                                          <p:val>
                                            <p:strVal val="#ppt_x"/>
                                          </p:val>
                                        </p:tav>
                                      </p:tavLst>
                                    </p:anim>
                                    <p:anim calcmode="lin" valueType="num">
                                      <p:cBhvr>
                                        <p:cTn id="46" dur="500" fill="hold"/>
                                        <p:tgtEl>
                                          <p:spTgt spid="54"/>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40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750"/>
                                        <p:tgtEl>
                                          <p:spTgt spid="64"/>
                                        </p:tgtEl>
                                      </p:cBhvr>
                                    </p:animEffect>
                                    <p:anim calcmode="lin" valueType="num">
                                      <p:cBhvr>
                                        <p:cTn id="50" dur="750" fill="hold"/>
                                        <p:tgtEl>
                                          <p:spTgt spid="64"/>
                                        </p:tgtEl>
                                        <p:attrNameLst>
                                          <p:attrName>ppt_x</p:attrName>
                                        </p:attrNameLst>
                                      </p:cBhvr>
                                      <p:tavLst>
                                        <p:tav tm="0">
                                          <p:val>
                                            <p:strVal val="#ppt_x"/>
                                          </p:val>
                                        </p:tav>
                                        <p:tav tm="100000">
                                          <p:val>
                                            <p:strVal val="#ppt_x"/>
                                          </p:val>
                                        </p:tav>
                                      </p:tavLst>
                                    </p:anim>
                                    <p:anim calcmode="lin" valueType="num">
                                      <p:cBhvr>
                                        <p:cTn id="51" dur="750" fill="hold"/>
                                        <p:tgtEl>
                                          <p:spTgt spid="6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30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anim calcmode="lin" valueType="num">
                                      <p:cBhvr>
                                        <p:cTn id="55" dur="500" fill="hold"/>
                                        <p:tgtEl>
                                          <p:spTgt spid="58"/>
                                        </p:tgtEl>
                                        <p:attrNameLst>
                                          <p:attrName>ppt_x</p:attrName>
                                        </p:attrNameLst>
                                      </p:cBhvr>
                                      <p:tavLst>
                                        <p:tav tm="0">
                                          <p:val>
                                            <p:strVal val="#ppt_x"/>
                                          </p:val>
                                        </p:tav>
                                        <p:tav tm="100000">
                                          <p:val>
                                            <p:strVal val="#ppt_x"/>
                                          </p:val>
                                        </p:tav>
                                      </p:tavLst>
                                    </p:anim>
                                    <p:anim calcmode="lin" valueType="num">
                                      <p:cBhvr>
                                        <p:cTn id="56" dur="500" fill="hold"/>
                                        <p:tgtEl>
                                          <p:spTgt spid="58"/>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50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750"/>
                                        <p:tgtEl>
                                          <p:spTgt spid="65"/>
                                        </p:tgtEl>
                                      </p:cBhvr>
                                    </p:animEffect>
                                    <p:anim calcmode="lin" valueType="num">
                                      <p:cBhvr>
                                        <p:cTn id="60" dur="750" fill="hold"/>
                                        <p:tgtEl>
                                          <p:spTgt spid="65"/>
                                        </p:tgtEl>
                                        <p:attrNameLst>
                                          <p:attrName>ppt_x</p:attrName>
                                        </p:attrNameLst>
                                      </p:cBhvr>
                                      <p:tavLst>
                                        <p:tav tm="0">
                                          <p:val>
                                            <p:strVal val="#ppt_x"/>
                                          </p:val>
                                        </p:tav>
                                        <p:tav tm="100000">
                                          <p:val>
                                            <p:strVal val="#ppt_x"/>
                                          </p:val>
                                        </p:tav>
                                      </p:tavLst>
                                    </p:anim>
                                    <p:anim calcmode="lin" valueType="num">
                                      <p:cBhvr>
                                        <p:cTn id="61" dur="750" fill="hold"/>
                                        <p:tgtEl>
                                          <p:spTgt spid="65"/>
                                        </p:tgtEl>
                                        <p:attrNameLst>
                                          <p:attrName>ppt_y</p:attrName>
                                        </p:attrNameLst>
                                      </p:cBhvr>
                                      <p:tavLst>
                                        <p:tav tm="0">
                                          <p:val>
                                            <p:strVal val="#ppt_y-.1"/>
                                          </p:val>
                                        </p:tav>
                                        <p:tav tm="100000">
                                          <p:val>
                                            <p:strVal val="#ppt_y"/>
                                          </p:val>
                                        </p:tav>
                                      </p:tavLst>
                                    </p:anim>
                                  </p:childTnLst>
                                </p:cTn>
                              </p:par>
                            </p:childTnLst>
                          </p:cTn>
                        </p:par>
                        <p:par>
                          <p:cTn id="62" fill="hold">
                            <p:stCondLst>
                              <p:cond delay="3250"/>
                            </p:stCondLst>
                            <p:childTnLst>
                              <p:par>
                                <p:cTn id="63" presetID="10"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6" grpId="0"/>
      <p:bldP spid="37" grpId="0"/>
      <p:bldP spid="38" grpId="0"/>
      <p:bldP spid="62" grpId="0"/>
      <p:bldP spid="63" grpId="0"/>
      <p:bldP spid="64" grpId="0"/>
      <p:bldP spid="65" grpId="0"/>
      <p:bldP spid="6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5" name="TextBox 3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33" name="TextBox 8"/>
          <p:cNvSpPr txBox="1">
            <a:spLocks noChangeArrowheads="1"/>
          </p:cNvSpPr>
          <p:nvPr/>
        </p:nvSpPr>
        <p:spPr bwMode="auto">
          <a:xfrm>
            <a:off x="336550" y="86873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第一节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培训的类别划分概述</a:t>
            </a:r>
          </a:p>
        </p:txBody>
      </p:sp>
      <p:sp>
        <p:nvSpPr>
          <p:cNvPr id="34" name="TextBox 6"/>
          <p:cNvSpPr txBox="1">
            <a:spLocks noChangeArrowheads="1"/>
          </p:cNvSpPr>
          <p:nvPr/>
        </p:nvSpPr>
        <p:spPr bwMode="auto">
          <a:xfrm>
            <a:off x="336550" y="1444997"/>
            <a:ext cx="3746500"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2</a:t>
            </a:r>
            <a:r>
              <a:rPr lang="zh-CN" altLang="en-US" sz="2000" b="0" dirty="0">
                <a:solidFill>
                  <a:srgbClr val="5F5E5C"/>
                </a:solidFill>
                <a:latin typeface="微软雅黑" pitchFamily="34" charset="-122"/>
                <a:ea typeface="微软雅黑" pitchFamily="34" charset="-122"/>
                <a:cs typeface="华康俪金黑W8(P)"/>
              </a:rPr>
              <a:t>）按培训内容来分：</a:t>
            </a:r>
          </a:p>
        </p:txBody>
      </p:sp>
      <p:sp>
        <p:nvSpPr>
          <p:cNvPr id="66" name="圆角矩形 4"/>
          <p:cNvSpPr>
            <a:spLocks noChangeArrowheads="1"/>
          </p:cNvSpPr>
          <p:nvPr/>
        </p:nvSpPr>
        <p:spPr bwMode="auto">
          <a:xfrm>
            <a:off x="5622925" y="3569072"/>
            <a:ext cx="936625" cy="2773362"/>
          </a:xfrm>
          <a:prstGeom prst="roundRect">
            <a:avLst>
              <a:gd name="adj" fmla="val 50000"/>
            </a:avLst>
          </a:prstGeom>
          <a:noFill/>
          <a:ln w="12700">
            <a:solidFill>
              <a:srgbClr val="0070C0"/>
            </a:solidFill>
            <a:round/>
            <a:headEnd/>
            <a:tailEnd/>
          </a:ln>
          <a:extLst>
            <a:ext uri="{909E8E84-426E-40DD-AFC4-6F175D3DCCD1}">
              <a14:hiddenFill xmlns:a14="http://schemas.microsoft.com/office/drawing/2010/main" xmlns="">
                <a:solidFill>
                  <a:srgbClr val="FFFFFF"/>
                </a:solidFill>
              </a14:hiddenFill>
            </a:ext>
          </a:extLst>
        </p:spPr>
        <p:txBody>
          <a:bodyPr vert="eaVert" lIns="91429" tIns="45715" rIns="91429" bIns="45715" anchor="ctr"/>
          <a:lstStyle/>
          <a:p>
            <a:pPr algn="r"/>
            <a:r>
              <a:rPr lang="zh-CN" altLang="en-US" sz="2800">
                <a:solidFill>
                  <a:srgbClr val="0070C0"/>
                </a:solidFill>
                <a:latin typeface="微软雅黑" pitchFamily="34" charset="-122"/>
                <a:ea typeface="微软雅黑" pitchFamily="34" charset="-122"/>
              </a:rPr>
              <a:t>态度培训</a:t>
            </a:r>
          </a:p>
        </p:txBody>
      </p:sp>
      <p:sp>
        <p:nvSpPr>
          <p:cNvPr id="67" name="圆角矩形 5"/>
          <p:cNvSpPr>
            <a:spLocks noChangeArrowheads="1"/>
          </p:cNvSpPr>
          <p:nvPr/>
        </p:nvSpPr>
        <p:spPr bwMode="auto">
          <a:xfrm rot="14345375">
            <a:off x="6387306" y="2209379"/>
            <a:ext cx="936625" cy="2773362"/>
          </a:xfrm>
          <a:prstGeom prst="roundRect">
            <a:avLst>
              <a:gd name="adj" fmla="val 50000"/>
            </a:avLst>
          </a:prstGeom>
          <a:noFill/>
          <a:ln w="12700" cmpd="sng">
            <a:solidFill>
              <a:srgbClr val="0070C0"/>
            </a:solidFill>
            <a:round/>
            <a:headEnd/>
            <a:tailEnd/>
          </a:ln>
          <a:extLst/>
        </p:spPr>
        <p:txBody>
          <a:bodyPr vert="vert" lIns="91429" tIns="45715" rIns="91429" bIns="45715" anchor="ctr"/>
          <a:lstStyle/>
          <a:p>
            <a:pPr algn="r" fontAlgn="auto">
              <a:spcBef>
                <a:spcPts val="0"/>
              </a:spcBef>
              <a:spcAft>
                <a:spcPts val="0"/>
              </a:spcAft>
              <a:defRPr/>
            </a:pPr>
            <a:r>
              <a:rPr lang="zh-CN" altLang="en-US" sz="2800" dirty="0">
                <a:solidFill>
                  <a:srgbClr val="0070C0"/>
                </a:solidFill>
                <a:latin typeface="微软雅黑" pitchFamily="34" charset="-122"/>
                <a:ea typeface="微软雅黑" pitchFamily="34" charset="-122"/>
              </a:rPr>
              <a:t>技能培训</a:t>
            </a:r>
          </a:p>
        </p:txBody>
      </p:sp>
      <p:sp>
        <p:nvSpPr>
          <p:cNvPr id="68" name="圆角矩形 6"/>
          <p:cNvSpPr>
            <a:spLocks noChangeArrowheads="1"/>
          </p:cNvSpPr>
          <p:nvPr/>
        </p:nvSpPr>
        <p:spPr bwMode="auto">
          <a:xfrm rot="18203060">
            <a:off x="4888707" y="2179215"/>
            <a:ext cx="935038" cy="2771775"/>
          </a:xfrm>
          <a:prstGeom prst="roundRect">
            <a:avLst>
              <a:gd name="adj" fmla="val 50000"/>
            </a:avLst>
          </a:prstGeom>
          <a:noFill/>
          <a:ln w="12700" cmpd="sng">
            <a:solidFill>
              <a:srgbClr val="0070C0"/>
            </a:solidFill>
            <a:round/>
            <a:headEnd/>
            <a:tailEnd/>
          </a:ln>
          <a:extLst/>
        </p:spPr>
        <p:txBody>
          <a:bodyPr vert="vert" lIns="91429" tIns="45715" rIns="91429" bIns="45715" anchor="ctr"/>
          <a:lstStyle/>
          <a:p>
            <a:pPr fontAlgn="auto">
              <a:spcBef>
                <a:spcPts val="0"/>
              </a:spcBef>
              <a:spcAft>
                <a:spcPts val="0"/>
              </a:spcAft>
              <a:defRPr/>
            </a:pPr>
            <a:r>
              <a:rPr lang="zh-CN" altLang="en-US" sz="2800" kern="0" dirty="0">
                <a:solidFill>
                  <a:srgbClr val="0070C0"/>
                </a:solidFill>
                <a:latin typeface="微软雅黑" pitchFamily="34" charset="-122"/>
                <a:ea typeface="微软雅黑" pitchFamily="34" charset="-122"/>
              </a:rPr>
              <a:t>知识培训</a:t>
            </a:r>
          </a:p>
        </p:txBody>
      </p:sp>
      <p:sp>
        <p:nvSpPr>
          <p:cNvPr id="69" name="TextBox 10"/>
          <p:cNvSpPr txBox="1">
            <a:spLocks noChangeArrowheads="1"/>
          </p:cNvSpPr>
          <p:nvPr/>
        </p:nvSpPr>
        <p:spPr bwMode="auto">
          <a:xfrm>
            <a:off x="1562100" y="2592759"/>
            <a:ext cx="242887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5" rIns="91429" bIns="45715">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dirty="0">
                <a:solidFill>
                  <a:srgbClr val="5F5E5C"/>
                </a:solidFill>
                <a:latin typeface="微软雅黑" pitchFamily="34" charset="-122"/>
                <a:ea typeface="微软雅黑" pitchFamily="34" charset="-122"/>
              </a:rPr>
              <a:t>岗位专业知识培训，使员工具备完成本职工作所必需的知识并不断学习和掌握所需的新知识。</a:t>
            </a:r>
            <a:endParaRPr lang="en-US" sz="1600" b="0" dirty="0">
              <a:solidFill>
                <a:srgbClr val="5F5E5C"/>
              </a:solidFill>
              <a:latin typeface="微软雅黑" pitchFamily="34" charset="-122"/>
              <a:ea typeface="微软雅黑" pitchFamily="34" charset="-122"/>
            </a:endParaRPr>
          </a:p>
        </p:txBody>
      </p:sp>
      <p:sp>
        <p:nvSpPr>
          <p:cNvPr id="70" name="TextBox 12"/>
          <p:cNvSpPr txBox="1">
            <a:spLocks noChangeArrowheads="1"/>
          </p:cNvSpPr>
          <p:nvPr/>
        </p:nvSpPr>
        <p:spPr bwMode="auto">
          <a:xfrm>
            <a:off x="6740525" y="5040684"/>
            <a:ext cx="245427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5" rIns="91429" bIns="45715">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企业文化、行为规范、人际关系、价值观、职业道德等方面的培训。提高员工的工作积极性。</a:t>
            </a:r>
            <a:endParaRPr lang="en-US" sz="1600" b="0">
              <a:solidFill>
                <a:srgbClr val="5F5E5C"/>
              </a:solidFill>
              <a:latin typeface="微软雅黑" pitchFamily="34" charset="-122"/>
              <a:ea typeface="微软雅黑" pitchFamily="34" charset="-122"/>
            </a:endParaRPr>
          </a:p>
        </p:txBody>
      </p:sp>
      <p:sp>
        <p:nvSpPr>
          <p:cNvPr id="71" name="TextBox 13"/>
          <p:cNvSpPr txBox="1">
            <a:spLocks noChangeArrowheads="1"/>
          </p:cNvSpPr>
          <p:nvPr/>
        </p:nvSpPr>
        <p:spPr bwMode="auto">
          <a:xfrm>
            <a:off x="8567738" y="2592759"/>
            <a:ext cx="2427287"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5" rIns="91429" bIns="45715">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600"/>
              </a:spcAft>
            </a:pPr>
            <a:r>
              <a:rPr lang="zh-CN" altLang="en-US" sz="1600" b="0">
                <a:solidFill>
                  <a:srgbClr val="5F5E5C"/>
                </a:solidFill>
                <a:latin typeface="微软雅黑" pitchFamily="34" charset="-122"/>
                <a:ea typeface="微软雅黑" pitchFamily="34" charset="-122"/>
              </a:rPr>
              <a:t>岗位职责、工艺流程及相应操作规范的培训，使员工具备完成本职工作所必需的技能。</a:t>
            </a:r>
            <a:endParaRPr lang="en-US" sz="1600" b="0">
              <a:solidFill>
                <a:srgbClr val="5F5E5C"/>
              </a:solidFill>
              <a:latin typeface="微软雅黑" pitchFamily="34" charset="-122"/>
              <a:ea typeface="微软雅黑" pitchFamily="34" charset="-122"/>
            </a:endParaRPr>
          </a:p>
        </p:txBody>
      </p:sp>
      <p:grpSp>
        <p:nvGrpSpPr>
          <p:cNvPr id="72" name="Group 9"/>
          <p:cNvGrpSpPr>
            <a:grpSpLocks/>
          </p:cNvGrpSpPr>
          <p:nvPr/>
        </p:nvGrpSpPr>
        <p:grpSpPr bwMode="auto">
          <a:xfrm>
            <a:off x="5600700" y="3565897"/>
            <a:ext cx="971550" cy="971550"/>
            <a:chOff x="0" y="0"/>
            <a:chExt cx="971452" cy="971452"/>
          </a:xfrm>
        </p:grpSpPr>
        <p:sp>
          <p:nvSpPr>
            <p:cNvPr id="73" name="椭圆 3"/>
            <p:cNvSpPr>
              <a:spLocks noChangeArrowheads="1"/>
            </p:cNvSpPr>
            <p:nvPr/>
          </p:nvSpPr>
          <p:spPr bwMode="auto">
            <a:xfrm>
              <a:off x="170644" y="153612"/>
              <a:ext cx="665551" cy="664227"/>
            </a:xfrm>
            <a:prstGeom prst="ellipse">
              <a:avLst/>
            </a:pr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b="0">
                <a:solidFill>
                  <a:srgbClr val="FFFFFF"/>
                </a:solidFill>
                <a:latin typeface="微软雅黑" pitchFamily="34" charset="-122"/>
                <a:ea typeface="微软雅黑" pitchFamily="34" charset="-122"/>
              </a:endParaRPr>
            </a:p>
          </p:txBody>
        </p:sp>
        <p:sp>
          <p:nvSpPr>
            <p:cNvPr id="74" name="椭圆 10"/>
            <p:cNvSpPr>
              <a:spLocks noChangeArrowheads="1"/>
            </p:cNvSpPr>
            <p:nvPr/>
          </p:nvSpPr>
          <p:spPr bwMode="auto">
            <a:xfrm>
              <a:off x="0" y="0"/>
              <a:ext cx="971452" cy="971452"/>
            </a:xfrm>
            <a:prstGeom prst="ellipse">
              <a:avLst/>
            </a:prstGeom>
            <a:noFill/>
            <a:ln w="57150">
              <a:solidFill>
                <a:srgbClr val="0070C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lang="zh-CN" altLang="en-US" b="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101031967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2000"/>
                            </p:stCondLst>
                            <p:childTnLst>
                              <p:par>
                                <p:cTn id="17" presetID="23" presetClass="entr" presetSubtype="32"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strVal val="4*#ppt_w"/>
                                          </p:val>
                                        </p:tav>
                                        <p:tav tm="100000">
                                          <p:val>
                                            <p:strVal val="#ppt_w"/>
                                          </p:val>
                                        </p:tav>
                                      </p:tavLst>
                                    </p:anim>
                                    <p:anim calcmode="lin" valueType="num">
                                      <p:cBhvr>
                                        <p:cTn id="20" dur="500" fill="hold"/>
                                        <p:tgtEl>
                                          <p:spTgt spid="72"/>
                                        </p:tgtEl>
                                        <p:attrNameLst>
                                          <p:attrName>ppt_h</p:attrName>
                                        </p:attrNameLst>
                                      </p:cBhvr>
                                      <p:tavLst>
                                        <p:tav tm="0">
                                          <p:val>
                                            <p:strVal val="4*#ppt_h"/>
                                          </p:val>
                                        </p:tav>
                                        <p:tav tm="100000">
                                          <p:val>
                                            <p:strVal val="#ppt_h"/>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wipe(left)">
                                      <p:cBhvr>
                                        <p:cTn id="24" dur="500"/>
                                        <p:tgtEl>
                                          <p:spTgt spid="6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right)">
                                      <p:cBhvr>
                                        <p:cTn id="27" dur="500"/>
                                        <p:tgtEl>
                                          <p:spTgt spid="6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up)">
                                      <p:cBhvr>
                                        <p:cTn id="30" dur="500"/>
                                        <p:tgtEl>
                                          <p:spTgt spid="66"/>
                                        </p:tgtEl>
                                      </p:cBhvr>
                                    </p:animEffect>
                                  </p:childTnLst>
                                </p:cTn>
                              </p:par>
                            </p:childTnLst>
                          </p:cTn>
                        </p:par>
                        <p:par>
                          <p:cTn id="31" fill="hold">
                            <p:stCondLst>
                              <p:cond delay="3000"/>
                            </p:stCondLst>
                            <p:childTnLst>
                              <p:par>
                                <p:cTn id="32" presetID="2" presetClass="entr" presetSubtype="2" decel="10000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500" fill="hold"/>
                                        <p:tgtEl>
                                          <p:spTgt spid="71"/>
                                        </p:tgtEl>
                                        <p:attrNameLst>
                                          <p:attrName>ppt_x</p:attrName>
                                        </p:attrNameLst>
                                      </p:cBhvr>
                                      <p:tavLst>
                                        <p:tav tm="0">
                                          <p:val>
                                            <p:strVal val="1+#ppt_w/2"/>
                                          </p:val>
                                        </p:tav>
                                        <p:tav tm="100000">
                                          <p:val>
                                            <p:strVal val="#ppt_x"/>
                                          </p:val>
                                        </p:tav>
                                      </p:tavLst>
                                    </p:anim>
                                    <p:anim calcmode="lin" valueType="num">
                                      <p:cBhvr additive="base">
                                        <p:cTn id="35" dur="500" fill="hold"/>
                                        <p:tgtEl>
                                          <p:spTgt spid="71"/>
                                        </p:tgtEl>
                                        <p:attrNameLst>
                                          <p:attrName>ppt_y</p:attrName>
                                        </p:attrNameLst>
                                      </p:cBhvr>
                                      <p:tavLst>
                                        <p:tav tm="0">
                                          <p:val>
                                            <p:strVal val="#ppt_y"/>
                                          </p:val>
                                        </p:tav>
                                        <p:tav tm="100000">
                                          <p:val>
                                            <p:strVal val="#ppt_y"/>
                                          </p:val>
                                        </p:tav>
                                      </p:tavLst>
                                    </p:anim>
                                  </p:childTnLst>
                                </p:cTn>
                              </p:par>
                              <p:par>
                                <p:cTn id="36" presetID="2" presetClass="entr" presetSubtype="4" decel="100000"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500" fill="hold"/>
                                        <p:tgtEl>
                                          <p:spTgt spid="70"/>
                                        </p:tgtEl>
                                        <p:attrNameLst>
                                          <p:attrName>ppt_x</p:attrName>
                                        </p:attrNameLst>
                                      </p:cBhvr>
                                      <p:tavLst>
                                        <p:tav tm="0">
                                          <p:val>
                                            <p:strVal val="#ppt_x"/>
                                          </p:val>
                                        </p:tav>
                                        <p:tav tm="100000">
                                          <p:val>
                                            <p:strVal val="#ppt_x"/>
                                          </p:val>
                                        </p:tav>
                                      </p:tavLst>
                                    </p:anim>
                                    <p:anim calcmode="lin" valueType="num">
                                      <p:cBhvr additive="base">
                                        <p:cTn id="39" dur="500" fill="hold"/>
                                        <p:tgtEl>
                                          <p:spTgt spid="70"/>
                                        </p:tgtEl>
                                        <p:attrNameLst>
                                          <p:attrName>ppt_y</p:attrName>
                                        </p:attrNameLst>
                                      </p:cBhvr>
                                      <p:tavLst>
                                        <p:tav tm="0">
                                          <p:val>
                                            <p:strVal val="1+#ppt_h/2"/>
                                          </p:val>
                                        </p:tav>
                                        <p:tav tm="100000">
                                          <p:val>
                                            <p:strVal val="#ppt_y"/>
                                          </p:val>
                                        </p:tav>
                                      </p:tavLst>
                                    </p:anim>
                                  </p:childTnLst>
                                </p:cTn>
                              </p:par>
                              <p:par>
                                <p:cTn id="40" presetID="2" presetClass="entr" presetSubtype="8" decel="100000"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0-#ppt_w/2"/>
                                          </p:val>
                                        </p:tav>
                                        <p:tav tm="100000">
                                          <p:val>
                                            <p:strVal val="#ppt_x"/>
                                          </p:val>
                                        </p:tav>
                                      </p:tavLst>
                                    </p:anim>
                                    <p:anim calcmode="lin" valueType="num">
                                      <p:cBhvr additive="base">
                                        <p:cTn id="43" dur="500" fill="hold"/>
                                        <p:tgtEl>
                                          <p:spTgt spid="69"/>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5" grpId="0"/>
      <p:bldP spid="33" grpId="0"/>
      <p:bldP spid="34" grpId="0"/>
      <p:bldP spid="66" grpId="0" animBg="1" autoUpdateAnimBg="0"/>
      <p:bldP spid="67" grpId="0" animBg="1" autoUpdateAnimBg="0"/>
      <p:bldP spid="68" grpId="0" animBg="1" autoUpdateAnimBg="0"/>
      <p:bldP spid="69" grpId="0"/>
      <p:bldP spid="70" grpId="0"/>
      <p:bldP spid="7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21" name="TextBox 8"/>
          <p:cNvSpPr txBox="1">
            <a:spLocks noChangeArrowheads="1"/>
          </p:cNvSpPr>
          <p:nvPr/>
        </p:nvSpPr>
        <p:spPr bwMode="auto">
          <a:xfrm>
            <a:off x="336550" y="83750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第一节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培训的类别划分概述</a:t>
            </a:r>
          </a:p>
        </p:txBody>
      </p:sp>
      <p:sp>
        <p:nvSpPr>
          <p:cNvPr id="22" name="TextBox 6"/>
          <p:cNvSpPr txBox="1">
            <a:spLocks noChangeArrowheads="1"/>
          </p:cNvSpPr>
          <p:nvPr/>
        </p:nvSpPr>
        <p:spPr bwMode="auto">
          <a:xfrm>
            <a:off x="336550" y="1413769"/>
            <a:ext cx="3746500"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2000" b="0" dirty="0">
                <a:solidFill>
                  <a:srgbClr val="5F5E5C"/>
                </a:solidFill>
                <a:latin typeface="微软雅黑" pitchFamily="34" charset="-122"/>
                <a:ea typeface="微软雅黑" pitchFamily="34" charset="-122"/>
                <a:cs typeface="华康俪金黑W8(P)"/>
              </a:rPr>
              <a:t>（</a:t>
            </a:r>
            <a:r>
              <a:rPr lang="en-US" altLang="zh-CN" sz="2000" b="0" dirty="0">
                <a:solidFill>
                  <a:srgbClr val="5F5E5C"/>
                </a:solidFill>
                <a:latin typeface="微软雅黑" pitchFamily="34" charset="-122"/>
                <a:ea typeface="微软雅黑" pitchFamily="34" charset="-122"/>
                <a:cs typeface="华康俪金黑W8(P)"/>
              </a:rPr>
              <a:t>3</a:t>
            </a:r>
            <a:r>
              <a:rPr lang="zh-CN" altLang="en-US" sz="2000" b="0" dirty="0">
                <a:solidFill>
                  <a:srgbClr val="5F5E5C"/>
                </a:solidFill>
                <a:latin typeface="微软雅黑" pitchFamily="34" charset="-122"/>
                <a:ea typeface="微软雅黑" pitchFamily="34" charset="-122"/>
                <a:cs typeface="华康俪金黑W8(P)"/>
              </a:rPr>
              <a:t>）按员工在岗状态来分：</a:t>
            </a:r>
          </a:p>
        </p:txBody>
      </p:sp>
      <p:sp>
        <p:nvSpPr>
          <p:cNvPr id="23" name="TextBox 22"/>
          <p:cNvSpPr txBox="1">
            <a:spLocks noChangeArrowheads="1"/>
          </p:cNvSpPr>
          <p:nvPr/>
        </p:nvSpPr>
        <p:spPr bwMode="auto">
          <a:xfrm>
            <a:off x="2675805" y="5001519"/>
            <a:ext cx="1979612" cy="701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95959"/>
                </a:solidFill>
                <a:latin typeface="微软雅黑" pitchFamily="34" charset="-122"/>
                <a:ea typeface="微软雅黑" pitchFamily="34" charset="-122"/>
              </a:rPr>
              <a:t>员工暂时离开岗位进行的公司内训</a:t>
            </a:r>
            <a:endParaRPr lang="en-US" altLang="zh-CN" sz="1600" b="0">
              <a:solidFill>
                <a:srgbClr val="595959"/>
              </a:solidFill>
              <a:latin typeface="微软雅黑" pitchFamily="34" charset="-122"/>
              <a:ea typeface="微软雅黑" pitchFamily="34" charset="-122"/>
            </a:endParaRPr>
          </a:p>
        </p:txBody>
      </p:sp>
      <p:sp>
        <p:nvSpPr>
          <p:cNvPr id="24" name="TextBox 23"/>
          <p:cNvSpPr txBox="1">
            <a:spLocks noChangeArrowheads="1"/>
          </p:cNvSpPr>
          <p:nvPr/>
        </p:nvSpPr>
        <p:spPr bwMode="auto">
          <a:xfrm>
            <a:off x="5176117" y="5001519"/>
            <a:ext cx="1979613" cy="701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95959"/>
                </a:solidFill>
                <a:latin typeface="微软雅黑" pitchFamily="34" charset="-122"/>
                <a:ea typeface="微软雅黑" pitchFamily="34" charset="-122"/>
              </a:rPr>
              <a:t>利用周末或集中一段时间学习的培训。</a:t>
            </a:r>
            <a:endParaRPr lang="en-US" altLang="zh-CN" sz="1600" b="0">
              <a:solidFill>
                <a:srgbClr val="595959"/>
              </a:solidFill>
              <a:latin typeface="微软雅黑" pitchFamily="34" charset="-122"/>
              <a:ea typeface="微软雅黑" pitchFamily="34" charset="-122"/>
            </a:endParaRPr>
          </a:p>
        </p:txBody>
      </p:sp>
      <p:sp>
        <p:nvSpPr>
          <p:cNvPr id="25" name="TextBox 24"/>
          <p:cNvSpPr txBox="1">
            <a:spLocks noChangeArrowheads="1"/>
          </p:cNvSpPr>
          <p:nvPr/>
        </p:nvSpPr>
        <p:spPr bwMode="auto">
          <a:xfrm>
            <a:off x="7678017" y="5001519"/>
            <a:ext cx="1978025" cy="701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95959"/>
                </a:solidFill>
                <a:latin typeface="微软雅黑" pitchFamily="34" charset="-122"/>
                <a:ea typeface="微软雅黑" pitchFamily="34" charset="-122"/>
              </a:rPr>
              <a:t>在不影响岗位工作的情况进行的培训。</a:t>
            </a:r>
            <a:endParaRPr lang="en-US" altLang="zh-CN" sz="1600" b="0" dirty="0">
              <a:solidFill>
                <a:srgbClr val="595959"/>
              </a:solidFill>
              <a:latin typeface="微软雅黑" pitchFamily="34" charset="-122"/>
              <a:ea typeface="微软雅黑" pitchFamily="34" charset="-122"/>
            </a:endParaRPr>
          </a:p>
        </p:txBody>
      </p:sp>
      <p:pic>
        <p:nvPicPr>
          <p:cNvPr id="26" name="图片 3"/>
          <p:cNvPicPr>
            <a:picLocks noChangeAspect="1"/>
          </p:cNvPicPr>
          <p:nvPr/>
        </p:nvPicPr>
        <p:blipFill>
          <a:blip r:embed="rId3">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2458317" y="2221805"/>
            <a:ext cx="7453313" cy="2505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TextBox 28"/>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3890578876"/>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30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childTnLst>
                          </p:cTn>
                        </p:par>
                        <p:par>
                          <p:cTn id="35" fill="hold">
                            <p:stCondLst>
                              <p:cond delay="3300"/>
                            </p:stCondLst>
                            <p:childTnLst>
                              <p:par>
                                <p:cTn id="36" presetID="10"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p:bldP spid="22" grpId="0"/>
      <p:bldP spid="23" grpId="0"/>
      <p:bldP spid="24" grpId="0"/>
      <p:bldP spid="25" grpId="0"/>
      <p:bldP spid="2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7583"/>
          <a:stretch/>
        </p:blipFill>
        <p:spPr bwMode="auto">
          <a:xfrm>
            <a:off x="5214193" y="1796469"/>
            <a:ext cx="6330527" cy="4153605"/>
          </a:xfrm>
          <a:prstGeom prst="rect">
            <a:avLst/>
          </a:prstGeom>
          <a:noFill/>
          <a:ln w="2857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7" name="TextBox 8"/>
          <p:cNvSpPr txBox="1">
            <a:spLocks noChangeArrowheads="1"/>
          </p:cNvSpPr>
          <p:nvPr/>
        </p:nvSpPr>
        <p:spPr bwMode="auto">
          <a:xfrm>
            <a:off x="336550" y="911721"/>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第一节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培训的类别划分概述</a:t>
            </a:r>
          </a:p>
        </p:txBody>
      </p:sp>
      <p:sp>
        <p:nvSpPr>
          <p:cNvPr id="18" name="TextBox 6"/>
          <p:cNvSpPr txBox="1">
            <a:spLocks noChangeArrowheads="1"/>
          </p:cNvSpPr>
          <p:nvPr/>
        </p:nvSpPr>
        <p:spPr bwMode="auto">
          <a:xfrm>
            <a:off x="336550" y="1922835"/>
            <a:ext cx="4695825" cy="16616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根据培训对象的不同，另有</a:t>
            </a:r>
            <a:r>
              <a:rPr lang="zh-CN" altLang="en-US" sz="1600">
                <a:solidFill>
                  <a:srgbClr val="0070C0"/>
                </a:solidFill>
                <a:latin typeface="微软雅黑" pitchFamily="34" charset="-122"/>
                <a:ea typeface="微软雅黑" pitchFamily="34" charset="-122"/>
              </a:rPr>
              <a:t>客户培训</a:t>
            </a:r>
            <a:r>
              <a:rPr lang="zh-CN" altLang="en-US" sz="1600" b="0">
                <a:solidFill>
                  <a:srgbClr val="5F5E5C"/>
                </a:solidFill>
                <a:latin typeface="微软雅黑" pitchFamily="34" charset="-122"/>
                <a:ea typeface="微软雅黑" pitchFamily="34" charset="-122"/>
              </a:rPr>
              <a:t>类别。是指为了培养潜在的客户，维护现有客户，加强客户对公司产品知识的掌握，提升公司的品牌忠诚度，可由公司市场部组织开展对经销商和终端用户的产品知识培训。</a:t>
            </a:r>
            <a:endParaRPr lang="zh-CN" altLang="zh-CN" sz="1600" b="0">
              <a:solidFill>
                <a:srgbClr val="5F5E5C"/>
              </a:solidFill>
              <a:latin typeface="微软雅黑" pitchFamily="34" charset="-122"/>
              <a:ea typeface="微软雅黑" pitchFamily="34" charset="-122"/>
            </a:endParaRPr>
          </a:p>
        </p:txBody>
      </p:sp>
      <p:sp>
        <p:nvSpPr>
          <p:cNvPr id="19" name="矩形 18"/>
          <p:cNvSpPr/>
          <p:nvPr/>
        </p:nvSpPr>
        <p:spPr>
          <a:xfrm>
            <a:off x="411163" y="1773610"/>
            <a:ext cx="4824412" cy="45719"/>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20" name="TextBox 19"/>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68580095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500"/>
                            </p:stCondLst>
                            <p:childTnLst>
                              <p:par>
                                <p:cTn id="17" presetID="2" presetClass="entr" presetSubtype="2" decel="10000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7" grpId="0"/>
      <p:bldP spid="18" grpId="0"/>
      <p:bldP spid="19" grpId="0" animBg="1"/>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TextBox 8"/>
          <p:cNvSpPr txBox="1">
            <a:spLocks noChangeArrowheads="1"/>
          </p:cNvSpPr>
          <p:nvPr/>
        </p:nvSpPr>
        <p:spPr bwMode="auto">
          <a:xfrm>
            <a:off x="336550" y="892175"/>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培训模块的模型案例</a:t>
            </a:r>
          </a:p>
        </p:txBody>
      </p:sp>
      <p:grpSp>
        <p:nvGrpSpPr>
          <p:cNvPr id="15" name="组合 14"/>
          <p:cNvGrpSpPr>
            <a:grpSpLocks/>
          </p:cNvGrpSpPr>
          <p:nvPr/>
        </p:nvGrpSpPr>
        <p:grpSpPr bwMode="auto">
          <a:xfrm>
            <a:off x="627063" y="2011363"/>
            <a:ext cx="10656887" cy="3722687"/>
            <a:chOff x="626418" y="1595959"/>
            <a:chExt cx="10657182" cy="3722506"/>
          </a:xfrm>
        </p:grpSpPr>
        <p:sp>
          <p:nvSpPr>
            <p:cNvPr id="20" name="TextBox 3"/>
            <p:cNvSpPr txBox="1">
              <a:spLocks noChangeArrowheads="1"/>
            </p:cNvSpPr>
            <p:nvPr/>
          </p:nvSpPr>
          <p:spPr bwMode="auto">
            <a:xfrm>
              <a:off x="4659015" y="1595959"/>
              <a:ext cx="2954655" cy="461665"/>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a:solidFill>
                    <a:schemeClr val="bg1"/>
                  </a:solidFill>
                  <a:latin typeface="微软雅黑" pitchFamily="34" charset="-122"/>
                  <a:ea typeface="微软雅黑" pitchFamily="34" charset="-122"/>
                </a:rPr>
                <a:t>某公司培训模块组成</a:t>
              </a:r>
            </a:p>
          </p:txBody>
        </p:sp>
        <p:sp>
          <p:nvSpPr>
            <p:cNvPr id="21" name="TextBox 5"/>
            <p:cNvSpPr txBox="1">
              <a:spLocks noChangeArrowheads="1"/>
            </p:cNvSpPr>
            <p:nvPr/>
          </p:nvSpPr>
          <p:spPr bwMode="auto">
            <a:xfrm>
              <a:off x="2259137" y="2564158"/>
              <a:ext cx="1107996" cy="461665"/>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chemeClr val="bg1"/>
                  </a:solidFill>
                  <a:latin typeface="微软雅黑" pitchFamily="34" charset="-122"/>
                  <a:ea typeface="微软雅黑" pitchFamily="34" charset="-122"/>
                </a:rPr>
                <a:t>新人训</a:t>
              </a:r>
            </a:p>
          </p:txBody>
        </p:sp>
        <p:sp>
          <p:nvSpPr>
            <p:cNvPr id="22" name="TextBox 6"/>
            <p:cNvSpPr txBox="1">
              <a:spLocks noChangeArrowheads="1"/>
            </p:cNvSpPr>
            <p:nvPr/>
          </p:nvSpPr>
          <p:spPr bwMode="auto">
            <a:xfrm>
              <a:off x="8043240" y="2573450"/>
              <a:ext cx="1107996" cy="461665"/>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chemeClr val="bg1"/>
                  </a:solidFill>
                  <a:latin typeface="微软雅黑" pitchFamily="34" charset="-122"/>
                  <a:ea typeface="微软雅黑" pitchFamily="34" charset="-122"/>
                </a:rPr>
                <a:t>在职训</a:t>
              </a:r>
            </a:p>
          </p:txBody>
        </p:sp>
        <p:sp>
          <p:nvSpPr>
            <p:cNvPr id="23" name="TextBox 7"/>
            <p:cNvSpPr txBox="1">
              <a:spLocks noChangeArrowheads="1"/>
            </p:cNvSpPr>
            <p:nvPr/>
          </p:nvSpPr>
          <p:spPr bwMode="auto">
            <a:xfrm>
              <a:off x="626418" y="3490970"/>
              <a:ext cx="1296144" cy="646331"/>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基础的职前教育</a:t>
              </a:r>
            </a:p>
          </p:txBody>
        </p:sp>
        <p:sp>
          <p:nvSpPr>
            <p:cNvPr id="24" name="TextBox 8"/>
            <p:cNvSpPr txBox="1">
              <a:spLocks noChangeArrowheads="1"/>
            </p:cNvSpPr>
            <p:nvPr/>
          </p:nvSpPr>
          <p:spPr bwMode="auto">
            <a:xfrm>
              <a:off x="3399883" y="3490970"/>
              <a:ext cx="1186973" cy="646331"/>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系统的职前教育</a:t>
              </a:r>
            </a:p>
          </p:txBody>
        </p:sp>
        <p:sp>
          <p:nvSpPr>
            <p:cNvPr id="25" name="TextBox 9"/>
            <p:cNvSpPr txBox="1">
              <a:spLocks noChangeArrowheads="1"/>
            </p:cNvSpPr>
            <p:nvPr/>
          </p:nvSpPr>
          <p:spPr bwMode="auto">
            <a:xfrm>
              <a:off x="1566640" y="4841411"/>
              <a:ext cx="2262158" cy="369332"/>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各部门岗前业务培训</a:t>
              </a:r>
            </a:p>
          </p:txBody>
        </p:sp>
        <p:sp>
          <p:nvSpPr>
            <p:cNvPr id="26" name="TextBox 10"/>
            <p:cNvSpPr txBox="1">
              <a:spLocks noChangeArrowheads="1"/>
            </p:cNvSpPr>
            <p:nvPr/>
          </p:nvSpPr>
          <p:spPr bwMode="auto">
            <a:xfrm>
              <a:off x="6928275" y="3509554"/>
              <a:ext cx="1186973" cy="646331"/>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主管级在职训</a:t>
              </a:r>
            </a:p>
          </p:txBody>
        </p:sp>
        <p:sp>
          <p:nvSpPr>
            <p:cNvPr id="27" name="TextBox 11"/>
            <p:cNvSpPr txBox="1">
              <a:spLocks noChangeArrowheads="1"/>
            </p:cNvSpPr>
            <p:nvPr/>
          </p:nvSpPr>
          <p:spPr bwMode="auto">
            <a:xfrm>
              <a:off x="8309206" y="3490969"/>
              <a:ext cx="1606242" cy="646331"/>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普通员工公共课在职训</a:t>
              </a:r>
            </a:p>
          </p:txBody>
        </p:sp>
        <p:sp>
          <p:nvSpPr>
            <p:cNvPr id="28" name="TextBox 12"/>
            <p:cNvSpPr txBox="1">
              <a:spLocks noChangeArrowheads="1"/>
            </p:cNvSpPr>
            <p:nvPr/>
          </p:nvSpPr>
          <p:spPr bwMode="auto">
            <a:xfrm>
              <a:off x="10096627" y="3509554"/>
              <a:ext cx="1186973" cy="646331"/>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各部门技能在职训</a:t>
              </a:r>
            </a:p>
          </p:txBody>
        </p:sp>
        <p:sp>
          <p:nvSpPr>
            <p:cNvPr id="29" name="TextBox 13"/>
            <p:cNvSpPr txBox="1">
              <a:spLocks noChangeArrowheads="1"/>
            </p:cNvSpPr>
            <p:nvPr/>
          </p:nvSpPr>
          <p:spPr bwMode="auto">
            <a:xfrm>
              <a:off x="5885318" y="4733690"/>
              <a:ext cx="1547013" cy="584775"/>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sz="1600" b="0">
                  <a:solidFill>
                    <a:schemeClr val="bg1"/>
                  </a:solidFill>
                  <a:latin typeface="微软雅黑" pitchFamily="34" charset="-122"/>
                  <a:ea typeface="微软雅黑" pitchFamily="34" charset="-122"/>
                </a:rPr>
                <a:t>新任主管（角色转换）</a:t>
              </a:r>
            </a:p>
          </p:txBody>
        </p:sp>
        <p:sp>
          <p:nvSpPr>
            <p:cNvPr id="30" name="TextBox 14"/>
            <p:cNvSpPr txBox="1">
              <a:spLocks noChangeArrowheads="1"/>
            </p:cNvSpPr>
            <p:nvPr/>
          </p:nvSpPr>
          <p:spPr bwMode="auto">
            <a:xfrm>
              <a:off x="7504339" y="4733690"/>
              <a:ext cx="1547013" cy="584775"/>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sz="1600" b="0">
                  <a:solidFill>
                    <a:schemeClr val="bg1"/>
                  </a:solidFill>
                  <a:latin typeface="微软雅黑" pitchFamily="34" charset="-122"/>
                  <a:ea typeface="微软雅黑" pitchFamily="34" charset="-122"/>
                </a:rPr>
                <a:t>老主管培训（管理技能）</a:t>
              </a:r>
            </a:p>
          </p:txBody>
        </p:sp>
        <p:cxnSp>
          <p:nvCxnSpPr>
            <p:cNvPr id="31" name="肘形连接符 30"/>
            <p:cNvCxnSpPr>
              <a:stCxn id="20" idx="2"/>
              <a:endCxn id="21" idx="0"/>
            </p:cNvCxnSpPr>
            <p:nvPr/>
          </p:nvCxnSpPr>
          <p:spPr>
            <a:xfrm rot="5400000">
              <a:off x="4221430" y="648934"/>
              <a:ext cx="506388" cy="3324317"/>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2" name="肘形连接符 31"/>
            <p:cNvCxnSpPr>
              <a:stCxn id="20" idx="2"/>
              <a:endCxn id="22" idx="0"/>
            </p:cNvCxnSpPr>
            <p:nvPr/>
          </p:nvCxnSpPr>
          <p:spPr>
            <a:xfrm rot="16200000" flipH="1">
              <a:off x="7109173" y="1085508"/>
              <a:ext cx="515913" cy="246069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肘形连接符 32"/>
            <p:cNvCxnSpPr>
              <a:stCxn id="21" idx="2"/>
              <a:endCxn id="23" idx="0"/>
            </p:cNvCxnSpPr>
            <p:nvPr/>
          </p:nvCxnSpPr>
          <p:spPr>
            <a:xfrm rot="5400000">
              <a:off x="1810744" y="2489619"/>
              <a:ext cx="465115" cy="153833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21" idx="2"/>
              <a:endCxn id="24" idx="0"/>
            </p:cNvCxnSpPr>
            <p:nvPr/>
          </p:nvCxnSpPr>
          <p:spPr>
            <a:xfrm rot="16200000" flipH="1">
              <a:off x="3170474" y="2668218"/>
              <a:ext cx="465115" cy="11811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23" idx="2"/>
              <a:endCxn id="25" idx="0"/>
            </p:cNvCxnSpPr>
            <p:nvPr/>
          </p:nvCxnSpPr>
          <p:spPr>
            <a:xfrm rot="16200000" flipH="1">
              <a:off x="1634535" y="3777024"/>
              <a:ext cx="703229" cy="142402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7" name="肘形连接符 36"/>
            <p:cNvCxnSpPr>
              <a:stCxn id="24" idx="2"/>
              <a:endCxn id="25" idx="0"/>
            </p:cNvCxnSpPr>
            <p:nvPr/>
          </p:nvCxnSpPr>
          <p:spPr>
            <a:xfrm rot="5400000">
              <a:off x="2994265" y="3841319"/>
              <a:ext cx="703229" cy="129543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22" idx="2"/>
              <a:endCxn id="26" idx="0"/>
            </p:cNvCxnSpPr>
            <p:nvPr/>
          </p:nvCxnSpPr>
          <p:spPr>
            <a:xfrm rot="5400000">
              <a:off x="7822772" y="2734100"/>
              <a:ext cx="473052" cy="107635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9" name="肘形连接符 38"/>
            <p:cNvCxnSpPr>
              <a:stCxn id="22" idx="2"/>
              <a:endCxn id="27" idx="0"/>
            </p:cNvCxnSpPr>
            <p:nvPr/>
          </p:nvCxnSpPr>
          <p:spPr>
            <a:xfrm rot="16200000" flipH="1">
              <a:off x="8626862" y="3006365"/>
              <a:ext cx="455591" cy="51436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肘形连接符 39"/>
            <p:cNvCxnSpPr>
              <a:stCxn id="22" idx="2"/>
              <a:endCxn id="28" idx="0"/>
            </p:cNvCxnSpPr>
            <p:nvPr/>
          </p:nvCxnSpPr>
          <p:spPr>
            <a:xfrm rot="16200000" flipH="1">
              <a:off x="9407141" y="2226086"/>
              <a:ext cx="473052" cy="209238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1" name="肘形连接符 40"/>
            <p:cNvCxnSpPr>
              <a:stCxn id="26" idx="2"/>
              <a:endCxn id="30" idx="0"/>
            </p:cNvCxnSpPr>
            <p:nvPr/>
          </p:nvCxnSpPr>
          <p:spPr>
            <a:xfrm rot="16200000" flipH="1">
              <a:off x="7610839" y="4066753"/>
              <a:ext cx="577822" cy="7572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2" name="肘形连接符 41"/>
            <p:cNvCxnSpPr>
              <a:stCxn id="26" idx="2"/>
              <a:endCxn id="29" idx="0"/>
            </p:cNvCxnSpPr>
            <p:nvPr/>
          </p:nvCxnSpPr>
          <p:spPr>
            <a:xfrm rot="5400000">
              <a:off x="6801192" y="4014365"/>
              <a:ext cx="577822" cy="862036"/>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43" name="TextBox 23"/>
            <p:cNvSpPr txBox="1">
              <a:spLocks noChangeArrowheads="1"/>
            </p:cNvSpPr>
            <p:nvPr/>
          </p:nvSpPr>
          <p:spPr bwMode="auto">
            <a:xfrm>
              <a:off x="5128075" y="3509554"/>
              <a:ext cx="1186973" cy="369332"/>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algn="ctr" eaLnBrk="1" hangingPunct="1"/>
              <a:r>
                <a:rPr lang="zh-CN" altLang="en-US" b="0">
                  <a:solidFill>
                    <a:schemeClr val="bg1"/>
                  </a:solidFill>
                  <a:latin typeface="微软雅黑" pitchFamily="34" charset="-122"/>
                  <a:ea typeface="微软雅黑" pitchFamily="34" charset="-122"/>
                </a:rPr>
                <a:t>高层管理</a:t>
              </a:r>
            </a:p>
          </p:txBody>
        </p:sp>
        <p:cxnSp>
          <p:nvCxnSpPr>
            <p:cNvPr id="44" name="肘形连接符 43"/>
            <p:cNvCxnSpPr>
              <a:stCxn id="22" idx="2"/>
              <a:endCxn id="43" idx="0"/>
            </p:cNvCxnSpPr>
            <p:nvPr/>
          </p:nvCxnSpPr>
          <p:spPr>
            <a:xfrm rot="5400000">
              <a:off x="6922634" y="1833963"/>
              <a:ext cx="473052" cy="2876630"/>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521840984"/>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3" presetClass="entr" presetSubtype="3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strVal val="(6*min(max(#ppt_w*#ppt_h,.3),1)-7.4)/-.7*#ppt_w"/>
                                          </p:val>
                                        </p:tav>
                                        <p:tav tm="100000">
                                          <p:val>
                                            <p:strVal val="#ppt_w"/>
                                          </p:val>
                                        </p:tav>
                                      </p:tavLst>
                                    </p:anim>
                                    <p:anim calcmode="lin" valueType="num">
                                      <p:cBhvr>
                                        <p:cTn id="16" dur="500" fill="hold"/>
                                        <p:tgtEl>
                                          <p:spTgt spid="15"/>
                                        </p:tgtEl>
                                        <p:attrNameLst>
                                          <p:attrName>ppt_h</p:attrName>
                                        </p:attrNameLst>
                                      </p:cBhvr>
                                      <p:tavLst>
                                        <p:tav tm="0">
                                          <p:val>
                                            <p:strVal val="(6*min(max(#ppt_w*#ppt_h,.3),1)-7.4)/-.7*#ppt_h"/>
                                          </p:val>
                                        </p:tav>
                                        <p:tav tm="100000">
                                          <p:val>
                                            <p:strVal val="#ppt_h"/>
                                          </p:val>
                                        </p:tav>
                                      </p:tavLst>
                                    </p:anim>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4" grpId="0"/>
      <p:bldP spid="5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5" name="TextBox 3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
        <p:nvSpPr>
          <p:cNvPr id="51" name="TextBox 8"/>
          <p:cNvSpPr txBox="1">
            <a:spLocks noChangeArrowheads="1"/>
          </p:cNvSpPr>
          <p:nvPr/>
        </p:nvSpPr>
        <p:spPr bwMode="auto">
          <a:xfrm>
            <a:off x="336550" y="90911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培训课程的体系建立</a:t>
            </a:r>
          </a:p>
        </p:txBody>
      </p:sp>
      <p:sp>
        <p:nvSpPr>
          <p:cNvPr id="53" name="矩形 52"/>
          <p:cNvSpPr/>
          <p:nvPr/>
        </p:nvSpPr>
        <p:spPr>
          <a:xfrm>
            <a:off x="6673850" y="2224336"/>
            <a:ext cx="5257800" cy="3725863"/>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54" name="矩形 53"/>
          <p:cNvSpPr/>
          <p:nvPr/>
        </p:nvSpPr>
        <p:spPr>
          <a:xfrm>
            <a:off x="6853238" y="1989386"/>
            <a:ext cx="4897437" cy="647700"/>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23000"/>
              </a:lnSpc>
              <a:spcBef>
                <a:spcPts val="0"/>
              </a:spcBef>
              <a:spcAft>
                <a:spcPts val="0"/>
              </a:spcAft>
              <a:defRPr/>
            </a:pPr>
            <a:r>
              <a:rPr lang="en-US" altLang="zh-CN" sz="2400" b="0" dirty="0">
                <a:latin typeface="微软雅黑" pitchFamily="34" charset="-122"/>
                <a:ea typeface="微软雅黑" pitchFamily="34" charset="-122"/>
              </a:rPr>
              <a:t>【</a:t>
            </a:r>
            <a:r>
              <a:rPr lang="zh-CN" altLang="en-US" sz="2400" b="0" dirty="0">
                <a:latin typeface="微软雅黑" pitchFamily="34" charset="-122"/>
                <a:ea typeface="微软雅黑" pitchFamily="34" charset="-122"/>
              </a:rPr>
              <a:t>案例：京东的七大课程体系</a:t>
            </a:r>
            <a:r>
              <a:rPr lang="en-US" altLang="zh-CN" sz="2400" b="0" dirty="0">
                <a:latin typeface="微软雅黑" pitchFamily="34" charset="-122"/>
                <a:ea typeface="微软雅黑" pitchFamily="34" charset="-122"/>
              </a:rPr>
              <a:t>】</a:t>
            </a:r>
            <a:endParaRPr lang="zh-CN" altLang="en-US" sz="2400" b="0" dirty="0">
              <a:latin typeface="微软雅黑" pitchFamily="34" charset="-122"/>
              <a:ea typeface="微软雅黑" pitchFamily="34" charset="-122"/>
            </a:endParaRPr>
          </a:p>
        </p:txBody>
      </p:sp>
      <p:sp>
        <p:nvSpPr>
          <p:cNvPr id="55" name="TextBox 6"/>
          <p:cNvSpPr txBox="1">
            <a:spLocks noChangeArrowheads="1"/>
          </p:cNvSpPr>
          <p:nvPr/>
        </p:nvSpPr>
        <p:spPr bwMode="auto">
          <a:xfrm>
            <a:off x="6962775" y="2816474"/>
            <a:ext cx="48260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京东商城</a:t>
            </a:r>
            <a:r>
              <a:rPr lang="en-US" altLang="zh-CN" sz="1600" b="0" dirty="0">
                <a:solidFill>
                  <a:srgbClr val="5F5E5C"/>
                </a:solidFill>
                <a:latin typeface="微软雅黑" pitchFamily="34" charset="-122"/>
                <a:ea typeface="微软雅黑" pitchFamily="34" charset="-122"/>
              </a:rPr>
              <a:t>2012</a:t>
            </a:r>
            <a:r>
              <a:rPr lang="zh-CN" altLang="en-US" sz="1600" b="0" dirty="0">
                <a:solidFill>
                  <a:srgbClr val="5F5E5C"/>
                </a:solidFill>
                <a:latin typeface="微软雅黑" pitchFamily="34" charset="-122"/>
                <a:ea typeface="微软雅黑" pitchFamily="34" charset="-122"/>
              </a:rPr>
              <a:t>年会上，刘强东强调把培训上升为公司战略之一。据说</a:t>
            </a:r>
            <a:r>
              <a:rPr lang="en-US" altLang="zh-CN" sz="1600" b="0" dirty="0">
                <a:solidFill>
                  <a:srgbClr val="5F5E5C"/>
                </a:solidFill>
                <a:latin typeface="微软雅黑" pitchFamily="34" charset="-122"/>
                <a:ea typeface="微软雅黑" pitchFamily="34" charset="-122"/>
              </a:rPr>
              <a:t>HR</a:t>
            </a:r>
            <a:r>
              <a:rPr lang="zh-CN" altLang="en-US" sz="1600" b="0" dirty="0">
                <a:solidFill>
                  <a:srgbClr val="5F5E5C"/>
                </a:solidFill>
                <a:latin typeface="微软雅黑" pitchFamily="34" charset="-122"/>
                <a:ea typeface="微软雅黑" pitchFamily="34" charset="-122"/>
              </a:rPr>
              <a:t>指标是通过各种培训，京东至少</a:t>
            </a:r>
            <a:r>
              <a:rPr lang="en-US" altLang="zh-CN" sz="1600" b="0" dirty="0">
                <a:solidFill>
                  <a:srgbClr val="5F5E5C"/>
                </a:solidFill>
                <a:latin typeface="微软雅黑" pitchFamily="34" charset="-122"/>
                <a:ea typeface="微软雅黑" pitchFamily="34" charset="-122"/>
              </a:rPr>
              <a:t>50%</a:t>
            </a:r>
            <a:r>
              <a:rPr lang="zh-CN" altLang="en-US" sz="1600" b="0" dirty="0">
                <a:solidFill>
                  <a:srgbClr val="5F5E5C"/>
                </a:solidFill>
                <a:latin typeface="微软雅黑" pitchFamily="34" charset="-122"/>
                <a:ea typeface="微软雅黑" pitchFamily="34" charset="-122"/>
              </a:rPr>
              <a:t>的管理人员要来自于内部。京东内部培训已建立七大课程体系（附图，以企业文化为核心，以业务技能及管理能力提升为主线，以职业化素养熔炼为支脉），未来还可能建立京东大学。</a:t>
            </a:r>
            <a:endParaRPr lang="zh-CN" altLang="zh-CN" sz="1600" dirty="0">
              <a:solidFill>
                <a:srgbClr val="3B79CE"/>
              </a:solidFill>
              <a:latin typeface="微软雅黑" pitchFamily="34" charset="-122"/>
              <a:ea typeface="微软雅黑" pitchFamily="34" charset="-122"/>
            </a:endParaRPr>
          </a:p>
        </p:txBody>
      </p:sp>
      <p:grpSp>
        <p:nvGrpSpPr>
          <p:cNvPr id="56" name="组合 55"/>
          <p:cNvGrpSpPr>
            <a:grpSpLocks/>
          </p:cNvGrpSpPr>
          <p:nvPr/>
        </p:nvGrpSpPr>
        <p:grpSpPr bwMode="auto">
          <a:xfrm>
            <a:off x="2049463" y="1557586"/>
            <a:ext cx="1808162" cy="1489075"/>
            <a:chOff x="437150" y="2317471"/>
            <a:chExt cx="1807651" cy="1489821"/>
          </a:xfrm>
        </p:grpSpPr>
        <p:sp>
          <p:nvSpPr>
            <p:cNvPr id="57" name="六边形 56"/>
            <p:cNvSpPr/>
            <p:nvPr/>
          </p:nvSpPr>
          <p:spPr>
            <a:xfrm>
              <a:off x="476826" y="2317471"/>
              <a:ext cx="1728299"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58" name="矩形 9"/>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亮剑之旅</a:t>
              </a:r>
              <a:endParaRPr lang="en-US" altLang="zh-CN" sz="1600" b="0">
                <a:solidFill>
                  <a:schemeClr val="bg1"/>
                </a:solidFill>
                <a:latin typeface="微软雅黑" pitchFamily="34" charset="-122"/>
                <a:ea typeface="微软雅黑" pitchFamily="34" charset="-122"/>
              </a:endParaRPr>
            </a:p>
            <a:p>
              <a:pPr algn="ctr"/>
              <a:r>
                <a:rPr lang="zh-CN" altLang="en-US">
                  <a:solidFill>
                    <a:schemeClr val="bg1"/>
                  </a:solidFill>
                  <a:latin typeface="微软雅黑" pitchFamily="34" charset="-122"/>
                  <a:ea typeface="微软雅黑" pitchFamily="34" charset="-122"/>
                </a:rPr>
                <a:t>拓展训练课程</a:t>
              </a:r>
            </a:p>
          </p:txBody>
        </p:sp>
      </p:grpSp>
      <p:grpSp>
        <p:nvGrpSpPr>
          <p:cNvPr id="59" name="组合 58"/>
          <p:cNvGrpSpPr>
            <a:grpSpLocks/>
          </p:cNvGrpSpPr>
          <p:nvPr/>
        </p:nvGrpSpPr>
        <p:grpSpPr bwMode="auto">
          <a:xfrm>
            <a:off x="619125" y="2338636"/>
            <a:ext cx="1808163" cy="1490663"/>
            <a:chOff x="437150" y="2317471"/>
            <a:chExt cx="1807651" cy="1489821"/>
          </a:xfrm>
        </p:grpSpPr>
        <p:sp>
          <p:nvSpPr>
            <p:cNvPr id="60" name="六边形 59"/>
            <p:cNvSpPr/>
            <p:nvPr/>
          </p:nvSpPr>
          <p:spPr>
            <a:xfrm>
              <a:off x="476827" y="2317471"/>
              <a:ext cx="1728297"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61" name="矩形 38"/>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dirty="0">
                  <a:solidFill>
                    <a:schemeClr val="bg1"/>
                  </a:solidFill>
                  <a:latin typeface="微软雅黑" pitchFamily="34" charset="-122"/>
                  <a:ea typeface="微软雅黑" pitchFamily="34" charset="-122"/>
                </a:rPr>
                <a:t>融入之行</a:t>
              </a:r>
              <a:endParaRPr lang="en-US" altLang="zh-CN" sz="1600" b="0"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新人入职课程</a:t>
              </a:r>
            </a:p>
          </p:txBody>
        </p:sp>
      </p:grpSp>
      <p:grpSp>
        <p:nvGrpSpPr>
          <p:cNvPr id="62" name="组合 61"/>
          <p:cNvGrpSpPr>
            <a:grpSpLocks/>
          </p:cNvGrpSpPr>
          <p:nvPr/>
        </p:nvGrpSpPr>
        <p:grpSpPr bwMode="auto">
          <a:xfrm>
            <a:off x="3481388" y="2338636"/>
            <a:ext cx="1806575" cy="1490663"/>
            <a:chOff x="437150" y="2317471"/>
            <a:chExt cx="1807651" cy="1489821"/>
          </a:xfrm>
        </p:grpSpPr>
        <p:sp>
          <p:nvSpPr>
            <p:cNvPr id="63" name="六边形 62"/>
            <p:cNvSpPr/>
            <p:nvPr/>
          </p:nvSpPr>
          <p:spPr>
            <a:xfrm>
              <a:off x="476861" y="2317471"/>
              <a:ext cx="1728229"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64" name="矩形 41"/>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精英之路</a:t>
              </a:r>
              <a:endParaRPr lang="en-US" altLang="zh-CN" sz="1600" b="0">
                <a:solidFill>
                  <a:schemeClr val="bg1"/>
                </a:solidFill>
                <a:latin typeface="微软雅黑" pitchFamily="34" charset="-122"/>
                <a:ea typeface="微软雅黑" pitchFamily="34" charset="-122"/>
              </a:endParaRPr>
            </a:p>
            <a:p>
              <a:pPr algn="ctr"/>
              <a:r>
                <a:rPr lang="zh-CN" altLang="en-US">
                  <a:solidFill>
                    <a:schemeClr val="bg1"/>
                  </a:solidFill>
                  <a:latin typeface="微软雅黑" pitchFamily="34" charset="-122"/>
                  <a:ea typeface="微软雅黑" pitchFamily="34" charset="-122"/>
                </a:rPr>
                <a:t>业务进阶课程</a:t>
              </a:r>
            </a:p>
          </p:txBody>
        </p:sp>
      </p:grpSp>
      <p:grpSp>
        <p:nvGrpSpPr>
          <p:cNvPr id="65" name="组合 64"/>
          <p:cNvGrpSpPr>
            <a:grpSpLocks/>
          </p:cNvGrpSpPr>
          <p:nvPr/>
        </p:nvGrpSpPr>
        <p:grpSpPr bwMode="auto">
          <a:xfrm>
            <a:off x="3481388" y="3895974"/>
            <a:ext cx="1806575" cy="1490662"/>
            <a:chOff x="437150" y="2317471"/>
            <a:chExt cx="1807651" cy="1489821"/>
          </a:xfrm>
        </p:grpSpPr>
        <p:sp>
          <p:nvSpPr>
            <p:cNvPr id="66" name="六边形 65"/>
            <p:cNvSpPr/>
            <p:nvPr/>
          </p:nvSpPr>
          <p:spPr>
            <a:xfrm>
              <a:off x="476861" y="2317471"/>
              <a:ext cx="1728229"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67" name="矩形 44"/>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跨越之阶</a:t>
              </a:r>
            </a:p>
            <a:p>
              <a:pPr algn="ctr"/>
              <a:r>
                <a:rPr lang="zh-CN" altLang="en-US">
                  <a:solidFill>
                    <a:schemeClr val="bg1"/>
                  </a:solidFill>
                  <a:latin typeface="微软雅黑" pitchFamily="34" charset="-122"/>
                  <a:ea typeface="微软雅黑" pitchFamily="34" charset="-122"/>
                </a:rPr>
                <a:t>管理进阶课程</a:t>
              </a:r>
            </a:p>
          </p:txBody>
        </p:sp>
      </p:grpSp>
      <p:grpSp>
        <p:nvGrpSpPr>
          <p:cNvPr id="68" name="组合 67"/>
          <p:cNvGrpSpPr>
            <a:grpSpLocks/>
          </p:cNvGrpSpPr>
          <p:nvPr/>
        </p:nvGrpSpPr>
        <p:grpSpPr bwMode="auto">
          <a:xfrm>
            <a:off x="2049463" y="3116511"/>
            <a:ext cx="1808162" cy="1490663"/>
            <a:chOff x="437150" y="2317471"/>
            <a:chExt cx="1807651" cy="1489821"/>
          </a:xfrm>
        </p:grpSpPr>
        <p:sp>
          <p:nvSpPr>
            <p:cNvPr id="69" name="六边形 68"/>
            <p:cNvSpPr/>
            <p:nvPr/>
          </p:nvSpPr>
          <p:spPr>
            <a:xfrm>
              <a:off x="476826" y="2317471"/>
              <a:ext cx="1728299"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70" name="矩形 47"/>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京东之魂</a:t>
              </a:r>
            </a:p>
            <a:p>
              <a:pPr algn="ctr"/>
              <a:r>
                <a:rPr lang="zh-CN" altLang="en-US">
                  <a:solidFill>
                    <a:schemeClr val="bg1"/>
                  </a:solidFill>
                  <a:latin typeface="微软雅黑" pitchFamily="34" charset="-122"/>
                  <a:ea typeface="微软雅黑" pitchFamily="34" charset="-122"/>
                </a:rPr>
                <a:t>核心价值观课程</a:t>
              </a:r>
            </a:p>
          </p:txBody>
        </p:sp>
      </p:grpSp>
      <p:grpSp>
        <p:nvGrpSpPr>
          <p:cNvPr id="71" name="组合 70"/>
          <p:cNvGrpSpPr>
            <a:grpSpLocks/>
          </p:cNvGrpSpPr>
          <p:nvPr/>
        </p:nvGrpSpPr>
        <p:grpSpPr bwMode="auto">
          <a:xfrm>
            <a:off x="619125" y="3895974"/>
            <a:ext cx="1808163" cy="1490662"/>
            <a:chOff x="437150" y="2317471"/>
            <a:chExt cx="1807651" cy="1489821"/>
          </a:xfrm>
        </p:grpSpPr>
        <p:sp>
          <p:nvSpPr>
            <p:cNvPr id="72" name="六边形 71"/>
            <p:cNvSpPr/>
            <p:nvPr/>
          </p:nvSpPr>
          <p:spPr>
            <a:xfrm>
              <a:off x="476827" y="2317471"/>
              <a:ext cx="1728297"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73" name="矩形 50"/>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明日之翼</a:t>
              </a:r>
            </a:p>
            <a:p>
              <a:pPr algn="ctr"/>
              <a:r>
                <a:rPr lang="zh-CN" altLang="en-US">
                  <a:solidFill>
                    <a:schemeClr val="bg1"/>
                  </a:solidFill>
                  <a:latin typeface="微软雅黑" pitchFamily="34" charset="-122"/>
                  <a:ea typeface="微软雅黑" pitchFamily="34" charset="-122"/>
                </a:rPr>
                <a:t>职业化课程</a:t>
              </a:r>
            </a:p>
          </p:txBody>
        </p:sp>
      </p:grpSp>
      <p:grpSp>
        <p:nvGrpSpPr>
          <p:cNvPr id="74" name="组合 73"/>
          <p:cNvGrpSpPr>
            <a:grpSpLocks/>
          </p:cNvGrpSpPr>
          <p:nvPr/>
        </p:nvGrpSpPr>
        <p:grpSpPr bwMode="auto">
          <a:xfrm>
            <a:off x="2049463" y="4677024"/>
            <a:ext cx="1808162" cy="1489075"/>
            <a:chOff x="437150" y="2317471"/>
            <a:chExt cx="1807651" cy="1489821"/>
          </a:xfrm>
        </p:grpSpPr>
        <p:sp>
          <p:nvSpPr>
            <p:cNvPr id="75" name="六边形 74"/>
            <p:cNvSpPr/>
            <p:nvPr/>
          </p:nvSpPr>
          <p:spPr>
            <a:xfrm>
              <a:off x="476826" y="2317471"/>
              <a:ext cx="1728299" cy="148982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76" name="矩形 53"/>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600" b="0">
                  <a:solidFill>
                    <a:schemeClr val="bg1"/>
                  </a:solidFill>
                  <a:latin typeface="微软雅黑" pitchFamily="34" charset="-122"/>
                  <a:ea typeface="微软雅黑" pitchFamily="34" charset="-122"/>
                </a:rPr>
                <a:t>制胜之道</a:t>
              </a:r>
            </a:p>
            <a:p>
              <a:pPr algn="ctr"/>
              <a:r>
                <a:rPr lang="zh-CN" altLang="en-US">
                  <a:solidFill>
                    <a:schemeClr val="bg1"/>
                  </a:solidFill>
                  <a:latin typeface="微软雅黑" pitchFamily="34" charset="-122"/>
                  <a:ea typeface="微软雅黑" pitchFamily="34" charset="-122"/>
                </a:rPr>
                <a:t>领导力课程</a:t>
              </a:r>
            </a:p>
          </p:txBody>
        </p:sp>
      </p:grpSp>
      <p:sp>
        <p:nvSpPr>
          <p:cNvPr id="77" name="矩形 76"/>
          <p:cNvSpPr>
            <a:spLocks noChangeArrowheads="1"/>
          </p:cNvSpPr>
          <p:nvPr/>
        </p:nvSpPr>
        <p:spPr bwMode="auto">
          <a:xfrm>
            <a:off x="6981825" y="5019924"/>
            <a:ext cx="47879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20000"/>
              </a:lnSpc>
            </a:pPr>
            <a:r>
              <a:rPr lang="zh-CN" altLang="en-US" sz="2000" dirty="0">
                <a:solidFill>
                  <a:srgbClr val="5F5E5C"/>
                </a:solidFill>
                <a:latin typeface="微软雅黑" pitchFamily="34" charset="-122"/>
                <a:ea typeface="微软雅黑" pitchFamily="34" charset="-122"/>
              </a:rPr>
              <a:t>可以看出：</a:t>
            </a:r>
            <a:r>
              <a:rPr lang="zh-CN" altLang="en-US" sz="2000" dirty="0">
                <a:solidFill>
                  <a:srgbClr val="3B79CE"/>
                </a:solidFill>
                <a:latin typeface="微软雅黑" pitchFamily="34" charset="-122"/>
                <a:ea typeface="微软雅黑" pitchFamily="34" charset="-122"/>
              </a:rPr>
              <a:t>培训课程体系是公司战略愿景和能力体系的课程化表现</a:t>
            </a:r>
            <a:r>
              <a:rPr lang="zh-CN" altLang="en-US" sz="2000" dirty="0">
                <a:solidFill>
                  <a:srgbClr val="5F5E5C"/>
                </a:solidFill>
                <a:latin typeface="微软雅黑" pitchFamily="34" charset="-122"/>
                <a:ea typeface="微软雅黑" pitchFamily="34" charset="-122"/>
              </a:rPr>
              <a:t>。</a:t>
            </a:r>
          </a:p>
        </p:txBody>
      </p:sp>
      <p:cxnSp>
        <p:nvCxnSpPr>
          <p:cNvPr id="78" name="直接连接符 77"/>
          <p:cNvCxnSpPr/>
          <p:nvPr/>
        </p:nvCxnSpPr>
        <p:spPr>
          <a:xfrm>
            <a:off x="7062788" y="4927849"/>
            <a:ext cx="4572000" cy="0"/>
          </a:xfrm>
          <a:prstGeom prst="line">
            <a:avLst/>
          </a:prstGeom>
          <a:ln>
            <a:solidFill>
              <a:srgbClr val="3B79C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35295926"/>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barn(inVertical)">
                                      <p:cBhvr>
                                        <p:cTn id="19" dur="500"/>
                                        <p:tgtEl>
                                          <p:spTgt spid="5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down)">
                                      <p:cBhvr>
                                        <p:cTn id="23" dur="500"/>
                                        <p:tgtEl>
                                          <p:spTgt spid="53"/>
                                        </p:tgtEl>
                                      </p:cBhvr>
                                    </p:animEffect>
                                  </p:childTnLst>
                                </p:cTn>
                              </p:par>
                            </p:childTnLst>
                          </p:cTn>
                        </p:par>
                        <p:par>
                          <p:cTn id="24" fill="hold">
                            <p:stCondLst>
                              <p:cond delay="2500"/>
                            </p:stCondLst>
                            <p:childTnLst>
                              <p:par>
                                <p:cTn id="25" presetID="2" presetClass="entr" presetSubtype="1" decel="10000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16" presetClass="entr" presetSubtype="21"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barn(inVertical)">
                                      <p:cBhvr>
                                        <p:cTn id="32" dur="500"/>
                                        <p:tgtEl>
                                          <p:spTgt spid="78"/>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down)">
                                      <p:cBhvr>
                                        <p:cTn id="36" dur="500"/>
                                        <p:tgtEl>
                                          <p:spTgt spid="77"/>
                                        </p:tgtEl>
                                      </p:cBhvr>
                                    </p:animEffect>
                                  </p:childTnLst>
                                </p:cTn>
                              </p:par>
                            </p:childTnLst>
                          </p:cTn>
                        </p:par>
                        <p:par>
                          <p:cTn id="37" fill="hold">
                            <p:stCondLst>
                              <p:cond delay="4000"/>
                            </p:stCondLst>
                            <p:childTnLst>
                              <p:par>
                                <p:cTn id="38" presetID="2" presetClass="entr" presetSubtype="1" decel="10000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ppt_x"/>
                                          </p:val>
                                        </p:tav>
                                        <p:tav tm="100000">
                                          <p:val>
                                            <p:strVal val="#ppt_x"/>
                                          </p:val>
                                        </p:tav>
                                      </p:tavLst>
                                    </p:anim>
                                    <p:anim calcmode="lin" valueType="num">
                                      <p:cBhvr additive="base">
                                        <p:cTn id="41" dur="500" fill="hold"/>
                                        <p:tgtEl>
                                          <p:spTgt spid="56"/>
                                        </p:tgtEl>
                                        <p:attrNameLst>
                                          <p:attrName>ppt_y</p:attrName>
                                        </p:attrNameLst>
                                      </p:cBhvr>
                                      <p:tavLst>
                                        <p:tav tm="0">
                                          <p:val>
                                            <p:strVal val="0-#ppt_h/2"/>
                                          </p:val>
                                        </p:tav>
                                        <p:tav tm="100000">
                                          <p:val>
                                            <p:strVal val="#ppt_y"/>
                                          </p:val>
                                        </p:tav>
                                      </p:tavLst>
                                    </p:anim>
                                  </p:childTnLst>
                                </p:cTn>
                              </p:par>
                              <p:par>
                                <p:cTn id="42" presetID="2" presetClass="entr" presetSubtype="3" decel="100000" fill="hold" nodeType="withEffect">
                                  <p:stCondLst>
                                    <p:cond delay="15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1+#ppt_w/2"/>
                                          </p:val>
                                        </p:tav>
                                        <p:tav tm="100000">
                                          <p:val>
                                            <p:strVal val="#ppt_x"/>
                                          </p:val>
                                        </p:tav>
                                      </p:tavLst>
                                    </p:anim>
                                    <p:anim calcmode="lin" valueType="num">
                                      <p:cBhvr additive="base">
                                        <p:cTn id="45" dur="500" fill="hold"/>
                                        <p:tgtEl>
                                          <p:spTgt spid="62"/>
                                        </p:tgtEl>
                                        <p:attrNameLst>
                                          <p:attrName>ppt_y</p:attrName>
                                        </p:attrNameLst>
                                      </p:cBhvr>
                                      <p:tavLst>
                                        <p:tav tm="0">
                                          <p:val>
                                            <p:strVal val="0-#ppt_h/2"/>
                                          </p:val>
                                        </p:tav>
                                        <p:tav tm="100000">
                                          <p:val>
                                            <p:strVal val="#ppt_y"/>
                                          </p:val>
                                        </p:tav>
                                      </p:tavLst>
                                    </p:anim>
                                  </p:childTnLst>
                                </p:cTn>
                              </p:par>
                              <p:par>
                                <p:cTn id="46" presetID="2" presetClass="entr" presetSubtype="6" decel="100000" fill="hold" nodeType="withEffect">
                                  <p:stCondLst>
                                    <p:cond delay="30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1+#ppt_w/2"/>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45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par>
                                <p:cTn id="54" presetID="2" presetClass="entr" presetSubtype="12" decel="100000" fill="hold" nodeType="withEffect">
                                  <p:stCondLst>
                                    <p:cond delay="60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0-#ppt_w/2"/>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9" decel="100000" fill="hold" nodeType="withEffect">
                                  <p:stCondLst>
                                    <p:cond delay="750"/>
                                  </p:stCondLst>
                                  <p:childTnLst>
                                    <p:set>
                                      <p:cBhvr>
                                        <p:cTn id="59" dur="1" fill="hold">
                                          <p:stCondLst>
                                            <p:cond delay="0"/>
                                          </p:stCondLst>
                                        </p:cTn>
                                        <p:tgtEl>
                                          <p:spTgt spid="59"/>
                                        </p:tgtEl>
                                        <p:attrNameLst>
                                          <p:attrName>style.visibility</p:attrName>
                                        </p:attrNameLst>
                                      </p:cBhvr>
                                      <p:to>
                                        <p:strVal val="visible"/>
                                      </p:to>
                                    </p:set>
                                    <p:anim calcmode="lin" valueType="num">
                                      <p:cBhvr additive="base">
                                        <p:cTn id="60" dur="500" fill="hold"/>
                                        <p:tgtEl>
                                          <p:spTgt spid="59"/>
                                        </p:tgtEl>
                                        <p:attrNameLst>
                                          <p:attrName>ppt_x</p:attrName>
                                        </p:attrNameLst>
                                      </p:cBhvr>
                                      <p:tavLst>
                                        <p:tav tm="0">
                                          <p:val>
                                            <p:strVal val="0-#ppt_w/2"/>
                                          </p:val>
                                        </p:tav>
                                        <p:tav tm="100000">
                                          <p:val>
                                            <p:strVal val="#ppt_x"/>
                                          </p:val>
                                        </p:tav>
                                      </p:tavLst>
                                    </p:anim>
                                    <p:anim calcmode="lin" valueType="num">
                                      <p:cBhvr additive="base">
                                        <p:cTn id="61" dur="500" fill="hold"/>
                                        <p:tgtEl>
                                          <p:spTgt spid="59"/>
                                        </p:tgtEl>
                                        <p:attrNameLst>
                                          <p:attrName>ppt_y</p:attrName>
                                        </p:attrNameLst>
                                      </p:cBhvr>
                                      <p:tavLst>
                                        <p:tav tm="0">
                                          <p:val>
                                            <p:strVal val="0-#ppt_h/2"/>
                                          </p:val>
                                        </p:tav>
                                        <p:tav tm="100000">
                                          <p:val>
                                            <p:strVal val="#ppt_y"/>
                                          </p:val>
                                        </p:tav>
                                      </p:tavLst>
                                    </p:anim>
                                  </p:childTnLst>
                                </p:cTn>
                              </p:par>
                              <p:par>
                                <p:cTn id="62" presetID="23" presetClass="entr" presetSubtype="16" fill="hold" nodeType="withEffect">
                                  <p:stCondLst>
                                    <p:cond delay="1000"/>
                                  </p:stCondLst>
                                  <p:childTnLst>
                                    <p:set>
                                      <p:cBhvr>
                                        <p:cTn id="63" dur="1" fill="hold">
                                          <p:stCondLst>
                                            <p:cond delay="0"/>
                                          </p:stCondLst>
                                        </p:cTn>
                                        <p:tgtEl>
                                          <p:spTgt spid="68"/>
                                        </p:tgtEl>
                                        <p:attrNameLst>
                                          <p:attrName>style.visibility</p:attrName>
                                        </p:attrNameLst>
                                      </p:cBhvr>
                                      <p:to>
                                        <p:strVal val="visible"/>
                                      </p:to>
                                    </p:set>
                                    <p:anim calcmode="lin" valueType="num">
                                      <p:cBhvr>
                                        <p:cTn id="64" dur="500" fill="hold"/>
                                        <p:tgtEl>
                                          <p:spTgt spid="68"/>
                                        </p:tgtEl>
                                        <p:attrNameLst>
                                          <p:attrName>ppt_w</p:attrName>
                                        </p:attrNameLst>
                                      </p:cBhvr>
                                      <p:tavLst>
                                        <p:tav tm="0">
                                          <p:val>
                                            <p:fltVal val="0"/>
                                          </p:val>
                                        </p:tav>
                                        <p:tav tm="100000">
                                          <p:val>
                                            <p:strVal val="#ppt_w"/>
                                          </p:val>
                                        </p:tav>
                                      </p:tavLst>
                                    </p:anim>
                                    <p:anim calcmode="lin" valueType="num">
                                      <p:cBhvr>
                                        <p:cTn id="65" dur="500" fill="hold"/>
                                        <p:tgtEl>
                                          <p:spTgt spid="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5" grpId="0"/>
      <p:bldP spid="51" grpId="0"/>
      <p:bldP spid="53" grpId="0" animBg="1"/>
      <p:bldP spid="54" grpId="0" animBg="1"/>
      <p:bldP spid="55" grpId="0"/>
      <p:bldP spid="7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0" name="TextBox 8"/>
          <p:cNvSpPr txBox="1">
            <a:spLocks noChangeArrowheads="1"/>
          </p:cNvSpPr>
          <p:nvPr/>
        </p:nvSpPr>
        <p:spPr bwMode="auto">
          <a:xfrm>
            <a:off x="336550" y="85330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培训课程的体系建立</a:t>
            </a:r>
          </a:p>
        </p:txBody>
      </p:sp>
      <p:sp>
        <p:nvSpPr>
          <p:cNvPr id="11" name="TextBox 6"/>
          <p:cNvSpPr txBox="1">
            <a:spLocks noChangeArrowheads="1"/>
          </p:cNvSpPr>
          <p:nvPr/>
        </p:nvSpPr>
        <p:spPr bwMode="auto">
          <a:xfrm>
            <a:off x="395288" y="1429569"/>
            <a:ext cx="96647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一般来讲，公司可在培训需求调查的基础上，以公司</a:t>
            </a:r>
            <a:r>
              <a:rPr lang="zh-CN" altLang="en-US" sz="1600">
                <a:solidFill>
                  <a:srgbClr val="3B79CE"/>
                </a:solidFill>
                <a:latin typeface="微软雅黑" pitchFamily="34" charset="-122"/>
                <a:ea typeface="微软雅黑" pitchFamily="34" charset="-122"/>
              </a:rPr>
              <a:t>战略目标</a:t>
            </a:r>
            <a:r>
              <a:rPr lang="zh-CN" altLang="en-US" sz="1600" b="0">
                <a:solidFill>
                  <a:srgbClr val="5F5E5C"/>
                </a:solidFill>
                <a:latin typeface="微软雅黑" pitchFamily="34" charset="-122"/>
                <a:ea typeface="微软雅黑" pitchFamily="34" charset="-122"/>
              </a:rPr>
              <a:t>为指引，根据各个职位族及各职级的</a:t>
            </a:r>
            <a:r>
              <a:rPr lang="zh-CN" altLang="en-US" sz="1600">
                <a:solidFill>
                  <a:srgbClr val="3B79CE"/>
                </a:solidFill>
                <a:latin typeface="微软雅黑" pitchFamily="34" charset="-122"/>
                <a:ea typeface="微软雅黑" pitchFamily="34" charset="-122"/>
              </a:rPr>
              <a:t>职位素质</a:t>
            </a:r>
            <a:r>
              <a:rPr lang="en-US" altLang="zh-CN" sz="1600">
                <a:solidFill>
                  <a:srgbClr val="3B79CE"/>
                </a:solidFill>
                <a:latin typeface="微软雅黑" pitchFamily="34" charset="-122"/>
                <a:ea typeface="微软雅黑" pitchFamily="34" charset="-122"/>
              </a:rPr>
              <a:t>/</a:t>
            </a:r>
            <a:r>
              <a:rPr lang="zh-CN" altLang="en-US" sz="1600">
                <a:solidFill>
                  <a:srgbClr val="3B79CE"/>
                </a:solidFill>
                <a:latin typeface="微软雅黑" pitchFamily="34" charset="-122"/>
                <a:ea typeface="微软雅黑" pitchFamily="34" charset="-122"/>
              </a:rPr>
              <a:t>能力要求</a:t>
            </a:r>
            <a:r>
              <a:rPr lang="zh-CN" altLang="en-US" sz="1600" b="0">
                <a:solidFill>
                  <a:srgbClr val="5F5E5C"/>
                </a:solidFill>
                <a:latin typeface="微软雅黑" pitchFamily="34" charset="-122"/>
                <a:ea typeface="微软雅黑" pitchFamily="34" charset="-122"/>
              </a:rPr>
              <a:t>，结合</a:t>
            </a:r>
            <a:r>
              <a:rPr lang="zh-CN" altLang="en-US" sz="1600">
                <a:solidFill>
                  <a:srgbClr val="3B79CE"/>
                </a:solidFill>
                <a:latin typeface="微软雅黑" pitchFamily="34" charset="-122"/>
                <a:ea typeface="微软雅黑" pitchFamily="34" charset="-122"/>
              </a:rPr>
              <a:t>业务流程</a:t>
            </a:r>
            <a:r>
              <a:rPr lang="zh-CN" altLang="en-US" sz="1600" b="0">
                <a:solidFill>
                  <a:srgbClr val="5F5E5C"/>
                </a:solidFill>
                <a:latin typeface="微软雅黑" pitchFamily="34" charset="-122"/>
                <a:ea typeface="微软雅黑" pitchFamily="34" charset="-122"/>
              </a:rPr>
              <a:t>梳理，建立课程体系。以下为本人所建立的公司培训课程的核心框架体系：</a:t>
            </a:r>
            <a:endParaRPr lang="zh-CN" altLang="zh-CN" sz="1600" b="0">
              <a:solidFill>
                <a:srgbClr val="5F5E5C"/>
              </a:solidFill>
              <a:latin typeface="微软雅黑" pitchFamily="34" charset="-122"/>
              <a:ea typeface="微软雅黑" pitchFamily="34" charset="-122"/>
            </a:endParaRPr>
          </a:p>
        </p:txBody>
      </p:sp>
      <p:grpSp>
        <p:nvGrpSpPr>
          <p:cNvPr id="12" name="画布 263"/>
          <p:cNvGrpSpPr>
            <a:grpSpLocks/>
          </p:cNvGrpSpPr>
          <p:nvPr/>
        </p:nvGrpSpPr>
        <p:grpSpPr bwMode="auto">
          <a:xfrm>
            <a:off x="1706563" y="2438078"/>
            <a:ext cx="8713787" cy="3656012"/>
            <a:chOff x="0" y="0"/>
            <a:chExt cx="5715000" cy="2575560"/>
          </a:xfrm>
        </p:grpSpPr>
        <p:sp>
          <p:nvSpPr>
            <p:cNvPr id="13" name="矩形 30"/>
            <p:cNvSpPr>
              <a:spLocks noChangeArrowheads="1"/>
            </p:cNvSpPr>
            <p:nvPr/>
          </p:nvSpPr>
          <p:spPr bwMode="auto">
            <a:xfrm>
              <a:off x="0" y="0"/>
              <a:ext cx="5715000" cy="2575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latin typeface="微软雅黑" pitchFamily="34" charset="-122"/>
                <a:ea typeface="微软雅黑" pitchFamily="34" charset="-122"/>
              </a:endParaRPr>
            </a:p>
          </p:txBody>
        </p:sp>
        <p:sp>
          <p:nvSpPr>
            <p:cNvPr id="14" name="Rectangle 4"/>
            <p:cNvSpPr>
              <a:spLocks noChangeArrowheads="1"/>
            </p:cNvSpPr>
            <p:nvPr/>
          </p:nvSpPr>
          <p:spPr bwMode="auto">
            <a:xfrm>
              <a:off x="1942829" y="99533"/>
              <a:ext cx="3429625" cy="297481"/>
            </a:xfrm>
            <a:prstGeom prst="rect">
              <a:avLst/>
            </a:prstGeom>
            <a:solidFill>
              <a:srgbClr val="0070C0"/>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战略管理层（总经理</a:t>
              </a:r>
              <a:r>
                <a:rPr lang="en-US"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副总</a:t>
              </a:r>
              <a:r>
                <a:rPr lang="en-US"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总助</a:t>
              </a:r>
              <a:r>
                <a:rPr lang="en-US"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总监）</a:t>
              </a:r>
            </a:p>
          </p:txBody>
        </p:sp>
        <p:sp>
          <p:nvSpPr>
            <p:cNvPr id="15" name="Rectangle 5"/>
            <p:cNvSpPr>
              <a:spLocks noChangeArrowheads="1"/>
            </p:cNvSpPr>
            <p:nvPr/>
          </p:nvSpPr>
          <p:spPr bwMode="auto">
            <a:xfrm>
              <a:off x="1942829" y="395896"/>
              <a:ext cx="3429625" cy="298599"/>
            </a:xfrm>
            <a:prstGeom prst="rect">
              <a:avLst/>
            </a:prstGeom>
            <a:solidFill>
              <a:srgbClr val="0070C0"/>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高级管理层（部门经理、副经理、分公司</a:t>
              </a:r>
              <a:r>
                <a:rPr lang="en-US"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b="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大区经理）</a:t>
              </a:r>
            </a:p>
          </p:txBody>
        </p:sp>
        <p:sp>
          <p:nvSpPr>
            <p:cNvPr id="16" name="Rectangle 6"/>
            <p:cNvSpPr>
              <a:spLocks noChangeArrowheads="1"/>
            </p:cNvSpPr>
            <p:nvPr/>
          </p:nvSpPr>
          <p:spPr bwMode="auto">
            <a:xfrm>
              <a:off x="1942829" y="693377"/>
              <a:ext cx="3429625" cy="297481"/>
            </a:xfrm>
            <a:prstGeom prst="rect">
              <a:avLst/>
            </a:prstGeom>
            <a:solidFill>
              <a:srgbClr val="0070C0"/>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b="0" kern="100" dirty="0">
                  <a:solidFill>
                    <a:schemeClr val="bg1"/>
                  </a:solidFill>
                  <a:latin typeface="微软雅黑" pitchFamily="34" charset="-122"/>
                  <a:ea typeface="微软雅黑" pitchFamily="34" charset="-122"/>
                  <a:cs typeface="宋体" panose="02010600030101010101" pitchFamily="2" charset="-122"/>
                </a:rPr>
                <a:t>初级管理层（部门主管、主任、团队组长）</a:t>
              </a:r>
            </a:p>
          </p:txBody>
        </p:sp>
        <p:sp>
          <p:nvSpPr>
            <p:cNvPr id="17" name="Rectangle 7"/>
            <p:cNvSpPr>
              <a:spLocks noChangeArrowheads="1"/>
            </p:cNvSpPr>
            <p:nvPr/>
          </p:nvSpPr>
          <p:spPr bwMode="auto">
            <a:xfrm>
              <a:off x="0" y="197948"/>
              <a:ext cx="914150" cy="594962"/>
            </a:xfrm>
            <a:prstGeom prst="rect">
              <a:avLst/>
            </a:prstGeom>
            <a:solidFill>
              <a:srgbClr val="0070C0"/>
            </a:solidFill>
            <a:ln>
              <a:noFill/>
              <a:headEnd/>
              <a:tailEnd/>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sz="2200" kern="100" dirty="0">
                  <a:latin typeface="微软雅黑" pitchFamily="34" charset="-122"/>
                  <a:ea typeface="微软雅黑" pitchFamily="34" charset="-122"/>
                  <a:cs typeface="宋体" panose="02010600030101010101" pitchFamily="2" charset="-122"/>
                </a:rPr>
                <a:t>管理技能</a:t>
              </a:r>
            </a:p>
          </p:txBody>
        </p:sp>
        <p:sp>
          <p:nvSpPr>
            <p:cNvPr id="18" name="AutoShape 8"/>
            <p:cNvSpPr>
              <a:spLocks noChangeArrowheads="1"/>
            </p:cNvSpPr>
            <p:nvPr/>
          </p:nvSpPr>
          <p:spPr bwMode="auto">
            <a:xfrm>
              <a:off x="1143208" y="395896"/>
              <a:ext cx="571604" cy="197948"/>
            </a:xfrm>
            <a:prstGeom prst="rightArrow">
              <a:avLst>
                <a:gd name="adj1" fmla="val 50000"/>
                <a:gd name="adj2" fmla="val 72115"/>
              </a:avLst>
            </a:prstGeom>
            <a:solidFill>
              <a:srgbClr val="0070C0"/>
            </a:solidFill>
            <a:ln>
              <a:noFill/>
              <a:headEnd/>
              <a:tailEnd/>
            </a:ln>
          </p:spPr>
          <p:style>
            <a:lnRef idx="1">
              <a:schemeClr val="accent6"/>
            </a:lnRef>
            <a:fillRef idx="3">
              <a:schemeClr val="accent6"/>
            </a:fillRef>
            <a:effectRef idx="2">
              <a:schemeClr val="accent6"/>
            </a:effectRef>
            <a:fontRef idx="minor">
              <a:schemeClr val="lt1"/>
            </a:fontRef>
          </p:style>
          <p:txBody>
            <a:bodyPr upright="1"/>
            <a:lstStyle/>
            <a:p>
              <a:pPr algn="ctr" fontAlgn="auto">
                <a:spcBef>
                  <a:spcPts val="0"/>
                </a:spcBef>
                <a:spcAft>
                  <a:spcPts val="0"/>
                </a:spcAft>
                <a:defRPr/>
              </a:pPr>
              <a:endParaRPr lang="zh-CN" altLang="en-US" sz="2000" b="0" kern="100">
                <a:latin typeface="微软雅黑" pitchFamily="34" charset="-122"/>
                <a:ea typeface="微软雅黑" pitchFamily="34" charset="-122"/>
                <a:cs typeface="宋体" panose="02010600030101010101" pitchFamily="2" charset="-122"/>
              </a:endParaRPr>
            </a:p>
          </p:txBody>
        </p:sp>
        <p:sp>
          <p:nvSpPr>
            <p:cNvPr id="19" name="Rectangle 9"/>
            <p:cNvSpPr>
              <a:spLocks noChangeArrowheads="1"/>
            </p:cNvSpPr>
            <p:nvPr/>
          </p:nvSpPr>
          <p:spPr bwMode="auto">
            <a:xfrm>
              <a:off x="1942829" y="990858"/>
              <a:ext cx="343587"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dirty="0">
                  <a:latin typeface="微软雅黑" pitchFamily="34" charset="-122"/>
                  <a:ea typeface="微软雅黑" pitchFamily="34" charset="-122"/>
                  <a:cs typeface="宋体" panose="02010600030101010101" pitchFamily="2" charset="-122"/>
                </a:rPr>
                <a:t>技术研发</a:t>
              </a:r>
            </a:p>
          </p:txBody>
        </p:sp>
        <p:sp>
          <p:nvSpPr>
            <p:cNvPr id="20" name="Rectangle 10"/>
            <p:cNvSpPr>
              <a:spLocks noChangeArrowheads="1"/>
            </p:cNvSpPr>
            <p:nvPr/>
          </p:nvSpPr>
          <p:spPr bwMode="auto">
            <a:xfrm>
              <a:off x="2286417"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dirty="0">
                  <a:latin typeface="微软雅黑" pitchFamily="34" charset="-122"/>
                  <a:ea typeface="微软雅黑" pitchFamily="34" charset="-122"/>
                  <a:cs typeface="宋体" panose="02010600030101010101" pitchFamily="2" charset="-122"/>
                </a:rPr>
                <a:t>采购管理</a:t>
              </a:r>
            </a:p>
          </p:txBody>
        </p:sp>
        <p:sp>
          <p:nvSpPr>
            <p:cNvPr id="21" name="Rectangle 11"/>
            <p:cNvSpPr>
              <a:spLocks noChangeArrowheads="1"/>
            </p:cNvSpPr>
            <p:nvPr/>
          </p:nvSpPr>
          <p:spPr bwMode="auto">
            <a:xfrm>
              <a:off x="2628962"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生产管理</a:t>
              </a:r>
            </a:p>
          </p:txBody>
        </p:sp>
        <p:sp>
          <p:nvSpPr>
            <p:cNvPr id="22" name="Rectangle 12"/>
            <p:cNvSpPr>
              <a:spLocks noChangeArrowheads="1"/>
            </p:cNvSpPr>
            <p:nvPr/>
          </p:nvSpPr>
          <p:spPr bwMode="auto">
            <a:xfrm>
              <a:off x="3315096"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仓库管理</a:t>
              </a:r>
            </a:p>
          </p:txBody>
        </p:sp>
        <p:sp>
          <p:nvSpPr>
            <p:cNvPr id="23" name="Rectangle 13"/>
            <p:cNvSpPr>
              <a:spLocks noChangeArrowheads="1"/>
            </p:cNvSpPr>
            <p:nvPr/>
          </p:nvSpPr>
          <p:spPr bwMode="auto">
            <a:xfrm>
              <a:off x="3657642"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物流管理</a:t>
              </a:r>
            </a:p>
          </p:txBody>
        </p:sp>
        <p:sp>
          <p:nvSpPr>
            <p:cNvPr id="24" name="Rectangle 14"/>
            <p:cNvSpPr>
              <a:spLocks noChangeArrowheads="1"/>
            </p:cNvSpPr>
            <p:nvPr/>
          </p:nvSpPr>
          <p:spPr bwMode="auto">
            <a:xfrm>
              <a:off x="4000188" y="990858"/>
              <a:ext cx="343587"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销售管理</a:t>
              </a:r>
            </a:p>
          </p:txBody>
        </p:sp>
        <p:sp>
          <p:nvSpPr>
            <p:cNvPr id="25" name="Rectangle 15"/>
            <p:cNvSpPr>
              <a:spLocks noChangeArrowheads="1"/>
            </p:cNvSpPr>
            <p:nvPr/>
          </p:nvSpPr>
          <p:spPr bwMode="auto">
            <a:xfrm>
              <a:off x="4343775" y="990858"/>
              <a:ext cx="342546" cy="891325"/>
            </a:xfrm>
            <a:prstGeom prst="rect">
              <a:avLst/>
            </a:prstGeom>
            <a:solidFill>
              <a:srgbClr val="FFFFFF"/>
            </a:solidFill>
            <a:ln w="9525">
              <a:solidFill>
                <a:srgbClr val="000000"/>
              </a:solidFill>
              <a:miter lim="800000"/>
              <a:headEnd/>
              <a:tailEnd/>
            </a:ln>
          </p:spPr>
          <p:txBody>
            <a:bodyPr upright="1"/>
            <a:lstStyle/>
            <a:p>
              <a:pPr algn="just" fontAlgn="auto">
                <a:spcBef>
                  <a:spcPts val="0"/>
                </a:spcBef>
                <a:spcAft>
                  <a:spcPts val="0"/>
                </a:spcAft>
                <a:defRPr/>
              </a:pPr>
              <a:r>
                <a:rPr lang="zh-CN" sz="1050" b="0" kern="100">
                  <a:latin typeface="微软雅黑" pitchFamily="34" charset="-122"/>
                  <a:ea typeface="微软雅黑" pitchFamily="34" charset="-122"/>
                  <a:cs typeface="宋体" panose="02010600030101010101" pitchFamily="2" charset="-122"/>
                </a:rPr>
                <a:t>市场营销</a:t>
              </a:r>
            </a:p>
          </p:txBody>
        </p:sp>
        <p:sp>
          <p:nvSpPr>
            <p:cNvPr id="26" name="Rectangle 16"/>
            <p:cNvSpPr>
              <a:spLocks noChangeArrowheads="1"/>
            </p:cNvSpPr>
            <p:nvPr/>
          </p:nvSpPr>
          <p:spPr bwMode="auto">
            <a:xfrm>
              <a:off x="0" y="1089273"/>
              <a:ext cx="914150" cy="594962"/>
            </a:xfrm>
            <a:prstGeom prst="rect">
              <a:avLst/>
            </a:prstGeom>
            <a:solidFill>
              <a:srgbClr val="0070C0"/>
            </a:solidFill>
            <a:ln>
              <a:noFill/>
              <a:headEnd/>
              <a:tailEnd/>
            </a:ln>
          </p:spPr>
          <p:style>
            <a:lnRef idx="1">
              <a:schemeClr val="accent3"/>
            </a:lnRef>
            <a:fillRef idx="3">
              <a:schemeClr val="accent3"/>
            </a:fillRef>
            <a:effectRef idx="2">
              <a:schemeClr val="accent3"/>
            </a:effectRef>
            <a:fontRef idx="minor">
              <a:schemeClr val="lt1"/>
            </a:fontRef>
          </p:style>
          <p:txBody>
            <a:bodyPr anchor="ctr" upright="1"/>
            <a:lstStyle/>
            <a:p>
              <a:pPr algn="ctr" fontAlgn="auto">
                <a:spcBef>
                  <a:spcPts val="0"/>
                </a:spcBef>
                <a:spcAft>
                  <a:spcPts val="0"/>
                </a:spcAft>
                <a:defRPr/>
              </a:pPr>
              <a:r>
                <a:rPr lang="zh-CN" sz="2200" kern="100" dirty="0">
                  <a:latin typeface="微软雅黑" pitchFamily="34" charset="-122"/>
                  <a:ea typeface="微软雅黑" pitchFamily="34" charset="-122"/>
                  <a:cs typeface="宋体" panose="02010600030101010101" pitchFamily="2" charset="-122"/>
                </a:rPr>
                <a:t>岗位技能</a:t>
              </a:r>
            </a:p>
          </p:txBody>
        </p:sp>
        <p:sp>
          <p:nvSpPr>
            <p:cNvPr id="27" name="AutoShape 17"/>
            <p:cNvSpPr>
              <a:spLocks noChangeArrowheads="1"/>
            </p:cNvSpPr>
            <p:nvPr/>
          </p:nvSpPr>
          <p:spPr bwMode="auto">
            <a:xfrm>
              <a:off x="1143208" y="1288339"/>
              <a:ext cx="571604" cy="197948"/>
            </a:xfrm>
            <a:prstGeom prst="rightArrow">
              <a:avLst>
                <a:gd name="adj1" fmla="val 50000"/>
                <a:gd name="adj2" fmla="val 72115"/>
              </a:avLst>
            </a:prstGeom>
            <a:solidFill>
              <a:srgbClr val="0070C0"/>
            </a:solidFill>
            <a:ln>
              <a:noFill/>
              <a:headEnd/>
              <a:tailEnd/>
            </a:ln>
          </p:spPr>
          <p:style>
            <a:lnRef idx="1">
              <a:schemeClr val="accent3"/>
            </a:lnRef>
            <a:fillRef idx="3">
              <a:schemeClr val="accent3"/>
            </a:fillRef>
            <a:effectRef idx="2">
              <a:schemeClr val="accent3"/>
            </a:effectRef>
            <a:fontRef idx="minor">
              <a:schemeClr val="lt1"/>
            </a:fontRef>
          </p:style>
          <p:txBody>
            <a:bodyPr upright="1"/>
            <a:lstStyle/>
            <a:p>
              <a:pPr algn="ctr" fontAlgn="auto">
                <a:spcBef>
                  <a:spcPts val="0"/>
                </a:spcBef>
                <a:spcAft>
                  <a:spcPts val="0"/>
                </a:spcAft>
                <a:defRPr/>
              </a:pPr>
              <a:endParaRPr lang="zh-CN" altLang="en-US" sz="2000" b="0" kern="100">
                <a:latin typeface="微软雅黑" pitchFamily="34" charset="-122"/>
                <a:ea typeface="微软雅黑" pitchFamily="34" charset="-122"/>
                <a:cs typeface="宋体" panose="02010600030101010101" pitchFamily="2" charset="-122"/>
              </a:endParaRPr>
            </a:p>
          </p:txBody>
        </p:sp>
        <p:sp>
          <p:nvSpPr>
            <p:cNvPr id="28" name="Rectangle 18"/>
            <p:cNvSpPr>
              <a:spLocks noChangeArrowheads="1"/>
            </p:cNvSpPr>
            <p:nvPr/>
          </p:nvSpPr>
          <p:spPr bwMode="auto">
            <a:xfrm>
              <a:off x="2971509" y="990858"/>
              <a:ext cx="343587"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质量管理</a:t>
              </a:r>
            </a:p>
          </p:txBody>
        </p:sp>
        <p:sp>
          <p:nvSpPr>
            <p:cNvPr id="29" name="Rectangle 19"/>
            <p:cNvSpPr>
              <a:spLocks noChangeArrowheads="1"/>
            </p:cNvSpPr>
            <p:nvPr/>
          </p:nvSpPr>
          <p:spPr bwMode="auto">
            <a:xfrm>
              <a:off x="4343775"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客户服务</a:t>
              </a:r>
            </a:p>
          </p:txBody>
        </p:sp>
        <p:sp>
          <p:nvSpPr>
            <p:cNvPr id="30" name="Rectangle 20"/>
            <p:cNvSpPr>
              <a:spLocks noChangeArrowheads="1"/>
            </p:cNvSpPr>
            <p:nvPr/>
          </p:nvSpPr>
          <p:spPr bwMode="auto">
            <a:xfrm>
              <a:off x="4686321" y="990858"/>
              <a:ext cx="342546"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财务管理</a:t>
              </a:r>
            </a:p>
          </p:txBody>
        </p:sp>
        <p:sp>
          <p:nvSpPr>
            <p:cNvPr id="31" name="Rectangle 21"/>
            <p:cNvSpPr>
              <a:spLocks noChangeArrowheads="1"/>
            </p:cNvSpPr>
            <p:nvPr/>
          </p:nvSpPr>
          <p:spPr bwMode="auto">
            <a:xfrm>
              <a:off x="5028867" y="990858"/>
              <a:ext cx="343587" cy="891325"/>
            </a:xfrm>
            <a:prstGeom prst="rect">
              <a:avLst/>
            </a:prstGeom>
            <a:solidFill>
              <a:srgbClr val="0070C0"/>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b="0" kern="100">
                  <a:latin typeface="微软雅黑" pitchFamily="34" charset="-122"/>
                  <a:ea typeface="微软雅黑" pitchFamily="34" charset="-122"/>
                  <a:cs typeface="宋体" panose="02010600030101010101" pitchFamily="2" charset="-122"/>
                </a:rPr>
                <a:t>人事行政</a:t>
              </a:r>
            </a:p>
          </p:txBody>
        </p:sp>
        <p:sp>
          <p:nvSpPr>
            <p:cNvPr id="32" name="Rectangle 22"/>
            <p:cNvSpPr>
              <a:spLocks noChangeArrowheads="1"/>
            </p:cNvSpPr>
            <p:nvPr/>
          </p:nvSpPr>
          <p:spPr bwMode="auto">
            <a:xfrm>
              <a:off x="0" y="1882183"/>
              <a:ext cx="914150" cy="593844"/>
            </a:xfrm>
            <a:prstGeom prst="rect">
              <a:avLst/>
            </a:prstGeom>
            <a:solidFill>
              <a:srgbClr val="0070C0"/>
            </a:solidFill>
            <a:ln>
              <a:no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2200" kern="100" dirty="0">
                  <a:latin typeface="微软雅黑" pitchFamily="34" charset="-122"/>
                  <a:ea typeface="微软雅黑" pitchFamily="34" charset="-122"/>
                  <a:cs typeface="宋体" panose="02010600030101010101" pitchFamily="2" charset="-122"/>
                </a:rPr>
                <a:t>基本技能</a:t>
              </a:r>
            </a:p>
          </p:txBody>
        </p:sp>
        <p:sp>
          <p:nvSpPr>
            <p:cNvPr id="33" name="AutoShape 23"/>
            <p:cNvSpPr>
              <a:spLocks noChangeArrowheads="1"/>
            </p:cNvSpPr>
            <p:nvPr/>
          </p:nvSpPr>
          <p:spPr bwMode="auto">
            <a:xfrm>
              <a:off x="1143208" y="2080131"/>
              <a:ext cx="571604" cy="197948"/>
            </a:xfrm>
            <a:prstGeom prst="rightArrow">
              <a:avLst>
                <a:gd name="adj1" fmla="val 50000"/>
                <a:gd name="adj2" fmla="val 72115"/>
              </a:avLst>
            </a:prstGeom>
            <a:solidFill>
              <a:srgbClr val="0070C0"/>
            </a:solidFill>
            <a:ln>
              <a:no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endParaRPr lang="zh-CN" altLang="en-US" sz="2000" b="0" kern="100">
                <a:latin typeface="微软雅黑" pitchFamily="34" charset="-122"/>
                <a:ea typeface="微软雅黑" pitchFamily="34" charset="-122"/>
                <a:cs typeface="宋体" panose="02010600030101010101" pitchFamily="2" charset="-122"/>
              </a:endParaRPr>
            </a:p>
          </p:txBody>
        </p:sp>
        <p:sp>
          <p:nvSpPr>
            <p:cNvPr id="34" name="Rectangle 24"/>
            <p:cNvSpPr>
              <a:spLocks noChangeArrowheads="1"/>
            </p:cNvSpPr>
            <p:nvPr/>
          </p:nvSpPr>
          <p:spPr bwMode="auto">
            <a:xfrm>
              <a:off x="1942829" y="1882183"/>
              <a:ext cx="3429625" cy="297481"/>
            </a:xfrm>
            <a:prstGeom prst="rect">
              <a:avLst/>
            </a:prstGeom>
            <a:solidFill>
              <a:srgbClr val="0070C0"/>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b="0" kern="100" dirty="0">
                  <a:solidFill>
                    <a:schemeClr val="bg1"/>
                  </a:solidFill>
                  <a:latin typeface="微软雅黑" pitchFamily="34" charset="-122"/>
                  <a:ea typeface="微软雅黑" pitchFamily="34" charset="-122"/>
                  <a:cs typeface="宋体" panose="02010600030101010101" pitchFamily="2" charset="-122"/>
                </a:rPr>
                <a:t>员工自我管理技能（时间管理、压力管理等）</a:t>
              </a:r>
            </a:p>
          </p:txBody>
        </p:sp>
        <p:sp>
          <p:nvSpPr>
            <p:cNvPr id="36" name="Rectangle 25"/>
            <p:cNvSpPr>
              <a:spLocks noChangeArrowheads="1"/>
            </p:cNvSpPr>
            <p:nvPr/>
          </p:nvSpPr>
          <p:spPr bwMode="auto">
            <a:xfrm>
              <a:off x="1942829" y="2179664"/>
              <a:ext cx="3429625" cy="296363"/>
            </a:xfrm>
            <a:prstGeom prst="rect">
              <a:avLst/>
            </a:prstGeom>
            <a:solidFill>
              <a:srgbClr val="0070C0"/>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b="0" kern="100" dirty="0">
                  <a:solidFill>
                    <a:schemeClr val="bg1"/>
                  </a:solidFill>
                  <a:latin typeface="微软雅黑" pitchFamily="34" charset="-122"/>
                  <a:ea typeface="微软雅黑" pitchFamily="34" charset="-122"/>
                  <a:cs typeface="宋体" panose="02010600030101010101" pitchFamily="2" charset="-122"/>
                </a:rPr>
                <a:t>新员工入职培训（职前教育）</a:t>
              </a:r>
            </a:p>
          </p:txBody>
        </p:sp>
      </p:grpSp>
      <p:sp>
        <p:nvSpPr>
          <p:cNvPr id="37" name="TextBox 36"/>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332389060"/>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3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strVal val="(6*min(max(#ppt_w*#ppt_h,.3),1)-7.4)/-.7*#ppt_w"/>
                                          </p:val>
                                        </p:tav>
                                        <p:tav tm="100000">
                                          <p:val>
                                            <p:strVal val="#ppt_w"/>
                                          </p:val>
                                        </p:tav>
                                      </p:tavLst>
                                    </p:anim>
                                    <p:anim calcmode="lin" valueType="num">
                                      <p:cBhvr>
                                        <p:cTn id="21" dur="500" fill="hold"/>
                                        <p:tgtEl>
                                          <p:spTgt spid="12"/>
                                        </p:tgtEl>
                                        <p:attrNameLst>
                                          <p:attrName>ppt_h</p:attrName>
                                        </p:attrNameLst>
                                      </p:cBhvr>
                                      <p:tavLst>
                                        <p:tav tm="0">
                                          <p:val>
                                            <p:strVal val="(6*min(max(#ppt_w*#ppt_h,.3),1)-7.4)/-.7*#ppt_h"/>
                                          </p:val>
                                        </p:tav>
                                        <p:tav tm="100000">
                                          <p:val>
                                            <p:strVal val="#ppt_h"/>
                                          </p:val>
                                        </p:tav>
                                      </p:tavLst>
                                    </p:anim>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0" grpId="0"/>
      <p:bldP spid="11" grpId="0"/>
      <p:bldP spid="3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7" name="TextBox 8"/>
          <p:cNvSpPr txBox="1">
            <a:spLocks noChangeArrowheads="1"/>
          </p:cNvSpPr>
          <p:nvPr/>
        </p:nvSpPr>
        <p:spPr bwMode="auto">
          <a:xfrm>
            <a:off x="336550" y="83750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培训课程的体系建立</a:t>
            </a:r>
          </a:p>
        </p:txBody>
      </p:sp>
      <p:sp>
        <p:nvSpPr>
          <p:cNvPr id="38" name="TextBox 6"/>
          <p:cNvSpPr txBox="1">
            <a:spLocks noChangeArrowheads="1"/>
          </p:cNvSpPr>
          <p:nvPr/>
        </p:nvSpPr>
        <p:spPr bwMode="auto">
          <a:xfrm>
            <a:off x="395288" y="1269554"/>
            <a:ext cx="9664700" cy="74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3B79CE"/>
                </a:solidFill>
                <a:latin typeface="微软雅黑" pitchFamily="34" charset="-122"/>
                <a:ea typeface="微软雅黑" pitchFamily="34" charset="-122"/>
              </a:rPr>
              <a:t>岗位技能</a:t>
            </a:r>
            <a:r>
              <a:rPr lang="zh-CN" altLang="en-US" sz="1600" b="0">
                <a:solidFill>
                  <a:srgbClr val="5F5E5C"/>
                </a:solidFill>
                <a:latin typeface="微软雅黑" pitchFamily="34" charset="-122"/>
                <a:ea typeface="微软雅黑" pitchFamily="34" charset="-122"/>
              </a:rPr>
              <a:t>的课程根据岗位素质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能力的要求，就不一一赘述了。下面，我们把</a:t>
            </a:r>
            <a:r>
              <a:rPr lang="zh-CN" altLang="en-US">
                <a:solidFill>
                  <a:srgbClr val="3B79CE"/>
                </a:solidFill>
                <a:latin typeface="微软雅黑" pitchFamily="34" charset="-122"/>
                <a:ea typeface="微软雅黑" pitchFamily="34" charset="-122"/>
              </a:rPr>
              <a:t>管理技能</a:t>
            </a:r>
            <a:r>
              <a:rPr lang="zh-CN" altLang="en-US" sz="1600" b="0">
                <a:solidFill>
                  <a:srgbClr val="5F5E5C"/>
                </a:solidFill>
                <a:latin typeface="微软雅黑" pitchFamily="34" charset="-122"/>
                <a:ea typeface="微软雅黑" pitchFamily="34" charset="-122"/>
              </a:rPr>
              <a:t>和</a:t>
            </a:r>
            <a:r>
              <a:rPr lang="zh-CN" altLang="en-US">
                <a:solidFill>
                  <a:srgbClr val="3B79CE"/>
                </a:solidFill>
                <a:latin typeface="微软雅黑" pitchFamily="34" charset="-122"/>
                <a:ea typeface="微软雅黑" pitchFamily="34" charset="-122"/>
              </a:rPr>
              <a:t>基本技能</a:t>
            </a:r>
            <a:r>
              <a:rPr lang="zh-CN" altLang="en-US" sz="1600" b="0">
                <a:solidFill>
                  <a:srgbClr val="5F5E5C"/>
                </a:solidFill>
                <a:latin typeface="微软雅黑" pitchFamily="34" charset="-122"/>
                <a:ea typeface="微软雅黑" pitchFamily="34" charset="-122"/>
              </a:rPr>
              <a:t>的课程大约罗列如下，供大家参考（热诚欢迎您的补充）：</a:t>
            </a:r>
            <a:endParaRPr lang="zh-CN" altLang="zh-CN" sz="1600" b="0">
              <a:solidFill>
                <a:srgbClr val="5F5E5C"/>
              </a:solidFill>
              <a:latin typeface="微软雅黑" pitchFamily="34" charset="-122"/>
              <a:ea typeface="微软雅黑" pitchFamily="34" charset="-122"/>
            </a:endParaRPr>
          </a:p>
        </p:txBody>
      </p:sp>
      <p:grpSp>
        <p:nvGrpSpPr>
          <p:cNvPr id="39" name="组合 38"/>
          <p:cNvGrpSpPr>
            <a:grpSpLocks/>
          </p:cNvGrpSpPr>
          <p:nvPr/>
        </p:nvGrpSpPr>
        <p:grpSpPr bwMode="auto">
          <a:xfrm>
            <a:off x="647700" y="2243063"/>
            <a:ext cx="10204450" cy="4283075"/>
            <a:chOff x="648072" y="2025656"/>
            <a:chExt cx="10203631" cy="4283664"/>
          </a:xfrm>
        </p:grpSpPr>
        <p:sp>
          <p:nvSpPr>
            <p:cNvPr id="40" name="矩形 39"/>
            <p:cNvSpPr/>
            <p:nvPr/>
          </p:nvSpPr>
          <p:spPr>
            <a:xfrm>
              <a:off x="648072" y="3014805"/>
              <a:ext cx="647648" cy="2313305"/>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defRPr/>
              </a:pPr>
              <a:r>
                <a:rPr lang="zh-CN" altLang="en-US" sz="2400" dirty="0">
                  <a:latin typeface="微软雅黑" pitchFamily="34" charset="-122"/>
                  <a:ea typeface="微软雅黑" pitchFamily="34" charset="-122"/>
                </a:rPr>
                <a:t>课程内容参考</a:t>
              </a:r>
            </a:p>
          </p:txBody>
        </p:sp>
        <p:sp>
          <p:nvSpPr>
            <p:cNvPr id="41" name="矩形 40"/>
            <p:cNvSpPr/>
            <p:nvPr/>
          </p:nvSpPr>
          <p:spPr>
            <a:xfrm>
              <a:off x="1990989" y="2043121"/>
              <a:ext cx="1944532" cy="719236"/>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dirty="0">
                  <a:latin typeface="微软雅黑" pitchFamily="34" charset="-122"/>
                  <a:ea typeface="微软雅黑" pitchFamily="34" charset="-122"/>
                </a:rPr>
                <a:t>战略管理层</a:t>
              </a:r>
            </a:p>
          </p:txBody>
        </p:sp>
        <p:sp>
          <p:nvSpPr>
            <p:cNvPr id="42" name="矩形 41"/>
            <p:cNvSpPr/>
            <p:nvPr/>
          </p:nvSpPr>
          <p:spPr>
            <a:xfrm>
              <a:off x="1990989" y="2929068"/>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dirty="0">
                  <a:latin typeface="微软雅黑" pitchFamily="34" charset="-122"/>
                  <a:ea typeface="微软雅黑" pitchFamily="34" charset="-122"/>
                </a:rPr>
                <a:t>高级管理层</a:t>
              </a:r>
            </a:p>
          </p:txBody>
        </p:sp>
        <p:sp>
          <p:nvSpPr>
            <p:cNvPr id="43" name="矩形 42"/>
            <p:cNvSpPr/>
            <p:nvPr/>
          </p:nvSpPr>
          <p:spPr>
            <a:xfrm>
              <a:off x="1990989" y="3816602"/>
              <a:ext cx="1944532" cy="719237"/>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dirty="0">
                  <a:latin typeface="微软雅黑" pitchFamily="34" charset="-122"/>
                  <a:ea typeface="微软雅黑" pitchFamily="34" charset="-122"/>
                </a:rPr>
                <a:t>初级管理层</a:t>
              </a:r>
            </a:p>
          </p:txBody>
        </p:sp>
        <p:sp>
          <p:nvSpPr>
            <p:cNvPr id="44" name="矩形 43"/>
            <p:cNvSpPr/>
            <p:nvPr/>
          </p:nvSpPr>
          <p:spPr>
            <a:xfrm>
              <a:off x="1990989" y="4702549"/>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dirty="0">
                  <a:latin typeface="微软雅黑" pitchFamily="34" charset="-122"/>
                  <a:ea typeface="微软雅黑" pitchFamily="34" charset="-122"/>
                </a:rPr>
                <a:t>员工自我管理</a:t>
              </a:r>
            </a:p>
          </p:txBody>
        </p:sp>
        <p:cxnSp>
          <p:nvCxnSpPr>
            <p:cNvPr id="51" name="肘形连接符 50"/>
            <p:cNvCxnSpPr>
              <a:stCxn id="40" idx="3"/>
              <a:endCxn id="41" idx="1"/>
            </p:cNvCxnSpPr>
            <p:nvPr/>
          </p:nvCxnSpPr>
          <p:spPr>
            <a:xfrm flipV="1">
              <a:off x="1295720" y="2403533"/>
              <a:ext cx="695269" cy="176713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3" name="肘形连接符 52"/>
            <p:cNvCxnSpPr>
              <a:stCxn id="40" idx="3"/>
              <a:endCxn id="42" idx="1"/>
            </p:cNvCxnSpPr>
            <p:nvPr/>
          </p:nvCxnSpPr>
          <p:spPr>
            <a:xfrm flipV="1">
              <a:off x="1295720" y="3289480"/>
              <a:ext cx="695269" cy="8811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0" idx="3"/>
              <a:endCxn id="44" idx="1"/>
            </p:cNvCxnSpPr>
            <p:nvPr/>
          </p:nvCxnSpPr>
          <p:spPr>
            <a:xfrm>
              <a:off x="1295720" y="4170664"/>
              <a:ext cx="695269" cy="89229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5" name="肘形连接符 54"/>
            <p:cNvCxnSpPr>
              <a:stCxn id="43" idx="1"/>
              <a:endCxn id="40" idx="3"/>
            </p:cNvCxnSpPr>
            <p:nvPr/>
          </p:nvCxnSpPr>
          <p:spPr>
            <a:xfrm rot="10800000">
              <a:off x="1295720" y="4170664"/>
              <a:ext cx="695269" cy="476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083146" y="2843331"/>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083146" y="4616812"/>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083146" y="3716577"/>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4227598" y="2025656"/>
              <a:ext cx="1957230"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战略管理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组织设计</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6081649" y="2025656"/>
              <a:ext cx="2249306"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企业文化建设</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品牌管理实务</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8115073" y="2025656"/>
              <a:ext cx="2088982" cy="682719"/>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领导艺术</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人才选用育留</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62" name="矩形 61"/>
            <p:cNvSpPr/>
            <p:nvPr/>
          </p:nvSpPr>
          <p:spPr>
            <a:xfrm>
              <a:off x="4227598" y="2962410"/>
              <a:ext cx="1957230"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团队建设</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沟通技能</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6081649" y="2962410"/>
              <a:ext cx="2249306"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企业知识管理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员工激励艺术</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4227598" y="3861058"/>
              <a:ext cx="1957230"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选择与决策</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目标与计划</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6081649" y="3861058"/>
              <a:ext cx="2249306"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如何解决问题</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执行力提升训</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矩形 65"/>
            <p:cNvSpPr/>
            <p:nvPr/>
          </p:nvSpPr>
          <p:spPr>
            <a:xfrm>
              <a:off x="4227598" y="4724777"/>
              <a:ext cx="1957230" cy="684307"/>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人生规划</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时间管理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6081649" y="4724777"/>
              <a:ext cx="2249306" cy="684307"/>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心态塑造</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压力管理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1990989" y="5588496"/>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dirty="0">
                  <a:latin typeface="微软雅黑" pitchFamily="34" charset="-122"/>
                  <a:ea typeface="微软雅黑" pitchFamily="34" charset="-122"/>
                </a:rPr>
                <a:t>新员工入职训</a:t>
              </a:r>
            </a:p>
          </p:txBody>
        </p:sp>
        <p:cxnSp>
          <p:nvCxnSpPr>
            <p:cNvPr id="69" name="肘形连接符 68"/>
            <p:cNvCxnSpPr>
              <a:stCxn id="40" idx="3"/>
              <a:endCxn id="68" idx="1"/>
            </p:cNvCxnSpPr>
            <p:nvPr/>
          </p:nvCxnSpPr>
          <p:spPr>
            <a:xfrm>
              <a:off x="1295720" y="4170664"/>
              <a:ext cx="695269" cy="17782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4083146" y="5517049"/>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227598" y="5626601"/>
              <a:ext cx="1957230" cy="682719"/>
            </a:xfrm>
            <a:prstGeom prst="rect">
              <a:avLst/>
            </a:prstGeom>
          </p:spPr>
          <p:txBody>
            <a:bodyPr>
              <a:spAutoFit/>
            </a:bodyPr>
            <a:lstStyle/>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企业概述</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矩形 71"/>
            <p:cNvSpPr/>
            <p:nvPr/>
          </p:nvSpPr>
          <p:spPr>
            <a:xfrm>
              <a:off x="6081649" y="5626601"/>
              <a:ext cx="2249306" cy="682719"/>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人事管理规章</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实用商务礼仪</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73" name="矩形 72"/>
            <p:cNvSpPr/>
            <p:nvPr/>
          </p:nvSpPr>
          <p:spPr>
            <a:xfrm>
              <a:off x="8115073" y="2962410"/>
              <a:ext cx="2736630" cy="682719"/>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非财务的财务管理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74" name="矩形 73"/>
            <p:cNvSpPr/>
            <p:nvPr/>
          </p:nvSpPr>
          <p:spPr>
            <a:xfrm>
              <a:off x="8115073" y="3861058"/>
              <a:ext cx="2736630" cy="682719"/>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高效会议秘诀</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情绪管理技能</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75" name="矩形 74"/>
            <p:cNvSpPr/>
            <p:nvPr/>
          </p:nvSpPr>
          <p:spPr>
            <a:xfrm>
              <a:off x="8115073" y="4724777"/>
              <a:ext cx="2736630" cy="684307"/>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个人知识管理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个人品牌管理</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76" name="矩形 75"/>
            <p:cNvSpPr/>
            <p:nvPr/>
          </p:nvSpPr>
          <p:spPr>
            <a:xfrm>
              <a:off x="8115073" y="5626601"/>
              <a:ext cx="2736630" cy="682719"/>
            </a:xfrm>
            <a:prstGeom prst="rect">
              <a:avLst/>
            </a:prstGeom>
          </p:spPr>
          <p:txBody>
            <a:bodyPr>
              <a:spAutoFit/>
            </a:bodyPr>
            <a:lstStyle/>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团队精神及忠诚度</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信息安全与保密制度</a:t>
              </a:r>
              <a:r>
                <a:rPr lang="en-US" altLang="zh-CN" sz="1600" b="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grpSp>
      <p:sp>
        <p:nvSpPr>
          <p:cNvPr id="77" name="TextBox 76"/>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22659080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36"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strVal val="(6*min(max(#ppt_w*#ppt_h,.3),1)-7.4)/-.7*#ppt_w"/>
                                          </p:val>
                                        </p:tav>
                                        <p:tav tm="100000">
                                          <p:val>
                                            <p:strVal val="#ppt_w"/>
                                          </p:val>
                                        </p:tav>
                                      </p:tavLst>
                                    </p:anim>
                                    <p:anim calcmode="lin" valueType="num">
                                      <p:cBhvr>
                                        <p:cTn id="21" dur="500" fill="hold"/>
                                        <p:tgtEl>
                                          <p:spTgt spid="39"/>
                                        </p:tgtEl>
                                        <p:attrNameLst>
                                          <p:attrName>ppt_h</p:attrName>
                                        </p:attrNameLst>
                                      </p:cBhvr>
                                      <p:tavLst>
                                        <p:tav tm="0">
                                          <p:val>
                                            <p:strVal val="(6*min(max(#ppt_w*#ppt_h,.3),1)-7.4)/-.7*#ppt_h"/>
                                          </p:val>
                                        </p:tav>
                                        <p:tav tm="100000">
                                          <p:val>
                                            <p:strVal val="#ppt_h"/>
                                          </p:val>
                                        </p:tav>
                                      </p:tavLst>
                                    </p:anim>
                                    <p:anim calcmode="lin" valueType="num">
                                      <p:cBhvr>
                                        <p:cTn id="22" dur="500" fill="hold"/>
                                        <p:tgtEl>
                                          <p:spTgt spid="39"/>
                                        </p:tgtEl>
                                        <p:attrNameLst>
                                          <p:attrName>ppt_x</p:attrName>
                                        </p:attrNameLst>
                                      </p:cBhvr>
                                      <p:tavLst>
                                        <p:tav tm="0">
                                          <p:val>
                                            <p:fltVal val="0.5"/>
                                          </p:val>
                                        </p:tav>
                                        <p:tav tm="100000">
                                          <p:val>
                                            <p:strVal val="#ppt_x"/>
                                          </p:val>
                                        </p:tav>
                                      </p:tavLst>
                                    </p:anim>
                                    <p:anim calcmode="lin" valueType="num">
                                      <p:cBhvr>
                                        <p:cTn id="23"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p:bldP spid="38" grpId="0"/>
      <p:bldP spid="7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77" name="TextBox 8"/>
          <p:cNvSpPr txBox="1">
            <a:spLocks noChangeArrowheads="1"/>
          </p:cNvSpPr>
          <p:nvPr/>
        </p:nvSpPr>
        <p:spPr bwMode="auto">
          <a:xfrm>
            <a:off x="336550" y="864468"/>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第四节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培训讲师的体系建立</a:t>
            </a:r>
          </a:p>
        </p:txBody>
      </p:sp>
      <p:grpSp>
        <p:nvGrpSpPr>
          <p:cNvPr id="78" name="组合 77"/>
          <p:cNvGrpSpPr>
            <a:grpSpLocks/>
          </p:cNvGrpSpPr>
          <p:nvPr/>
        </p:nvGrpSpPr>
        <p:grpSpPr bwMode="auto">
          <a:xfrm>
            <a:off x="481013" y="1369293"/>
            <a:ext cx="4465637" cy="453457"/>
            <a:chOff x="480281" y="980729"/>
            <a:chExt cx="4466466" cy="453750"/>
          </a:xfrm>
        </p:grpSpPr>
        <p:sp>
          <p:nvSpPr>
            <p:cNvPr id="79"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3.4.1 </a:t>
              </a:r>
              <a:r>
                <a:rPr lang="zh-CN" altLang="en-US" sz="2000" b="0">
                  <a:solidFill>
                    <a:srgbClr val="5F5E5C"/>
                  </a:solidFill>
                  <a:latin typeface="微软雅黑" pitchFamily="34" charset="-122"/>
                  <a:ea typeface="微软雅黑" pitchFamily="34" charset="-122"/>
                  <a:cs typeface="华康俪金黑W8(P)"/>
                </a:rPr>
                <a:t>培训讲师的素质要求</a:t>
              </a:r>
            </a:p>
          </p:txBody>
        </p:sp>
        <p:pic>
          <p:nvPicPr>
            <p:cNvPr id="80"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1" name="TextBox 6"/>
          <p:cNvSpPr txBox="1">
            <a:spLocks noChangeArrowheads="1"/>
          </p:cNvSpPr>
          <p:nvPr/>
        </p:nvSpPr>
        <p:spPr bwMode="auto">
          <a:xfrm>
            <a:off x="554039" y="1959843"/>
            <a:ext cx="8565504" cy="777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为什么很多人愿意花钱去听余世维、曾仕强的课，他们在哪些地方吸引了我们？</a:t>
            </a:r>
            <a:r>
              <a:rPr lang="zh-CN" altLang="en-US" dirty="0">
                <a:solidFill>
                  <a:srgbClr val="3B79CE"/>
                </a:solidFill>
                <a:latin typeface="微软雅黑" pitchFamily="34" charset="-122"/>
                <a:ea typeface="微软雅黑" pitchFamily="34" charset="-122"/>
              </a:rPr>
              <a:t>沟通、表达、仪态、逻辑、知识面、经验</a:t>
            </a:r>
            <a:r>
              <a:rPr lang="en-US" altLang="zh-CN" dirty="0">
                <a:solidFill>
                  <a:srgbClr val="3B79CE"/>
                </a:solidFill>
                <a:latin typeface="微软雅黑" pitchFamily="34" charset="-122"/>
                <a:ea typeface="微软雅黑" pitchFamily="34" charset="-122"/>
              </a:rPr>
              <a:t>……</a:t>
            </a:r>
            <a:r>
              <a:rPr lang="zh-CN" altLang="en-US" dirty="0">
                <a:solidFill>
                  <a:srgbClr val="3B79CE"/>
                </a:solidFill>
                <a:latin typeface="微软雅黑" pitchFamily="34" charset="-122"/>
                <a:ea typeface="微软雅黑" pitchFamily="34" charset="-122"/>
              </a:rPr>
              <a:t>？</a:t>
            </a:r>
            <a:endParaRPr lang="zh-CN" altLang="zh-CN" dirty="0">
              <a:solidFill>
                <a:srgbClr val="3B79CE"/>
              </a:solidFill>
              <a:latin typeface="微软雅黑" pitchFamily="34" charset="-122"/>
              <a:ea typeface="微软雅黑" pitchFamily="34" charset="-122"/>
            </a:endParaRPr>
          </a:p>
        </p:txBody>
      </p:sp>
      <p:sp>
        <p:nvSpPr>
          <p:cNvPr id="82" name="TextBox 6"/>
          <p:cNvSpPr txBox="1">
            <a:spLocks noChangeArrowheads="1"/>
          </p:cNvSpPr>
          <p:nvPr/>
        </p:nvSpPr>
        <p:spPr bwMode="auto">
          <a:xfrm>
            <a:off x="554038" y="3979143"/>
            <a:ext cx="7993062" cy="244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出色的</a:t>
            </a:r>
            <a:r>
              <a:rPr lang="zh-CN" altLang="en-US">
                <a:solidFill>
                  <a:srgbClr val="3B79CE"/>
                </a:solidFill>
                <a:latin typeface="微软雅黑" pitchFamily="34" charset="-122"/>
                <a:ea typeface="微软雅黑" pitchFamily="34" charset="-122"/>
              </a:rPr>
              <a:t>能力</a:t>
            </a:r>
            <a:r>
              <a:rPr lang="zh-CN" altLang="en-US">
                <a:solidFill>
                  <a:srgbClr val="5F5E5C"/>
                </a:solidFill>
                <a:latin typeface="微软雅黑" pitchFamily="34" charset="-122"/>
                <a:ea typeface="微软雅黑" pitchFamily="34" charset="-122"/>
              </a:rPr>
              <a:t>和</a:t>
            </a:r>
            <a:r>
              <a:rPr lang="zh-CN" altLang="en-US">
                <a:solidFill>
                  <a:srgbClr val="3B79CE"/>
                </a:solidFill>
                <a:latin typeface="微软雅黑" pitchFamily="34" charset="-122"/>
                <a:ea typeface="微软雅黑" pitchFamily="34" charset="-122"/>
              </a:rPr>
              <a:t>业绩</a:t>
            </a:r>
            <a:r>
              <a:rPr lang="zh-CN" altLang="en-US">
                <a:solidFill>
                  <a:srgbClr val="5F5E5C"/>
                </a:solidFill>
                <a:latin typeface="微软雅黑" pitchFamily="34" charset="-122"/>
                <a:ea typeface="微软雅黑" pitchFamily="34" charset="-122"/>
              </a:rPr>
              <a:t>，擅长某一个或几个领域，并有自己的</a:t>
            </a:r>
            <a:r>
              <a:rPr lang="zh-CN" altLang="en-US">
                <a:solidFill>
                  <a:srgbClr val="3B79CE"/>
                </a:solidFill>
                <a:latin typeface="微软雅黑" pitchFamily="34" charset="-122"/>
                <a:ea typeface="微软雅黑" pitchFamily="34" charset="-122"/>
              </a:rPr>
              <a:t>独特见解</a:t>
            </a:r>
            <a:r>
              <a:rPr lang="zh-CN" altLang="en-US">
                <a:solidFill>
                  <a:srgbClr val="5F5E5C"/>
                </a:solidFill>
                <a:latin typeface="微软雅黑" pitchFamily="34" charset="-122"/>
                <a:ea typeface="微软雅黑" pitchFamily="34" charset="-122"/>
              </a:rPr>
              <a:t>；</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好为人师，愿意</a:t>
            </a:r>
            <a:r>
              <a:rPr lang="zh-CN" altLang="en-US">
                <a:solidFill>
                  <a:srgbClr val="3B79CE"/>
                </a:solidFill>
                <a:latin typeface="微软雅黑" pitchFamily="34" charset="-122"/>
                <a:ea typeface="微软雅黑" pitchFamily="34" charset="-122"/>
              </a:rPr>
              <a:t>分享</a:t>
            </a:r>
            <a:r>
              <a:rPr lang="zh-CN" altLang="en-US">
                <a:solidFill>
                  <a:srgbClr val="5F5E5C"/>
                </a:solidFill>
                <a:latin typeface="微软雅黑" pitchFamily="34" charset="-122"/>
                <a:ea typeface="微软雅黑" pitchFamily="34" charset="-122"/>
              </a:rPr>
              <a:t>；</a:t>
            </a:r>
          </a:p>
          <a:p>
            <a:pPr eaLnBrk="1" hangingPunct="1">
              <a:lnSpc>
                <a:spcPct val="130000"/>
              </a:lnSpc>
              <a:spcAft>
                <a:spcPts val="300"/>
              </a:spcAft>
              <a:buFontTx/>
              <a:buAutoNum type="circleNumDbPlain"/>
            </a:pPr>
            <a:r>
              <a:rPr lang="zh-CN" altLang="en-US">
                <a:solidFill>
                  <a:srgbClr val="3B79CE"/>
                </a:solidFill>
                <a:latin typeface="微软雅黑" pitchFamily="34" charset="-122"/>
                <a:ea typeface="微软雅黑" pitchFamily="34" charset="-122"/>
              </a:rPr>
              <a:t>逻辑</a:t>
            </a:r>
            <a:r>
              <a:rPr lang="zh-CN" altLang="en-US">
                <a:solidFill>
                  <a:srgbClr val="5F5E5C"/>
                </a:solidFill>
                <a:latin typeface="微软雅黑" pitchFamily="34" charset="-122"/>
                <a:ea typeface="微软雅黑" pitchFamily="34" charset="-122"/>
              </a:rPr>
              <a:t>思维缜密，敏感细腻善于</a:t>
            </a:r>
            <a:r>
              <a:rPr lang="zh-CN" altLang="en-US">
                <a:solidFill>
                  <a:srgbClr val="3B79CE"/>
                </a:solidFill>
                <a:latin typeface="微软雅黑" pitchFamily="34" charset="-122"/>
                <a:ea typeface="微软雅黑" pitchFamily="34" charset="-122"/>
              </a:rPr>
              <a:t>分析</a:t>
            </a:r>
            <a:r>
              <a:rPr lang="zh-CN" altLang="en-US">
                <a:solidFill>
                  <a:srgbClr val="5F5E5C"/>
                </a:solidFill>
                <a:latin typeface="微软雅黑" pitchFamily="34" charset="-122"/>
                <a:ea typeface="微软雅黑" pitchFamily="34" charset="-122"/>
              </a:rPr>
              <a:t>；</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良好的</a:t>
            </a:r>
            <a:r>
              <a:rPr lang="zh-CN" altLang="en-US">
                <a:solidFill>
                  <a:srgbClr val="3B79CE"/>
                </a:solidFill>
                <a:latin typeface="微软雅黑" pitchFamily="34" charset="-122"/>
                <a:ea typeface="微软雅黑" pitchFamily="34" charset="-122"/>
              </a:rPr>
              <a:t>沟通</a:t>
            </a:r>
            <a:r>
              <a:rPr lang="zh-CN" altLang="en-US">
                <a:solidFill>
                  <a:srgbClr val="5F5E5C"/>
                </a:solidFill>
                <a:latin typeface="微软雅黑" pitchFamily="34" charset="-122"/>
                <a:ea typeface="微软雅黑" pitchFamily="34" charset="-122"/>
              </a:rPr>
              <a:t>与出现的</a:t>
            </a:r>
            <a:r>
              <a:rPr lang="zh-CN" altLang="en-US">
                <a:solidFill>
                  <a:srgbClr val="3B79CE"/>
                </a:solidFill>
                <a:latin typeface="微软雅黑" pitchFamily="34" charset="-122"/>
                <a:ea typeface="微软雅黑" pitchFamily="34" charset="-122"/>
              </a:rPr>
              <a:t>表达</a:t>
            </a:r>
            <a:r>
              <a:rPr lang="zh-CN" altLang="en-US">
                <a:solidFill>
                  <a:srgbClr val="5F5E5C"/>
                </a:solidFill>
                <a:latin typeface="微软雅黑" pitchFamily="34" charset="-122"/>
                <a:ea typeface="微软雅黑" pitchFamily="34" charset="-122"/>
              </a:rPr>
              <a:t>能力，富有影响力和幽默感；</a:t>
            </a:r>
          </a:p>
          <a:p>
            <a:pPr eaLnBrk="1" hangingPunct="1">
              <a:lnSpc>
                <a:spcPct val="130000"/>
              </a:lnSpc>
              <a:spcAft>
                <a:spcPts val="300"/>
              </a:spcAft>
              <a:buFontTx/>
              <a:buAutoNum type="circleNumDbPlain"/>
            </a:pPr>
            <a:r>
              <a:rPr lang="zh-CN" altLang="en-US">
                <a:solidFill>
                  <a:srgbClr val="3B79CE"/>
                </a:solidFill>
                <a:latin typeface="微软雅黑" pitchFamily="34" charset="-122"/>
                <a:ea typeface="微软雅黑" pitchFamily="34" charset="-122"/>
              </a:rPr>
              <a:t>为人师表</a:t>
            </a:r>
            <a:r>
              <a:rPr lang="zh-CN" altLang="en-US">
                <a:solidFill>
                  <a:srgbClr val="5F5E5C"/>
                </a:solidFill>
                <a:latin typeface="微软雅黑" pitchFamily="34" charset="-122"/>
                <a:ea typeface="微软雅黑" pitchFamily="34" charset="-122"/>
              </a:rPr>
              <a:t>、有</a:t>
            </a:r>
            <a:r>
              <a:rPr lang="zh-CN" altLang="en-US">
                <a:solidFill>
                  <a:srgbClr val="3B79CE"/>
                </a:solidFill>
                <a:latin typeface="微软雅黑" pitchFamily="34" charset="-122"/>
                <a:ea typeface="微软雅黑" pitchFamily="34" charset="-122"/>
              </a:rPr>
              <a:t>耐心</a:t>
            </a:r>
            <a:r>
              <a:rPr lang="zh-CN" altLang="en-US">
                <a:solidFill>
                  <a:srgbClr val="5F5E5C"/>
                </a:solidFill>
                <a:latin typeface="微软雅黑" pitchFamily="34" charset="-122"/>
                <a:ea typeface="微软雅黑" pitchFamily="34" charset="-122"/>
              </a:rPr>
              <a:t>、有亲和力、有包容心，认真、</a:t>
            </a:r>
            <a:r>
              <a:rPr lang="zh-CN" altLang="en-US">
                <a:solidFill>
                  <a:srgbClr val="3B79CE"/>
                </a:solidFill>
                <a:latin typeface="微软雅黑" pitchFamily="34" charset="-122"/>
                <a:ea typeface="微软雅黑" pitchFamily="34" charset="-122"/>
              </a:rPr>
              <a:t>坦诚</a:t>
            </a:r>
            <a:r>
              <a:rPr lang="zh-CN" altLang="en-US">
                <a:solidFill>
                  <a:srgbClr val="5F5E5C"/>
                </a:solidFill>
                <a:latin typeface="微软雅黑" pitchFamily="34" charset="-122"/>
                <a:ea typeface="微软雅黑" pitchFamily="34" charset="-122"/>
              </a:rPr>
              <a:t>；</a:t>
            </a:r>
          </a:p>
          <a:p>
            <a:pPr eaLnBrk="1" hangingPunct="1">
              <a:lnSpc>
                <a:spcPct val="130000"/>
              </a:lnSpc>
              <a:spcAft>
                <a:spcPts val="300"/>
              </a:spcAft>
              <a:buFontTx/>
              <a:buAutoNum type="circleNumDbPlain"/>
            </a:pPr>
            <a:r>
              <a:rPr lang="zh-CN" altLang="en-US">
                <a:solidFill>
                  <a:srgbClr val="3B79CE"/>
                </a:solidFill>
                <a:latin typeface="微软雅黑" pitchFamily="34" charset="-122"/>
                <a:ea typeface="微软雅黑" pitchFamily="34" charset="-122"/>
              </a:rPr>
              <a:t>课程开发</a:t>
            </a:r>
            <a:r>
              <a:rPr lang="zh-CN" altLang="en-US">
                <a:solidFill>
                  <a:srgbClr val="5F5E5C"/>
                </a:solidFill>
                <a:latin typeface="微软雅黑" pitchFamily="34" charset="-122"/>
                <a:ea typeface="微软雅黑" pitchFamily="34" charset="-122"/>
              </a:rPr>
              <a:t>、</a:t>
            </a:r>
            <a:r>
              <a:rPr lang="en-US" altLang="zh-CN">
                <a:solidFill>
                  <a:srgbClr val="3B79CE"/>
                </a:solidFill>
                <a:latin typeface="微软雅黑" pitchFamily="34" charset="-122"/>
                <a:ea typeface="微软雅黑" pitchFamily="34" charset="-122"/>
              </a:rPr>
              <a:t>PPT</a:t>
            </a:r>
            <a:r>
              <a:rPr lang="zh-CN" altLang="en-US">
                <a:solidFill>
                  <a:srgbClr val="3B79CE"/>
                </a:solidFill>
                <a:latin typeface="微软雅黑" pitchFamily="34" charset="-122"/>
                <a:ea typeface="微软雅黑" pitchFamily="34" charset="-122"/>
              </a:rPr>
              <a:t>制作</a:t>
            </a:r>
            <a:r>
              <a:rPr lang="zh-CN" altLang="en-US">
                <a:solidFill>
                  <a:srgbClr val="5F5E5C"/>
                </a:solidFill>
                <a:latin typeface="微软雅黑" pitchFamily="34" charset="-122"/>
                <a:ea typeface="微软雅黑" pitchFamily="34" charset="-122"/>
              </a:rPr>
              <a:t>及讲师</a:t>
            </a:r>
            <a:r>
              <a:rPr lang="zh-CN" altLang="en-US">
                <a:solidFill>
                  <a:srgbClr val="3B79CE"/>
                </a:solidFill>
                <a:latin typeface="微软雅黑" pitchFamily="34" charset="-122"/>
                <a:ea typeface="微软雅黑" pitchFamily="34" charset="-122"/>
              </a:rPr>
              <a:t>授课技能</a:t>
            </a:r>
            <a:r>
              <a:rPr lang="zh-CN" altLang="en-US">
                <a:solidFill>
                  <a:srgbClr val="5F5E5C"/>
                </a:solidFill>
                <a:latin typeface="微软雅黑" pitchFamily="34" charset="-122"/>
                <a:ea typeface="微软雅黑" pitchFamily="34" charset="-122"/>
              </a:rPr>
              <a:t>、技巧。</a:t>
            </a:r>
          </a:p>
        </p:txBody>
      </p:sp>
      <p:pic>
        <p:nvPicPr>
          <p:cNvPr id="83" name="图片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334375" y="1501378"/>
            <a:ext cx="3863975" cy="538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4" name="TextBox 6"/>
          <p:cNvSpPr txBox="1">
            <a:spLocks noChangeArrowheads="1"/>
          </p:cNvSpPr>
          <p:nvPr/>
        </p:nvSpPr>
        <p:spPr bwMode="auto">
          <a:xfrm>
            <a:off x="554038" y="3399706"/>
            <a:ext cx="6913562" cy="417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0070C0"/>
                </a:solidFill>
                <a:latin typeface="微软雅黑" pitchFamily="34" charset="-122"/>
                <a:ea typeface="微软雅黑" pitchFamily="34" charset="-122"/>
              </a:rPr>
              <a:t>我们对讲师的素质要求概述如下：</a:t>
            </a:r>
          </a:p>
        </p:txBody>
      </p:sp>
      <p:sp>
        <p:nvSpPr>
          <p:cNvPr id="85" name="TextBox 84"/>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60954120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childTnLst>
                          </p:cTn>
                        </p:par>
                        <p:par>
                          <p:cTn id="12" fill="hold">
                            <p:stCondLst>
                              <p:cond delay="1000"/>
                            </p:stCondLst>
                            <p:childTnLst>
                              <p:par>
                                <p:cTn id="13" presetID="2" presetClass="entr" presetSubtype="8" decel="100000"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0-#ppt_w/2"/>
                                          </p:val>
                                        </p:tav>
                                        <p:tav tm="100000">
                                          <p:val>
                                            <p:strVal val="#ppt_x"/>
                                          </p:val>
                                        </p:tav>
                                      </p:tavLst>
                                    </p:anim>
                                    <p:anim calcmode="lin" valueType="num">
                                      <p:cBhvr additive="base">
                                        <p:cTn id="16" dur="500" fill="hold"/>
                                        <p:tgtEl>
                                          <p:spTgt spid="7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81"/>
                                        </p:tgtEl>
                                        <p:attrNameLst>
                                          <p:attrName>style.visibility</p:attrName>
                                        </p:attrNameLst>
                                      </p:cBhvr>
                                      <p:to>
                                        <p:strVal val="visible"/>
                                      </p:to>
                                    </p:set>
                                    <p:anim calcmode="lin" valueType="num">
                                      <p:cBhvr additive="base">
                                        <p:cTn id="20" dur="500" fill="hold"/>
                                        <p:tgtEl>
                                          <p:spTgt spid="81"/>
                                        </p:tgtEl>
                                        <p:attrNameLst>
                                          <p:attrName>ppt_x</p:attrName>
                                        </p:attrNameLst>
                                      </p:cBhvr>
                                      <p:tavLst>
                                        <p:tav tm="0">
                                          <p:val>
                                            <p:strVal val="#ppt_x"/>
                                          </p:val>
                                        </p:tav>
                                        <p:tav tm="100000">
                                          <p:val>
                                            <p:strVal val="#ppt_x"/>
                                          </p:val>
                                        </p:tav>
                                      </p:tavLst>
                                    </p:anim>
                                    <p:anim calcmode="lin" valueType="num">
                                      <p:cBhvr additive="base">
                                        <p:cTn id="21" dur="500" fill="hold"/>
                                        <p:tgtEl>
                                          <p:spTgt spid="81"/>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8" decel="100000"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1" decel="100000" fill="hold" grpId="0" nodeType="after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additive="base">
                                        <p:cTn id="30" dur="500" fill="hold"/>
                                        <p:tgtEl>
                                          <p:spTgt spid="82"/>
                                        </p:tgtEl>
                                        <p:attrNameLst>
                                          <p:attrName>ppt_x</p:attrName>
                                        </p:attrNameLst>
                                      </p:cBhvr>
                                      <p:tavLst>
                                        <p:tav tm="0">
                                          <p:val>
                                            <p:strVal val="#ppt_x"/>
                                          </p:val>
                                        </p:tav>
                                        <p:tav tm="100000">
                                          <p:val>
                                            <p:strVal val="#ppt_x"/>
                                          </p:val>
                                        </p:tav>
                                      </p:tavLst>
                                    </p:anim>
                                    <p:anim calcmode="lin" valueType="num">
                                      <p:cBhvr additive="base">
                                        <p:cTn id="31" dur="500" fill="hold"/>
                                        <p:tgtEl>
                                          <p:spTgt spid="82"/>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83"/>
                                        </p:tgtEl>
                                        <p:attrNameLst>
                                          <p:attrName>style.visibility</p:attrName>
                                        </p:attrNameLst>
                                      </p:cBhvr>
                                      <p:to>
                                        <p:strVal val="visible"/>
                                      </p:to>
                                    </p:set>
                                    <p:anim calcmode="lin" valueType="num">
                                      <p:cBhvr additive="base">
                                        <p:cTn id="35" dur="500" fill="hold"/>
                                        <p:tgtEl>
                                          <p:spTgt spid="83"/>
                                        </p:tgtEl>
                                        <p:attrNameLst>
                                          <p:attrName>ppt_x</p:attrName>
                                        </p:attrNameLst>
                                      </p:cBhvr>
                                      <p:tavLst>
                                        <p:tav tm="0">
                                          <p:val>
                                            <p:strVal val="1+#ppt_w/2"/>
                                          </p:val>
                                        </p:tav>
                                        <p:tav tm="100000">
                                          <p:val>
                                            <p:strVal val="#ppt_x"/>
                                          </p:val>
                                        </p:tav>
                                      </p:tavLst>
                                    </p:anim>
                                    <p:anim calcmode="lin" valueType="num">
                                      <p:cBhvr additive="base">
                                        <p:cTn id="36" dur="500" fill="hold"/>
                                        <p:tgtEl>
                                          <p:spTgt spid="8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7" grpId="0"/>
      <p:bldP spid="81" grpId="0"/>
      <p:bldP spid="82" grpId="0"/>
      <p:bldP spid="84" grpId="0"/>
      <p:bldP spid="8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8" name="TextBox 8"/>
          <p:cNvSpPr txBox="1">
            <a:spLocks noChangeArrowheads="1"/>
          </p:cNvSpPr>
          <p:nvPr/>
        </p:nvSpPr>
        <p:spPr bwMode="auto">
          <a:xfrm>
            <a:off x="336550" y="867271"/>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第四节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培训讲师的体系建立</a:t>
            </a:r>
          </a:p>
        </p:txBody>
      </p:sp>
      <p:grpSp>
        <p:nvGrpSpPr>
          <p:cNvPr id="19" name="组合 18"/>
          <p:cNvGrpSpPr>
            <a:grpSpLocks/>
          </p:cNvGrpSpPr>
          <p:nvPr/>
        </p:nvGrpSpPr>
        <p:grpSpPr bwMode="auto">
          <a:xfrm>
            <a:off x="481013" y="1372096"/>
            <a:ext cx="4465637" cy="453457"/>
            <a:chOff x="480281" y="980729"/>
            <a:chExt cx="4466466" cy="453750"/>
          </a:xfrm>
        </p:grpSpPr>
        <p:sp>
          <p:nvSpPr>
            <p:cNvPr id="20"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3.4.2 </a:t>
              </a:r>
              <a:r>
                <a:rPr lang="zh-CN" altLang="en-US" sz="2000" b="0" dirty="0">
                  <a:solidFill>
                    <a:srgbClr val="5F5E5C"/>
                  </a:solidFill>
                  <a:latin typeface="微软雅黑" pitchFamily="34" charset="-122"/>
                  <a:ea typeface="微软雅黑" pitchFamily="34" charset="-122"/>
                  <a:cs typeface="华康俪金黑W8(P)"/>
                </a:rPr>
                <a:t>培训讲师的资源开发</a:t>
              </a:r>
            </a:p>
          </p:txBody>
        </p:sp>
        <p:pic>
          <p:nvPicPr>
            <p:cNvPr id="21"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2" name="TextBox 6"/>
          <p:cNvSpPr txBox="1">
            <a:spLocks noChangeArrowheads="1"/>
          </p:cNvSpPr>
          <p:nvPr/>
        </p:nvSpPr>
        <p:spPr bwMode="auto">
          <a:xfrm>
            <a:off x="554038" y="2943721"/>
            <a:ext cx="11104562" cy="701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dirty="0">
                <a:solidFill>
                  <a:srgbClr val="3B79CE"/>
                </a:solidFill>
                <a:latin typeface="微软雅黑" pitchFamily="34" charset="-122"/>
                <a:ea typeface="微软雅黑" pitchFamily="34" charset="-122"/>
              </a:rPr>
              <a:t>专职培训人员</a:t>
            </a:r>
            <a:r>
              <a:rPr lang="en-US" altLang="zh-CN" sz="1600" dirty="0">
                <a:solidFill>
                  <a:srgbClr val="3B79CE"/>
                </a:solidFill>
                <a:latin typeface="微软雅黑" pitchFamily="34" charset="-122"/>
                <a:ea typeface="微软雅黑" pitchFamily="34" charset="-122"/>
              </a:rPr>
              <a:t>+</a:t>
            </a:r>
            <a:r>
              <a:rPr lang="zh-CN" altLang="en-US" sz="1600" dirty="0">
                <a:solidFill>
                  <a:srgbClr val="3B79CE"/>
                </a:solidFill>
                <a:latin typeface="微软雅黑" pitchFamily="34" charset="-122"/>
                <a:ea typeface="微软雅黑" pitchFamily="34" charset="-122"/>
              </a:rPr>
              <a:t>骨干员工</a:t>
            </a:r>
            <a:r>
              <a:rPr lang="en-US" altLang="zh-CN" sz="1600" dirty="0">
                <a:solidFill>
                  <a:srgbClr val="3B79CE"/>
                </a:solidFill>
                <a:latin typeface="微软雅黑" pitchFamily="34" charset="-122"/>
                <a:ea typeface="微软雅黑" pitchFamily="34" charset="-122"/>
              </a:rPr>
              <a:t>+</a:t>
            </a:r>
            <a:r>
              <a:rPr lang="zh-CN" altLang="en-US" sz="1600" dirty="0">
                <a:solidFill>
                  <a:srgbClr val="3B79CE"/>
                </a:solidFill>
                <a:latin typeface="微软雅黑" pitchFamily="34" charset="-122"/>
                <a:ea typeface="微软雅黑" pitchFamily="34" charset="-122"/>
              </a:rPr>
              <a:t>中高层领导。</a:t>
            </a:r>
            <a:r>
              <a:rPr lang="zh-CN" altLang="en-US" sz="1600" b="0" dirty="0">
                <a:solidFill>
                  <a:srgbClr val="5F5E5C"/>
                </a:solidFill>
                <a:latin typeface="微软雅黑" pitchFamily="34" charset="-122"/>
                <a:ea typeface="微软雅黑" pitchFamily="34" charset="-122"/>
              </a:rPr>
              <a:t>可采用“公布资格条件（或</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讲师管理办法</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）→员工申请（或主管推荐）→试讲→讲师培训→资格认证→评价→聘请（续聘）”的流程进行选拔。</a:t>
            </a:r>
            <a:endParaRPr lang="zh-CN" altLang="zh-CN" sz="1600" dirty="0">
              <a:solidFill>
                <a:srgbClr val="E67819"/>
              </a:solidFill>
              <a:latin typeface="微软雅黑" pitchFamily="34" charset="-122"/>
              <a:ea typeface="微软雅黑" pitchFamily="34" charset="-122"/>
            </a:endParaRPr>
          </a:p>
        </p:txBody>
      </p:sp>
      <p:sp>
        <p:nvSpPr>
          <p:cNvPr id="23" name="TextBox 6"/>
          <p:cNvSpPr txBox="1"/>
          <p:nvPr/>
        </p:nvSpPr>
        <p:spPr>
          <a:xfrm>
            <a:off x="554038" y="4599484"/>
            <a:ext cx="5041900" cy="1533525"/>
          </a:xfrm>
          <a:prstGeom prst="rect">
            <a:avLst/>
          </a:prstGeom>
          <a:noFill/>
        </p:spPr>
        <p:txBody>
          <a:bodyPr>
            <a:spAutoFit/>
          </a:bodyPr>
          <a:lstStyle/>
          <a:p>
            <a:pPr fontAlgn="auto">
              <a:lnSpc>
                <a:spcPct val="13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① 咨询公司专业讲师；</a:t>
            </a:r>
            <a:endParaRPr lang="en-US" altLang="zh-CN"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② 行业标杆公司兼职讲师；</a:t>
            </a:r>
            <a:endParaRPr lang="en-US" altLang="zh-CN"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③ 本专业的专家、学者；</a:t>
            </a:r>
            <a:endParaRPr lang="en-US" altLang="zh-CN"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④ 高校教师。</a:t>
            </a:r>
            <a:endParaRPr lang="zh-CN" altLang="zh-CN" dirty="0">
              <a:solidFill>
                <a:schemeClr val="tx1">
                  <a:lumMod val="65000"/>
                  <a:lumOff val="35000"/>
                </a:schemeClr>
              </a:solidFill>
              <a:latin typeface="微软雅黑" pitchFamily="34" charset="-122"/>
              <a:ea typeface="微软雅黑" pitchFamily="34" charset="-122"/>
            </a:endParaRPr>
          </a:p>
        </p:txBody>
      </p:sp>
      <p:sp>
        <p:nvSpPr>
          <p:cNvPr id="24" name="TextBox 6"/>
          <p:cNvSpPr txBox="1">
            <a:spLocks noChangeArrowheads="1"/>
          </p:cNvSpPr>
          <p:nvPr/>
        </p:nvSpPr>
        <p:spPr bwMode="auto">
          <a:xfrm>
            <a:off x="6962775" y="4467721"/>
            <a:ext cx="4695825" cy="213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Bef>
                <a:spcPts val="600"/>
              </a:spcBef>
              <a:spcAft>
                <a:spcPts val="600"/>
              </a:spcAft>
            </a:pPr>
            <a:r>
              <a:rPr lang="zh-CN" altLang="en-US" dirty="0">
                <a:solidFill>
                  <a:srgbClr val="0070C0"/>
                </a:solidFill>
                <a:latin typeface="微软雅黑" pitchFamily="34" charset="-122"/>
                <a:ea typeface="微软雅黑" pitchFamily="34" charset="-122"/>
              </a:rPr>
              <a:t>外部讲师供应商选择时需要注意的问题：</a:t>
            </a:r>
          </a:p>
          <a:p>
            <a:pPr eaLnBrk="1" hangingPunct="1">
              <a:lnSpc>
                <a:spcPct val="130000"/>
              </a:lnSpc>
            </a:pPr>
            <a:r>
              <a:rPr lang="zh-CN" altLang="en-US" sz="1600" b="0" dirty="0">
                <a:solidFill>
                  <a:srgbClr val="5F5E5C"/>
                </a:solidFill>
                <a:latin typeface="微软雅黑" pitchFamily="34" charset="-122"/>
                <a:ea typeface="微软雅黑" pitchFamily="34" charset="-122"/>
              </a:rPr>
              <a:t>① 曾开发过的培训项目、课程体系概况；</a:t>
            </a:r>
          </a:p>
          <a:p>
            <a:pPr eaLnBrk="1" hangingPunct="1">
              <a:lnSpc>
                <a:spcPct val="130000"/>
              </a:lnSpc>
            </a:pPr>
            <a:r>
              <a:rPr lang="zh-CN" altLang="en-US" sz="1600" b="0" dirty="0">
                <a:solidFill>
                  <a:srgbClr val="5F5E5C"/>
                </a:solidFill>
                <a:latin typeface="微软雅黑" pitchFamily="34" charset="-122"/>
                <a:ea typeface="微软雅黑" pitchFamily="34" charset="-122"/>
              </a:rPr>
              <a:t>② 提供服务的客户资料及口碑；</a:t>
            </a:r>
          </a:p>
          <a:p>
            <a:pPr eaLnBrk="1" hangingPunct="1">
              <a:lnSpc>
                <a:spcPct val="130000"/>
              </a:lnSpc>
            </a:pPr>
            <a:r>
              <a:rPr lang="zh-CN" altLang="en-US" sz="1600" b="0" dirty="0">
                <a:solidFill>
                  <a:srgbClr val="5F5E5C"/>
                </a:solidFill>
                <a:latin typeface="微软雅黑" pitchFamily="34" charset="-122"/>
                <a:ea typeface="微软雅黑" pitchFamily="34" charset="-122"/>
              </a:rPr>
              <a:t>③ 可说明其曾经提供的培训项目卓有成效的证据；</a:t>
            </a:r>
          </a:p>
          <a:p>
            <a:pPr eaLnBrk="1" hangingPunct="1">
              <a:lnSpc>
                <a:spcPct val="130000"/>
              </a:lnSpc>
            </a:pPr>
            <a:r>
              <a:rPr lang="zh-CN" altLang="en-US" sz="1600" b="0" dirty="0">
                <a:solidFill>
                  <a:srgbClr val="5F5E5C"/>
                </a:solidFill>
                <a:latin typeface="微软雅黑" pitchFamily="34" charset="-122"/>
                <a:ea typeface="微软雅黑" pitchFamily="34" charset="-122"/>
              </a:rPr>
              <a:t>④ 该讲师对行业、本企业发展状况的了解程度；</a:t>
            </a:r>
          </a:p>
          <a:p>
            <a:pPr eaLnBrk="1" hangingPunct="1">
              <a:lnSpc>
                <a:spcPct val="130000"/>
              </a:lnSpc>
            </a:pPr>
            <a:r>
              <a:rPr lang="zh-CN" altLang="en-US" sz="1600" b="0" dirty="0">
                <a:solidFill>
                  <a:srgbClr val="5F5E5C"/>
                </a:solidFill>
                <a:latin typeface="微软雅黑" pitchFamily="34" charset="-122"/>
                <a:ea typeface="微软雅黑" pitchFamily="34" charset="-122"/>
              </a:rPr>
              <a:t>⑤ 合同中提出的服务、材料和收费等事宜等。</a:t>
            </a:r>
          </a:p>
        </p:txBody>
      </p:sp>
      <p:grpSp>
        <p:nvGrpSpPr>
          <p:cNvPr id="25" name="组合 4"/>
          <p:cNvGrpSpPr>
            <a:grpSpLocks/>
          </p:cNvGrpSpPr>
          <p:nvPr/>
        </p:nvGrpSpPr>
        <p:grpSpPr bwMode="auto">
          <a:xfrm>
            <a:off x="554038" y="2288084"/>
            <a:ext cx="11196637" cy="452437"/>
            <a:chOff x="554558" y="1896448"/>
            <a:chExt cx="11196163" cy="452432"/>
          </a:xfrm>
        </p:grpSpPr>
        <p:sp>
          <p:nvSpPr>
            <p:cNvPr id="26" name="矩形 25"/>
            <p:cNvSpPr/>
            <p:nvPr/>
          </p:nvSpPr>
          <p:spPr>
            <a:xfrm>
              <a:off x="554558" y="1896448"/>
              <a:ext cx="11196163" cy="4524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27" name="TextBox 6"/>
            <p:cNvSpPr txBox="1">
              <a:spLocks noChangeArrowheads="1"/>
            </p:cNvSpPr>
            <p:nvPr/>
          </p:nvSpPr>
          <p:spPr bwMode="auto">
            <a:xfrm>
              <a:off x="554559" y="1896448"/>
              <a:ext cx="4320480" cy="4173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chemeClr val="bg1"/>
                  </a:solidFill>
                  <a:latin typeface="微软雅黑" pitchFamily="34" charset="-122"/>
                  <a:ea typeface="微软雅黑" pitchFamily="34" charset="-122"/>
                  <a:cs typeface="华康俪金黑W8(P)"/>
                </a:rPr>
                <a:t>1</a:t>
              </a:r>
              <a:r>
                <a:rPr lang="zh-CN" altLang="en-US" b="0">
                  <a:solidFill>
                    <a:schemeClr val="bg1"/>
                  </a:solidFill>
                  <a:latin typeface="微软雅黑" pitchFamily="34" charset="-122"/>
                  <a:ea typeface="微软雅黑" pitchFamily="34" charset="-122"/>
                  <a:cs typeface="华康俪金黑W8(P)"/>
                </a:rPr>
                <a:t>、内部讲师来源：</a:t>
              </a:r>
            </a:p>
          </p:txBody>
        </p:sp>
      </p:grpSp>
      <p:grpSp>
        <p:nvGrpSpPr>
          <p:cNvPr id="28" name="组合 18"/>
          <p:cNvGrpSpPr>
            <a:grpSpLocks/>
          </p:cNvGrpSpPr>
          <p:nvPr/>
        </p:nvGrpSpPr>
        <p:grpSpPr bwMode="auto">
          <a:xfrm>
            <a:off x="554038" y="3943846"/>
            <a:ext cx="11196637" cy="452438"/>
            <a:chOff x="554558" y="1896448"/>
            <a:chExt cx="11196163" cy="452432"/>
          </a:xfrm>
        </p:grpSpPr>
        <p:sp>
          <p:nvSpPr>
            <p:cNvPr id="29" name="矩形 28"/>
            <p:cNvSpPr/>
            <p:nvPr/>
          </p:nvSpPr>
          <p:spPr>
            <a:xfrm>
              <a:off x="554558" y="1896448"/>
              <a:ext cx="11196163" cy="4524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30" name="TextBox 6"/>
            <p:cNvSpPr txBox="1">
              <a:spLocks noChangeArrowheads="1"/>
            </p:cNvSpPr>
            <p:nvPr/>
          </p:nvSpPr>
          <p:spPr bwMode="auto">
            <a:xfrm>
              <a:off x="554559" y="1896448"/>
              <a:ext cx="4320480" cy="417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b="0">
                  <a:solidFill>
                    <a:schemeClr val="bg1"/>
                  </a:solidFill>
                  <a:latin typeface="微软雅黑" pitchFamily="34" charset="-122"/>
                  <a:ea typeface="微软雅黑" pitchFamily="34" charset="-122"/>
                  <a:cs typeface="华康俪金黑W8(P)"/>
                </a:rPr>
                <a:t>2</a:t>
              </a:r>
              <a:r>
                <a:rPr lang="zh-CN" altLang="en-US" b="0">
                  <a:solidFill>
                    <a:schemeClr val="bg1"/>
                  </a:solidFill>
                  <a:latin typeface="微软雅黑" pitchFamily="34" charset="-122"/>
                  <a:ea typeface="微软雅黑" pitchFamily="34" charset="-122"/>
                  <a:cs typeface="华康俪金黑W8(P)"/>
                </a:rPr>
                <a:t>、外部讲师来源：</a:t>
              </a:r>
            </a:p>
          </p:txBody>
        </p:sp>
      </p:grpSp>
      <p:sp>
        <p:nvSpPr>
          <p:cNvPr id="31" name="TextBox 30"/>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52150022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 presetClass="entr" presetSubtype="8" decel="10000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arn(inVertical)">
                                      <p:cBhvr>
                                        <p:cTn id="20" dur="500"/>
                                        <p:tgtEl>
                                          <p:spTgt spid="25"/>
                                        </p:tgtEl>
                                      </p:cBhvr>
                                    </p:animEffect>
                                  </p:childTnLst>
                                </p:cTn>
                              </p:par>
                            </p:childTnLst>
                          </p:cTn>
                        </p:par>
                        <p:par>
                          <p:cTn id="21" fill="hold">
                            <p:stCondLst>
                              <p:cond delay="2000"/>
                            </p:stCondLst>
                            <p:childTnLst>
                              <p:par>
                                <p:cTn id="22" presetID="2" presetClass="entr" presetSubtype="1" decel="10000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arn(inVertical)">
                                      <p:cBhvr>
                                        <p:cTn id="29" dur="500"/>
                                        <p:tgtEl>
                                          <p:spTgt spid="28"/>
                                        </p:tgtEl>
                                      </p:cBhvr>
                                    </p:animEffect>
                                  </p:childTnLst>
                                </p:cTn>
                              </p:par>
                              <p:par>
                                <p:cTn id="30" presetID="2" presetClass="entr" presetSubtype="2" decel="10000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8" grpId="0"/>
      <p:bldP spid="22" grpId="0"/>
      <p:bldP spid="23" grpId="0"/>
      <p:bldP spid="24" grpId="0"/>
      <p:bldP spid="3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5661865"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04    </a:t>
            </a:r>
            <a:r>
              <a:rPr lang="zh-CN" altLang="en-US" sz="1600" dirty="0" smtClean="0">
                <a:latin typeface="Impact" pitchFamily="34" charset="0"/>
                <a:ea typeface="微软雅黑" pitchFamily="34" charset="-122"/>
              </a:rPr>
              <a:t>年度培训实施流程</a:t>
            </a:r>
            <a:endParaRPr lang="zh-CN" altLang="en-US" sz="1600" dirty="0">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03    </a:t>
            </a:r>
            <a:r>
              <a:rPr lang="zh-CN" altLang="en-US" sz="1600" dirty="0" smtClean="0">
                <a:solidFill>
                  <a:schemeClr val="bg1"/>
                </a:solidFill>
                <a:latin typeface="Impact" pitchFamily="34" charset="0"/>
                <a:ea typeface="微软雅黑" pitchFamily="34" charset="-122"/>
              </a:rPr>
              <a:t>如何建立培训体系</a:t>
            </a:r>
            <a:endParaRPr lang="zh-CN" altLang="en-US" sz="1600" dirty="0">
              <a:solidFill>
                <a:schemeClr val="bg1"/>
              </a:solidFill>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1" name="TextBox 8"/>
          <p:cNvSpPr txBox="1">
            <a:spLocks noChangeArrowheads="1"/>
          </p:cNvSpPr>
          <p:nvPr/>
        </p:nvSpPr>
        <p:spPr bwMode="auto">
          <a:xfrm>
            <a:off x="336550" y="888355"/>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第五节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培训制度的建立完善</a:t>
            </a:r>
          </a:p>
        </p:txBody>
      </p:sp>
      <p:sp>
        <p:nvSpPr>
          <p:cNvPr id="32" name="TextBox 6"/>
          <p:cNvSpPr txBox="1">
            <a:spLocks noChangeArrowheads="1"/>
          </p:cNvSpPr>
          <p:nvPr/>
        </p:nvSpPr>
        <p:spPr bwMode="auto">
          <a:xfrm>
            <a:off x="7467600" y="2132956"/>
            <a:ext cx="4464050" cy="297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为了使公司的培训工作有法可依，有章可循，建立</a:t>
            </a:r>
            <a:r>
              <a:rPr lang="zh-CN" altLang="en-US" sz="1600">
                <a:solidFill>
                  <a:srgbClr val="3B79CE"/>
                </a:solidFill>
                <a:latin typeface="微软雅黑" pitchFamily="34" charset="-122"/>
                <a:ea typeface="微软雅黑" pitchFamily="34" charset="-122"/>
              </a:rPr>
              <a:t>详细、规范、务实、可行的</a:t>
            </a:r>
            <a:r>
              <a:rPr lang="en-US" altLang="zh-CN" sz="1600">
                <a:solidFill>
                  <a:srgbClr val="3B79CE"/>
                </a:solidFill>
                <a:latin typeface="微软雅黑" pitchFamily="34" charset="-122"/>
                <a:ea typeface="微软雅黑" pitchFamily="34" charset="-122"/>
              </a:rPr>
              <a:t>《</a:t>
            </a:r>
            <a:r>
              <a:rPr lang="zh-CN" altLang="en-US" sz="1600">
                <a:solidFill>
                  <a:srgbClr val="3B79CE"/>
                </a:solidFill>
                <a:latin typeface="微软雅黑" pitchFamily="34" charset="-122"/>
                <a:ea typeface="微软雅黑" pitchFamily="34" charset="-122"/>
              </a:rPr>
              <a:t>培训管理制度</a:t>
            </a:r>
            <a:r>
              <a:rPr lang="en-US" altLang="zh-CN" sz="1600">
                <a:solidFill>
                  <a:srgbClr val="3B79CE"/>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是非常必要的（如已有，根据具体情况进行修订和完善）！</a:t>
            </a:r>
            <a:endParaRPr lang="en-US" altLang="zh-CN" sz="1600" b="0">
              <a:solidFill>
                <a:srgbClr val="5F5E5C"/>
              </a:solidFill>
              <a:latin typeface="微软雅黑" pitchFamily="34" charset="-122"/>
              <a:ea typeface="微软雅黑" pitchFamily="34" charset="-122"/>
            </a:endParaRPr>
          </a:p>
          <a:p>
            <a:pPr eaLnBrk="1" hangingPunct="1">
              <a:lnSpc>
                <a:spcPct val="130000"/>
              </a:lnSpc>
            </a:pPr>
            <a:endParaRPr lang="en-US" altLang="zh-CN" sz="1600" b="0">
              <a:solidFill>
                <a:srgbClr val="5F5E5C"/>
              </a:solidFill>
              <a:latin typeface="微软雅黑" pitchFamily="34" charset="-122"/>
              <a:ea typeface="微软雅黑" pitchFamily="34" charset="-122"/>
            </a:endParaRPr>
          </a:p>
          <a:p>
            <a:pPr eaLnBrk="1" hangingPunct="1">
              <a:lnSpc>
                <a:spcPct val="130000"/>
              </a:lnSpc>
            </a:pPr>
            <a:r>
              <a:rPr lang="zh-CN" altLang="en-US" sz="1600" b="0">
                <a:solidFill>
                  <a:srgbClr val="5F5E5C"/>
                </a:solidFill>
                <a:latin typeface="微软雅黑" pitchFamily="34" charset="-122"/>
                <a:ea typeface="微软雅黑" pitchFamily="34" charset="-122"/>
              </a:rPr>
              <a:t>另：为了进一步细分不同类别的培训工作开展，可以建立更为细化培训制度，如</a:t>
            </a:r>
            <a:r>
              <a:rPr lang="en-US" altLang="zh-CN" sz="1600">
                <a:solidFill>
                  <a:srgbClr val="3B79CE"/>
                </a:solidFill>
                <a:latin typeface="微软雅黑" pitchFamily="34" charset="-122"/>
                <a:ea typeface="微软雅黑" pitchFamily="34" charset="-122"/>
              </a:rPr>
              <a:t>《</a:t>
            </a:r>
            <a:r>
              <a:rPr lang="zh-CN" altLang="en-US" sz="1600">
                <a:solidFill>
                  <a:srgbClr val="3B79CE"/>
                </a:solidFill>
                <a:latin typeface="微软雅黑" pitchFamily="34" charset="-122"/>
                <a:ea typeface="微软雅黑" pitchFamily="34" charset="-122"/>
              </a:rPr>
              <a:t>新员工入职培训管理办法</a:t>
            </a:r>
            <a:r>
              <a:rPr lang="en-US" altLang="zh-CN" sz="1600">
                <a:solidFill>
                  <a:srgbClr val="3B79CE"/>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等；为了完善讲师体系的建立，可建立单独的</a:t>
            </a:r>
            <a:r>
              <a:rPr lang="en-US" altLang="zh-CN" sz="1600">
                <a:solidFill>
                  <a:srgbClr val="3B79CE"/>
                </a:solidFill>
                <a:latin typeface="微软雅黑" pitchFamily="34" charset="-122"/>
                <a:ea typeface="微软雅黑" pitchFamily="34" charset="-122"/>
              </a:rPr>
              <a:t>《</a:t>
            </a:r>
            <a:r>
              <a:rPr lang="zh-CN" altLang="en-US" sz="1600">
                <a:solidFill>
                  <a:srgbClr val="3B79CE"/>
                </a:solidFill>
                <a:latin typeface="微软雅黑" pitchFamily="34" charset="-122"/>
                <a:ea typeface="微软雅黑" pitchFamily="34" charset="-122"/>
              </a:rPr>
              <a:t>讲师管理制度</a:t>
            </a:r>
            <a:r>
              <a:rPr lang="en-US" altLang="zh-CN" sz="1600">
                <a:solidFill>
                  <a:srgbClr val="3B79CE"/>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等。</a:t>
            </a:r>
            <a:endParaRPr lang="zh-CN" altLang="zh-CN">
              <a:solidFill>
                <a:srgbClr val="3B79CE"/>
              </a:solidFill>
              <a:latin typeface="微软雅黑" pitchFamily="34" charset="-122"/>
              <a:ea typeface="微软雅黑" pitchFamily="34" charset="-122"/>
            </a:endParaRPr>
          </a:p>
        </p:txBody>
      </p:sp>
      <p:sp>
        <p:nvSpPr>
          <p:cNvPr id="33" name="矩形 32"/>
          <p:cNvSpPr/>
          <p:nvPr/>
        </p:nvSpPr>
        <p:spPr>
          <a:xfrm>
            <a:off x="7035800" y="1896418"/>
            <a:ext cx="4824413" cy="920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pic>
        <p:nvPicPr>
          <p:cNvPr id="34" name="图片 33"/>
          <p:cNvPicPr>
            <a:picLocks noChangeAspect="1"/>
          </p:cNvPicPr>
          <p:nvPr/>
        </p:nvPicPr>
        <p:blipFill>
          <a:blip r:embed="rId3"/>
          <a:stretch>
            <a:fillRect/>
          </a:stretch>
        </p:blipFill>
        <p:spPr>
          <a:xfrm>
            <a:off x="409575" y="1896418"/>
            <a:ext cx="6840538" cy="4549775"/>
          </a:xfrm>
          <a:prstGeom prst="rect">
            <a:avLst/>
          </a:prstGeom>
          <a:noFill/>
          <a:ln w="28575">
            <a:solidFill>
              <a:schemeClr val="bg1"/>
            </a:solidFill>
          </a:ln>
          <a:effectLst>
            <a:outerShdw blurRad="63500" algn="ctr" rotWithShape="0">
              <a:prstClr val="black">
                <a:alpha val="40000"/>
              </a:prstClr>
            </a:outerShdw>
          </a:effectLst>
        </p:spPr>
      </p:pic>
      <p:sp>
        <p:nvSpPr>
          <p:cNvPr id="36" name="TextBox 35"/>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91134442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arn(inVertical)">
                                      <p:cBhvr>
                                        <p:cTn id="15" dur="500"/>
                                        <p:tgtEl>
                                          <p:spTgt spid="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 presetClass="entr" presetSubtype="1" decel="10000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1" grpId="0"/>
      <p:bldP spid="32" grpId="0"/>
      <p:bldP spid="33" grpId="0" animBg="1"/>
      <p:bldP spid="3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79"/>
          <p:cNvSpPr/>
          <p:nvPr/>
        </p:nvSpPr>
        <p:spPr>
          <a:xfrm>
            <a:off x="0" y="1797235"/>
            <a:ext cx="12190413" cy="27164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itchFamily="34" charset="-122"/>
              <a:ea typeface="微软雅黑" pitchFamily="34" charset="-122"/>
            </a:endParaRPr>
          </a:p>
        </p:txBody>
      </p:sp>
      <p:pic>
        <p:nvPicPr>
          <p:cNvPr id="74" name="Picture 10"/>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33513" y="1355747"/>
            <a:ext cx="6170613" cy="372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6095206" y="1989634"/>
            <a:ext cx="3477869" cy="1246491"/>
          </a:xfrm>
          <a:prstGeom prst="rect">
            <a:avLst/>
          </a:prstGeom>
          <a:noFill/>
        </p:spPr>
        <p:txBody>
          <a:bodyPr wrap="none" lIns="121917" tIns="60958" rIns="121917" bIns="60958" rtlCol="0">
            <a:spAutoFit/>
          </a:bodyPr>
          <a:lstStyle/>
          <a:p>
            <a:pPr marL="0" lvl="1"/>
            <a:r>
              <a:rPr lang="zh-CN" altLang="en-US" sz="3700" b="1" dirty="0" smtClean="0">
                <a:solidFill>
                  <a:schemeClr val="bg1"/>
                </a:solidFill>
                <a:latin typeface="微软雅黑" pitchFamily="34" charset="-122"/>
                <a:ea typeface="微软雅黑" pitchFamily="34" charset="-122"/>
              </a:rPr>
              <a:t>第四部分</a:t>
            </a:r>
            <a:r>
              <a:rPr lang="en-US" altLang="zh-CN" sz="3700" b="1" dirty="0" smtClean="0">
                <a:solidFill>
                  <a:schemeClr val="bg1"/>
                </a:solidFill>
                <a:latin typeface="微软雅黑" pitchFamily="34" charset="-122"/>
                <a:ea typeface="微软雅黑" pitchFamily="34" charset="-122"/>
              </a:rPr>
              <a:t>  </a:t>
            </a:r>
          </a:p>
          <a:p>
            <a:pPr marL="0" lvl="1"/>
            <a:r>
              <a:rPr lang="zh-CN" altLang="en-US" sz="3600" b="1" dirty="0" smtClean="0">
                <a:solidFill>
                  <a:schemeClr val="bg1"/>
                </a:solidFill>
                <a:latin typeface="微软雅黑" pitchFamily="34" charset="-122"/>
                <a:ea typeface="微软雅黑" pitchFamily="34" charset="-122"/>
              </a:rPr>
              <a:t>年度培训的实施</a:t>
            </a:r>
            <a:endParaRPr lang="zh-CN" altLang="en-US" sz="3600" b="1" dirty="0">
              <a:solidFill>
                <a:schemeClr val="bg1"/>
              </a:solidFill>
              <a:latin typeface="微软雅黑" pitchFamily="34" charset="-122"/>
              <a:ea typeface="微软雅黑" pitchFamily="34" charset="-122"/>
            </a:endParaRPr>
          </a:p>
        </p:txBody>
      </p:sp>
      <p:sp>
        <p:nvSpPr>
          <p:cNvPr id="14" name="TextBox 13"/>
          <p:cNvSpPr txBox="1"/>
          <p:nvPr/>
        </p:nvSpPr>
        <p:spPr>
          <a:xfrm>
            <a:off x="2706989" y="5909735"/>
            <a:ext cx="1203638" cy="328371"/>
          </a:xfrm>
          <a:prstGeom prst="rect">
            <a:avLst/>
          </a:prstGeom>
          <a:noFill/>
        </p:spPr>
        <p:txBody>
          <a:bodyPr wrap="square" lIns="0" tIns="0" rIns="0" bIns="0" rtlCol="0">
            <a:spAutoFit/>
          </a:bodyPr>
          <a:lstStyle/>
          <a:p>
            <a:r>
              <a:rPr lang="en-US" altLang="zh-CN" sz="2100" dirty="0">
                <a:latin typeface="微软雅黑" pitchFamily="34" charset="-122"/>
                <a:ea typeface="微软雅黑" pitchFamily="34" charset="-122"/>
              </a:rPr>
              <a:t>PART </a:t>
            </a:r>
            <a:r>
              <a:rPr lang="en-US" altLang="zh-CN" sz="2100" dirty="0" smtClean="0">
                <a:latin typeface="微软雅黑" pitchFamily="34" charset="-122"/>
                <a:ea typeface="微软雅黑" pitchFamily="34" charset="-122"/>
              </a:rPr>
              <a:t>04</a:t>
            </a:r>
            <a:endParaRPr lang="zh-CN" altLang="en-US" sz="2100" dirty="0">
              <a:latin typeface="微软雅黑" pitchFamily="34" charset="-122"/>
              <a:ea typeface="微软雅黑" pitchFamily="34" charset="-122"/>
            </a:endParaRPr>
          </a:p>
        </p:txBody>
      </p:sp>
      <p:grpSp>
        <p:nvGrpSpPr>
          <p:cNvPr id="34" name="组合 33"/>
          <p:cNvGrpSpPr/>
          <p:nvPr/>
        </p:nvGrpSpPr>
        <p:grpSpPr>
          <a:xfrm>
            <a:off x="2213301" y="-1197194"/>
            <a:ext cx="1572170" cy="1572739"/>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37" name="组合 36"/>
          <p:cNvGrpSpPr/>
          <p:nvPr/>
        </p:nvGrpSpPr>
        <p:grpSpPr>
          <a:xfrm>
            <a:off x="-208884" y="-378556"/>
            <a:ext cx="840197" cy="840501"/>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0" name="组合 39"/>
          <p:cNvGrpSpPr/>
          <p:nvPr/>
        </p:nvGrpSpPr>
        <p:grpSpPr>
          <a:xfrm>
            <a:off x="785184" y="-502500"/>
            <a:ext cx="1187204" cy="118763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3" name="组合 42"/>
          <p:cNvGrpSpPr/>
          <p:nvPr/>
        </p:nvGrpSpPr>
        <p:grpSpPr>
          <a:xfrm>
            <a:off x="3814773" y="-223358"/>
            <a:ext cx="914281" cy="914612"/>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46" name="组合 45"/>
          <p:cNvGrpSpPr/>
          <p:nvPr/>
        </p:nvGrpSpPr>
        <p:grpSpPr>
          <a:xfrm>
            <a:off x="7537036" y="6397488"/>
            <a:ext cx="785040" cy="78532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49" name="组合 48"/>
          <p:cNvGrpSpPr/>
          <p:nvPr/>
        </p:nvGrpSpPr>
        <p:grpSpPr>
          <a:xfrm>
            <a:off x="11798643" y="5716482"/>
            <a:ext cx="336611" cy="33673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2" name="组合 51"/>
          <p:cNvGrpSpPr/>
          <p:nvPr/>
        </p:nvGrpSpPr>
        <p:grpSpPr>
          <a:xfrm>
            <a:off x="10756926" y="5446018"/>
            <a:ext cx="705342" cy="70559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5" name="组合 54"/>
          <p:cNvGrpSpPr/>
          <p:nvPr/>
        </p:nvGrpSpPr>
        <p:grpSpPr>
          <a:xfrm>
            <a:off x="4985882" y="-1220177"/>
            <a:ext cx="1572170" cy="1572739"/>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58" name="组合 57"/>
          <p:cNvGrpSpPr/>
          <p:nvPr/>
        </p:nvGrpSpPr>
        <p:grpSpPr>
          <a:xfrm>
            <a:off x="4926033" y="393745"/>
            <a:ext cx="297401" cy="297509"/>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1" name="组合 60"/>
          <p:cNvGrpSpPr/>
          <p:nvPr/>
        </p:nvGrpSpPr>
        <p:grpSpPr>
          <a:xfrm>
            <a:off x="9106035" y="5951592"/>
            <a:ext cx="1572170" cy="1572739"/>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4" name="组合 63"/>
          <p:cNvGrpSpPr/>
          <p:nvPr/>
        </p:nvGrpSpPr>
        <p:grpSpPr>
          <a:xfrm>
            <a:off x="8215405" y="5818896"/>
            <a:ext cx="693499" cy="69375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67" name="组合 66"/>
          <p:cNvGrpSpPr/>
          <p:nvPr/>
        </p:nvGrpSpPr>
        <p:grpSpPr>
          <a:xfrm>
            <a:off x="6903193" y="6239146"/>
            <a:ext cx="422448" cy="422600"/>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70" name="组合 69"/>
          <p:cNvGrpSpPr/>
          <p:nvPr/>
        </p:nvGrpSpPr>
        <p:grpSpPr>
          <a:xfrm>
            <a:off x="6671270" y="5994679"/>
            <a:ext cx="211223" cy="21130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微软雅黑" pitchFamily="34" charset="-122"/>
                <a:ea typeface="微软雅黑" pitchFamily="34" charset="-122"/>
              </a:endParaRPr>
            </a:p>
          </p:txBody>
        </p:sp>
      </p:grpSp>
      <p:sp>
        <p:nvSpPr>
          <p:cNvPr id="78" name="Rectangle 20"/>
          <p:cNvSpPr>
            <a:spLocks noChangeArrowheads="1"/>
          </p:cNvSpPr>
          <p:nvPr/>
        </p:nvSpPr>
        <p:spPr bwMode="auto">
          <a:xfrm>
            <a:off x="1171713" y="5089547"/>
            <a:ext cx="4418013" cy="685800"/>
          </a:xfrm>
          <a:prstGeom prst="rect">
            <a:avLst/>
          </a:prstGeom>
          <a:solidFill>
            <a:srgbClr val="006C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zh-CN" altLang="en-US">
              <a:solidFill>
                <a:srgbClr val="006CB8"/>
              </a:solidFill>
              <a:latin typeface="微软雅黑" pitchFamily="34" charset="-122"/>
              <a:ea typeface="微软雅黑" pitchFamily="34" charset="-122"/>
            </a:endParaRPr>
          </a:p>
        </p:txBody>
      </p:sp>
      <p:sp>
        <p:nvSpPr>
          <p:cNvPr id="79" name="文本框 13"/>
          <p:cNvSpPr txBox="1">
            <a:spLocks noChangeArrowheads="1"/>
          </p:cNvSpPr>
          <p:nvPr/>
        </p:nvSpPr>
        <p:spPr bwMode="auto">
          <a:xfrm>
            <a:off x="1054646" y="5051131"/>
            <a:ext cx="4618693" cy="769441"/>
          </a:xfrm>
          <a:prstGeom prst="rect">
            <a:avLst/>
          </a:prstGeom>
          <a:noFill/>
          <a:ln>
            <a:noFill/>
          </a:ln>
          <a:extLst>
            <a:ext uri="{909E8E84-426E-40DD-AFC4-6F175D3DCCD1}">
              <a14:hiddenFill xmlns:a14="http://schemas.microsoft.com/office/drawing/2010/main" xmlns="">
                <a:solidFill>
                  <a:srgbClr val="006CB8"/>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fontAlgn="auto">
              <a:spcBef>
                <a:spcPts val="0"/>
              </a:spcBef>
              <a:spcAft>
                <a:spcPts val="0"/>
              </a:spcAft>
              <a:defRPr/>
            </a:pPr>
            <a:r>
              <a:rPr lang="zh-CN" altLang="en-US" sz="4400" b="1" dirty="0" smtClean="0">
                <a:solidFill>
                  <a:schemeClr val="bg1"/>
                </a:solidFill>
                <a:latin typeface="微软雅黑" pitchFamily="34" charset="-122"/>
                <a:ea typeface="微软雅黑" pitchFamily="34" charset="-122"/>
              </a:rPr>
              <a:t>年度培训的实施</a:t>
            </a:r>
            <a:endParaRPr lang="zh-CN" altLang="en-US" sz="4400" b="1" dirty="0">
              <a:solidFill>
                <a:schemeClr val="bg1"/>
              </a:solidFill>
              <a:latin typeface="微软雅黑" pitchFamily="34" charset="-122"/>
              <a:ea typeface="微软雅黑" pitchFamily="34" charset="-122"/>
            </a:endParaRPr>
          </a:p>
        </p:txBody>
      </p:sp>
      <p:grpSp>
        <p:nvGrpSpPr>
          <p:cNvPr id="15" name="组合 14"/>
          <p:cNvGrpSpPr/>
          <p:nvPr/>
        </p:nvGrpSpPr>
        <p:grpSpPr>
          <a:xfrm>
            <a:off x="10233354" y="1114206"/>
            <a:ext cx="1596026" cy="1596603"/>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itchFamily="34" charset="-122"/>
                <a:ea typeface="微软雅黑" pitchFamily="34" charset="-122"/>
              </a:endParaRPr>
            </a:p>
          </p:txBody>
        </p:sp>
      </p:grpSp>
      <p:pic>
        <p:nvPicPr>
          <p:cNvPr id="81"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6267"/>
          <a:stretch/>
        </p:blipFill>
        <p:spPr bwMode="auto">
          <a:xfrm>
            <a:off x="1219200" y="1797235"/>
            <a:ext cx="4299942" cy="2698565"/>
          </a:xfrm>
          <a:prstGeom prst="rect">
            <a:avLst/>
          </a:prstGeom>
          <a:blipFill>
            <a:blip r:embed="rId5"/>
            <a:stretch>
              <a:fillRect l="-5000" r="-5000"/>
            </a:stretch>
          </a:blipFill>
          <a:extLst/>
        </p:spPr>
      </p:pic>
      <p:sp>
        <p:nvSpPr>
          <p:cNvPr id="73" name="矩形 72"/>
          <p:cNvSpPr/>
          <p:nvPr/>
        </p:nvSpPr>
        <p:spPr>
          <a:xfrm>
            <a:off x="5954601" y="3435549"/>
            <a:ext cx="4619152"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培训需求的统计</a:t>
            </a:r>
          </a:p>
        </p:txBody>
      </p:sp>
      <p:sp>
        <p:nvSpPr>
          <p:cNvPr id="76" name="矩形 75"/>
          <p:cNvSpPr/>
          <p:nvPr/>
        </p:nvSpPr>
        <p:spPr>
          <a:xfrm>
            <a:off x="5954601" y="3867349"/>
            <a:ext cx="4619152"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培训的实施开展</a:t>
            </a:r>
          </a:p>
        </p:txBody>
      </p:sp>
      <p:sp>
        <p:nvSpPr>
          <p:cNvPr id="77" name="矩形 76"/>
          <p:cNvSpPr/>
          <p:nvPr/>
        </p:nvSpPr>
        <p:spPr>
          <a:xfrm>
            <a:off x="8471470" y="3435549"/>
            <a:ext cx="2915373" cy="338554"/>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培训规划与预算</a:t>
            </a:r>
          </a:p>
        </p:txBody>
      </p:sp>
      <p:sp>
        <p:nvSpPr>
          <p:cNvPr id="97" name="矩形 96"/>
          <p:cNvSpPr/>
          <p:nvPr/>
        </p:nvSpPr>
        <p:spPr>
          <a:xfrm>
            <a:off x="8471470" y="3853131"/>
            <a:ext cx="2915373" cy="584775"/>
          </a:xfrm>
          <a:prstGeom prst="rect">
            <a:avLst/>
          </a:prstGeom>
        </p:spPr>
        <p:txBody>
          <a:bodyPr wrap="square">
            <a:spAutoFit/>
          </a:bodyPr>
          <a:lstStyle/>
          <a:p>
            <a:pPr marL="285750" indent="-285750" fontAlgn="auto">
              <a:spcBef>
                <a:spcPts val="0"/>
              </a:spcBef>
              <a:spcAft>
                <a:spcPts val="0"/>
              </a:spcAft>
              <a:buFont typeface="Arial" panose="020B0604020202020204" pitchFamily="34" charset="0"/>
              <a:buChar char="•"/>
              <a:defRPr/>
            </a:pPr>
            <a:r>
              <a:rPr lang="zh-CN" altLang="en-US" sz="1600" kern="0" dirty="0">
                <a:solidFill>
                  <a:schemeClr val="bg1"/>
                </a:solidFill>
                <a:latin typeface="微软雅黑" pitchFamily="34" charset="-122"/>
                <a:ea typeface="微软雅黑" pitchFamily="34" charset="-122"/>
              </a:rPr>
              <a:t>培训的总结报告</a:t>
            </a:r>
          </a:p>
          <a:p>
            <a:pPr marL="285750" indent="-285750" fontAlgn="auto">
              <a:spcBef>
                <a:spcPts val="0"/>
              </a:spcBef>
              <a:spcAft>
                <a:spcPts val="0"/>
              </a:spcAft>
              <a:buFont typeface="Arial" panose="020B0604020202020204" pitchFamily="34" charset="0"/>
              <a:buChar char="•"/>
              <a:defRPr/>
            </a:pPr>
            <a:endParaRPr lang="zh-CN" altLang="en-US" sz="1600" kern="0" dirty="0">
              <a:solidFill>
                <a:schemeClr val="bg1"/>
              </a:solidFill>
              <a:latin typeface="微软雅黑" pitchFamily="34" charset="-122"/>
              <a:ea typeface="微软雅黑" pitchFamily="34" charset="-122"/>
            </a:endParaRPr>
          </a:p>
        </p:txBody>
      </p:sp>
      <p:sp>
        <p:nvSpPr>
          <p:cNvPr id="83" name="TextBox 82"/>
          <p:cNvSpPr txBox="1"/>
          <p:nvPr/>
        </p:nvSpPr>
        <p:spPr>
          <a:xfrm>
            <a:off x="8873467"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83079260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14:presetBounceEnd="55000">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55000">
                                          <p:cBhvr additive="base">
                                            <p:cTn id="22"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30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8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30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childTnLst>
                                        <p:set>
                                          <p:cBhvr>
                                            <p:cTn id="65" dur="1" fill="hold">
                                              <p:stCondLst>
                                                <p:cond delay="0"/>
                                              </p:stCondLst>
                                            </p:cTn>
                                            <p:tgtEl>
                                              <p:spTgt spid="97"/>
                                            </p:tgtEl>
                                            <p:attrNameLst>
                                              <p:attrName>style.visibility</p:attrName>
                                            </p:attrNameLst>
                                          </p:cBhvr>
                                          <p:to>
                                            <p:strVal val="visible"/>
                                          </p:to>
                                        </p:set>
                                        <p:animScale>
                                          <p:cBhvr>
                                            <p:cTn id="66"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7"/>
                                            </p:tgtEl>
                                            <p:attrNameLst>
                                              <p:attrName>ppt_x</p:attrName>
                                              <p:attrName>ppt_y</p:attrName>
                                            </p:attrNameLst>
                                          </p:cBhvr>
                                        </p:animMotion>
                                        <p:animEffect transition="in" filter="fade">
                                          <p:cBhvr>
                                            <p:cTn id="68" dur="1000"/>
                                            <p:tgtEl>
                                              <p:spTgt spid="97"/>
                                            </p:tgtEl>
                                          </p:cBhvr>
                                        </p:animEffect>
                                      </p:childTnLst>
                                    </p:cTn>
                                  </p:par>
                                </p:childTnLst>
                              </p:cTn>
                            </p:par>
                            <p:par>
                              <p:cTn id="69" fill="hold">
                                <p:stCondLst>
                                  <p:cond delay="6900"/>
                                </p:stCondLst>
                                <p:childTnLst>
                                  <p:par>
                                    <p:cTn id="70" presetID="23" presetClass="entr" presetSubtype="528"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 calcmode="lin" valueType="num">
                                          <p:cBhvr>
                                            <p:cTn id="74" dur="500" fill="hold"/>
                                            <p:tgtEl>
                                              <p:spTgt spid="34"/>
                                            </p:tgtEl>
                                            <p:attrNameLst>
                                              <p:attrName>ppt_x</p:attrName>
                                            </p:attrNameLst>
                                          </p:cBhvr>
                                          <p:tavLst>
                                            <p:tav tm="0">
                                              <p:val>
                                                <p:fltVal val="0.5"/>
                                              </p:val>
                                            </p:tav>
                                            <p:tav tm="100000">
                                              <p:val>
                                                <p:strVal val="#ppt_x"/>
                                              </p:val>
                                            </p:tav>
                                          </p:tavLst>
                                        </p:anim>
                                        <p:anim calcmode="lin" valueType="num">
                                          <p:cBhvr>
                                            <p:cTn id="75" dur="500" fill="hold"/>
                                            <p:tgtEl>
                                              <p:spTgt spid="34"/>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 calcmode="lin" valueType="num">
                                          <p:cBhvr>
                                            <p:cTn id="86" dur="500" fill="hold"/>
                                            <p:tgtEl>
                                              <p:spTgt spid="40"/>
                                            </p:tgtEl>
                                            <p:attrNameLst>
                                              <p:attrName>ppt_x</p:attrName>
                                            </p:attrNameLst>
                                          </p:cBhvr>
                                          <p:tavLst>
                                            <p:tav tm="0">
                                              <p:val>
                                                <p:fltVal val="0.5"/>
                                              </p:val>
                                            </p:tav>
                                            <p:tav tm="100000">
                                              <p:val>
                                                <p:strVal val="#ppt_x"/>
                                              </p:val>
                                            </p:tav>
                                          </p:tavLst>
                                        </p:anim>
                                        <p:anim calcmode="lin" valueType="num">
                                          <p:cBhvr>
                                            <p:cTn id="87" dur="500" fill="hold"/>
                                            <p:tgtEl>
                                              <p:spTgt spid="40"/>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 calcmode="lin" valueType="num">
                                          <p:cBhvr>
                                            <p:cTn id="92" dur="500" fill="hold"/>
                                            <p:tgtEl>
                                              <p:spTgt spid="43"/>
                                            </p:tgtEl>
                                            <p:attrNameLst>
                                              <p:attrName>ppt_x</p:attrName>
                                            </p:attrNameLst>
                                          </p:cBhvr>
                                          <p:tavLst>
                                            <p:tav tm="0">
                                              <p:val>
                                                <p:fltVal val="0.5"/>
                                              </p:val>
                                            </p:tav>
                                            <p:tav tm="100000">
                                              <p:val>
                                                <p:strVal val="#ppt_x"/>
                                              </p:val>
                                            </p:tav>
                                          </p:tavLst>
                                        </p:anim>
                                        <p:anim calcmode="lin" valueType="num">
                                          <p:cBhvr>
                                            <p:cTn id="93" dur="500" fill="hold"/>
                                            <p:tgtEl>
                                              <p:spTgt spid="43"/>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1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 calcmode="lin" valueType="num">
                                          <p:cBhvr>
                                            <p:cTn id="98" dur="500" fill="hold"/>
                                            <p:tgtEl>
                                              <p:spTgt spid="46"/>
                                            </p:tgtEl>
                                            <p:attrNameLst>
                                              <p:attrName>ppt_x</p:attrName>
                                            </p:attrNameLst>
                                          </p:cBhvr>
                                          <p:tavLst>
                                            <p:tav tm="0">
                                              <p:val>
                                                <p:fltVal val="0.5"/>
                                              </p:val>
                                            </p:tav>
                                            <p:tav tm="100000">
                                              <p:val>
                                                <p:strVal val="#ppt_x"/>
                                              </p:val>
                                            </p:tav>
                                          </p:tavLst>
                                        </p:anim>
                                        <p:anim calcmode="lin" valueType="num">
                                          <p:cBhvr>
                                            <p:cTn id="99" dur="500" fill="hold"/>
                                            <p:tgtEl>
                                              <p:spTgt spid="46"/>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500" fill="hold"/>
                                            <p:tgtEl>
                                              <p:spTgt spid="49"/>
                                            </p:tgtEl>
                                            <p:attrNameLst>
                                              <p:attrName>ppt_w</p:attrName>
                                            </p:attrNameLst>
                                          </p:cBhvr>
                                          <p:tavLst>
                                            <p:tav tm="0">
                                              <p:val>
                                                <p:fltVal val="0"/>
                                              </p:val>
                                            </p:tav>
                                            <p:tav tm="100000">
                                              <p:val>
                                                <p:strVal val="#ppt_w"/>
                                              </p:val>
                                            </p:tav>
                                          </p:tavLst>
                                        </p:anim>
                                        <p:anim calcmode="lin" valueType="num">
                                          <p:cBhvr>
                                            <p:cTn id="103" dur="500" fill="hold"/>
                                            <p:tgtEl>
                                              <p:spTgt spid="49"/>
                                            </p:tgtEl>
                                            <p:attrNameLst>
                                              <p:attrName>ppt_h</p:attrName>
                                            </p:attrNameLst>
                                          </p:cBhvr>
                                          <p:tavLst>
                                            <p:tav tm="0">
                                              <p:val>
                                                <p:fltVal val="0"/>
                                              </p:val>
                                            </p:tav>
                                            <p:tav tm="100000">
                                              <p:val>
                                                <p:strVal val="#ppt_h"/>
                                              </p:val>
                                            </p:tav>
                                          </p:tavLst>
                                        </p:anim>
                                        <p:anim calcmode="lin" valueType="num">
                                          <p:cBhvr>
                                            <p:cTn id="104" dur="500" fill="hold"/>
                                            <p:tgtEl>
                                              <p:spTgt spid="49"/>
                                            </p:tgtEl>
                                            <p:attrNameLst>
                                              <p:attrName>ppt_x</p:attrName>
                                            </p:attrNameLst>
                                          </p:cBhvr>
                                          <p:tavLst>
                                            <p:tav tm="0">
                                              <p:val>
                                                <p:fltVal val="0.5"/>
                                              </p:val>
                                            </p:tav>
                                            <p:tav tm="100000">
                                              <p:val>
                                                <p:strVal val="#ppt_x"/>
                                              </p:val>
                                            </p:tav>
                                          </p:tavLst>
                                        </p:anim>
                                        <p:anim calcmode="lin" valueType="num">
                                          <p:cBhvr>
                                            <p:cTn id="105" dur="500" fill="hold"/>
                                            <p:tgtEl>
                                              <p:spTgt spid="49"/>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300"/>
                                      </p:stCondLst>
                                      <p:childTnLst>
                                        <p:set>
                                          <p:cBhvr>
                                            <p:cTn id="107" dur="1" fill="hold">
                                              <p:stCondLst>
                                                <p:cond delay="0"/>
                                              </p:stCondLst>
                                            </p:cTn>
                                            <p:tgtEl>
                                              <p:spTgt spid="52"/>
                                            </p:tgtEl>
                                            <p:attrNameLst>
                                              <p:attrName>style.visibility</p:attrName>
                                            </p:attrNameLst>
                                          </p:cBhvr>
                                          <p:to>
                                            <p:strVal val="visible"/>
                                          </p:to>
                                        </p:set>
                                        <p:anim calcmode="lin" valueType="num">
                                          <p:cBhvr>
                                            <p:cTn id="108" dur="500" fill="hold"/>
                                            <p:tgtEl>
                                              <p:spTgt spid="52"/>
                                            </p:tgtEl>
                                            <p:attrNameLst>
                                              <p:attrName>ppt_w</p:attrName>
                                            </p:attrNameLst>
                                          </p:cBhvr>
                                          <p:tavLst>
                                            <p:tav tm="0">
                                              <p:val>
                                                <p:fltVal val="0"/>
                                              </p:val>
                                            </p:tav>
                                            <p:tav tm="100000">
                                              <p:val>
                                                <p:strVal val="#ppt_w"/>
                                              </p:val>
                                            </p:tav>
                                          </p:tavLst>
                                        </p:anim>
                                        <p:anim calcmode="lin" valueType="num">
                                          <p:cBhvr>
                                            <p:cTn id="109" dur="500" fill="hold"/>
                                            <p:tgtEl>
                                              <p:spTgt spid="52"/>
                                            </p:tgtEl>
                                            <p:attrNameLst>
                                              <p:attrName>ppt_h</p:attrName>
                                            </p:attrNameLst>
                                          </p:cBhvr>
                                          <p:tavLst>
                                            <p:tav tm="0">
                                              <p:val>
                                                <p:fltVal val="0"/>
                                              </p:val>
                                            </p:tav>
                                            <p:tav tm="100000">
                                              <p:val>
                                                <p:strVal val="#ppt_h"/>
                                              </p:val>
                                            </p:tav>
                                          </p:tavLst>
                                        </p:anim>
                                        <p:anim calcmode="lin" valueType="num">
                                          <p:cBhvr>
                                            <p:cTn id="110" dur="500" fill="hold"/>
                                            <p:tgtEl>
                                              <p:spTgt spid="52"/>
                                            </p:tgtEl>
                                            <p:attrNameLst>
                                              <p:attrName>ppt_x</p:attrName>
                                            </p:attrNameLst>
                                          </p:cBhvr>
                                          <p:tavLst>
                                            <p:tav tm="0">
                                              <p:val>
                                                <p:fltVal val="0.5"/>
                                              </p:val>
                                            </p:tav>
                                            <p:tav tm="100000">
                                              <p:val>
                                                <p:strVal val="#ppt_x"/>
                                              </p:val>
                                            </p:tav>
                                          </p:tavLst>
                                        </p:anim>
                                        <p:anim calcmode="lin" valueType="num">
                                          <p:cBhvr>
                                            <p:cTn id="111" dur="500" fill="hold"/>
                                            <p:tgtEl>
                                              <p:spTgt spid="52"/>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55"/>
                                            </p:tgtEl>
                                            <p:attrNameLst>
                                              <p:attrName>style.visibility</p:attrName>
                                            </p:attrNameLst>
                                          </p:cBhvr>
                                          <p:to>
                                            <p:strVal val="visible"/>
                                          </p:to>
                                        </p:set>
                                        <p:anim calcmode="lin" valueType="num">
                                          <p:cBhvr>
                                            <p:cTn id="114" dur="500" fill="hold"/>
                                            <p:tgtEl>
                                              <p:spTgt spid="55"/>
                                            </p:tgtEl>
                                            <p:attrNameLst>
                                              <p:attrName>ppt_w</p:attrName>
                                            </p:attrNameLst>
                                          </p:cBhvr>
                                          <p:tavLst>
                                            <p:tav tm="0">
                                              <p:val>
                                                <p:fltVal val="0"/>
                                              </p:val>
                                            </p:tav>
                                            <p:tav tm="100000">
                                              <p:val>
                                                <p:strVal val="#ppt_w"/>
                                              </p:val>
                                            </p:tav>
                                          </p:tavLst>
                                        </p:anim>
                                        <p:anim calcmode="lin" valueType="num">
                                          <p:cBhvr>
                                            <p:cTn id="115" dur="500" fill="hold"/>
                                            <p:tgtEl>
                                              <p:spTgt spid="55"/>
                                            </p:tgtEl>
                                            <p:attrNameLst>
                                              <p:attrName>ppt_h</p:attrName>
                                            </p:attrNameLst>
                                          </p:cBhvr>
                                          <p:tavLst>
                                            <p:tav tm="0">
                                              <p:val>
                                                <p:fltVal val="0"/>
                                              </p:val>
                                            </p:tav>
                                            <p:tav tm="100000">
                                              <p:val>
                                                <p:strVal val="#ppt_h"/>
                                              </p:val>
                                            </p:tav>
                                          </p:tavLst>
                                        </p:anim>
                                        <p:anim calcmode="lin" valueType="num">
                                          <p:cBhvr>
                                            <p:cTn id="116" dur="500" fill="hold"/>
                                            <p:tgtEl>
                                              <p:spTgt spid="55"/>
                                            </p:tgtEl>
                                            <p:attrNameLst>
                                              <p:attrName>ppt_x</p:attrName>
                                            </p:attrNameLst>
                                          </p:cBhvr>
                                          <p:tavLst>
                                            <p:tav tm="0">
                                              <p:val>
                                                <p:fltVal val="0.5"/>
                                              </p:val>
                                            </p:tav>
                                            <p:tav tm="100000">
                                              <p:val>
                                                <p:strVal val="#ppt_x"/>
                                              </p:val>
                                            </p:tav>
                                          </p:tavLst>
                                        </p:anim>
                                        <p:anim calcmode="lin" valueType="num">
                                          <p:cBhvr>
                                            <p:cTn id="117" dur="500" fill="hold"/>
                                            <p:tgtEl>
                                              <p:spTgt spid="55"/>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600"/>
                                      </p:stCondLst>
                                      <p:childTnLst>
                                        <p:set>
                                          <p:cBhvr>
                                            <p:cTn id="119" dur="1" fill="hold">
                                              <p:stCondLst>
                                                <p:cond delay="0"/>
                                              </p:stCondLst>
                                            </p:cTn>
                                            <p:tgtEl>
                                              <p:spTgt spid="58"/>
                                            </p:tgtEl>
                                            <p:attrNameLst>
                                              <p:attrName>style.visibility</p:attrName>
                                            </p:attrNameLst>
                                          </p:cBhvr>
                                          <p:to>
                                            <p:strVal val="visible"/>
                                          </p:to>
                                        </p:set>
                                        <p:anim calcmode="lin" valueType="num">
                                          <p:cBhvr>
                                            <p:cTn id="120" dur="500" fill="hold"/>
                                            <p:tgtEl>
                                              <p:spTgt spid="58"/>
                                            </p:tgtEl>
                                            <p:attrNameLst>
                                              <p:attrName>ppt_w</p:attrName>
                                            </p:attrNameLst>
                                          </p:cBhvr>
                                          <p:tavLst>
                                            <p:tav tm="0">
                                              <p:val>
                                                <p:fltVal val="0"/>
                                              </p:val>
                                            </p:tav>
                                            <p:tav tm="100000">
                                              <p:val>
                                                <p:strVal val="#ppt_w"/>
                                              </p:val>
                                            </p:tav>
                                          </p:tavLst>
                                        </p:anim>
                                        <p:anim calcmode="lin" valueType="num">
                                          <p:cBhvr>
                                            <p:cTn id="121" dur="500" fill="hold"/>
                                            <p:tgtEl>
                                              <p:spTgt spid="58"/>
                                            </p:tgtEl>
                                            <p:attrNameLst>
                                              <p:attrName>ppt_h</p:attrName>
                                            </p:attrNameLst>
                                          </p:cBhvr>
                                          <p:tavLst>
                                            <p:tav tm="0">
                                              <p:val>
                                                <p:fltVal val="0"/>
                                              </p:val>
                                            </p:tav>
                                            <p:tav tm="100000">
                                              <p:val>
                                                <p:strVal val="#ppt_h"/>
                                              </p:val>
                                            </p:tav>
                                          </p:tavLst>
                                        </p:anim>
                                        <p:anim calcmode="lin" valueType="num">
                                          <p:cBhvr>
                                            <p:cTn id="122" dur="500" fill="hold"/>
                                            <p:tgtEl>
                                              <p:spTgt spid="58"/>
                                            </p:tgtEl>
                                            <p:attrNameLst>
                                              <p:attrName>ppt_x</p:attrName>
                                            </p:attrNameLst>
                                          </p:cBhvr>
                                          <p:tavLst>
                                            <p:tav tm="0">
                                              <p:val>
                                                <p:fltVal val="0.5"/>
                                              </p:val>
                                            </p:tav>
                                            <p:tav tm="100000">
                                              <p:val>
                                                <p:strVal val="#ppt_x"/>
                                              </p:val>
                                            </p:tav>
                                          </p:tavLst>
                                        </p:anim>
                                        <p:anim calcmode="lin" valueType="num">
                                          <p:cBhvr>
                                            <p:cTn id="123" dur="500" fill="hold"/>
                                            <p:tgtEl>
                                              <p:spTgt spid="58"/>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500" fill="hold"/>
                                            <p:tgtEl>
                                              <p:spTgt spid="61"/>
                                            </p:tgtEl>
                                            <p:attrNameLst>
                                              <p:attrName>ppt_w</p:attrName>
                                            </p:attrNameLst>
                                          </p:cBhvr>
                                          <p:tavLst>
                                            <p:tav tm="0">
                                              <p:val>
                                                <p:fltVal val="0"/>
                                              </p:val>
                                            </p:tav>
                                            <p:tav tm="100000">
                                              <p:val>
                                                <p:strVal val="#ppt_w"/>
                                              </p:val>
                                            </p:tav>
                                          </p:tavLst>
                                        </p:anim>
                                        <p:anim calcmode="lin" valueType="num">
                                          <p:cBhvr>
                                            <p:cTn id="127" dur="500" fill="hold"/>
                                            <p:tgtEl>
                                              <p:spTgt spid="61"/>
                                            </p:tgtEl>
                                            <p:attrNameLst>
                                              <p:attrName>ppt_h</p:attrName>
                                            </p:attrNameLst>
                                          </p:cBhvr>
                                          <p:tavLst>
                                            <p:tav tm="0">
                                              <p:val>
                                                <p:fltVal val="0"/>
                                              </p:val>
                                            </p:tav>
                                            <p:tav tm="100000">
                                              <p:val>
                                                <p:strVal val="#ppt_h"/>
                                              </p:val>
                                            </p:tav>
                                          </p:tavLst>
                                        </p:anim>
                                        <p:anim calcmode="lin" valueType="num">
                                          <p:cBhvr>
                                            <p:cTn id="128" dur="500" fill="hold"/>
                                            <p:tgtEl>
                                              <p:spTgt spid="61"/>
                                            </p:tgtEl>
                                            <p:attrNameLst>
                                              <p:attrName>ppt_x</p:attrName>
                                            </p:attrNameLst>
                                          </p:cBhvr>
                                          <p:tavLst>
                                            <p:tav tm="0">
                                              <p:val>
                                                <p:fltVal val="0.5"/>
                                              </p:val>
                                            </p:tav>
                                            <p:tav tm="100000">
                                              <p:val>
                                                <p:strVal val="#ppt_x"/>
                                              </p:val>
                                            </p:tav>
                                          </p:tavLst>
                                        </p:anim>
                                        <p:anim calcmode="lin" valueType="num">
                                          <p:cBhvr>
                                            <p:cTn id="129" dur="500" fill="hold"/>
                                            <p:tgtEl>
                                              <p:spTgt spid="61"/>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fltVal val="0"/>
                                              </p:val>
                                            </p:tav>
                                            <p:tav tm="100000">
                                              <p:val>
                                                <p:strVal val="#ppt_h"/>
                                              </p:val>
                                            </p:tav>
                                          </p:tavLst>
                                        </p:anim>
                                        <p:anim calcmode="lin" valueType="num">
                                          <p:cBhvr>
                                            <p:cTn id="134" dur="500" fill="hold"/>
                                            <p:tgtEl>
                                              <p:spTgt spid="64"/>
                                            </p:tgtEl>
                                            <p:attrNameLst>
                                              <p:attrName>ppt_x</p:attrName>
                                            </p:attrNameLst>
                                          </p:cBhvr>
                                          <p:tavLst>
                                            <p:tav tm="0">
                                              <p:val>
                                                <p:fltVal val="0.5"/>
                                              </p:val>
                                            </p:tav>
                                            <p:tav tm="100000">
                                              <p:val>
                                                <p:strVal val="#ppt_x"/>
                                              </p:val>
                                            </p:tav>
                                          </p:tavLst>
                                        </p:anim>
                                        <p:anim calcmode="lin" valueType="num">
                                          <p:cBhvr>
                                            <p:cTn id="135" dur="500" fill="hold"/>
                                            <p:tgtEl>
                                              <p:spTgt spid="64"/>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600"/>
                                      </p:stCondLst>
                                      <p:childTnLst>
                                        <p:set>
                                          <p:cBhvr>
                                            <p:cTn id="137" dur="1" fill="hold">
                                              <p:stCondLst>
                                                <p:cond delay="0"/>
                                              </p:stCondLst>
                                            </p:cTn>
                                            <p:tgtEl>
                                              <p:spTgt spid="67"/>
                                            </p:tgtEl>
                                            <p:attrNameLst>
                                              <p:attrName>style.visibility</p:attrName>
                                            </p:attrNameLst>
                                          </p:cBhvr>
                                          <p:to>
                                            <p:strVal val="visible"/>
                                          </p:to>
                                        </p:set>
                                        <p:anim calcmode="lin" valueType="num">
                                          <p:cBhvr>
                                            <p:cTn id="138" dur="500" fill="hold"/>
                                            <p:tgtEl>
                                              <p:spTgt spid="67"/>
                                            </p:tgtEl>
                                            <p:attrNameLst>
                                              <p:attrName>ppt_w</p:attrName>
                                            </p:attrNameLst>
                                          </p:cBhvr>
                                          <p:tavLst>
                                            <p:tav tm="0">
                                              <p:val>
                                                <p:fltVal val="0"/>
                                              </p:val>
                                            </p:tav>
                                            <p:tav tm="100000">
                                              <p:val>
                                                <p:strVal val="#ppt_w"/>
                                              </p:val>
                                            </p:tav>
                                          </p:tavLst>
                                        </p:anim>
                                        <p:anim calcmode="lin" valueType="num">
                                          <p:cBhvr>
                                            <p:cTn id="139" dur="500" fill="hold"/>
                                            <p:tgtEl>
                                              <p:spTgt spid="67"/>
                                            </p:tgtEl>
                                            <p:attrNameLst>
                                              <p:attrName>ppt_h</p:attrName>
                                            </p:attrNameLst>
                                          </p:cBhvr>
                                          <p:tavLst>
                                            <p:tav tm="0">
                                              <p:val>
                                                <p:fltVal val="0"/>
                                              </p:val>
                                            </p:tav>
                                            <p:tav tm="100000">
                                              <p:val>
                                                <p:strVal val="#ppt_h"/>
                                              </p:val>
                                            </p:tav>
                                          </p:tavLst>
                                        </p:anim>
                                        <p:anim calcmode="lin" valueType="num">
                                          <p:cBhvr>
                                            <p:cTn id="140" dur="500" fill="hold"/>
                                            <p:tgtEl>
                                              <p:spTgt spid="67"/>
                                            </p:tgtEl>
                                            <p:attrNameLst>
                                              <p:attrName>ppt_x</p:attrName>
                                            </p:attrNameLst>
                                          </p:cBhvr>
                                          <p:tavLst>
                                            <p:tav tm="0">
                                              <p:val>
                                                <p:fltVal val="0.5"/>
                                              </p:val>
                                            </p:tav>
                                            <p:tav tm="100000">
                                              <p:val>
                                                <p:strVal val="#ppt_x"/>
                                              </p:val>
                                            </p:tav>
                                          </p:tavLst>
                                        </p:anim>
                                        <p:anim calcmode="lin" valueType="num">
                                          <p:cBhvr>
                                            <p:cTn id="141" dur="500" fill="hold"/>
                                            <p:tgtEl>
                                              <p:spTgt spid="67"/>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 calcmode="lin" valueType="num">
                                          <p:cBhvr>
                                            <p:cTn id="146" dur="500" fill="hold"/>
                                            <p:tgtEl>
                                              <p:spTgt spid="70"/>
                                            </p:tgtEl>
                                            <p:attrNameLst>
                                              <p:attrName>ppt_x</p:attrName>
                                            </p:attrNameLst>
                                          </p:cBhvr>
                                          <p:tavLst>
                                            <p:tav tm="0">
                                              <p:val>
                                                <p:fltVal val="0.5"/>
                                              </p:val>
                                            </p:tav>
                                            <p:tav tm="100000">
                                              <p:val>
                                                <p:strVal val="#ppt_x"/>
                                              </p:val>
                                            </p:tav>
                                          </p:tavLst>
                                        </p:anim>
                                        <p:anim calcmode="lin" valueType="num">
                                          <p:cBhvr>
                                            <p:cTn id="147" dur="500" fill="hold"/>
                                            <p:tgtEl>
                                              <p:spTgt spid="70"/>
                                            </p:tgtEl>
                                            <p:attrNameLst>
                                              <p:attrName>ppt_y</p:attrName>
                                            </p:attrNameLst>
                                          </p:cBhvr>
                                          <p:tavLst>
                                            <p:tav tm="0">
                                              <p:val>
                                                <p:fltVal val="0.5"/>
                                              </p:val>
                                            </p:tav>
                                            <p:tav tm="100000">
                                              <p:val>
                                                <p:strVal val="#ppt_y"/>
                                              </p:val>
                                            </p:tav>
                                          </p:tavLst>
                                        </p:anim>
                                      </p:childTnLst>
                                    </p:cTn>
                                  </p:par>
                                  <p:par>
                                    <p:cTn id="148" presetID="26" presetClass="emph" presetSubtype="0" repeatCount="3000" fill="hold" nodeType="withEffect">
                                      <p:stCondLst>
                                        <p:cond delay="600"/>
                                      </p:stCondLst>
                                      <p:childTnLst>
                                        <p:animEffect transition="out" filter="fade">
                                          <p:cBhvr>
                                            <p:cTn id="149" dur="500" tmFilter="0, 0; .2, .5; .8, .5; 1, 0"/>
                                            <p:tgtEl>
                                              <p:spTgt spid="34"/>
                                            </p:tgtEl>
                                          </p:cBhvr>
                                        </p:animEffect>
                                        <p:animScale>
                                          <p:cBhvr>
                                            <p:cTn id="150" dur="250" autoRev="1" fill="hold"/>
                                            <p:tgtEl>
                                              <p:spTgt spid="34"/>
                                            </p:tgtEl>
                                          </p:cBhvr>
                                          <p:by x="105000" y="105000"/>
                                        </p:animScale>
                                      </p:childTnLst>
                                    </p:cTn>
                                  </p:par>
                                  <p:par>
                                    <p:cTn id="151" presetID="26" presetClass="emph" presetSubtype="0" repeatCount="3000" fill="hold" nodeType="withEffect">
                                      <p:stCondLst>
                                        <p:cond delay="710"/>
                                      </p:stCondLst>
                                      <p:childTnLst>
                                        <p:animEffect transition="out" filter="fade">
                                          <p:cBhvr>
                                            <p:cTn id="152" dur="500" tmFilter="0, 0; .2, .5; .8, .5; 1, 0"/>
                                            <p:tgtEl>
                                              <p:spTgt spid="55"/>
                                            </p:tgtEl>
                                          </p:cBhvr>
                                        </p:animEffect>
                                        <p:animScale>
                                          <p:cBhvr>
                                            <p:cTn id="153" dur="250" autoRev="1" fill="hold"/>
                                            <p:tgtEl>
                                              <p:spTgt spid="55"/>
                                            </p:tgtEl>
                                          </p:cBhvr>
                                          <p:by x="105000" y="105000"/>
                                        </p:animScale>
                                      </p:childTnLst>
                                    </p:cTn>
                                  </p:par>
                                  <p:par>
                                    <p:cTn id="154" presetID="26" presetClass="emph" presetSubtype="0" repeatCount="3000" fill="hold" nodeType="withEffect">
                                      <p:stCondLst>
                                        <p:cond delay="410"/>
                                      </p:stCondLst>
                                      <p:childTnLst>
                                        <p:animEffect transition="out" filter="fade">
                                          <p:cBhvr>
                                            <p:cTn id="155" dur="500" tmFilter="0, 0; .2, .5; .8, .5; 1, 0"/>
                                            <p:tgtEl>
                                              <p:spTgt spid="61"/>
                                            </p:tgtEl>
                                          </p:cBhvr>
                                        </p:animEffect>
                                        <p:animScale>
                                          <p:cBhvr>
                                            <p:cTn id="156" dur="250" autoRev="1" fill="hold"/>
                                            <p:tgtEl>
                                              <p:spTgt spid="61"/>
                                            </p:tgtEl>
                                          </p:cBhvr>
                                          <p:by x="105000" y="105000"/>
                                        </p:animScale>
                                      </p:childTnLst>
                                    </p:cTn>
                                  </p:par>
                                  <p:par>
                                    <p:cTn id="157" presetID="26" presetClass="emph" presetSubtype="0" repeatCount="3000" fill="hold" nodeType="withEffect">
                                      <p:stCondLst>
                                        <p:cond delay="810"/>
                                      </p:stCondLst>
                                      <p:childTnLst>
                                        <p:animEffect transition="out" filter="fade">
                                          <p:cBhvr>
                                            <p:cTn id="158" dur="500" tmFilter="0, 0; .2, .5; .8, .5; 1, 0"/>
                                            <p:tgtEl>
                                              <p:spTgt spid="64"/>
                                            </p:tgtEl>
                                          </p:cBhvr>
                                        </p:animEffect>
                                        <p:animScale>
                                          <p:cBhvr>
                                            <p:cTn id="159" dur="250" autoRev="1" fill="hold"/>
                                            <p:tgtEl>
                                              <p:spTgt spid="64"/>
                                            </p:tgtEl>
                                          </p:cBhvr>
                                          <p:by x="105000" y="105000"/>
                                        </p:animScale>
                                      </p:childTnLst>
                                    </p:cTn>
                                  </p:par>
                                </p:childTnLst>
                              </p:cTn>
                            </p:par>
                            <p:par>
                              <p:cTn id="160" fill="hold">
                                <p:stCondLst>
                                  <p:cond delay="9210"/>
                                </p:stCondLst>
                                <p:childTnLst>
                                  <p:par>
                                    <p:cTn id="161" presetID="10" presetClass="entr" presetSubtype="0" fill="hold" grpId="0" nodeType="afterEffect">
                                      <p:stCondLst>
                                        <p:cond delay="0"/>
                                      </p:stCondLst>
                                      <p:childTnLst>
                                        <p:set>
                                          <p:cBhvr>
                                            <p:cTn id="162" dur="1" fill="hold">
                                              <p:stCondLst>
                                                <p:cond delay="0"/>
                                              </p:stCondLst>
                                            </p:cTn>
                                            <p:tgtEl>
                                              <p:spTgt spid="83"/>
                                            </p:tgtEl>
                                            <p:attrNameLst>
                                              <p:attrName>style.visibility</p:attrName>
                                            </p:attrNameLst>
                                          </p:cBhvr>
                                          <p:to>
                                            <p:strVal val="visible"/>
                                          </p:to>
                                        </p:set>
                                        <p:animEffect transition="in" filter="fade">
                                          <p:cBhvr>
                                            <p:cTn id="16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97" grpId="0"/>
          <p:bldP spid="8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900" decel="100000" fill="hold"/>
                                            <p:tgtEl>
                                              <p:spTgt spid="74"/>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barn(inVertical)">
                                          <p:cBhvr>
                                            <p:cTn id="19" dur="500"/>
                                            <p:tgtEl>
                                              <p:spTgt spid="81"/>
                                            </p:tgtEl>
                                          </p:cBhvr>
                                        </p:animEffect>
                                      </p:childTnLst>
                                    </p:cTn>
                                  </p:par>
                                  <p:par>
                                    <p:cTn id="20" presetID="2" presetClass="entr" presetSubtype="8" accel="3500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500" fill="hold"/>
                                            <p:tgtEl>
                                              <p:spTgt spid="15"/>
                                            </p:tgtEl>
                                            <p:attrNameLst>
                                              <p:attrName>ppt_x</p:attrName>
                                            </p:attrNameLst>
                                          </p:cBhvr>
                                          <p:tavLst>
                                            <p:tav tm="0">
                                              <p:val>
                                                <p:strVal val="0-#ppt_w/2"/>
                                              </p:val>
                                            </p:tav>
                                            <p:tav tm="100000">
                                              <p:val>
                                                <p:strVal val="#ppt_x"/>
                                              </p:val>
                                            </p:tav>
                                          </p:tavLst>
                                        </p:anim>
                                        <p:anim calcmode="lin" valueType="num">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9"/>
                                            </p:tgtEl>
                                            <p:attrNameLst>
                                              <p:attrName>ppt_y</p:attrName>
                                            </p:attrNameLst>
                                          </p:cBhvr>
                                          <p:tavLst>
                                            <p:tav tm="0">
                                              <p:val>
                                                <p:strVal val="#ppt_y"/>
                                              </p:val>
                                            </p:tav>
                                            <p:tav tm="100000">
                                              <p:val>
                                                <p:strVal val="#ppt_y"/>
                                              </p:val>
                                            </p:tav>
                                          </p:tavLst>
                                        </p:anim>
                                        <p:anim calcmode="lin" valueType="num">
                                          <p:cBhvr>
                                            <p:cTn id="34"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9"/>
                                            </p:tgtEl>
                                          </p:cBhvr>
                                        </p:animEffect>
                                      </p:childTnLst>
                                    </p:cTn>
                                  </p:par>
                                </p:childTnLst>
                              </p:cTn>
                            </p:par>
                            <p:par>
                              <p:cTn id="37" fill="hold">
                                <p:stCondLst>
                                  <p:cond delay="4300"/>
                                </p:stCondLst>
                                <p:childTnLst>
                                  <p:par>
                                    <p:cTn id="38" presetID="47"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48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5300"/>
                                </p:stCondLst>
                                <p:childTnLst>
                                  <p:par>
                                    <p:cTn id="49" presetID="52" presetClass="entr" presetSubtype="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Scale>
                                          <p:cBhvr>
                                            <p:cTn id="51"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73"/>
                                            </p:tgtEl>
                                            <p:attrNameLst>
                                              <p:attrName>ppt_x</p:attrName>
                                              <p:attrName>ppt_y</p:attrName>
                                            </p:attrNameLst>
                                          </p:cBhvr>
                                        </p:animMotion>
                                        <p:animEffect transition="in" filter="fade">
                                          <p:cBhvr>
                                            <p:cTn id="53" dur="1000"/>
                                            <p:tgtEl>
                                              <p:spTgt spid="73"/>
                                            </p:tgtEl>
                                          </p:cBhvr>
                                        </p:animEffect>
                                      </p:childTnLst>
                                    </p:cTn>
                                  </p:par>
                                  <p:par>
                                    <p:cTn id="54" presetID="52" presetClass="entr" presetSubtype="0" fill="hold" grpId="0" nodeType="withEffect">
                                      <p:stCondLst>
                                        <p:cond delay="200"/>
                                      </p:stCondLst>
                                      <p:iterate type="lt">
                                        <p:tmPct val="0"/>
                                      </p:iterate>
                                      <p:childTnLst>
                                        <p:set>
                                          <p:cBhvr>
                                            <p:cTn id="55" dur="1" fill="hold">
                                              <p:stCondLst>
                                                <p:cond delay="0"/>
                                              </p:stCondLst>
                                            </p:cTn>
                                            <p:tgtEl>
                                              <p:spTgt spid="76"/>
                                            </p:tgtEl>
                                            <p:attrNameLst>
                                              <p:attrName>style.visibility</p:attrName>
                                            </p:attrNameLst>
                                          </p:cBhvr>
                                          <p:to>
                                            <p:strVal val="visible"/>
                                          </p:to>
                                        </p:set>
                                        <p:animScale>
                                          <p:cBhvr>
                                            <p:cTn id="56" dur="10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76"/>
                                            </p:tgtEl>
                                            <p:attrNameLst>
                                              <p:attrName>ppt_x</p:attrName>
                                              <p:attrName>ppt_y</p:attrName>
                                            </p:attrNameLst>
                                          </p:cBhvr>
                                        </p:animMotion>
                                        <p:animEffect transition="in" filter="fade">
                                          <p:cBhvr>
                                            <p:cTn id="58" dur="1000"/>
                                            <p:tgtEl>
                                              <p:spTgt spid="76"/>
                                            </p:tgtEl>
                                          </p:cBhvr>
                                        </p:animEffect>
                                      </p:childTnLst>
                                    </p:cTn>
                                  </p:par>
                                  <p:par>
                                    <p:cTn id="59" presetID="52" presetClass="entr" presetSubtype="0" fill="hold" grpId="0" nodeType="withEffect">
                                      <p:stCondLst>
                                        <p:cond delay="400"/>
                                      </p:stCondLst>
                                      <p:childTnLst>
                                        <p:set>
                                          <p:cBhvr>
                                            <p:cTn id="60" dur="1" fill="hold">
                                              <p:stCondLst>
                                                <p:cond delay="0"/>
                                              </p:stCondLst>
                                            </p:cTn>
                                            <p:tgtEl>
                                              <p:spTgt spid="77"/>
                                            </p:tgtEl>
                                            <p:attrNameLst>
                                              <p:attrName>style.visibility</p:attrName>
                                            </p:attrNameLst>
                                          </p:cBhvr>
                                          <p:to>
                                            <p:strVal val="visible"/>
                                          </p:to>
                                        </p:set>
                                        <p:animScale>
                                          <p:cBhvr>
                                            <p:cTn id="61"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77"/>
                                            </p:tgtEl>
                                            <p:attrNameLst>
                                              <p:attrName>ppt_x</p:attrName>
                                              <p:attrName>ppt_y</p:attrName>
                                            </p:attrNameLst>
                                          </p:cBhvr>
                                        </p:animMotion>
                                        <p:animEffect transition="in" filter="fade">
                                          <p:cBhvr>
                                            <p:cTn id="63" dur="1000"/>
                                            <p:tgtEl>
                                              <p:spTgt spid="77"/>
                                            </p:tgtEl>
                                          </p:cBhvr>
                                        </p:animEffect>
                                      </p:childTnLst>
                                    </p:cTn>
                                  </p:par>
                                  <p:par>
                                    <p:cTn id="64" presetID="52" presetClass="entr" presetSubtype="0" fill="hold" grpId="0" nodeType="withEffect">
                                      <p:stCondLst>
                                        <p:cond delay="600"/>
                                      </p:stCondLst>
                                      <p:childTnLst>
                                        <p:set>
                                          <p:cBhvr>
                                            <p:cTn id="65" dur="1" fill="hold">
                                              <p:stCondLst>
                                                <p:cond delay="0"/>
                                              </p:stCondLst>
                                            </p:cTn>
                                            <p:tgtEl>
                                              <p:spTgt spid="97"/>
                                            </p:tgtEl>
                                            <p:attrNameLst>
                                              <p:attrName>style.visibility</p:attrName>
                                            </p:attrNameLst>
                                          </p:cBhvr>
                                          <p:to>
                                            <p:strVal val="visible"/>
                                          </p:to>
                                        </p:set>
                                        <p:animScale>
                                          <p:cBhvr>
                                            <p:cTn id="66"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7"/>
                                            </p:tgtEl>
                                            <p:attrNameLst>
                                              <p:attrName>ppt_x</p:attrName>
                                              <p:attrName>ppt_y</p:attrName>
                                            </p:attrNameLst>
                                          </p:cBhvr>
                                        </p:animMotion>
                                        <p:animEffect transition="in" filter="fade">
                                          <p:cBhvr>
                                            <p:cTn id="68" dur="1000"/>
                                            <p:tgtEl>
                                              <p:spTgt spid="97"/>
                                            </p:tgtEl>
                                          </p:cBhvr>
                                        </p:animEffect>
                                      </p:childTnLst>
                                    </p:cTn>
                                  </p:par>
                                </p:childTnLst>
                              </p:cTn>
                            </p:par>
                            <p:par>
                              <p:cTn id="69" fill="hold">
                                <p:stCondLst>
                                  <p:cond delay="6900"/>
                                </p:stCondLst>
                                <p:childTnLst>
                                  <p:par>
                                    <p:cTn id="70" presetID="23" presetClass="entr" presetSubtype="528"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 calcmode="lin" valueType="num">
                                          <p:cBhvr>
                                            <p:cTn id="74" dur="500" fill="hold"/>
                                            <p:tgtEl>
                                              <p:spTgt spid="34"/>
                                            </p:tgtEl>
                                            <p:attrNameLst>
                                              <p:attrName>ppt_x</p:attrName>
                                            </p:attrNameLst>
                                          </p:cBhvr>
                                          <p:tavLst>
                                            <p:tav tm="0">
                                              <p:val>
                                                <p:fltVal val="0.5"/>
                                              </p:val>
                                            </p:tav>
                                            <p:tav tm="100000">
                                              <p:val>
                                                <p:strVal val="#ppt_x"/>
                                              </p:val>
                                            </p:tav>
                                          </p:tavLst>
                                        </p:anim>
                                        <p:anim calcmode="lin" valueType="num">
                                          <p:cBhvr>
                                            <p:cTn id="75" dur="500" fill="hold"/>
                                            <p:tgtEl>
                                              <p:spTgt spid="34"/>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 calcmode="lin" valueType="num">
                                          <p:cBhvr>
                                            <p:cTn id="86" dur="500" fill="hold"/>
                                            <p:tgtEl>
                                              <p:spTgt spid="40"/>
                                            </p:tgtEl>
                                            <p:attrNameLst>
                                              <p:attrName>ppt_x</p:attrName>
                                            </p:attrNameLst>
                                          </p:cBhvr>
                                          <p:tavLst>
                                            <p:tav tm="0">
                                              <p:val>
                                                <p:fltVal val="0.5"/>
                                              </p:val>
                                            </p:tav>
                                            <p:tav tm="100000">
                                              <p:val>
                                                <p:strVal val="#ppt_x"/>
                                              </p:val>
                                            </p:tav>
                                          </p:tavLst>
                                        </p:anim>
                                        <p:anim calcmode="lin" valueType="num">
                                          <p:cBhvr>
                                            <p:cTn id="87" dur="500" fill="hold"/>
                                            <p:tgtEl>
                                              <p:spTgt spid="40"/>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 calcmode="lin" valueType="num">
                                          <p:cBhvr>
                                            <p:cTn id="92" dur="500" fill="hold"/>
                                            <p:tgtEl>
                                              <p:spTgt spid="43"/>
                                            </p:tgtEl>
                                            <p:attrNameLst>
                                              <p:attrName>ppt_x</p:attrName>
                                            </p:attrNameLst>
                                          </p:cBhvr>
                                          <p:tavLst>
                                            <p:tav tm="0">
                                              <p:val>
                                                <p:fltVal val="0.5"/>
                                              </p:val>
                                            </p:tav>
                                            <p:tav tm="100000">
                                              <p:val>
                                                <p:strVal val="#ppt_x"/>
                                              </p:val>
                                            </p:tav>
                                          </p:tavLst>
                                        </p:anim>
                                        <p:anim calcmode="lin" valueType="num">
                                          <p:cBhvr>
                                            <p:cTn id="93" dur="500" fill="hold"/>
                                            <p:tgtEl>
                                              <p:spTgt spid="43"/>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1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 calcmode="lin" valueType="num">
                                          <p:cBhvr>
                                            <p:cTn id="98" dur="500" fill="hold"/>
                                            <p:tgtEl>
                                              <p:spTgt spid="46"/>
                                            </p:tgtEl>
                                            <p:attrNameLst>
                                              <p:attrName>ppt_x</p:attrName>
                                            </p:attrNameLst>
                                          </p:cBhvr>
                                          <p:tavLst>
                                            <p:tav tm="0">
                                              <p:val>
                                                <p:fltVal val="0.5"/>
                                              </p:val>
                                            </p:tav>
                                            <p:tav tm="100000">
                                              <p:val>
                                                <p:strVal val="#ppt_x"/>
                                              </p:val>
                                            </p:tav>
                                          </p:tavLst>
                                        </p:anim>
                                        <p:anim calcmode="lin" valueType="num">
                                          <p:cBhvr>
                                            <p:cTn id="99" dur="500" fill="hold"/>
                                            <p:tgtEl>
                                              <p:spTgt spid="46"/>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500" fill="hold"/>
                                            <p:tgtEl>
                                              <p:spTgt spid="49"/>
                                            </p:tgtEl>
                                            <p:attrNameLst>
                                              <p:attrName>ppt_w</p:attrName>
                                            </p:attrNameLst>
                                          </p:cBhvr>
                                          <p:tavLst>
                                            <p:tav tm="0">
                                              <p:val>
                                                <p:fltVal val="0"/>
                                              </p:val>
                                            </p:tav>
                                            <p:tav tm="100000">
                                              <p:val>
                                                <p:strVal val="#ppt_w"/>
                                              </p:val>
                                            </p:tav>
                                          </p:tavLst>
                                        </p:anim>
                                        <p:anim calcmode="lin" valueType="num">
                                          <p:cBhvr>
                                            <p:cTn id="103" dur="500" fill="hold"/>
                                            <p:tgtEl>
                                              <p:spTgt spid="49"/>
                                            </p:tgtEl>
                                            <p:attrNameLst>
                                              <p:attrName>ppt_h</p:attrName>
                                            </p:attrNameLst>
                                          </p:cBhvr>
                                          <p:tavLst>
                                            <p:tav tm="0">
                                              <p:val>
                                                <p:fltVal val="0"/>
                                              </p:val>
                                            </p:tav>
                                            <p:tav tm="100000">
                                              <p:val>
                                                <p:strVal val="#ppt_h"/>
                                              </p:val>
                                            </p:tav>
                                          </p:tavLst>
                                        </p:anim>
                                        <p:anim calcmode="lin" valueType="num">
                                          <p:cBhvr>
                                            <p:cTn id="104" dur="500" fill="hold"/>
                                            <p:tgtEl>
                                              <p:spTgt spid="49"/>
                                            </p:tgtEl>
                                            <p:attrNameLst>
                                              <p:attrName>ppt_x</p:attrName>
                                            </p:attrNameLst>
                                          </p:cBhvr>
                                          <p:tavLst>
                                            <p:tav tm="0">
                                              <p:val>
                                                <p:fltVal val="0.5"/>
                                              </p:val>
                                            </p:tav>
                                            <p:tav tm="100000">
                                              <p:val>
                                                <p:strVal val="#ppt_x"/>
                                              </p:val>
                                            </p:tav>
                                          </p:tavLst>
                                        </p:anim>
                                        <p:anim calcmode="lin" valueType="num">
                                          <p:cBhvr>
                                            <p:cTn id="105" dur="500" fill="hold"/>
                                            <p:tgtEl>
                                              <p:spTgt spid="49"/>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300"/>
                                      </p:stCondLst>
                                      <p:childTnLst>
                                        <p:set>
                                          <p:cBhvr>
                                            <p:cTn id="107" dur="1" fill="hold">
                                              <p:stCondLst>
                                                <p:cond delay="0"/>
                                              </p:stCondLst>
                                            </p:cTn>
                                            <p:tgtEl>
                                              <p:spTgt spid="52"/>
                                            </p:tgtEl>
                                            <p:attrNameLst>
                                              <p:attrName>style.visibility</p:attrName>
                                            </p:attrNameLst>
                                          </p:cBhvr>
                                          <p:to>
                                            <p:strVal val="visible"/>
                                          </p:to>
                                        </p:set>
                                        <p:anim calcmode="lin" valueType="num">
                                          <p:cBhvr>
                                            <p:cTn id="108" dur="500" fill="hold"/>
                                            <p:tgtEl>
                                              <p:spTgt spid="52"/>
                                            </p:tgtEl>
                                            <p:attrNameLst>
                                              <p:attrName>ppt_w</p:attrName>
                                            </p:attrNameLst>
                                          </p:cBhvr>
                                          <p:tavLst>
                                            <p:tav tm="0">
                                              <p:val>
                                                <p:fltVal val="0"/>
                                              </p:val>
                                            </p:tav>
                                            <p:tav tm="100000">
                                              <p:val>
                                                <p:strVal val="#ppt_w"/>
                                              </p:val>
                                            </p:tav>
                                          </p:tavLst>
                                        </p:anim>
                                        <p:anim calcmode="lin" valueType="num">
                                          <p:cBhvr>
                                            <p:cTn id="109" dur="500" fill="hold"/>
                                            <p:tgtEl>
                                              <p:spTgt spid="52"/>
                                            </p:tgtEl>
                                            <p:attrNameLst>
                                              <p:attrName>ppt_h</p:attrName>
                                            </p:attrNameLst>
                                          </p:cBhvr>
                                          <p:tavLst>
                                            <p:tav tm="0">
                                              <p:val>
                                                <p:fltVal val="0"/>
                                              </p:val>
                                            </p:tav>
                                            <p:tav tm="100000">
                                              <p:val>
                                                <p:strVal val="#ppt_h"/>
                                              </p:val>
                                            </p:tav>
                                          </p:tavLst>
                                        </p:anim>
                                        <p:anim calcmode="lin" valueType="num">
                                          <p:cBhvr>
                                            <p:cTn id="110" dur="500" fill="hold"/>
                                            <p:tgtEl>
                                              <p:spTgt spid="52"/>
                                            </p:tgtEl>
                                            <p:attrNameLst>
                                              <p:attrName>ppt_x</p:attrName>
                                            </p:attrNameLst>
                                          </p:cBhvr>
                                          <p:tavLst>
                                            <p:tav tm="0">
                                              <p:val>
                                                <p:fltVal val="0.5"/>
                                              </p:val>
                                            </p:tav>
                                            <p:tav tm="100000">
                                              <p:val>
                                                <p:strVal val="#ppt_x"/>
                                              </p:val>
                                            </p:tav>
                                          </p:tavLst>
                                        </p:anim>
                                        <p:anim calcmode="lin" valueType="num">
                                          <p:cBhvr>
                                            <p:cTn id="111" dur="500" fill="hold"/>
                                            <p:tgtEl>
                                              <p:spTgt spid="52"/>
                                            </p:tgtEl>
                                            <p:attrNameLst>
                                              <p:attrName>ppt_y</p:attrName>
                                            </p:attrNameLst>
                                          </p:cBhvr>
                                          <p:tavLst>
                                            <p:tav tm="0">
                                              <p:val>
                                                <p:fltVal val="0.5"/>
                                              </p:val>
                                            </p:tav>
                                            <p:tav tm="100000">
                                              <p:val>
                                                <p:strVal val="#ppt_y"/>
                                              </p:val>
                                            </p:tav>
                                          </p:tavLst>
                                        </p:anim>
                                      </p:childTnLst>
                                    </p:cTn>
                                  </p:par>
                                  <p:par>
                                    <p:cTn id="112" presetID="23" presetClass="entr" presetSubtype="528" fill="hold" nodeType="withEffect">
                                      <p:stCondLst>
                                        <p:cond delay="300"/>
                                      </p:stCondLst>
                                      <p:childTnLst>
                                        <p:set>
                                          <p:cBhvr>
                                            <p:cTn id="113" dur="1" fill="hold">
                                              <p:stCondLst>
                                                <p:cond delay="0"/>
                                              </p:stCondLst>
                                            </p:cTn>
                                            <p:tgtEl>
                                              <p:spTgt spid="55"/>
                                            </p:tgtEl>
                                            <p:attrNameLst>
                                              <p:attrName>style.visibility</p:attrName>
                                            </p:attrNameLst>
                                          </p:cBhvr>
                                          <p:to>
                                            <p:strVal val="visible"/>
                                          </p:to>
                                        </p:set>
                                        <p:anim calcmode="lin" valueType="num">
                                          <p:cBhvr>
                                            <p:cTn id="114" dur="500" fill="hold"/>
                                            <p:tgtEl>
                                              <p:spTgt spid="55"/>
                                            </p:tgtEl>
                                            <p:attrNameLst>
                                              <p:attrName>ppt_w</p:attrName>
                                            </p:attrNameLst>
                                          </p:cBhvr>
                                          <p:tavLst>
                                            <p:tav tm="0">
                                              <p:val>
                                                <p:fltVal val="0"/>
                                              </p:val>
                                            </p:tav>
                                            <p:tav tm="100000">
                                              <p:val>
                                                <p:strVal val="#ppt_w"/>
                                              </p:val>
                                            </p:tav>
                                          </p:tavLst>
                                        </p:anim>
                                        <p:anim calcmode="lin" valueType="num">
                                          <p:cBhvr>
                                            <p:cTn id="115" dur="500" fill="hold"/>
                                            <p:tgtEl>
                                              <p:spTgt spid="55"/>
                                            </p:tgtEl>
                                            <p:attrNameLst>
                                              <p:attrName>ppt_h</p:attrName>
                                            </p:attrNameLst>
                                          </p:cBhvr>
                                          <p:tavLst>
                                            <p:tav tm="0">
                                              <p:val>
                                                <p:fltVal val="0"/>
                                              </p:val>
                                            </p:tav>
                                            <p:tav tm="100000">
                                              <p:val>
                                                <p:strVal val="#ppt_h"/>
                                              </p:val>
                                            </p:tav>
                                          </p:tavLst>
                                        </p:anim>
                                        <p:anim calcmode="lin" valueType="num">
                                          <p:cBhvr>
                                            <p:cTn id="116" dur="500" fill="hold"/>
                                            <p:tgtEl>
                                              <p:spTgt spid="55"/>
                                            </p:tgtEl>
                                            <p:attrNameLst>
                                              <p:attrName>ppt_x</p:attrName>
                                            </p:attrNameLst>
                                          </p:cBhvr>
                                          <p:tavLst>
                                            <p:tav tm="0">
                                              <p:val>
                                                <p:fltVal val="0.5"/>
                                              </p:val>
                                            </p:tav>
                                            <p:tav tm="100000">
                                              <p:val>
                                                <p:strVal val="#ppt_x"/>
                                              </p:val>
                                            </p:tav>
                                          </p:tavLst>
                                        </p:anim>
                                        <p:anim calcmode="lin" valueType="num">
                                          <p:cBhvr>
                                            <p:cTn id="117" dur="500" fill="hold"/>
                                            <p:tgtEl>
                                              <p:spTgt spid="55"/>
                                            </p:tgtEl>
                                            <p:attrNameLst>
                                              <p:attrName>ppt_y</p:attrName>
                                            </p:attrNameLst>
                                          </p:cBhvr>
                                          <p:tavLst>
                                            <p:tav tm="0">
                                              <p:val>
                                                <p:fltVal val="0.5"/>
                                              </p:val>
                                            </p:tav>
                                            <p:tav tm="100000">
                                              <p:val>
                                                <p:strVal val="#ppt_y"/>
                                              </p:val>
                                            </p:tav>
                                          </p:tavLst>
                                        </p:anim>
                                      </p:childTnLst>
                                    </p:cTn>
                                  </p:par>
                                  <p:par>
                                    <p:cTn id="118" presetID="23" presetClass="entr" presetSubtype="528" fill="hold" nodeType="withEffect">
                                      <p:stCondLst>
                                        <p:cond delay="600"/>
                                      </p:stCondLst>
                                      <p:childTnLst>
                                        <p:set>
                                          <p:cBhvr>
                                            <p:cTn id="119" dur="1" fill="hold">
                                              <p:stCondLst>
                                                <p:cond delay="0"/>
                                              </p:stCondLst>
                                            </p:cTn>
                                            <p:tgtEl>
                                              <p:spTgt spid="58"/>
                                            </p:tgtEl>
                                            <p:attrNameLst>
                                              <p:attrName>style.visibility</p:attrName>
                                            </p:attrNameLst>
                                          </p:cBhvr>
                                          <p:to>
                                            <p:strVal val="visible"/>
                                          </p:to>
                                        </p:set>
                                        <p:anim calcmode="lin" valueType="num">
                                          <p:cBhvr>
                                            <p:cTn id="120" dur="500" fill="hold"/>
                                            <p:tgtEl>
                                              <p:spTgt spid="58"/>
                                            </p:tgtEl>
                                            <p:attrNameLst>
                                              <p:attrName>ppt_w</p:attrName>
                                            </p:attrNameLst>
                                          </p:cBhvr>
                                          <p:tavLst>
                                            <p:tav tm="0">
                                              <p:val>
                                                <p:fltVal val="0"/>
                                              </p:val>
                                            </p:tav>
                                            <p:tav tm="100000">
                                              <p:val>
                                                <p:strVal val="#ppt_w"/>
                                              </p:val>
                                            </p:tav>
                                          </p:tavLst>
                                        </p:anim>
                                        <p:anim calcmode="lin" valueType="num">
                                          <p:cBhvr>
                                            <p:cTn id="121" dur="500" fill="hold"/>
                                            <p:tgtEl>
                                              <p:spTgt spid="58"/>
                                            </p:tgtEl>
                                            <p:attrNameLst>
                                              <p:attrName>ppt_h</p:attrName>
                                            </p:attrNameLst>
                                          </p:cBhvr>
                                          <p:tavLst>
                                            <p:tav tm="0">
                                              <p:val>
                                                <p:fltVal val="0"/>
                                              </p:val>
                                            </p:tav>
                                            <p:tav tm="100000">
                                              <p:val>
                                                <p:strVal val="#ppt_h"/>
                                              </p:val>
                                            </p:tav>
                                          </p:tavLst>
                                        </p:anim>
                                        <p:anim calcmode="lin" valueType="num">
                                          <p:cBhvr>
                                            <p:cTn id="122" dur="500" fill="hold"/>
                                            <p:tgtEl>
                                              <p:spTgt spid="58"/>
                                            </p:tgtEl>
                                            <p:attrNameLst>
                                              <p:attrName>ppt_x</p:attrName>
                                            </p:attrNameLst>
                                          </p:cBhvr>
                                          <p:tavLst>
                                            <p:tav tm="0">
                                              <p:val>
                                                <p:fltVal val="0.5"/>
                                              </p:val>
                                            </p:tav>
                                            <p:tav tm="100000">
                                              <p:val>
                                                <p:strVal val="#ppt_x"/>
                                              </p:val>
                                            </p:tav>
                                          </p:tavLst>
                                        </p:anim>
                                        <p:anim calcmode="lin" valueType="num">
                                          <p:cBhvr>
                                            <p:cTn id="123" dur="500" fill="hold"/>
                                            <p:tgtEl>
                                              <p:spTgt spid="58"/>
                                            </p:tgtEl>
                                            <p:attrNameLst>
                                              <p:attrName>ppt_y</p:attrName>
                                            </p:attrNameLst>
                                          </p:cBhvr>
                                          <p:tavLst>
                                            <p:tav tm="0">
                                              <p:val>
                                                <p:fltVal val="0.5"/>
                                              </p:val>
                                            </p:tav>
                                            <p:tav tm="100000">
                                              <p:val>
                                                <p:strVal val="#ppt_y"/>
                                              </p:val>
                                            </p:tav>
                                          </p:tavLst>
                                        </p:anim>
                                      </p:childTnLst>
                                    </p:cTn>
                                  </p:par>
                                  <p:par>
                                    <p:cTn id="124" presetID="23" presetClass="entr" presetSubtype="528" fill="hold" nodeType="withEffect">
                                      <p:stCondLst>
                                        <p:cond delay="60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500" fill="hold"/>
                                            <p:tgtEl>
                                              <p:spTgt spid="61"/>
                                            </p:tgtEl>
                                            <p:attrNameLst>
                                              <p:attrName>ppt_w</p:attrName>
                                            </p:attrNameLst>
                                          </p:cBhvr>
                                          <p:tavLst>
                                            <p:tav tm="0">
                                              <p:val>
                                                <p:fltVal val="0"/>
                                              </p:val>
                                            </p:tav>
                                            <p:tav tm="100000">
                                              <p:val>
                                                <p:strVal val="#ppt_w"/>
                                              </p:val>
                                            </p:tav>
                                          </p:tavLst>
                                        </p:anim>
                                        <p:anim calcmode="lin" valueType="num">
                                          <p:cBhvr>
                                            <p:cTn id="127" dur="500" fill="hold"/>
                                            <p:tgtEl>
                                              <p:spTgt spid="61"/>
                                            </p:tgtEl>
                                            <p:attrNameLst>
                                              <p:attrName>ppt_h</p:attrName>
                                            </p:attrNameLst>
                                          </p:cBhvr>
                                          <p:tavLst>
                                            <p:tav tm="0">
                                              <p:val>
                                                <p:fltVal val="0"/>
                                              </p:val>
                                            </p:tav>
                                            <p:tav tm="100000">
                                              <p:val>
                                                <p:strVal val="#ppt_h"/>
                                              </p:val>
                                            </p:tav>
                                          </p:tavLst>
                                        </p:anim>
                                        <p:anim calcmode="lin" valueType="num">
                                          <p:cBhvr>
                                            <p:cTn id="128" dur="500" fill="hold"/>
                                            <p:tgtEl>
                                              <p:spTgt spid="61"/>
                                            </p:tgtEl>
                                            <p:attrNameLst>
                                              <p:attrName>ppt_x</p:attrName>
                                            </p:attrNameLst>
                                          </p:cBhvr>
                                          <p:tavLst>
                                            <p:tav tm="0">
                                              <p:val>
                                                <p:fltVal val="0.5"/>
                                              </p:val>
                                            </p:tav>
                                            <p:tav tm="100000">
                                              <p:val>
                                                <p:strVal val="#ppt_x"/>
                                              </p:val>
                                            </p:tav>
                                          </p:tavLst>
                                        </p:anim>
                                        <p:anim calcmode="lin" valueType="num">
                                          <p:cBhvr>
                                            <p:cTn id="129" dur="500" fill="hold"/>
                                            <p:tgtEl>
                                              <p:spTgt spid="61"/>
                                            </p:tgtEl>
                                            <p:attrNameLst>
                                              <p:attrName>ppt_y</p:attrName>
                                            </p:attrNameLst>
                                          </p:cBhvr>
                                          <p:tavLst>
                                            <p:tav tm="0">
                                              <p:val>
                                                <p:fltVal val="0.5"/>
                                              </p:val>
                                            </p:tav>
                                            <p:tav tm="100000">
                                              <p:val>
                                                <p:strVal val="#ppt_y"/>
                                              </p:val>
                                            </p:tav>
                                          </p:tavLst>
                                        </p:anim>
                                      </p:childTnLst>
                                    </p:cTn>
                                  </p:par>
                                  <p:par>
                                    <p:cTn id="130" presetID="23" presetClass="entr" presetSubtype="528" fill="hold" nodeType="withEffect">
                                      <p:stCondLst>
                                        <p:cond delay="30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fltVal val="0"/>
                                              </p:val>
                                            </p:tav>
                                            <p:tav tm="100000">
                                              <p:val>
                                                <p:strVal val="#ppt_h"/>
                                              </p:val>
                                            </p:tav>
                                          </p:tavLst>
                                        </p:anim>
                                        <p:anim calcmode="lin" valueType="num">
                                          <p:cBhvr>
                                            <p:cTn id="134" dur="500" fill="hold"/>
                                            <p:tgtEl>
                                              <p:spTgt spid="64"/>
                                            </p:tgtEl>
                                            <p:attrNameLst>
                                              <p:attrName>ppt_x</p:attrName>
                                            </p:attrNameLst>
                                          </p:cBhvr>
                                          <p:tavLst>
                                            <p:tav tm="0">
                                              <p:val>
                                                <p:fltVal val="0.5"/>
                                              </p:val>
                                            </p:tav>
                                            <p:tav tm="100000">
                                              <p:val>
                                                <p:strVal val="#ppt_x"/>
                                              </p:val>
                                            </p:tav>
                                          </p:tavLst>
                                        </p:anim>
                                        <p:anim calcmode="lin" valueType="num">
                                          <p:cBhvr>
                                            <p:cTn id="135" dur="500" fill="hold"/>
                                            <p:tgtEl>
                                              <p:spTgt spid="64"/>
                                            </p:tgtEl>
                                            <p:attrNameLst>
                                              <p:attrName>ppt_y</p:attrName>
                                            </p:attrNameLst>
                                          </p:cBhvr>
                                          <p:tavLst>
                                            <p:tav tm="0">
                                              <p:val>
                                                <p:fltVal val="0.5"/>
                                              </p:val>
                                            </p:tav>
                                            <p:tav tm="100000">
                                              <p:val>
                                                <p:strVal val="#ppt_y"/>
                                              </p:val>
                                            </p:tav>
                                          </p:tavLst>
                                        </p:anim>
                                      </p:childTnLst>
                                    </p:cTn>
                                  </p:par>
                                  <p:par>
                                    <p:cTn id="136" presetID="23" presetClass="entr" presetSubtype="528" fill="hold" nodeType="withEffect">
                                      <p:stCondLst>
                                        <p:cond delay="600"/>
                                      </p:stCondLst>
                                      <p:childTnLst>
                                        <p:set>
                                          <p:cBhvr>
                                            <p:cTn id="137" dur="1" fill="hold">
                                              <p:stCondLst>
                                                <p:cond delay="0"/>
                                              </p:stCondLst>
                                            </p:cTn>
                                            <p:tgtEl>
                                              <p:spTgt spid="67"/>
                                            </p:tgtEl>
                                            <p:attrNameLst>
                                              <p:attrName>style.visibility</p:attrName>
                                            </p:attrNameLst>
                                          </p:cBhvr>
                                          <p:to>
                                            <p:strVal val="visible"/>
                                          </p:to>
                                        </p:set>
                                        <p:anim calcmode="lin" valueType="num">
                                          <p:cBhvr>
                                            <p:cTn id="138" dur="500" fill="hold"/>
                                            <p:tgtEl>
                                              <p:spTgt spid="67"/>
                                            </p:tgtEl>
                                            <p:attrNameLst>
                                              <p:attrName>ppt_w</p:attrName>
                                            </p:attrNameLst>
                                          </p:cBhvr>
                                          <p:tavLst>
                                            <p:tav tm="0">
                                              <p:val>
                                                <p:fltVal val="0"/>
                                              </p:val>
                                            </p:tav>
                                            <p:tav tm="100000">
                                              <p:val>
                                                <p:strVal val="#ppt_w"/>
                                              </p:val>
                                            </p:tav>
                                          </p:tavLst>
                                        </p:anim>
                                        <p:anim calcmode="lin" valueType="num">
                                          <p:cBhvr>
                                            <p:cTn id="139" dur="500" fill="hold"/>
                                            <p:tgtEl>
                                              <p:spTgt spid="67"/>
                                            </p:tgtEl>
                                            <p:attrNameLst>
                                              <p:attrName>ppt_h</p:attrName>
                                            </p:attrNameLst>
                                          </p:cBhvr>
                                          <p:tavLst>
                                            <p:tav tm="0">
                                              <p:val>
                                                <p:fltVal val="0"/>
                                              </p:val>
                                            </p:tav>
                                            <p:tav tm="100000">
                                              <p:val>
                                                <p:strVal val="#ppt_h"/>
                                              </p:val>
                                            </p:tav>
                                          </p:tavLst>
                                        </p:anim>
                                        <p:anim calcmode="lin" valueType="num">
                                          <p:cBhvr>
                                            <p:cTn id="140" dur="500" fill="hold"/>
                                            <p:tgtEl>
                                              <p:spTgt spid="67"/>
                                            </p:tgtEl>
                                            <p:attrNameLst>
                                              <p:attrName>ppt_x</p:attrName>
                                            </p:attrNameLst>
                                          </p:cBhvr>
                                          <p:tavLst>
                                            <p:tav tm="0">
                                              <p:val>
                                                <p:fltVal val="0.5"/>
                                              </p:val>
                                            </p:tav>
                                            <p:tav tm="100000">
                                              <p:val>
                                                <p:strVal val="#ppt_x"/>
                                              </p:val>
                                            </p:tav>
                                          </p:tavLst>
                                        </p:anim>
                                        <p:anim calcmode="lin" valueType="num">
                                          <p:cBhvr>
                                            <p:cTn id="141" dur="500" fill="hold"/>
                                            <p:tgtEl>
                                              <p:spTgt spid="67"/>
                                            </p:tgtEl>
                                            <p:attrNameLst>
                                              <p:attrName>ppt_y</p:attrName>
                                            </p:attrNameLst>
                                          </p:cBhvr>
                                          <p:tavLst>
                                            <p:tav tm="0">
                                              <p:val>
                                                <p:fltVal val="0.5"/>
                                              </p:val>
                                            </p:tav>
                                            <p:tav tm="100000">
                                              <p:val>
                                                <p:strVal val="#ppt_y"/>
                                              </p:val>
                                            </p:tav>
                                          </p:tavLst>
                                        </p:anim>
                                      </p:childTnLst>
                                    </p:cTn>
                                  </p:par>
                                  <p:par>
                                    <p:cTn id="142" presetID="23" presetClass="entr" presetSubtype="528" fill="hold" nodeType="withEffect">
                                      <p:stCondLst>
                                        <p:cond delay="60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 calcmode="lin" valueType="num">
                                          <p:cBhvr>
                                            <p:cTn id="146" dur="500" fill="hold"/>
                                            <p:tgtEl>
                                              <p:spTgt spid="70"/>
                                            </p:tgtEl>
                                            <p:attrNameLst>
                                              <p:attrName>ppt_x</p:attrName>
                                            </p:attrNameLst>
                                          </p:cBhvr>
                                          <p:tavLst>
                                            <p:tav tm="0">
                                              <p:val>
                                                <p:fltVal val="0.5"/>
                                              </p:val>
                                            </p:tav>
                                            <p:tav tm="100000">
                                              <p:val>
                                                <p:strVal val="#ppt_x"/>
                                              </p:val>
                                            </p:tav>
                                          </p:tavLst>
                                        </p:anim>
                                        <p:anim calcmode="lin" valueType="num">
                                          <p:cBhvr>
                                            <p:cTn id="147" dur="500" fill="hold"/>
                                            <p:tgtEl>
                                              <p:spTgt spid="70"/>
                                            </p:tgtEl>
                                            <p:attrNameLst>
                                              <p:attrName>ppt_y</p:attrName>
                                            </p:attrNameLst>
                                          </p:cBhvr>
                                          <p:tavLst>
                                            <p:tav tm="0">
                                              <p:val>
                                                <p:fltVal val="0.5"/>
                                              </p:val>
                                            </p:tav>
                                            <p:tav tm="100000">
                                              <p:val>
                                                <p:strVal val="#ppt_y"/>
                                              </p:val>
                                            </p:tav>
                                          </p:tavLst>
                                        </p:anim>
                                      </p:childTnLst>
                                    </p:cTn>
                                  </p:par>
                                  <p:par>
                                    <p:cTn id="148" presetID="26" presetClass="emph" presetSubtype="0" repeatCount="3000" fill="hold" nodeType="withEffect">
                                      <p:stCondLst>
                                        <p:cond delay="600"/>
                                      </p:stCondLst>
                                      <p:childTnLst>
                                        <p:animEffect transition="out" filter="fade">
                                          <p:cBhvr>
                                            <p:cTn id="149" dur="500" tmFilter="0, 0; .2, .5; .8, .5; 1, 0"/>
                                            <p:tgtEl>
                                              <p:spTgt spid="34"/>
                                            </p:tgtEl>
                                          </p:cBhvr>
                                        </p:animEffect>
                                        <p:animScale>
                                          <p:cBhvr>
                                            <p:cTn id="150" dur="250" autoRev="1" fill="hold"/>
                                            <p:tgtEl>
                                              <p:spTgt spid="34"/>
                                            </p:tgtEl>
                                          </p:cBhvr>
                                          <p:by x="105000" y="105000"/>
                                        </p:animScale>
                                      </p:childTnLst>
                                    </p:cTn>
                                  </p:par>
                                  <p:par>
                                    <p:cTn id="151" presetID="26" presetClass="emph" presetSubtype="0" repeatCount="3000" fill="hold" nodeType="withEffect">
                                      <p:stCondLst>
                                        <p:cond delay="710"/>
                                      </p:stCondLst>
                                      <p:childTnLst>
                                        <p:animEffect transition="out" filter="fade">
                                          <p:cBhvr>
                                            <p:cTn id="152" dur="500" tmFilter="0, 0; .2, .5; .8, .5; 1, 0"/>
                                            <p:tgtEl>
                                              <p:spTgt spid="55"/>
                                            </p:tgtEl>
                                          </p:cBhvr>
                                        </p:animEffect>
                                        <p:animScale>
                                          <p:cBhvr>
                                            <p:cTn id="153" dur="250" autoRev="1" fill="hold"/>
                                            <p:tgtEl>
                                              <p:spTgt spid="55"/>
                                            </p:tgtEl>
                                          </p:cBhvr>
                                          <p:by x="105000" y="105000"/>
                                        </p:animScale>
                                      </p:childTnLst>
                                    </p:cTn>
                                  </p:par>
                                  <p:par>
                                    <p:cTn id="154" presetID="26" presetClass="emph" presetSubtype="0" repeatCount="3000" fill="hold" nodeType="withEffect">
                                      <p:stCondLst>
                                        <p:cond delay="410"/>
                                      </p:stCondLst>
                                      <p:childTnLst>
                                        <p:animEffect transition="out" filter="fade">
                                          <p:cBhvr>
                                            <p:cTn id="155" dur="500" tmFilter="0, 0; .2, .5; .8, .5; 1, 0"/>
                                            <p:tgtEl>
                                              <p:spTgt spid="61"/>
                                            </p:tgtEl>
                                          </p:cBhvr>
                                        </p:animEffect>
                                        <p:animScale>
                                          <p:cBhvr>
                                            <p:cTn id="156" dur="250" autoRev="1" fill="hold"/>
                                            <p:tgtEl>
                                              <p:spTgt spid="61"/>
                                            </p:tgtEl>
                                          </p:cBhvr>
                                          <p:by x="105000" y="105000"/>
                                        </p:animScale>
                                      </p:childTnLst>
                                    </p:cTn>
                                  </p:par>
                                  <p:par>
                                    <p:cTn id="157" presetID="26" presetClass="emph" presetSubtype="0" repeatCount="3000" fill="hold" nodeType="withEffect">
                                      <p:stCondLst>
                                        <p:cond delay="810"/>
                                      </p:stCondLst>
                                      <p:childTnLst>
                                        <p:animEffect transition="out" filter="fade">
                                          <p:cBhvr>
                                            <p:cTn id="158" dur="500" tmFilter="0, 0; .2, .5; .8, .5; 1, 0"/>
                                            <p:tgtEl>
                                              <p:spTgt spid="64"/>
                                            </p:tgtEl>
                                          </p:cBhvr>
                                        </p:animEffect>
                                        <p:animScale>
                                          <p:cBhvr>
                                            <p:cTn id="159" dur="250" autoRev="1" fill="hold"/>
                                            <p:tgtEl>
                                              <p:spTgt spid="64"/>
                                            </p:tgtEl>
                                          </p:cBhvr>
                                          <p:by x="105000" y="105000"/>
                                        </p:animScale>
                                      </p:childTnLst>
                                    </p:cTn>
                                  </p:par>
                                </p:childTnLst>
                              </p:cTn>
                            </p:par>
                            <p:par>
                              <p:cTn id="160" fill="hold">
                                <p:stCondLst>
                                  <p:cond delay="9210"/>
                                </p:stCondLst>
                                <p:childTnLst>
                                  <p:par>
                                    <p:cTn id="161" presetID="10" presetClass="entr" presetSubtype="0" fill="hold" grpId="0" nodeType="afterEffect">
                                      <p:stCondLst>
                                        <p:cond delay="0"/>
                                      </p:stCondLst>
                                      <p:childTnLst>
                                        <p:set>
                                          <p:cBhvr>
                                            <p:cTn id="162" dur="1" fill="hold">
                                              <p:stCondLst>
                                                <p:cond delay="0"/>
                                              </p:stCondLst>
                                            </p:cTn>
                                            <p:tgtEl>
                                              <p:spTgt spid="83"/>
                                            </p:tgtEl>
                                            <p:attrNameLst>
                                              <p:attrName>style.visibility</p:attrName>
                                            </p:attrNameLst>
                                          </p:cBhvr>
                                          <p:to>
                                            <p:strVal val="visible"/>
                                          </p:to>
                                        </p:set>
                                        <p:animEffect transition="in" filter="fade">
                                          <p:cBhvr>
                                            <p:cTn id="16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 grpId="0"/>
          <p:bldP spid="14" grpId="0"/>
          <p:bldP spid="78" grpId="0" animBg="1"/>
          <p:bldP spid="79" grpId="0"/>
          <p:bldP spid="73" grpId="0"/>
          <p:bldP spid="76" grpId="0"/>
          <p:bldP spid="77" grpId="0"/>
          <p:bldP spid="97" grpId="0"/>
          <p:bldP spid="83" grpId="0"/>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4" name="矩形 13"/>
          <p:cNvSpPr/>
          <p:nvPr/>
        </p:nvSpPr>
        <p:spPr>
          <a:xfrm>
            <a:off x="7035800" y="1629593"/>
            <a:ext cx="4824413" cy="920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pic>
        <p:nvPicPr>
          <p:cNvPr id="15" name="图片 14"/>
          <p:cNvPicPr>
            <a:picLocks noChangeAspect="1"/>
          </p:cNvPicPr>
          <p:nvPr/>
        </p:nvPicPr>
        <p:blipFill>
          <a:blip r:embed="rId3"/>
          <a:stretch>
            <a:fillRect/>
          </a:stretch>
        </p:blipFill>
        <p:spPr>
          <a:xfrm>
            <a:off x="409575" y="1629593"/>
            <a:ext cx="6840538" cy="4556125"/>
          </a:xfrm>
          <a:prstGeom prst="rect">
            <a:avLst/>
          </a:prstGeom>
          <a:noFill/>
          <a:ln w="28575">
            <a:solidFill>
              <a:schemeClr val="bg1"/>
            </a:solidFill>
          </a:ln>
          <a:effectLst>
            <a:outerShdw blurRad="63500" algn="ctr" rotWithShape="0">
              <a:prstClr val="black">
                <a:alpha val="40000"/>
              </a:prstClr>
            </a:outerShdw>
          </a:effectLst>
        </p:spPr>
      </p:pic>
      <p:sp>
        <p:nvSpPr>
          <p:cNvPr id="16" name="TextBox 8"/>
          <p:cNvSpPr txBox="1">
            <a:spLocks noChangeArrowheads="1"/>
          </p:cNvSpPr>
          <p:nvPr/>
        </p:nvSpPr>
        <p:spPr bwMode="auto">
          <a:xfrm>
            <a:off x="336550" y="896292"/>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第一节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培训需求的统计</a:t>
            </a:r>
          </a:p>
        </p:txBody>
      </p:sp>
      <p:sp>
        <p:nvSpPr>
          <p:cNvPr id="17" name="TextBox 6"/>
          <p:cNvSpPr txBox="1">
            <a:spLocks noChangeArrowheads="1"/>
          </p:cNvSpPr>
          <p:nvPr/>
        </p:nvSpPr>
        <p:spPr bwMode="auto">
          <a:xfrm>
            <a:off x="7467600" y="1917626"/>
            <a:ext cx="4464050" cy="233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根据公司的发展战略规划，并结合公司年度经营目标，</a:t>
            </a:r>
            <a:r>
              <a:rPr lang="zh-CN" altLang="en-US" sz="1600" dirty="0">
                <a:solidFill>
                  <a:srgbClr val="3B79CE"/>
                </a:solidFill>
                <a:latin typeface="微软雅黑" pitchFamily="34" charset="-122"/>
                <a:ea typeface="微软雅黑" pitchFamily="34" charset="-122"/>
              </a:rPr>
              <a:t>每年</a:t>
            </a:r>
            <a:r>
              <a:rPr lang="en-US" altLang="zh-CN" sz="1600" dirty="0">
                <a:solidFill>
                  <a:srgbClr val="3B79CE"/>
                </a:solidFill>
                <a:latin typeface="微软雅黑" pitchFamily="34" charset="-122"/>
                <a:ea typeface="微软雅黑" pitchFamily="34" charset="-122"/>
              </a:rPr>
              <a:t>12</a:t>
            </a:r>
            <a:r>
              <a:rPr lang="zh-CN" altLang="en-US" sz="1600" dirty="0">
                <a:solidFill>
                  <a:srgbClr val="3B79CE"/>
                </a:solidFill>
                <a:latin typeface="微软雅黑" pitchFamily="34" charset="-122"/>
                <a:ea typeface="微软雅黑" pitchFamily="34" charset="-122"/>
              </a:rPr>
              <a:t>月初</a:t>
            </a:r>
            <a:r>
              <a:rPr lang="zh-CN" altLang="en-US" sz="1600" b="0" dirty="0">
                <a:solidFill>
                  <a:srgbClr val="5F5E5C"/>
                </a:solidFill>
                <a:latin typeface="微软雅黑" pitchFamily="34" charset="-122"/>
                <a:ea typeface="微软雅黑" pitchFamily="34" charset="-122"/>
              </a:rPr>
              <a:t>可由人力资源部分发年度培训需求计划表，组织各业务部门及子公司制定年度培训需求计划。业务部门根据年度目标、部门职责、职位描述和现有人员技能水平评估，提出本部门人员培训需求，填写年度培训需求计划表报人力资源部。</a:t>
            </a:r>
            <a:endParaRPr lang="zh-CN" altLang="zh-CN" dirty="0">
              <a:solidFill>
                <a:srgbClr val="3B79CE"/>
              </a:solidFill>
              <a:latin typeface="微软雅黑" pitchFamily="34" charset="-122"/>
              <a:ea typeface="微软雅黑" pitchFamily="34" charset="-122"/>
            </a:endParaRPr>
          </a:p>
        </p:txBody>
      </p:sp>
      <p:sp>
        <p:nvSpPr>
          <p:cNvPr id="18" name="TextBox 17"/>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401108327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2000"/>
                                        <p:tgtEl>
                                          <p:spTgt spid="15"/>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3500"/>
                            </p:stCondLst>
                            <p:childTnLst>
                              <p:par>
                                <p:cTn id="21" presetID="2" presetClass="entr" presetSubtype="1" decel="10000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4" grpId="0" animBg="1"/>
      <p:bldP spid="16" grpId="0"/>
      <p:bldP spid="17" grpId="0"/>
      <p:bldP spid="1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8" name="TextBox 8"/>
          <p:cNvSpPr txBox="1">
            <a:spLocks noChangeArrowheads="1"/>
          </p:cNvSpPr>
          <p:nvPr/>
        </p:nvSpPr>
        <p:spPr bwMode="auto">
          <a:xfrm>
            <a:off x="336550" y="83750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第二节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培训规划与预算</a:t>
            </a:r>
          </a:p>
        </p:txBody>
      </p:sp>
      <p:sp>
        <p:nvSpPr>
          <p:cNvPr id="19" name="TextBox 6"/>
          <p:cNvSpPr txBox="1">
            <a:spLocks noChangeArrowheads="1"/>
          </p:cNvSpPr>
          <p:nvPr/>
        </p:nvSpPr>
        <p:spPr bwMode="auto">
          <a:xfrm>
            <a:off x="395288" y="1413769"/>
            <a:ext cx="9664700" cy="102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人力资源管理部门收集各业务部门的培训需求计划，结合公司的发展规划和内部员工培训需求调查的结果（或其他各种培训需求的分析方法），评估课程费用及其可行性，与各业务部门充分沟通后，拟定公司年度培训计划、年度培训预算，并呈报审核。</a:t>
            </a:r>
            <a:endParaRPr lang="zh-CN" altLang="zh-CN" sz="1600" b="0">
              <a:solidFill>
                <a:srgbClr val="5F5E5C"/>
              </a:solidFill>
              <a:latin typeface="微软雅黑" pitchFamily="34" charset="-122"/>
              <a:ea typeface="微软雅黑" pitchFamily="34" charset="-122"/>
            </a:endParaRPr>
          </a:p>
        </p:txBody>
      </p:sp>
      <p:sp>
        <p:nvSpPr>
          <p:cNvPr id="20" name="TextBox 19"/>
          <p:cNvSpPr txBox="1">
            <a:spLocks noChangeArrowheads="1"/>
          </p:cNvSpPr>
          <p:nvPr/>
        </p:nvSpPr>
        <p:spPr bwMode="auto">
          <a:xfrm>
            <a:off x="566738" y="4074419"/>
            <a:ext cx="30845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a:t>
            </a:r>
            <a:r>
              <a:rPr lang="zh-CN" altLang="en-US" sz="2000" b="0">
                <a:solidFill>
                  <a:srgbClr val="5F5E5C"/>
                </a:solidFill>
                <a:latin typeface="微软雅黑" pitchFamily="34" charset="-122"/>
                <a:ea typeface="微软雅黑" pitchFamily="34" charset="-122"/>
                <a:cs typeface="华康俪金黑W8(P)"/>
              </a:rPr>
              <a:t>关于培训预算</a:t>
            </a:r>
            <a:r>
              <a:rPr lang="en-US" altLang="zh-CN" sz="2000" b="0">
                <a:solidFill>
                  <a:srgbClr val="5F5E5C"/>
                </a:solidFill>
                <a:latin typeface="微软雅黑" pitchFamily="34" charset="-122"/>
                <a:ea typeface="微软雅黑" pitchFamily="34" charset="-122"/>
                <a:cs typeface="华康俪金黑W8(P)"/>
              </a:rPr>
              <a:t>】</a:t>
            </a:r>
            <a:endParaRPr lang="zh-CN" altLang="en-US" sz="2000" b="0">
              <a:solidFill>
                <a:srgbClr val="5F5E5C"/>
              </a:solidFill>
              <a:latin typeface="微软雅黑" pitchFamily="34" charset="-122"/>
              <a:ea typeface="微软雅黑" pitchFamily="34" charset="-122"/>
              <a:cs typeface="华康俪金黑W8(P)"/>
            </a:endParaRPr>
          </a:p>
        </p:txBody>
      </p:sp>
      <p:grpSp>
        <p:nvGrpSpPr>
          <p:cNvPr id="21" name="组合 20"/>
          <p:cNvGrpSpPr>
            <a:grpSpLocks/>
          </p:cNvGrpSpPr>
          <p:nvPr/>
        </p:nvGrpSpPr>
        <p:grpSpPr bwMode="auto">
          <a:xfrm>
            <a:off x="566738" y="4676081"/>
            <a:ext cx="11149012" cy="1706563"/>
            <a:chOff x="-155055" y="2770631"/>
            <a:chExt cx="11149188" cy="1706760"/>
          </a:xfrm>
        </p:grpSpPr>
        <p:sp>
          <p:nvSpPr>
            <p:cNvPr id="22" name="圆角矩形 21"/>
            <p:cNvSpPr/>
            <p:nvPr/>
          </p:nvSpPr>
          <p:spPr>
            <a:xfrm>
              <a:off x="-155055" y="2923049"/>
              <a:ext cx="11149188" cy="1554342"/>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3" name="等腰三角形 22"/>
            <p:cNvSpPr/>
            <p:nvPr/>
          </p:nvSpPr>
          <p:spPr>
            <a:xfrm flipH="1">
              <a:off x="-48691" y="2770631"/>
              <a:ext cx="288930" cy="171470"/>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4" name="TextBox 6"/>
            <p:cNvSpPr txBox="1">
              <a:spLocks noChangeArrowheads="1"/>
            </p:cNvSpPr>
            <p:nvPr/>
          </p:nvSpPr>
          <p:spPr bwMode="auto">
            <a:xfrm>
              <a:off x="-95099" y="3023321"/>
              <a:ext cx="11017224" cy="1341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FFFFFF"/>
                  </a:solidFill>
                  <a:latin typeface="微软雅黑" pitchFamily="34" charset="-122"/>
                  <a:ea typeface="微软雅黑" pitchFamily="34" charset="-122"/>
                </a:rPr>
                <a:t>培训的主要成本是：教材费、讲师费、培训设备与教具费、场地费、食宿费、交通差旅费、茶水餐饮费等。培训开展应全面考虑这些费用，做出大致预算。在预算得出后，可在总数基础上上浮</a:t>
              </a:r>
              <a:r>
                <a:rPr lang="en-US" altLang="zh-CN" sz="1600" b="0">
                  <a:solidFill>
                    <a:srgbClr val="FFFFFF"/>
                  </a:solidFill>
                  <a:latin typeface="微软雅黑" pitchFamily="34" charset="-122"/>
                  <a:ea typeface="微软雅黑" pitchFamily="34" charset="-122"/>
                </a:rPr>
                <a:t>10-20</a:t>
              </a:r>
              <a:r>
                <a:rPr lang="zh-CN" altLang="en-US" sz="1600" b="0">
                  <a:solidFill>
                    <a:srgbClr val="FFFFFF"/>
                  </a:solidFill>
                  <a:latin typeface="微软雅黑" pitchFamily="34" charset="-122"/>
                  <a:ea typeface="微软雅黑" pitchFamily="34" charset="-122"/>
                </a:rPr>
                <a:t>％，留些弹性的空间。在制定培训预算要考虑多种因素，如公司业绩发展情况，上年度培训总费用、人均培训费用等等，在上年度基础上根据培训工作的进展情况考虑有比例的加大或缩减培训预算。</a:t>
              </a:r>
              <a:endParaRPr lang="zh-CN" altLang="zh-CN" sz="1600" b="0">
                <a:solidFill>
                  <a:srgbClr val="FFFFFF"/>
                </a:solidFill>
                <a:latin typeface="微软雅黑" pitchFamily="34" charset="-122"/>
                <a:ea typeface="微软雅黑" pitchFamily="34" charset="-122"/>
              </a:endParaRPr>
            </a:p>
          </p:txBody>
        </p:sp>
      </p:grpSp>
      <p:sp>
        <p:nvSpPr>
          <p:cNvPr id="25" name="TextBox 6"/>
          <p:cNvSpPr txBox="1">
            <a:spLocks noChangeArrowheads="1"/>
          </p:cNvSpPr>
          <p:nvPr/>
        </p:nvSpPr>
        <p:spPr bwMode="auto">
          <a:xfrm>
            <a:off x="554038" y="2566294"/>
            <a:ext cx="4176712"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3B79CE"/>
                </a:solidFill>
                <a:latin typeface="微软雅黑" pitchFamily="34" charset="-122"/>
                <a:ea typeface="微软雅黑" pitchFamily="34" charset="-122"/>
                <a:cs typeface="华康俪金黑W8(P)"/>
              </a:rPr>
              <a:t>《</a:t>
            </a:r>
            <a:r>
              <a:rPr lang="zh-CN" altLang="en-US" sz="2000" b="0">
                <a:solidFill>
                  <a:srgbClr val="3B79CE"/>
                </a:solidFill>
                <a:latin typeface="微软雅黑" pitchFamily="34" charset="-122"/>
                <a:ea typeface="微软雅黑" pitchFamily="34" charset="-122"/>
                <a:cs typeface="华康俪金黑W8(P)"/>
              </a:rPr>
              <a:t>年度培训计划</a:t>
            </a:r>
            <a:r>
              <a:rPr lang="en-US" altLang="zh-CN" sz="2000" b="0">
                <a:solidFill>
                  <a:srgbClr val="3B79CE"/>
                </a:solidFill>
                <a:latin typeface="微软雅黑" pitchFamily="34" charset="-122"/>
                <a:ea typeface="微软雅黑" pitchFamily="34" charset="-122"/>
                <a:cs typeface="华康俪金黑W8(P)"/>
              </a:rPr>
              <a:t>》</a:t>
            </a:r>
            <a:r>
              <a:rPr lang="zh-CN" altLang="en-US" sz="2000" b="0">
                <a:solidFill>
                  <a:srgbClr val="5F5E5C"/>
                </a:solidFill>
                <a:latin typeface="微软雅黑" pitchFamily="34" charset="-122"/>
                <a:ea typeface="微软雅黑" pitchFamily="34" charset="-122"/>
                <a:cs typeface="华康俪金黑W8(P)"/>
              </a:rPr>
              <a:t>的主要内容是：</a:t>
            </a:r>
          </a:p>
        </p:txBody>
      </p:sp>
      <p:grpSp>
        <p:nvGrpSpPr>
          <p:cNvPr id="26" name="组合 25"/>
          <p:cNvGrpSpPr>
            <a:grpSpLocks/>
          </p:cNvGrpSpPr>
          <p:nvPr/>
        </p:nvGrpSpPr>
        <p:grpSpPr bwMode="auto">
          <a:xfrm>
            <a:off x="554038" y="3167956"/>
            <a:ext cx="11149012" cy="782638"/>
            <a:chOff x="-155055" y="2770631"/>
            <a:chExt cx="11149188" cy="782470"/>
          </a:xfrm>
        </p:grpSpPr>
        <p:sp>
          <p:nvSpPr>
            <p:cNvPr id="27" name="圆角矩形 26"/>
            <p:cNvSpPr/>
            <p:nvPr/>
          </p:nvSpPr>
          <p:spPr>
            <a:xfrm>
              <a:off x="-155055" y="2922998"/>
              <a:ext cx="11149188" cy="630103"/>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8" name="等腰三角形 27"/>
            <p:cNvSpPr/>
            <p:nvPr/>
          </p:nvSpPr>
          <p:spPr>
            <a:xfrm flipH="1">
              <a:off x="-48691" y="2770631"/>
              <a:ext cx="288930" cy="171413"/>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solidFill>
                  <a:prstClr val="white"/>
                </a:solidFill>
                <a:latin typeface="微软雅黑" pitchFamily="34" charset="-122"/>
                <a:ea typeface="微软雅黑" pitchFamily="34" charset="-122"/>
              </a:endParaRPr>
            </a:p>
          </p:txBody>
        </p:sp>
        <p:sp>
          <p:nvSpPr>
            <p:cNvPr id="29" name="TextBox 6"/>
            <p:cNvSpPr txBox="1">
              <a:spLocks noChangeArrowheads="1"/>
            </p:cNvSpPr>
            <p:nvPr/>
          </p:nvSpPr>
          <p:spPr bwMode="auto">
            <a:xfrm>
              <a:off x="-95099" y="3023321"/>
              <a:ext cx="11017224" cy="381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FFFFFF"/>
                  </a:solidFill>
                  <a:latin typeface="微软雅黑" pitchFamily="34" charset="-122"/>
                  <a:ea typeface="微软雅黑" pitchFamily="34" charset="-122"/>
                </a:rPr>
                <a:t>背景与需求调查结果、关键问题分析、培训目标设定、培训课程安排、具体实施计划、预期效果与评价方法、预算等。</a:t>
              </a:r>
              <a:endParaRPr lang="zh-CN" altLang="zh-CN" sz="1600" b="0">
                <a:solidFill>
                  <a:srgbClr val="FFFFFF"/>
                </a:solidFill>
                <a:latin typeface="微软雅黑" pitchFamily="34" charset="-122"/>
                <a:ea typeface="微软雅黑" pitchFamily="34" charset="-122"/>
              </a:endParaRPr>
            </a:p>
          </p:txBody>
        </p:sp>
      </p:grpSp>
      <p:sp>
        <p:nvSpPr>
          <p:cNvPr id="30" name="TextBox 29"/>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877062169"/>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 presetClass="entr" presetSubtype="1" decel="10000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000"/>
                            </p:stCondLst>
                            <p:childTnLst>
                              <p:par>
                                <p:cTn id="25" presetID="2" presetClass="entr" presetSubtype="2"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8" grpId="0"/>
      <p:bldP spid="19" grpId="0"/>
      <p:bldP spid="20" grpId="0"/>
      <p:bldP spid="25" grpId="0"/>
      <p:bldP spid="3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0"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第三节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培训的实施开展</a:t>
            </a:r>
          </a:p>
        </p:txBody>
      </p:sp>
      <p:grpSp>
        <p:nvGrpSpPr>
          <p:cNvPr id="31" name="组合 30"/>
          <p:cNvGrpSpPr>
            <a:grpSpLocks/>
          </p:cNvGrpSpPr>
          <p:nvPr/>
        </p:nvGrpSpPr>
        <p:grpSpPr bwMode="auto">
          <a:xfrm>
            <a:off x="481013" y="1414339"/>
            <a:ext cx="4465637" cy="453457"/>
            <a:chOff x="480281" y="980729"/>
            <a:chExt cx="4466466" cy="453750"/>
          </a:xfrm>
        </p:grpSpPr>
        <p:sp>
          <p:nvSpPr>
            <p:cNvPr id="32"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4.3.1 </a:t>
              </a:r>
              <a:r>
                <a:rPr lang="zh-CN" altLang="en-US" sz="2000" b="0">
                  <a:solidFill>
                    <a:srgbClr val="5F5E5C"/>
                  </a:solidFill>
                  <a:latin typeface="微软雅黑" pitchFamily="34" charset="-122"/>
                  <a:ea typeface="微软雅黑" pitchFamily="34" charset="-122"/>
                  <a:cs typeface="华康俪金黑W8(P)"/>
                </a:rPr>
                <a:t>培训前的准备</a:t>
              </a:r>
            </a:p>
          </p:txBody>
        </p:sp>
        <p:pic>
          <p:nvPicPr>
            <p:cNvPr id="3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4" name="矩形 33"/>
          <p:cNvSpPr/>
          <p:nvPr/>
        </p:nvSpPr>
        <p:spPr>
          <a:xfrm>
            <a:off x="481013" y="2277666"/>
            <a:ext cx="11234737" cy="364172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36" name="表格 35"/>
          <p:cNvGraphicFramePr>
            <a:graphicFrameLocks noGrp="1"/>
          </p:cNvGraphicFramePr>
          <p:nvPr>
            <p:extLst>
              <p:ext uri="{D42A27DB-BD31-4B8C-83A1-F6EECF244321}">
                <p14:modId xmlns:p14="http://schemas.microsoft.com/office/powerpoint/2010/main" xmlns="" val="4151544549"/>
              </p:ext>
            </p:extLst>
          </p:nvPr>
        </p:nvGraphicFramePr>
        <p:xfrm>
          <a:off x="627063" y="2404666"/>
          <a:ext cx="10944225" cy="3441700"/>
        </p:xfrm>
        <a:graphic>
          <a:graphicData uri="http://schemas.openxmlformats.org/drawingml/2006/table">
            <a:tbl>
              <a:tblPr firstRow="1" firstCol="1" bandRow="1">
                <a:tableStyleId>{5C22544A-7EE6-4342-B048-85BDC9FD1C3A}</a:tableStyleId>
              </a:tblPr>
              <a:tblGrid>
                <a:gridCol w="1515354"/>
                <a:gridCol w="9428871"/>
              </a:tblGrid>
              <a:tr h="579782">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准备类别</a:t>
                      </a:r>
                    </a:p>
                  </a:txBody>
                  <a:tcPr marL="68574" marR="68574" marT="0" marB="0" anchor="ctr"/>
                </a:tc>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准备内容</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r>
              <a:tr h="57072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场地布置</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教室温度、以及通风状态、桌椅位置摆放、光线等。</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物料准备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签到表、培训反馈表、学员手册（或资料袋，包含课程表、讲义、纪律要求等）、白板笔等培训教具、培训小礼物、茶点或其它展示样品等。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设备检查</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电脑调试（电脑接线，网线是否连接好）、视听器材（麦克风、音箱，光碟）、测试投影仪（清晰度，屏幕大小等）、录像器架、相机等。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64864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自我准备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熟悉培训内容和流程、形象</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着装</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面貌</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发型、振作精神，消除紧张情绪。</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37" name="TextBox 36"/>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428223707"/>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par>
                          <p:cTn id="21" fill="hold">
                            <p:stCondLst>
                              <p:cond delay="2000"/>
                            </p:stCondLst>
                            <p:childTnLst>
                              <p:par>
                                <p:cTn id="22" presetID="23" presetClass="entr" presetSubtype="36"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strVal val="(6*min(max(#ppt_w*#ppt_h,.3),1)-7.4)/-.7*#ppt_w"/>
                                          </p:val>
                                        </p:tav>
                                        <p:tav tm="100000">
                                          <p:val>
                                            <p:strVal val="#ppt_w"/>
                                          </p:val>
                                        </p:tav>
                                      </p:tavLst>
                                    </p:anim>
                                    <p:anim calcmode="lin" valueType="num">
                                      <p:cBhvr>
                                        <p:cTn id="25" dur="500" fill="hold"/>
                                        <p:tgtEl>
                                          <p:spTgt spid="36"/>
                                        </p:tgtEl>
                                        <p:attrNameLst>
                                          <p:attrName>ppt_h</p:attrName>
                                        </p:attrNameLst>
                                      </p:cBhvr>
                                      <p:tavLst>
                                        <p:tav tm="0">
                                          <p:val>
                                            <p:strVal val="(6*min(max(#ppt_w*#ppt_h,.3),1)-7.4)/-.7*#ppt_h"/>
                                          </p:val>
                                        </p:tav>
                                        <p:tav tm="100000">
                                          <p:val>
                                            <p:strVal val="#ppt_h"/>
                                          </p:val>
                                        </p:tav>
                                      </p:tavLst>
                                    </p:anim>
                                    <p:anim calcmode="lin" valueType="num">
                                      <p:cBhvr>
                                        <p:cTn id="26" dur="500" fill="hold"/>
                                        <p:tgtEl>
                                          <p:spTgt spid="36"/>
                                        </p:tgtEl>
                                        <p:attrNameLst>
                                          <p:attrName>ppt_x</p:attrName>
                                        </p:attrNameLst>
                                      </p:cBhvr>
                                      <p:tavLst>
                                        <p:tav tm="0">
                                          <p:val>
                                            <p:fltVal val="0.5"/>
                                          </p:val>
                                        </p:tav>
                                        <p:tav tm="100000">
                                          <p:val>
                                            <p:strVal val="#ppt_x"/>
                                          </p:val>
                                        </p:tav>
                                      </p:tavLst>
                                    </p:anim>
                                    <p:anim calcmode="lin" valueType="num">
                                      <p:cBhvr>
                                        <p:cTn id="27"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0" grpId="0"/>
      <p:bldP spid="34" grpId="0" animBg="1"/>
      <p:bldP spid="3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0"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第三节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培训的实施开展</a:t>
            </a:r>
          </a:p>
        </p:txBody>
      </p:sp>
      <p:grpSp>
        <p:nvGrpSpPr>
          <p:cNvPr id="31" name="组合 30"/>
          <p:cNvGrpSpPr>
            <a:grpSpLocks/>
          </p:cNvGrpSpPr>
          <p:nvPr/>
        </p:nvGrpSpPr>
        <p:grpSpPr bwMode="auto">
          <a:xfrm>
            <a:off x="481013" y="1414339"/>
            <a:ext cx="4465637" cy="453457"/>
            <a:chOff x="480281" y="980729"/>
            <a:chExt cx="4466466" cy="453750"/>
          </a:xfrm>
        </p:grpSpPr>
        <p:sp>
          <p:nvSpPr>
            <p:cNvPr id="32"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4.3.1 </a:t>
              </a:r>
              <a:r>
                <a:rPr lang="zh-CN" altLang="en-US" sz="2000" b="0">
                  <a:solidFill>
                    <a:srgbClr val="5F5E5C"/>
                  </a:solidFill>
                  <a:latin typeface="微软雅黑" pitchFamily="34" charset="-122"/>
                  <a:ea typeface="微软雅黑" pitchFamily="34" charset="-122"/>
                  <a:cs typeface="华康俪金黑W8(P)"/>
                </a:rPr>
                <a:t>培训前的准备</a:t>
              </a:r>
            </a:p>
          </p:txBody>
        </p:sp>
        <p:pic>
          <p:nvPicPr>
            <p:cNvPr id="33"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4" name="矩形 33"/>
          <p:cNvSpPr/>
          <p:nvPr/>
        </p:nvSpPr>
        <p:spPr>
          <a:xfrm>
            <a:off x="481013" y="2277666"/>
            <a:ext cx="11234737" cy="364172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b="0" kern="0">
              <a:solidFill>
                <a:sysClr val="window" lastClr="FFFFFF"/>
              </a:solidFill>
              <a:latin typeface="微软雅黑" pitchFamily="34" charset="-122"/>
              <a:ea typeface="微软雅黑" pitchFamily="34" charset="-122"/>
            </a:endParaRPr>
          </a:p>
        </p:txBody>
      </p:sp>
      <p:graphicFrame>
        <p:nvGraphicFramePr>
          <p:cNvPr id="36" name="表格 35"/>
          <p:cNvGraphicFramePr>
            <a:graphicFrameLocks noGrp="1"/>
          </p:cNvGraphicFramePr>
          <p:nvPr>
            <p:extLst>
              <p:ext uri="{D42A27DB-BD31-4B8C-83A1-F6EECF244321}">
                <p14:modId xmlns:p14="http://schemas.microsoft.com/office/powerpoint/2010/main" xmlns="" val="946757283"/>
              </p:ext>
            </p:extLst>
          </p:nvPr>
        </p:nvGraphicFramePr>
        <p:xfrm>
          <a:off x="627063" y="2404666"/>
          <a:ext cx="10944225" cy="3441700"/>
        </p:xfrm>
        <a:graphic>
          <a:graphicData uri="http://schemas.openxmlformats.org/drawingml/2006/table">
            <a:tbl>
              <a:tblPr firstRow="1" firstCol="1" bandRow="1">
                <a:tableStyleId>{5C22544A-7EE6-4342-B048-85BDC9FD1C3A}</a:tableStyleId>
              </a:tblPr>
              <a:tblGrid>
                <a:gridCol w="1515354"/>
                <a:gridCol w="9428871"/>
              </a:tblGrid>
              <a:tr h="579782">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准备类别</a:t>
                      </a:r>
                    </a:p>
                  </a:txBody>
                  <a:tcPr marL="68574" marR="68574" marT="0" marB="0" anchor="ctr"/>
                </a:tc>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准备内容</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r>
              <a:tr h="57072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场地布置</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教室温度、以及通风状态、桌椅位置摆放、光线等。</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物料准备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签到表、培训反馈表、学员手册（或资料袋，包含课程表、讲义、纪律要求等）、白板笔等培训教具、培训小礼物、茶点或其它展示样品等。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设备检查</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电脑调试（电脑接线，网线是否连接好）、视听器材（麦克风、音箱，光碟）、测试投影仪（清晰度，屏幕大小等）、录像器架、相机等。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64864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自我准备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熟悉培训内容和流程、形象</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着装</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面貌</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发型、振作精神，消除紧张情绪。</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
        <p:nvSpPr>
          <p:cNvPr id="16" name="TextBox 15"/>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665124538"/>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par>
                          <p:cTn id="21" fill="hold">
                            <p:stCondLst>
                              <p:cond delay="2000"/>
                            </p:stCondLst>
                            <p:childTnLst>
                              <p:par>
                                <p:cTn id="22" presetID="23" presetClass="entr" presetSubtype="36"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strVal val="(6*min(max(#ppt_w*#ppt_h,.3),1)-7.4)/-.7*#ppt_w"/>
                                          </p:val>
                                        </p:tav>
                                        <p:tav tm="100000">
                                          <p:val>
                                            <p:strVal val="#ppt_w"/>
                                          </p:val>
                                        </p:tav>
                                      </p:tavLst>
                                    </p:anim>
                                    <p:anim calcmode="lin" valueType="num">
                                      <p:cBhvr>
                                        <p:cTn id="25" dur="500" fill="hold"/>
                                        <p:tgtEl>
                                          <p:spTgt spid="36"/>
                                        </p:tgtEl>
                                        <p:attrNameLst>
                                          <p:attrName>ppt_h</p:attrName>
                                        </p:attrNameLst>
                                      </p:cBhvr>
                                      <p:tavLst>
                                        <p:tav tm="0">
                                          <p:val>
                                            <p:strVal val="(6*min(max(#ppt_w*#ppt_h,.3),1)-7.4)/-.7*#ppt_h"/>
                                          </p:val>
                                        </p:tav>
                                        <p:tav tm="100000">
                                          <p:val>
                                            <p:strVal val="#ppt_h"/>
                                          </p:val>
                                        </p:tav>
                                      </p:tavLst>
                                    </p:anim>
                                    <p:anim calcmode="lin" valueType="num">
                                      <p:cBhvr>
                                        <p:cTn id="26" dur="500" fill="hold"/>
                                        <p:tgtEl>
                                          <p:spTgt spid="36"/>
                                        </p:tgtEl>
                                        <p:attrNameLst>
                                          <p:attrName>ppt_x</p:attrName>
                                        </p:attrNameLst>
                                      </p:cBhvr>
                                      <p:tavLst>
                                        <p:tav tm="0">
                                          <p:val>
                                            <p:fltVal val="0.5"/>
                                          </p:val>
                                        </p:tav>
                                        <p:tav tm="100000">
                                          <p:val>
                                            <p:strVal val="#ppt_x"/>
                                          </p:val>
                                        </p:tav>
                                      </p:tavLst>
                                    </p:anim>
                                    <p:anim calcmode="lin" valueType="num">
                                      <p:cBhvr>
                                        <p:cTn id="27"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0" grpId="0"/>
      <p:bldP spid="34" grpId="0" animBg="1"/>
      <p:bldP spid="1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6" name="TextBox 8"/>
          <p:cNvSpPr txBox="1">
            <a:spLocks noChangeArrowheads="1"/>
          </p:cNvSpPr>
          <p:nvPr/>
        </p:nvSpPr>
        <p:spPr bwMode="auto">
          <a:xfrm>
            <a:off x="336550" y="887338"/>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培训的实施开展</a:t>
            </a:r>
          </a:p>
        </p:txBody>
      </p:sp>
      <p:grpSp>
        <p:nvGrpSpPr>
          <p:cNvPr id="17" name="组合 16"/>
          <p:cNvGrpSpPr>
            <a:grpSpLocks/>
          </p:cNvGrpSpPr>
          <p:nvPr/>
        </p:nvGrpSpPr>
        <p:grpSpPr bwMode="auto">
          <a:xfrm>
            <a:off x="481013" y="1392163"/>
            <a:ext cx="4465637" cy="453457"/>
            <a:chOff x="480281" y="980729"/>
            <a:chExt cx="4466466" cy="453750"/>
          </a:xfrm>
        </p:grpSpPr>
        <p:sp>
          <p:nvSpPr>
            <p:cNvPr id="18"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4.3.2 </a:t>
              </a:r>
              <a:r>
                <a:rPr lang="zh-CN" altLang="en-US" sz="2000" b="0">
                  <a:solidFill>
                    <a:srgbClr val="5F5E5C"/>
                  </a:solidFill>
                  <a:latin typeface="微软雅黑" pitchFamily="34" charset="-122"/>
                  <a:ea typeface="微软雅黑" pitchFamily="34" charset="-122"/>
                  <a:cs typeface="华康俪金黑W8(P)"/>
                </a:rPr>
                <a:t>培训的具体实施</a:t>
              </a:r>
            </a:p>
          </p:txBody>
        </p:sp>
        <p:pic>
          <p:nvPicPr>
            <p:cNvPr id="19"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0" name="TextBox 6"/>
          <p:cNvSpPr txBox="1">
            <a:spLocks noChangeArrowheads="1"/>
          </p:cNvSpPr>
          <p:nvPr/>
        </p:nvSpPr>
        <p:spPr bwMode="auto">
          <a:xfrm>
            <a:off x="411163" y="2835201"/>
            <a:ext cx="3808412"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培训正式实施阶段注意二点问题：一是</a:t>
            </a:r>
            <a:r>
              <a:rPr lang="zh-CN" altLang="en-US" sz="1600">
                <a:solidFill>
                  <a:srgbClr val="3B79CE"/>
                </a:solidFill>
                <a:latin typeface="微软雅黑" pitchFamily="34" charset="-122"/>
                <a:ea typeface="微软雅黑" pitchFamily="34" charset="-122"/>
              </a:rPr>
              <a:t>培训的服务工作</a:t>
            </a:r>
            <a:r>
              <a:rPr lang="zh-CN" altLang="en-US" sz="1600" b="0">
                <a:solidFill>
                  <a:srgbClr val="5F5E5C"/>
                </a:solidFill>
                <a:latin typeface="微软雅黑" pitchFamily="34" charset="-122"/>
                <a:ea typeface="微软雅黑" pitchFamily="34" charset="-122"/>
              </a:rPr>
              <a:t>，二是</a:t>
            </a:r>
            <a:r>
              <a:rPr lang="zh-CN" altLang="en-US" sz="1600">
                <a:solidFill>
                  <a:srgbClr val="3B79CE"/>
                </a:solidFill>
                <a:latin typeface="微软雅黑" pitchFamily="34" charset="-122"/>
                <a:ea typeface="微软雅黑" pitchFamily="34" charset="-122"/>
              </a:rPr>
              <a:t>讲师的授课技巧</a:t>
            </a:r>
            <a:r>
              <a:rPr lang="zh-CN" altLang="en-US" sz="1600" b="0">
                <a:solidFill>
                  <a:srgbClr val="5F5E5C"/>
                </a:solidFill>
                <a:latin typeface="微软雅黑" pitchFamily="34" charset="-122"/>
                <a:ea typeface="微软雅黑" pitchFamily="34" charset="-122"/>
              </a:rPr>
              <a:t>。①培训服务工作，包含对讲师的服务（茶水、教具）、学员的纪律监督和服务以及培训的摄影、录像等；②讲师的授课技巧，另有专门课程讲解。</a:t>
            </a:r>
            <a:endParaRPr lang="zh-CN" altLang="zh-CN" sz="1600">
              <a:solidFill>
                <a:srgbClr val="3B79CE"/>
              </a:solidFill>
              <a:latin typeface="微软雅黑" pitchFamily="34" charset="-122"/>
              <a:ea typeface="微软雅黑" pitchFamily="34" charset="-122"/>
            </a:endParaRPr>
          </a:p>
        </p:txBody>
      </p:sp>
      <p:pic>
        <p:nvPicPr>
          <p:cNvPr id="21"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bwMode="auto">
          <a:xfrm>
            <a:off x="4581925" y="2400226"/>
            <a:ext cx="6901650" cy="4125912"/>
          </a:xfrm>
          <a:prstGeom prst="rect">
            <a:avLst/>
          </a:prstGeom>
          <a:noFill/>
          <a:ln w="2857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22" name="矩形 21"/>
          <p:cNvSpPr/>
          <p:nvPr/>
        </p:nvSpPr>
        <p:spPr>
          <a:xfrm>
            <a:off x="411162" y="2400226"/>
            <a:ext cx="3952875" cy="904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dirty="0">
              <a:latin typeface="微软雅黑" pitchFamily="34" charset="-122"/>
              <a:ea typeface="微软雅黑" pitchFamily="34" charset="-122"/>
            </a:endParaRPr>
          </a:p>
        </p:txBody>
      </p:sp>
      <p:sp>
        <p:nvSpPr>
          <p:cNvPr id="23" name="TextBox 22"/>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18723171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1"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6" grpId="0"/>
      <p:bldP spid="20" grpId="0"/>
      <p:bldP spid="22" grpId="0" animBg="1"/>
      <p:bldP spid="2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31" name="TextBox 8"/>
          <p:cNvSpPr txBox="1">
            <a:spLocks noChangeArrowheads="1"/>
          </p:cNvSpPr>
          <p:nvPr/>
        </p:nvSpPr>
        <p:spPr bwMode="auto">
          <a:xfrm>
            <a:off x="336550" y="892100"/>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培训的实施开展</a:t>
            </a:r>
          </a:p>
        </p:txBody>
      </p:sp>
      <p:grpSp>
        <p:nvGrpSpPr>
          <p:cNvPr id="32" name="组合 31"/>
          <p:cNvGrpSpPr>
            <a:grpSpLocks/>
          </p:cNvGrpSpPr>
          <p:nvPr/>
        </p:nvGrpSpPr>
        <p:grpSpPr bwMode="auto">
          <a:xfrm>
            <a:off x="481013" y="1396925"/>
            <a:ext cx="4465637" cy="453457"/>
            <a:chOff x="480281" y="980729"/>
            <a:chExt cx="4466466" cy="453750"/>
          </a:xfrm>
        </p:grpSpPr>
        <p:sp>
          <p:nvSpPr>
            <p:cNvPr id="33"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4.3.3 </a:t>
              </a:r>
              <a:r>
                <a:rPr lang="zh-CN" altLang="en-US" sz="2000" b="0" dirty="0">
                  <a:solidFill>
                    <a:srgbClr val="5F5E5C"/>
                  </a:solidFill>
                  <a:latin typeface="微软雅黑" pitchFamily="34" charset="-122"/>
                  <a:ea typeface="微软雅黑" pitchFamily="34" charset="-122"/>
                  <a:cs typeface="华康俪金黑W8(P)"/>
                </a:rPr>
                <a:t>培训的档案管理</a:t>
              </a:r>
            </a:p>
          </p:txBody>
        </p:sp>
        <p:pic>
          <p:nvPicPr>
            <p:cNvPr id="34"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6" name="TextBox 6"/>
          <p:cNvSpPr txBox="1">
            <a:spLocks noChangeArrowheads="1"/>
          </p:cNvSpPr>
          <p:nvPr/>
        </p:nvSpPr>
        <p:spPr bwMode="auto">
          <a:xfrm>
            <a:off x="411163" y="2503414"/>
            <a:ext cx="4535487"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dirty="0">
                <a:solidFill>
                  <a:srgbClr val="5F5E5C"/>
                </a:solidFill>
                <a:latin typeface="微软雅黑" pitchFamily="34" charset="-122"/>
                <a:ea typeface="微软雅黑" pitchFamily="34" charset="-122"/>
              </a:rPr>
              <a:t>培训档案包括</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培训签到表</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培训反馈表</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考核试卷</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培训档案卡</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培训心得</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培训座谈记录表</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行动改进计划表</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跟踪与辅导表</a:t>
            </a:r>
            <a:r>
              <a:rPr lang="en-US" altLang="zh-CN" sz="1600" b="0" dirty="0">
                <a:solidFill>
                  <a:srgbClr val="5F5E5C"/>
                </a:solidFill>
                <a:latin typeface="微软雅黑" pitchFamily="34" charset="-122"/>
                <a:ea typeface="微软雅黑" pitchFamily="34" charset="-122"/>
              </a:rPr>
              <a:t>》</a:t>
            </a:r>
            <a:r>
              <a:rPr lang="zh-CN" altLang="en-US" sz="1600" b="0" dirty="0">
                <a:solidFill>
                  <a:srgbClr val="5F5E5C"/>
                </a:solidFill>
                <a:latin typeface="微软雅黑" pitchFamily="34" charset="-122"/>
                <a:ea typeface="微软雅黑" pitchFamily="34" charset="-122"/>
              </a:rPr>
              <a:t>等。</a:t>
            </a:r>
            <a:endParaRPr lang="zh-CN" altLang="zh-CN" sz="1600" dirty="0">
              <a:solidFill>
                <a:srgbClr val="3B79CE"/>
              </a:solidFill>
              <a:latin typeface="微软雅黑" pitchFamily="34" charset="-122"/>
              <a:ea typeface="微软雅黑" pitchFamily="34" charset="-122"/>
            </a:endParaRPr>
          </a:p>
        </p:txBody>
      </p:sp>
      <p:sp>
        <p:nvSpPr>
          <p:cNvPr id="37" name="矩形 36"/>
          <p:cNvSpPr/>
          <p:nvPr/>
        </p:nvSpPr>
        <p:spPr>
          <a:xfrm>
            <a:off x="411163" y="2279576"/>
            <a:ext cx="4930775" cy="9048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38" name="矩形 37"/>
          <p:cNvSpPr>
            <a:spLocks noChangeArrowheads="1"/>
          </p:cNvSpPr>
          <p:nvPr/>
        </p:nvSpPr>
        <p:spPr bwMode="auto">
          <a:xfrm>
            <a:off x="411163" y="4016301"/>
            <a:ext cx="4535487"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30000"/>
              </a:lnSpc>
            </a:pPr>
            <a:r>
              <a:rPr lang="zh-CN" altLang="en-US" sz="1600" b="0">
                <a:solidFill>
                  <a:srgbClr val="5F5E5C"/>
                </a:solidFill>
                <a:latin typeface="微软雅黑" pitchFamily="34" charset="-122"/>
                <a:ea typeface="微软雅黑" pitchFamily="34" charset="-122"/>
              </a:rPr>
              <a:t>培训档案由人力资源部分类统一存放。其中，</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培训档案卡</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按照部门分类存放，</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培训签到表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培训反馈表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考核试卷</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培训心得</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培训座谈记录表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行动改进计划表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跟踪与辅导表</a:t>
            </a:r>
            <a:r>
              <a:rPr lang="en-US" altLang="zh-CN" sz="1600" b="0">
                <a:solidFill>
                  <a:srgbClr val="5F5E5C"/>
                </a:solidFill>
                <a:latin typeface="微软雅黑" pitchFamily="34" charset="-122"/>
                <a:ea typeface="微软雅黑" pitchFamily="34" charset="-122"/>
              </a:rPr>
              <a:t>》</a:t>
            </a:r>
            <a:r>
              <a:rPr lang="zh-CN" altLang="en-US" sz="1600" b="0">
                <a:solidFill>
                  <a:srgbClr val="5F5E5C"/>
                </a:solidFill>
                <a:latin typeface="微软雅黑" pitchFamily="34" charset="-122"/>
                <a:ea typeface="微软雅黑" pitchFamily="34" charset="-122"/>
              </a:rPr>
              <a:t>按照培训的类别并按照时间的先后顺序予以归档。</a:t>
            </a:r>
            <a:endParaRPr lang="zh-CN" altLang="zh-CN" sz="1600">
              <a:solidFill>
                <a:srgbClr val="3B79CE"/>
              </a:solidFill>
              <a:latin typeface="微软雅黑" pitchFamily="34" charset="-122"/>
              <a:ea typeface="微软雅黑" pitchFamily="34" charset="-122"/>
            </a:endParaRPr>
          </a:p>
        </p:txBody>
      </p:sp>
      <p:pic>
        <p:nvPicPr>
          <p:cNvPr id="39" name="图片 38"/>
          <p:cNvPicPr>
            <a:picLocks noChangeAspect="1"/>
          </p:cNvPicPr>
          <p:nvPr/>
        </p:nvPicPr>
        <p:blipFill>
          <a:blip r:embed="rId4"/>
          <a:stretch>
            <a:fillRect/>
          </a:stretch>
        </p:blipFill>
        <p:spPr>
          <a:xfrm>
            <a:off x="5091113" y="1917626"/>
            <a:ext cx="6594475" cy="4271963"/>
          </a:xfrm>
          <a:prstGeom prst="rect">
            <a:avLst/>
          </a:prstGeom>
          <a:noFill/>
          <a:ln w="28575">
            <a:solidFill>
              <a:schemeClr val="bg1"/>
            </a:solidFill>
          </a:ln>
          <a:effectLst>
            <a:outerShdw blurRad="63500" algn="ctr" rotWithShape="0">
              <a:prstClr val="black">
                <a:alpha val="40000"/>
              </a:prstClr>
            </a:outerShdw>
          </a:effectLst>
        </p:spPr>
      </p:pic>
      <p:sp>
        <p:nvSpPr>
          <p:cNvPr id="40" name="TextBox 39"/>
          <p:cNvSpPr txBox="1"/>
          <p:nvPr/>
        </p:nvSpPr>
        <p:spPr>
          <a:xfrm>
            <a:off x="2205286" y="7566925"/>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68189541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left)">
                                      <p:cBhvr>
                                        <p:cTn id="20" dur="500"/>
                                        <p:tgtEl>
                                          <p:spTgt spid="37"/>
                                        </p:tgtEl>
                                      </p:cBhvr>
                                    </p:animEffect>
                                  </p:childTnLst>
                                </p:cTn>
                              </p:par>
                            </p:childTnLst>
                          </p:cTn>
                        </p:par>
                        <p:par>
                          <p:cTn id="21" fill="hold">
                            <p:stCondLst>
                              <p:cond delay="2000"/>
                            </p:stCondLst>
                            <p:childTnLst>
                              <p:par>
                                <p:cTn id="22" presetID="2" presetClass="entr" presetSubtype="1" decel="10000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0-#ppt_h/2"/>
                                          </p:val>
                                        </p:tav>
                                        <p:tav tm="100000">
                                          <p:val>
                                            <p:strVal val="#ppt_y"/>
                                          </p:val>
                                        </p:tav>
                                      </p:tavLst>
                                    </p:anim>
                                  </p:childTnLst>
                                </p:cTn>
                              </p:par>
                              <p:par>
                                <p:cTn id="26" presetID="2" presetClass="entr" presetSubtype="1" decel="10000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right)">
                                      <p:cBhvr>
                                        <p:cTn id="33" dur="500"/>
                                        <p:tgtEl>
                                          <p:spTgt spid="3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1" grpId="0"/>
      <p:bldP spid="36" grpId="0"/>
      <p:bldP spid="37" grpId="0" animBg="1"/>
      <p:bldP spid="38" grpId="0"/>
      <p:bldP spid="4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微软雅黑" pitchFamily="34" charset="-122"/>
              <a:ea typeface="微软雅黑" pitchFamily="34" charset="-122"/>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8" name="TextBox 8"/>
          <p:cNvSpPr txBox="1">
            <a:spLocks noChangeArrowheads="1"/>
          </p:cNvSpPr>
          <p:nvPr/>
        </p:nvSpPr>
        <p:spPr bwMode="auto">
          <a:xfrm>
            <a:off x="336550" y="864468"/>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第三节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培训的实施开展</a:t>
            </a:r>
          </a:p>
        </p:txBody>
      </p:sp>
      <p:grpSp>
        <p:nvGrpSpPr>
          <p:cNvPr id="19" name="组合 18"/>
          <p:cNvGrpSpPr>
            <a:grpSpLocks/>
          </p:cNvGrpSpPr>
          <p:nvPr/>
        </p:nvGrpSpPr>
        <p:grpSpPr bwMode="auto">
          <a:xfrm>
            <a:off x="481013" y="1369293"/>
            <a:ext cx="4465637" cy="453457"/>
            <a:chOff x="480281" y="980729"/>
            <a:chExt cx="4466466" cy="453750"/>
          </a:xfrm>
        </p:grpSpPr>
        <p:sp>
          <p:nvSpPr>
            <p:cNvPr id="20"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4.3.4 </a:t>
              </a:r>
              <a:r>
                <a:rPr lang="zh-CN" altLang="en-US" sz="2000" b="0">
                  <a:solidFill>
                    <a:srgbClr val="5F5E5C"/>
                  </a:solidFill>
                  <a:latin typeface="微软雅黑" pitchFamily="34" charset="-122"/>
                  <a:ea typeface="微软雅黑" pitchFamily="34" charset="-122"/>
                  <a:cs typeface="华康俪金黑W8(P)"/>
                </a:rPr>
                <a:t>培训的结案报告</a:t>
              </a:r>
            </a:p>
          </p:txBody>
        </p:sp>
        <p:pic>
          <p:nvPicPr>
            <p:cNvPr id="21"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2" name="TextBox 6"/>
          <p:cNvSpPr txBox="1">
            <a:spLocks noChangeArrowheads="1"/>
          </p:cNvSpPr>
          <p:nvPr/>
        </p:nvSpPr>
        <p:spPr bwMode="auto">
          <a:xfrm>
            <a:off x="554038" y="2277666"/>
            <a:ext cx="108743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a:solidFill>
                  <a:srgbClr val="3B79CE"/>
                </a:solidFill>
                <a:latin typeface="微软雅黑" pitchFamily="34" charset="-122"/>
                <a:ea typeface="微软雅黑" pitchFamily="34" charset="-122"/>
              </a:rPr>
              <a:t>培训结束后，应对培训反馈表提交的反馈意见进行汇总分析，撰写培训结案报告。该报告主要包括：</a:t>
            </a:r>
            <a:endParaRPr lang="zh-CN" altLang="zh-CN" sz="2000">
              <a:solidFill>
                <a:srgbClr val="3B79CE"/>
              </a:solidFill>
              <a:latin typeface="微软雅黑" pitchFamily="34" charset="-122"/>
              <a:ea typeface="微软雅黑" pitchFamily="34" charset="-122"/>
            </a:endParaRPr>
          </a:p>
        </p:txBody>
      </p:sp>
      <p:sp>
        <p:nvSpPr>
          <p:cNvPr id="23" name="TextBox 6"/>
          <p:cNvSpPr txBox="1">
            <a:spLocks noChangeArrowheads="1"/>
          </p:cNvSpPr>
          <p:nvPr/>
        </p:nvSpPr>
        <p:spPr bwMode="auto">
          <a:xfrm>
            <a:off x="554038" y="2839641"/>
            <a:ext cx="8281987" cy="324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培训概况：课程、目标、培训类别或形式、讲师、时间、地点、受训对象；</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培训出勤情况：应到学员人数、实到学员人数、缺勤原因等；</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培训反馈表的发放及回收情况；</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培训反馈表的总结报告；</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培训纪律情况；</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培训组织及服务情况；</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异常情况及改进建议。</a:t>
            </a:r>
          </a:p>
          <a:p>
            <a:pPr eaLnBrk="1" hangingPunct="1">
              <a:lnSpc>
                <a:spcPct val="130000"/>
              </a:lnSpc>
              <a:spcAft>
                <a:spcPts val="300"/>
              </a:spcAft>
              <a:buFontTx/>
              <a:buAutoNum type="circleNumDbPlain"/>
            </a:pPr>
            <a:r>
              <a:rPr lang="zh-CN" altLang="en-US">
                <a:solidFill>
                  <a:srgbClr val="5F5E5C"/>
                </a:solidFill>
                <a:latin typeface="微软雅黑" pitchFamily="34" charset="-122"/>
                <a:ea typeface="微软雅黑" pitchFamily="34" charset="-122"/>
              </a:rPr>
              <a:t>现场剪影等。</a:t>
            </a:r>
          </a:p>
        </p:txBody>
      </p:sp>
      <p:pic>
        <p:nvPicPr>
          <p:cNvPr id="24" name="图片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2775" y="2584054"/>
            <a:ext cx="5257800" cy="4275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24"/>
          <p:cNvSpPr txBox="1"/>
          <p:nvPr/>
        </p:nvSpPr>
        <p:spPr>
          <a:xfrm>
            <a:off x="2205286" y="7463009"/>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308253048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2"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8" grpId="0"/>
      <p:bldP spid="22" grpId="0"/>
      <p:bldP spid="23" grpId="0"/>
      <p:bldP spid="2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7" name="TextBox 8"/>
          <p:cNvSpPr txBox="1">
            <a:spLocks noChangeArrowheads="1"/>
          </p:cNvSpPr>
          <p:nvPr/>
        </p:nvSpPr>
        <p:spPr bwMode="auto">
          <a:xfrm>
            <a:off x="336550" y="838249"/>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第三节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培训的实施开展</a:t>
            </a:r>
          </a:p>
        </p:txBody>
      </p:sp>
      <p:grpSp>
        <p:nvGrpSpPr>
          <p:cNvPr id="25" name="组合 24"/>
          <p:cNvGrpSpPr>
            <a:grpSpLocks/>
          </p:cNvGrpSpPr>
          <p:nvPr/>
        </p:nvGrpSpPr>
        <p:grpSpPr bwMode="auto">
          <a:xfrm>
            <a:off x="481013" y="1343074"/>
            <a:ext cx="4465637" cy="453457"/>
            <a:chOff x="480281" y="980729"/>
            <a:chExt cx="4466466" cy="453750"/>
          </a:xfrm>
        </p:grpSpPr>
        <p:sp>
          <p:nvSpPr>
            <p:cNvPr id="26"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a:solidFill>
                    <a:srgbClr val="5F5E5C"/>
                  </a:solidFill>
                  <a:latin typeface="微软雅黑" pitchFamily="34" charset="-122"/>
                  <a:ea typeface="微软雅黑" pitchFamily="34" charset="-122"/>
                  <a:cs typeface="华康俪金黑W8(P)"/>
                </a:rPr>
                <a:t>4.3.5 </a:t>
              </a:r>
              <a:r>
                <a:rPr lang="zh-CN" altLang="en-US" sz="2000" b="0">
                  <a:solidFill>
                    <a:srgbClr val="5F5E5C"/>
                  </a:solidFill>
                  <a:latin typeface="微软雅黑" pitchFamily="34" charset="-122"/>
                  <a:ea typeface="微软雅黑" pitchFamily="34" charset="-122"/>
                  <a:cs typeface="华康俪金黑W8(P)"/>
                </a:rPr>
                <a:t>培训的成果转化</a:t>
              </a:r>
            </a:p>
          </p:txBody>
        </p:sp>
        <p:pic>
          <p:nvPicPr>
            <p:cNvPr id="27"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8" name="图片 3"/>
          <p:cNvPicPr>
            <a:picLocks noChangeAspect="1"/>
          </p:cNvPicPr>
          <p:nvPr/>
        </p:nvPicPr>
        <p:blipFill rotWithShape="1">
          <a:blip r:embed="rId4">
            <a:extLst>
              <a:ext uri="{28A0092B-C50C-407E-A947-70E740481C1C}">
                <a14:useLocalDpi xmlns:a14="http://schemas.microsoft.com/office/drawing/2010/main" xmlns="" val="0"/>
              </a:ext>
            </a:extLst>
          </a:blip>
          <a:srcRect b="5541"/>
          <a:stretch/>
        </p:blipFill>
        <p:spPr bwMode="auto">
          <a:xfrm>
            <a:off x="672022" y="1989634"/>
            <a:ext cx="3220019" cy="4284166"/>
          </a:xfrm>
          <a:prstGeom prst="rect">
            <a:avLst/>
          </a:prstGeom>
          <a:noFill/>
          <a:ln w="2857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29" name="矩形 28"/>
          <p:cNvSpPr/>
          <p:nvPr/>
        </p:nvSpPr>
        <p:spPr>
          <a:xfrm>
            <a:off x="3892041" y="2278559"/>
            <a:ext cx="7968171" cy="904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0">
              <a:latin typeface="微软雅黑" pitchFamily="34" charset="-122"/>
              <a:ea typeface="微软雅黑" pitchFamily="34" charset="-122"/>
            </a:endParaRPr>
          </a:p>
        </p:txBody>
      </p:sp>
      <p:sp>
        <p:nvSpPr>
          <p:cNvPr id="30" name="TextBox 6"/>
          <p:cNvSpPr txBox="1">
            <a:spLocks noChangeArrowheads="1"/>
          </p:cNvSpPr>
          <p:nvPr/>
        </p:nvSpPr>
        <p:spPr bwMode="auto">
          <a:xfrm>
            <a:off x="4227513" y="2513509"/>
            <a:ext cx="7704137"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dirty="0">
                <a:solidFill>
                  <a:srgbClr val="0070C0"/>
                </a:solidFill>
                <a:latin typeface="微软雅黑" pitchFamily="34" charset="-122"/>
                <a:ea typeface="微软雅黑" pitchFamily="34" charset="-122"/>
              </a:rPr>
              <a:t>企业以盈利为目的</a:t>
            </a:r>
            <a:r>
              <a:rPr lang="zh-CN" altLang="en-US" sz="1600" b="0" dirty="0">
                <a:solidFill>
                  <a:srgbClr val="5F5E5C"/>
                </a:solidFill>
                <a:latin typeface="微软雅黑" pitchFamily="34" charset="-122"/>
                <a:ea typeface="微软雅黑" pitchFamily="34" charset="-122"/>
              </a:rPr>
              <a:t>，但很多企业花钱做培训，老板看不到培训效果，就抱怨是人力资源培训负责人组织不力，培训组织者抱怨说是其他部门不配合，而其他部门抱怨说是培训师不专业所致。研究表明，一般情况下，</a:t>
            </a:r>
            <a:r>
              <a:rPr lang="zh-CN" altLang="en-US" sz="1600" dirty="0">
                <a:solidFill>
                  <a:srgbClr val="0070C0"/>
                </a:solidFill>
                <a:latin typeface="微软雅黑" pitchFamily="34" charset="-122"/>
                <a:ea typeface="微软雅黑" pitchFamily="34" charset="-122"/>
              </a:rPr>
              <a:t>培训直接带来的效果仅产生</a:t>
            </a:r>
            <a:r>
              <a:rPr lang="en-US" altLang="zh-CN" sz="1600" dirty="0">
                <a:solidFill>
                  <a:srgbClr val="0070C0"/>
                </a:solidFill>
                <a:latin typeface="微软雅黑" pitchFamily="34" charset="-122"/>
                <a:ea typeface="微软雅黑" pitchFamily="34" charset="-122"/>
              </a:rPr>
              <a:t>10%-20%</a:t>
            </a:r>
            <a:r>
              <a:rPr lang="zh-CN" altLang="en-US" sz="1600" dirty="0">
                <a:solidFill>
                  <a:srgbClr val="0070C0"/>
                </a:solidFill>
                <a:latin typeface="微软雅黑" pitchFamily="34" charset="-122"/>
                <a:ea typeface="微软雅黑" pitchFamily="34" charset="-122"/>
              </a:rPr>
              <a:t>，也就是说</a:t>
            </a:r>
            <a:r>
              <a:rPr lang="en-US" altLang="zh-CN" sz="1600" dirty="0">
                <a:solidFill>
                  <a:srgbClr val="0070C0"/>
                </a:solidFill>
                <a:latin typeface="微软雅黑" pitchFamily="34" charset="-122"/>
                <a:ea typeface="微软雅黑" pitchFamily="34" charset="-122"/>
              </a:rPr>
              <a:t>80%-90%</a:t>
            </a:r>
            <a:r>
              <a:rPr lang="zh-CN" altLang="en-US" sz="1600" dirty="0">
                <a:solidFill>
                  <a:srgbClr val="0070C0"/>
                </a:solidFill>
                <a:latin typeface="微软雅黑" pitchFamily="34" charset="-122"/>
                <a:ea typeface="微软雅黑" pitchFamily="34" charset="-122"/>
              </a:rPr>
              <a:t>的培训资源被浪费了。</a:t>
            </a:r>
            <a:r>
              <a:rPr lang="zh-CN" altLang="en-US" sz="1600" b="0" dirty="0">
                <a:solidFill>
                  <a:srgbClr val="5F5E5C"/>
                </a:solidFill>
                <a:latin typeface="微软雅黑" pitchFamily="34" charset="-122"/>
                <a:ea typeface="微软雅黑" pitchFamily="34" charset="-122"/>
              </a:rPr>
              <a:t>这对任何一个面临激烈竞争和追求高效率的企业来说都是无法容忍的。在降低企业培训成本的同时</a:t>
            </a:r>
            <a:r>
              <a:rPr lang="zh-CN" altLang="en-US" sz="1600" dirty="0">
                <a:solidFill>
                  <a:srgbClr val="3B79CE"/>
                </a:solidFill>
                <a:latin typeface="微软雅黑" pitchFamily="34" charset="-122"/>
                <a:ea typeface="微软雅黑" pitchFamily="34" charset="-122"/>
              </a:rPr>
              <a:t>增强培训的实际效果，促成培训知识的有效转化，</a:t>
            </a:r>
            <a:r>
              <a:rPr lang="zh-CN" altLang="en-US" sz="1600" b="0" dirty="0">
                <a:solidFill>
                  <a:srgbClr val="5F5E5C"/>
                </a:solidFill>
                <a:latin typeface="微软雅黑" pitchFamily="34" charset="-122"/>
                <a:ea typeface="微软雅黑" pitchFamily="34" charset="-122"/>
              </a:rPr>
              <a:t>就成了企业迫切需要解决的问题。</a:t>
            </a:r>
            <a:endParaRPr lang="zh-CN" altLang="zh-CN" dirty="0">
              <a:solidFill>
                <a:srgbClr val="3B79CE"/>
              </a:solidFill>
              <a:latin typeface="微软雅黑" pitchFamily="34" charset="-122"/>
              <a:ea typeface="微软雅黑" pitchFamily="34" charset="-122"/>
            </a:endParaRPr>
          </a:p>
        </p:txBody>
      </p:sp>
      <p:sp>
        <p:nvSpPr>
          <p:cNvPr id="31" name="TextBox 6"/>
          <p:cNvSpPr txBox="1">
            <a:spLocks noChangeArrowheads="1"/>
          </p:cNvSpPr>
          <p:nvPr/>
        </p:nvSpPr>
        <p:spPr bwMode="auto">
          <a:xfrm>
            <a:off x="4227513" y="4680447"/>
            <a:ext cx="7704137"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sz="1600" b="0">
                <a:solidFill>
                  <a:srgbClr val="5F5E5C"/>
                </a:solidFill>
                <a:latin typeface="微软雅黑" pitchFamily="34" charset="-122"/>
                <a:ea typeface="微软雅黑" pitchFamily="34" charset="-122"/>
              </a:rPr>
              <a:t>因此，</a:t>
            </a:r>
            <a:r>
              <a:rPr lang="zh-CN" altLang="en-US" sz="1600">
                <a:solidFill>
                  <a:srgbClr val="3B79CE"/>
                </a:solidFill>
                <a:latin typeface="微软雅黑" pitchFamily="34" charset="-122"/>
                <a:ea typeface="微软雅黑" pitchFamily="34" charset="-122"/>
              </a:rPr>
              <a:t>培训的工作不能仅仅是开展了培训就可以了，还应跟进实施培训的成果转化工作。</a:t>
            </a:r>
            <a:r>
              <a:rPr lang="zh-CN" altLang="en-US" sz="1600" b="0">
                <a:solidFill>
                  <a:srgbClr val="5F5E5C"/>
                </a:solidFill>
                <a:latin typeface="微软雅黑" pitchFamily="34" charset="-122"/>
                <a:ea typeface="微软雅黑" pitchFamily="34" charset="-122"/>
              </a:rPr>
              <a:t>培训转化是指通过培训及课程资源的利用达到预期目标，使培训的内容转化为员工的操作技能和行动方式，带动员工整体素质的提升，从而带动企业整体业绩的提升以及形成良好的投入产出收益，它强调的是过程与结果并重原则。</a:t>
            </a:r>
            <a:endParaRPr lang="zh-CN" altLang="zh-CN">
              <a:solidFill>
                <a:srgbClr val="3B79CE"/>
              </a:solidFill>
              <a:latin typeface="微软雅黑" pitchFamily="34" charset="-122"/>
              <a:ea typeface="微软雅黑" pitchFamily="34" charset="-122"/>
            </a:endParaRPr>
          </a:p>
        </p:txBody>
      </p:sp>
      <p:sp>
        <p:nvSpPr>
          <p:cNvPr id="32" name="TextBox 31"/>
          <p:cNvSpPr txBox="1"/>
          <p:nvPr/>
        </p:nvSpPr>
        <p:spPr>
          <a:xfrm>
            <a:off x="2205286" y="7463009"/>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36366305"/>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1" decel="10000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3000"/>
                            </p:stCondLst>
                            <p:childTnLst>
                              <p:par>
                                <p:cTn id="28" presetID="2" presetClass="entr" presetSubtype="8" decel="10000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0-#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1+#ppt_w/2"/>
                                          </p:val>
                                        </p:tav>
                                        <p:tav tm="100000">
                                          <p:val>
                                            <p:strVal val="#ppt_x"/>
                                          </p:val>
                                        </p:tav>
                                      </p:tavLst>
                                    </p:anim>
                                    <p:anim calcmode="lin" valueType="num">
                                      <p:cBhvr additive="base">
                                        <p:cTn id="35" dur="500" fill="hold"/>
                                        <p:tgtEl>
                                          <p:spTgt spid="3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7" grpId="0"/>
      <p:bldP spid="29" grpId="0" animBg="1"/>
      <p:bldP spid="30" grpId="0"/>
      <p:bldP spid="31" grpId="0"/>
      <p:bldP spid="3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18" name="TextBox 8"/>
          <p:cNvSpPr txBox="1">
            <a:spLocks noChangeArrowheads="1"/>
          </p:cNvSpPr>
          <p:nvPr/>
        </p:nvSpPr>
        <p:spPr bwMode="auto">
          <a:xfrm>
            <a:off x="336550" y="836736"/>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a:solidFill>
                  <a:srgbClr val="5F5E5C"/>
                </a:solidFill>
                <a:latin typeface="微软雅黑" pitchFamily="34" charset="-122"/>
                <a:ea typeface="微软雅黑" pitchFamily="34" charset="-122"/>
                <a:cs typeface="华康俪金黑W8(P)"/>
              </a:rPr>
              <a:t>第三节</a:t>
            </a:r>
            <a:r>
              <a:rPr lang="en-US" altLang="zh-CN" sz="2400" b="0">
                <a:solidFill>
                  <a:srgbClr val="5F5E5C"/>
                </a:solidFill>
                <a:latin typeface="微软雅黑" pitchFamily="34" charset="-122"/>
                <a:ea typeface="微软雅黑" pitchFamily="34" charset="-122"/>
                <a:cs typeface="华康俪金黑W8(P)"/>
              </a:rPr>
              <a:t>  </a:t>
            </a:r>
            <a:r>
              <a:rPr lang="zh-CN" altLang="en-US" sz="2400" b="0">
                <a:solidFill>
                  <a:srgbClr val="5F5E5C"/>
                </a:solidFill>
                <a:latin typeface="微软雅黑" pitchFamily="34" charset="-122"/>
                <a:ea typeface="微软雅黑" pitchFamily="34" charset="-122"/>
                <a:cs typeface="华康俪金黑W8(P)"/>
              </a:rPr>
              <a:t>培训的实施开展</a:t>
            </a:r>
          </a:p>
        </p:txBody>
      </p:sp>
      <p:grpSp>
        <p:nvGrpSpPr>
          <p:cNvPr id="19" name="组合 18"/>
          <p:cNvGrpSpPr>
            <a:grpSpLocks/>
          </p:cNvGrpSpPr>
          <p:nvPr/>
        </p:nvGrpSpPr>
        <p:grpSpPr bwMode="auto">
          <a:xfrm>
            <a:off x="481013" y="1341561"/>
            <a:ext cx="4465637" cy="453457"/>
            <a:chOff x="480281" y="980729"/>
            <a:chExt cx="4466466" cy="453750"/>
          </a:xfrm>
        </p:grpSpPr>
        <p:sp>
          <p:nvSpPr>
            <p:cNvPr id="20" name="TextBox 4"/>
            <p:cNvSpPr txBox="1">
              <a:spLocks noChangeArrowheads="1"/>
            </p:cNvSpPr>
            <p:nvPr/>
          </p:nvSpPr>
          <p:spPr bwMode="auto">
            <a:xfrm>
              <a:off x="769196" y="980729"/>
              <a:ext cx="4177551" cy="45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en-US" altLang="zh-CN" sz="2000" b="0" dirty="0">
                  <a:solidFill>
                    <a:srgbClr val="5F5E5C"/>
                  </a:solidFill>
                  <a:latin typeface="微软雅黑" pitchFamily="34" charset="-122"/>
                  <a:ea typeface="微软雅黑" pitchFamily="34" charset="-122"/>
                  <a:cs typeface="华康俪金黑W8(P)"/>
                </a:rPr>
                <a:t>4.3.5 </a:t>
              </a:r>
              <a:r>
                <a:rPr lang="zh-CN" altLang="en-US" sz="2000" b="0" dirty="0">
                  <a:solidFill>
                    <a:srgbClr val="5F5E5C"/>
                  </a:solidFill>
                  <a:latin typeface="微软雅黑" pitchFamily="34" charset="-122"/>
                  <a:ea typeface="微软雅黑" pitchFamily="34" charset="-122"/>
                  <a:cs typeface="华康俪金黑W8(P)"/>
                </a:rPr>
                <a:t>培训的成果转化</a:t>
              </a:r>
            </a:p>
          </p:txBody>
        </p:sp>
        <p:pic>
          <p:nvPicPr>
            <p:cNvPr id="21" name="Picture 2" descr="F:\360云盘\漂亮羽箭.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2" name="TextBox 6"/>
          <p:cNvSpPr txBox="1">
            <a:spLocks noChangeArrowheads="1"/>
          </p:cNvSpPr>
          <p:nvPr/>
        </p:nvSpPr>
        <p:spPr bwMode="auto">
          <a:xfrm>
            <a:off x="554038" y="1844799"/>
            <a:ext cx="3673475"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pPr>
            <a:r>
              <a:rPr lang="zh-CN" altLang="en-US" dirty="0">
                <a:solidFill>
                  <a:srgbClr val="3B79CE"/>
                </a:solidFill>
                <a:latin typeface="微软雅黑" pitchFamily="34" charset="-122"/>
                <a:ea typeface="微软雅黑" pitchFamily="34" charset="-122"/>
              </a:rPr>
              <a:t>培训成果转化的推荐步骤如下：</a:t>
            </a:r>
            <a:endParaRPr lang="zh-CN" altLang="zh-CN" sz="2000" dirty="0">
              <a:solidFill>
                <a:srgbClr val="3B79CE"/>
              </a:solidFill>
              <a:latin typeface="微软雅黑" pitchFamily="34" charset="-122"/>
              <a:ea typeface="微软雅黑" pitchFamily="34" charset="-122"/>
            </a:endParaRPr>
          </a:p>
        </p:txBody>
      </p:sp>
      <p:grpSp>
        <p:nvGrpSpPr>
          <p:cNvPr id="23" name="组合 22"/>
          <p:cNvGrpSpPr>
            <a:grpSpLocks/>
          </p:cNvGrpSpPr>
          <p:nvPr/>
        </p:nvGrpSpPr>
        <p:grpSpPr bwMode="auto">
          <a:xfrm>
            <a:off x="554038" y="2565524"/>
            <a:ext cx="3584575" cy="1944687"/>
            <a:chOff x="554559" y="2205032"/>
            <a:chExt cx="3583556" cy="1944216"/>
          </a:xfrm>
        </p:grpSpPr>
        <p:sp>
          <p:nvSpPr>
            <p:cNvPr id="24" name="五边形 23"/>
            <p:cNvSpPr/>
            <p:nvPr/>
          </p:nvSpPr>
          <p:spPr bwMode="auto">
            <a:xfrm>
              <a:off x="554559" y="3574712"/>
              <a:ext cx="1818758" cy="574536"/>
            </a:xfrm>
            <a:prstGeom prst="homePlate">
              <a:avLst>
                <a:gd name="adj" fmla="val 2873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撰写培训心得</a:t>
              </a:r>
            </a:p>
          </p:txBody>
        </p:sp>
        <p:cxnSp>
          <p:nvCxnSpPr>
            <p:cNvPr id="32" name="直接连接符 31"/>
            <p:cNvCxnSpPr/>
            <p:nvPr/>
          </p:nvCxnSpPr>
          <p:spPr>
            <a:xfrm flipV="1">
              <a:off x="625976" y="2205032"/>
              <a:ext cx="0" cy="1368094"/>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33" name="文本框 6"/>
            <p:cNvSpPr txBox="1"/>
            <p:nvPr/>
          </p:nvSpPr>
          <p:spPr>
            <a:xfrm>
              <a:off x="697393" y="2276452"/>
              <a:ext cx="3440722" cy="1169268"/>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itchFamily="34" charset="-122"/>
                  <a:ea typeface="微软雅黑" pitchFamily="34" charset="-122"/>
                </a:rPr>
                <a:t>要求学员在学完每一堂课，必须在课后三天之内，撰写培训心得总结。必须提炼出关键词、关键句、关键理念、关键课程内容、关键重点有几个？</a:t>
              </a:r>
            </a:p>
          </p:txBody>
        </p:sp>
      </p:grpSp>
      <p:grpSp>
        <p:nvGrpSpPr>
          <p:cNvPr id="34" name="组合 33"/>
          <p:cNvGrpSpPr>
            <a:grpSpLocks/>
          </p:cNvGrpSpPr>
          <p:nvPr/>
        </p:nvGrpSpPr>
        <p:grpSpPr bwMode="auto">
          <a:xfrm>
            <a:off x="4210050" y="2565524"/>
            <a:ext cx="3635375" cy="1944687"/>
            <a:chOff x="4209429" y="2205032"/>
            <a:chExt cx="3635994" cy="1944216"/>
          </a:xfrm>
        </p:grpSpPr>
        <p:sp>
          <p:nvSpPr>
            <p:cNvPr id="36" name="燕尾形 35"/>
            <p:cNvSpPr/>
            <p:nvPr/>
          </p:nvSpPr>
          <p:spPr bwMode="auto">
            <a:xfrm>
              <a:off x="4209429" y="3574712"/>
              <a:ext cx="1994240" cy="574536"/>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制定行动计划</a:t>
              </a:r>
            </a:p>
          </p:txBody>
        </p:sp>
        <p:cxnSp>
          <p:nvCxnSpPr>
            <p:cNvPr id="37" name="直接连接符 36"/>
            <p:cNvCxnSpPr/>
            <p:nvPr/>
          </p:nvCxnSpPr>
          <p:spPr>
            <a:xfrm flipV="1">
              <a:off x="4333275" y="2205032"/>
              <a:ext cx="0" cy="1368094"/>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38" name="文本框 41"/>
            <p:cNvSpPr txBox="1"/>
            <p:nvPr/>
          </p:nvSpPr>
          <p:spPr>
            <a:xfrm>
              <a:off x="4404725" y="2276452"/>
              <a:ext cx="3440698" cy="1169705"/>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学员完成</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，学员与主管领导进行讨论，确定双方同意执行该方案的时间与方式。讲师或培训专员也收存一份复本以供追踪。</a:t>
              </a:r>
            </a:p>
          </p:txBody>
        </p:sp>
      </p:grpSp>
      <p:grpSp>
        <p:nvGrpSpPr>
          <p:cNvPr id="39" name="组合 38"/>
          <p:cNvGrpSpPr>
            <a:grpSpLocks/>
          </p:cNvGrpSpPr>
          <p:nvPr/>
        </p:nvGrpSpPr>
        <p:grpSpPr bwMode="auto">
          <a:xfrm>
            <a:off x="7886700" y="2565524"/>
            <a:ext cx="3636963" cy="1939925"/>
            <a:chOff x="7886744" y="2205032"/>
            <a:chExt cx="3636681" cy="1939363"/>
          </a:xfrm>
        </p:grpSpPr>
        <p:sp>
          <p:nvSpPr>
            <p:cNvPr id="40" name="燕尾形 39"/>
            <p:cNvSpPr/>
            <p:nvPr/>
          </p:nvSpPr>
          <p:spPr bwMode="auto">
            <a:xfrm>
              <a:off x="7886744" y="3569886"/>
              <a:ext cx="1995333" cy="57450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成果认定与发表</a:t>
              </a:r>
            </a:p>
          </p:txBody>
        </p:sp>
        <p:cxnSp>
          <p:nvCxnSpPr>
            <p:cNvPr id="41" name="直接连接符 40"/>
            <p:cNvCxnSpPr/>
            <p:nvPr/>
          </p:nvCxnSpPr>
          <p:spPr>
            <a:xfrm flipV="1">
              <a:off x="8012147" y="2205032"/>
              <a:ext cx="0" cy="1368029"/>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2" name="文本框 43"/>
            <p:cNvSpPr txBox="1"/>
            <p:nvPr/>
          </p:nvSpPr>
          <p:spPr>
            <a:xfrm>
              <a:off x="8083579" y="2276448"/>
              <a:ext cx="3439846" cy="1169649"/>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培训结束后的某段时间，由培训专员跟踪完成</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的成果认定部分，并组织开展培训成果表彰会议，编写时事通讯表彰成果转化优异的员工及故事。</a:t>
              </a:r>
            </a:p>
          </p:txBody>
        </p:sp>
      </p:grpSp>
      <p:grpSp>
        <p:nvGrpSpPr>
          <p:cNvPr id="43" name="组合 42"/>
          <p:cNvGrpSpPr>
            <a:grpSpLocks/>
          </p:cNvGrpSpPr>
          <p:nvPr/>
        </p:nvGrpSpPr>
        <p:grpSpPr bwMode="auto">
          <a:xfrm>
            <a:off x="554038" y="3935536"/>
            <a:ext cx="3733800" cy="2014538"/>
            <a:chOff x="554559" y="3574778"/>
            <a:chExt cx="3733914" cy="2014462"/>
          </a:xfrm>
        </p:grpSpPr>
        <p:sp>
          <p:nvSpPr>
            <p:cNvPr id="44" name="燕尾形 43"/>
            <p:cNvSpPr/>
            <p:nvPr/>
          </p:nvSpPr>
          <p:spPr bwMode="auto">
            <a:xfrm>
              <a:off x="2292924" y="3574778"/>
              <a:ext cx="1995549" cy="574653"/>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召开培训座谈</a:t>
              </a:r>
            </a:p>
          </p:txBody>
        </p:sp>
        <p:cxnSp>
          <p:nvCxnSpPr>
            <p:cNvPr id="51" name="直接连接符 50"/>
            <p:cNvCxnSpPr/>
            <p:nvPr/>
          </p:nvCxnSpPr>
          <p:spPr>
            <a:xfrm>
              <a:off x="4010652" y="4077997"/>
              <a:ext cx="0" cy="1511243"/>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53" name="文本框 45"/>
            <p:cNvSpPr txBox="1"/>
            <p:nvPr/>
          </p:nvSpPr>
          <p:spPr>
            <a:xfrm>
              <a:off x="554559" y="4365323"/>
              <a:ext cx="3440217" cy="1169944"/>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由培训专员在课程结束后一周内开展培训心得及成果转化的座谈会。座谈会需拟定固定议程，由专人做座谈记录，并在座谈会结束发放</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进行填写。</a:t>
              </a:r>
            </a:p>
          </p:txBody>
        </p:sp>
      </p:grpSp>
      <p:grpSp>
        <p:nvGrpSpPr>
          <p:cNvPr id="54" name="组合 53"/>
          <p:cNvGrpSpPr>
            <a:grpSpLocks/>
          </p:cNvGrpSpPr>
          <p:nvPr/>
        </p:nvGrpSpPr>
        <p:grpSpPr bwMode="auto">
          <a:xfrm>
            <a:off x="4227513" y="3930774"/>
            <a:ext cx="3738562" cy="2019300"/>
            <a:chOff x="4226967" y="3569925"/>
            <a:chExt cx="3738821" cy="2019315"/>
          </a:xfrm>
        </p:grpSpPr>
        <p:sp>
          <p:nvSpPr>
            <p:cNvPr id="55" name="燕尾形 54"/>
            <p:cNvSpPr/>
            <p:nvPr/>
          </p:nvSpPr>
          <p:spPr bwMode="auto">
            <a:xfrm>
              <a:off x="6125749" y="3569925"/>
              <a:ext cx="1840039" cy="57467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跟踪与辅导</a:t>
              </a:r>
            </a:p>
          </p:txBody>
        </p:sp>
        <p:cxnSp>
          <p:nvCxnSpPr>
            <p:cNvPr id="56" name="直接连接符 55"/>
            <p:cNvCxnSpPr/>
            <p:nvPr/>
          </p:nvCxnSpPr>
          <p:spPr>
            <a:xfrm>
              <a:off x="7683193" y="4077929"/>
              <a:ext cx="0" cy="1511311"/>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57" name="文本框 47"/>
            <p:cNvSpPr txBox="1"/>
            <p:nvPr/>
          </p:nvSpPr>
          <p:spPr>
            <a:xfrm>
              <a:off x="4226967" y="4365268"/>
              <a:ext cx="3440350" cy="1169560"/>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以培训专员牵头，以</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跟踪与辅导表</a:t>
              </a:r>
              <a:r>
                <a:rPr lang="en-US" altLang="zh-CN" sz="1400" b="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65000"/>
                      <a:lumOff val="35000"/>
                    </a:schemeClr>
                  </a:solidFill>
                  <a:latin typeface="微软雅黑" panose="020B0503020204020204" pitchFamily="34" charset="-122"/>
                  <a:ea typeface="微软雅黑" panose="020B0503020204020204" pitchFamily="34" charset="-122"/>
                </a:rPr>
                <a:t>的方式跟踪各学员所制定的行动改进计划的执行情况。该跟踪与辅导的责任人为培训专员和学员的直接上级。</a:t>
              </a:r>
            </a:p>
          </p:txBody>
        </p:sp>
      </p:grpSp>
      <p:grpSp>
        <p:nvGrpSpPr>
          <p:cNvPr id="58" name="组合 57"/>
          <p:cNvGrpSpPr>
            <a:grpSpLocks/>
          </p:cNvGrpSpPr>
          <p:nvPr/>
        </p:nvGrpSpPr>
        <p:grpSpPr bwMode="auto">
          <a:xfrm>
            <a:off x="7885113" y="3930774"/>
            <a:ext cx="3759200" cy="2019300"/>
            <a:chOff x="7884809" y="3569925"/>
            <a:chExt cx="3758981" cy="2019315"/>
          </a:xfrm>
        </p:grpSpPr>
        <p:sp>
          <p:nvSpPr>
            <p:cNvPr id="59" name="燕尾形 58"/>
            <p:cNvSpPr/>
            <p:nvPr/>
          </p:nvSpPr>
          <p:spPr bwMode="auto">
            <a:xfrm>
              <a:off x="9803984" y="3569925"/>
              <a:ext cx="1839806" cy="57467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dirty="0">
                  <a:solidFill>
                    <a:prstClr val="white"/>
                  </a:solidFill>
                  <a:latin typeface="微软雅黑" pitchFamily="34" charset="-122"/>
                  <a:ea typeface="微软雅黑" pitchFamily="34" charset="-122"/>
                </a:rPr>
                <a:t>回炉再学习</a:t>
              </a:r>
            </a:p>
          </p:txBody>
        </p:sp>
        <p:cxnSp>
          <p:nvCxnSpPr>
            <p:cNvPr id="60" name="直接连接符 59"/>
            <p:cNvCxnSpPr/>
            <p:nvPr/>
          </p:nvCxnSpPr>
          <p:spPr>
            <a:xfrm>
              <a:off x="11340595" y="4077929"/>
              <a:ext cx="0" cy="1511311"/>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61" name="文本框 49"/>
            <p:cNvSpPr txBox="1"/>
            <p:nvPr/>
          </p:nvSpPr>
          <p:spPr>
            <a:xfrm>
              <a:off x="7884809" y="4365268"/>
              <a:ext cx="3439912" cy="900120"/>
            </a:xfrm>
            <a:prstGeom prst="rect">
              <a:avLst/>
            </a:prstGeom>
            <a:noFill/>
          </p:spPr>
          <p:txBody>
            <a:bodyPr>
              <a:spAutoFit/>
            </a:bodyPr>
            <a:lstStyle/>
            <a:p>
              <a:pPr fontAlgn="auto">
                <a:lnSpc>
                  <a:spcPct val="125000"/>
                </a:lnSpc>
                <a:spcBef>
                  <a:spcPts val="0"/>
                </a:spcBef>
                <a:spcAft>
                  <a:spcPts val="0"/>
                </a:spcAft>
                <a:defRPr/>
              </a:pPr>
              <a:r>
                <a:rPr lang="zh-CN" altLang="en-US" sz="1400" b="0" dirty="0">
                  <a:solidFill>
                    <a:schemeClr val="tx1">
                      <a:lumMod val="65000"/>
                      <a:lumOff val="35000"/>
                    </a:schemeClr>
                  </a:solidFill>
                  <a:latin typeface="微软雅黑" pitchFamily="34" charset="-122"/>
                  <a:ea typeface="微软雅黑" pitchFamily="34" charset="-122"/>
                </a:rPr>
                <a:t>对于培训成果转化不理想的员工，需由培训专员统计具体名单，与其直接上级或部门经理沟通后，安排回炉再学习。</a:t>
              </a:r>
            </a:p>
          </p:txBody>
        </p:sp>
      </p:grpSp>
      <p:sp>
        <p:nvSpPr>
          <p:cNvPr id="62" name="TextBox 61"/>
          <p:cNvSpPr txBox="1"/>
          <p:nvPr/>
        </p:nvSpPr>
        <p:spPr>
          <a:xfrm>
            <a:off x="2205286" y="7463009"/>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3498945363"/>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500"/>
                            </p:stCondLst>
                            <p:childTnLst>
                              <p:par>
                                <p:cTn id="19" presetID="2" presetClass="entr" presetSubtype="1" decel="10000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2" decel="10000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15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fill="hold"/>
                                        <p:tgtEl>
                                          <p:spTgt spid="43"/>
                                        </p:tgtEl>
                                        <p:attrNameLst>
                                          <p:attrName>ppt_x</p:attrName>
                                        </p:attrNameLst>
                                      </p:cBhvr>
                                      <p:tavLst>
                                        <p:tav tm="0">
                                          <p:val>
                                            <p:strVal val="1+#ppt_w/2"/>
                                          </p:val>
                                        </p:tav>
                                        <p:tav tm="100000">
                                          <p:val>
                                            <p:strVal val="#ppt_x"/>
                                          </p:val>
                                        </p:tav>
                                      </p:tavLst>
                                    </p:anim>
                                    <p:anim calcmode="lin" valueType="num">
                                      <p:cBhvr additive="base">
                                        <p:cTn id="31" dur="500" fill="hold"/>
                                        <p:tgtEl>
                                          <p:spTgt spid="43"/>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30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1+#ppt_w/2"/>
                                          </p:val>
                                        </p:tav>
                                        <p:tav tm="100000">
                                          <p:val>
                                            <p:strVal val="#ppt_x"/>
                                          </p:val>
                                        </p:tav>
                                      </p:tavLst>
                                    </p:anim>
                                    <p:anim calcmode="lin" valueType="num">
                                      <p:cBhvr additive="base">
                                        <p:cTn id="35" dur="500" fill="hold"/>
                                        <p:tgtEl>
                                          <p:spTgt spid="34"/>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45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1+#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6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1+#ppt_w/2"/>
                                          </p:val>
                                        </p:tav>
                                        <p:tav tm="100000">
                                          <p:val>
                                            <p:strVal val="#ppt_x"/>
                                          </p:val>
                                        </p:tav>
                                      </p:tavLst>
                                    </p:anim>
                                    <p:anim calcmode="lin" valueType="num">
                                      <p:cBhvr additive="base">
                                        <p:cTn id="43" dur="500" fill="hold"/>
                                        <p:tgtEl>
                                          <p:spTgt spid="39"/>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75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500" fill="hold"/>
                                        <p:tgtEl>
                                          <p:spTgt spid="58"/>
                                        </p:tgtEl>
                                        <p:attrNameLst>
                                          <p:attrName>ppt_x</p:attrName>
                                        </p:attrNameLst>
                                      </p:cBhvr>
                                      <p:tavLst>
                                        <p:tav tm="0">
                                          <p:val>
                                            <p:strVal val="1+#ppt_w/2"/>
                                          </p:val>
                                        </p:tav>
                                        <p:tav tm="100000">
                                          <p:val>
                                            <p:strVal val="#ppt_x"/>
                                          </p:val>
                                        </p:tav>
                                      </p:tavLst>
                                    </p:anim>
                                    <p:anim calcmode="lin" valueType="num">
                                      <p:cBhvr additive="base">
                                        <p:cTn id="47" dur="500" fill="hold"/>
                                        <p:tgtEl>
                                          <p:spTgt spid="58"/>
                                        </p:tgtEl>
                                        <p:attrNameLst>
                                          <p:attrName>ppt_y</p:attrName>
                                        </p:attrNameLst>
                                      </p:cBhvr>
                                      <p:tavLst>
                                        <p:tav tm="0">
                                          <p:val>
                                            <p:strVal val="#ppt_y"/>
                                          </p:val>
                                        </p:tav>
                                        <p:tav tm="100000">
                                          <p:val>
                                            <p:strVal val="#ppt_y"/>
                                          </p:val>
                                        </p:tav>
                                      </p:tavLst>
                                    </p:anim>
                                  </p:childTnLst>
                                </p:cTn>
                              </p:par>
                            </p:childTnLst>
                          </p:cTn>
                        </p:par>
                        <p:par>
                          <p:cTn id="48" fill="hold">
                            <p:stCondLst>
                              <p:cond delay="3250"/>
                            </p:stCondLst>
                            <p:childTnLst>
                              <p:par>
                                <p:cTn id="49" presetID="10" presetClass="entr" presetSubtype="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8" grpId="0"/>
      <p:bldP spid="22" grpId="0"/>
      <p:bldP spid="6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2"/>
          <p:cNvSpPr>
            <a:spLocks noChangeArrowheads="1"/>
          </p:cNvSpPr>
          <p:nvPr/>
        </p:nvSpPr>
        <p:spPr bwMode="auto">
          <a:xfrm>
            <a:off x="0" y="692150"/>
            <a:ext cx="12192000" cy="45719"/>
          </a:xfrm>
          <a:prstGeom prst="rect">
            <a:avLst/>
          </a:prstGeom>
          <a:solidFill>
            <a:srgbClr val="A6A6A6"/>
          </a:solidFill>
          <a:ln w="25400"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6" name="燕尾形 2"/>
          <p:cNvSpPr>
            <a:spLocks noChangeArrowheads="1"/>
          </p:cNvSpPr>
          <p:nvPr/>
        </p:nvSpPr>
        <p:spPr bwMode="auto">
          <a:xfrm>
            <a:off x="8020471" y="147638"/>
            <a:ext cx="2395215" cy="431800"/>
          </a:xfrm>
          <a:prstGeom prst="chevron">
            <a:avLst>
              <a:gd name="adj" fmla="val 22989"/>
            </a:avLst>
          </a:prstGeom>
          <a:solidFill>
            <a:srgbClr val="0070C0"/>
          </a:solidFill>
          <a:ln w="3175" algn="ctr">
            <a:noFill/>
            <a:miter lim="800000"/>
            <a:headEnd/>
            <a:tailEnd/>
          </a:ln>
        </p:spPr>
        <p:txBody>
          <a:bodyPr anchor="ctr"/>
          <a:lstStyle/>
          <a:p>
            <a:pPr algn="ctr"/>
            <a:endParaRPr lang="zh-CN" altLang="en-US">
              <a:solidFill>
                <a:srgbClr val="FFFFFF"/>
              </a:solidFill>
              <a:latin typeface="Calibri" pitchFamily="34" charset="0"/>
            </a:endParaRPr>
          </a:p>
        </p:txBody>
      </p:sp>
      <p:sp>
        <p:nvSpPr>
          <p:cNvPr id="47" name="TextBox 5"/>
          <p:cNvSpPr txBox="1">
            <a:spLocks noChangeArrowheads="1"/>
          </p:cNvSpPr>
          <p:nvPr/>
        </p:nvSpPr>
        <p:spPr bwMode="auto">
          <a:xfrm>
            <a:off x="8232427" y="259477"/>
            <a:ext cx="2327275" cy="246221"/>
          </a:xfrm>
          <a:prstGeom prst="rect">
            <a:avLst/>
          </a:prstGeom>
          <a:noFill/>
          <a:ln w="9525">
            <a:noFill/>
            <a:miter lim="800000"/>
            <a:headEnd/>
            <a:tailEnd/>
          </a:ln>
        </p:spPr>
        <p:txBody>
          <a:bodyPr wrap="square" lIns="0" tIns="0" rIns="0" bIns="0" anchor="ctr">
            <a:spAutoFit/>
          </a:bodyPr>
          <a:lstStyle/>
          <a:p>
            <a:r>
              <a:rPr lang="en-US" altLang="zh-CN" sz="1600" dirty="0">
                <a:solidFill>
                  <a:schemeClr val="bg1"/>
                </a:solidFill>
                <a:latin typeface="Impact" pitchFamily="34" charset="0"/>
                <a:ea typeface="微软雅黑" pitchFamily="34" charset="-122"/>
              </a:rPr>
              <a:t>04    </a:t>
            </a:r>
            <a:r>
              <a:rPr lang="zh-CN" altLang="en-US" sz="1600" dirty="0" smtClean="0">
                <a:solidFill>
                  <a:schemeClr val="bg1"/>
                </a:solidFill>
                <a:latin typeface="Impact" pitchFamily="34" charset="0"/>
                <a:ea typeface="微软雅黑" pitchFamily="34" charset="-122"/>
              </a:rPr>
              <a:t>年度培训实施流程</a:t>
            </a:r>
            <a:endParaRPr lang="zh-CN" altLang="en-US" sz="1600" dirty="0">
              <a:solidFill>
                <a:schemeClr val="bg1"/>
              </a:solidFill>
              <a:latin typeface="微软雅黑" pitchFamily="34" charset="-122"/>
              <a:ea typeface="微软雅黑" pitchFamily="34" charset="-122"/>
            </a:endParaRPr>
          </a:p>
        </p:txBody>
      </p:sp>
      <p:sp>
        <p:nvSpPr>
          <p:cNvPr id="48" name="TextBox 6"/>
          <p:cNvSpPr txBox="1">
            <a:spLocks noChangeArrowheads="1"/>
          </p:cNvSpPr>
          <p:nvPr/>
        </p:nvSpPr>
        <p:spPr bwMode="auto">
          <a:xfrm>
            <a:off x="1968153" y="260350"/>
            <a:ext cx="1817688" cy="244475"/>
          </a:xfrm>
          <a:prstGeom prst="rect">
            <a:avLst/>
          </a:prstGeom>
          <a:noFill/>
          <a:ln w="9525">
            <a:noFill/>
            <a:miter lim="800000"/>
            <a:headEnd/>
            <a:tailEnd/>
          </a:ln>
        </p:spPr>
        <p:txBody>
          <a:bodyPr lIns="0" tIns="0" rIns="0" bIns="0" anchor="ctr">
            <a:spAutoFit/>
          </a:bodyPr>
          <a:lstStyle/>
          <a:p>
            <a:r>
              <a:rPr lang="en-US" altLang="zh-CN" sz="1600" dirty="0">
                <a:latin typeface="Impact" pitchFamily="34" charset="0"/>
                <a:ea typeface="微软雅黑" pitchFamily="34" charset="-122"/>
              </a:rPr>
              <a:t>01    </a:t>
            </a:r>
            <a:r>
              <a:rPr lang="zh-CN" altLang="en-US" sz="1600" dirty="0" smtClean="0">
                <a:latin typeface="微软雅黑" pitchFamily="34" charset="-122"/>
                <a:ea typeface="微软雅黑" pitchFamily="34" charset="-122"/>
              </a:rPr>
              <a:t>培训概述</a:t>
            </a:r>
            <a:endParaRPr lang="zh-CN" altLang="en-US" sz="1600" dirty="0">
              <a:latin typeface="微软雅黑" pitchFamily="34" charset="-122"/>
              <a:ea typeface="微软雅黑" pitchFamily="34" charset="-122"/>
            </a:endParaRPr>
          </a:p>
        </p:txBody>
      </p:sp>
      <p:sp>
        <p:nvSpPr>
          <p:cNvPr id="49" name="TextBox 10"/>
          <p:cNvSpPr txBox="1">
            <a:spLocks noChangeArrowheads="1"/>
          </p:cNvSpPr>
          <p:nvPr/>
        </p:nvSpPr>
        <p:spPr bwMode="auto">
          <a:xfrm>
            <a:off x="3481238" y="259477"/>
            <a:ext cx="2087563"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02    </a:t>
            </a:r>
            <a:r>
              <a:rPr lang="zh-CN" altLang="en-US" sz="1600" dirty="0" smtClean="0">
                <a:latin typeface="Impact" pitchFamily="34" charset="0"/>
                <a:ea typeface="微软雅黑" pitchFamily="34" charset="-122"/>
              </a:rPr>
              <a:t>培训六大要素分析</a:t>
            </a:r>
            <a:endParaRPr lang="zh-CN" altLang="en-US" sz="1600" dirty="0">
              <a:latin typeface="微软雅黑" pitchFamily="34" charset="-122"/>
              <a:ea typeface="微软雅黑" pitchFamily="34" charset="-122"/>
            </a:endParaRPr>
          </a:p>
        </p:txBody>
      </p:sp>
      <p:sp>
        <p:nvSpPr>
          <p:cNvPr id="50" name="TextBox 11"/>
          <p:cNvSpPr txBox="1">
            <a:spLocks noChangeArrowheads="1"/>
          </p:cNvSpPr>
          <p:nvPr/>
        </p:nvSpPr>
        <p:spPr bwMode="auto">
          <a:xfrm>
            <a:off x="5856834" y="259477"/>
            <a:ext cx="2087562" cy="246221"/>
          </a:xfrm>
          <a:prstGeom prst="rect">
            <a:avLst/>
          </a:prstGeom>
          <a:noFill/>
          <a:ln w="9525">
            <a:noFill/>
            <a:miter lim="800000"/>
            <a:headEnd/>
            <a:tailEnd/>
          </a:ln>
        </p:spPr>
        <p:txBody>
          <a:bodyPr wrap="square" lIns="0" tIns="0" rIns="0" bIns="0" anchor="ctr">
            <a:spAutoFit/>
          </a:bodyPr>
          <a:lstStyle/>
          <a:p>
            <a:r>
              <a:rPr lang="en-US" altLang="zh-CN" sz="1600" dirty="0">
                <a:latin typeface="Impact" pitchFamily="34" charset="0"/>
                <a:ea typeface="微软雅黑" pitchFamily="34" charset="-122"/>
              </a:rPr>
              <a:t>03    </a:t>
            </a:r>
            <a:r>
              <a:rPr lang="zh-CN" altLang="en-US" sz="1600" dirty="0" smtClean="0">
                <a:latin typeface="Impact" pitchFamily="34" charset="0"/>
                <a:ea typeface="微软雅黑" pitchFamily="34" charset="-122"/>
              </a:rPr>
              <a:t>如何建立培训体系</a:t>
            </a:r>
            <a:endParaRPr lang="zh-CN" altLang="en-US" sz="1600" dirty="0">
              <a:latin typeface="微软雅黑" pitchFamily="34" charset="-122"/>
              <a:ea typeface="微软雅黑" pitchFamily="34" charset="-122"/>
            </a:endParaRPr>
          </a:p>
        </p:txBody>
      </p:sp>
      <p:sp>
        <p:nvSpPr>
          <p:cNvPr id="52" name="TextBox 6"/>
          <p:cNvSpPr txBox="1">
            <a:spLocks noChangeArrowheads="1"/>
          </p:cNvSpPr>
          <p:nvPr/>
        </p:nvSpPr>
        <p:spPr bwMode="auto">
          <a:xfrm>
            <a:off x="263525" y="133350"/>
            <a:ext cx="1008063" cy="487363"/>
          </a:xfrm>
          <a:prstGeom prst="rect">
            <a:avLst/>
          </a:prstGeom>
          <a:noFill/>
          <a:ln w="9525">
            <a:noFill/>
            <a:miter lim="800000"/>
            <a:headEnd/>
            <a:tailEnd/>
          </a:ln>
        </p:spPr>
        <p:txBody>
          <a:bodyPr lIns="0" tIns="0" rIns="0" bIns="0" anchor="ctr">
            <a:spAutoFit/>
          </a:bodyPr>
          <a:lstStyle/>
          <a:p>
            <a:r>
              <a:rPr lang="en-US" altLang="zh-CN" sz="3200">
                <a:latin typeface="Impact" pitchFamily="34" charset="0"/>
                <a:ea typeface="微软雅黑" pitchFamily="34" charset="-122"/>
              </a:rPr>
              <a:t>LOGO</a:t>
            </a:r>
            <a:endParaRPr lang="zh-CN" altLang="en-US" sz="3200">
              <a:latin typeface="微软雅黑" pitchFamily="34" charset="-122"/>
              <a:ea typeface="微软雅黑" pitchFamily="34" charset="-122"/>
            </a:endParaRPr>
          </a:p>
        </p:txBody>
      </p:sp>
      <p:sp>
        <p:nvSpPr>
          <p:cNvPr id="62" name="TextBox 8"/>
          <p:cNvSpPr txBox="1">
            <a:spLocks noChangeArrowheads="1"/>
          </p:cNvSpPr>
          <p:nvPr/>
        </p:nvSpPr>
        <p:spPr bwMode="auto">
          <a:xfrm>
            <a:off x="336550" y="909514"/>
            <a:ext cx="49704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r>
              <a:rPr lang="zh-CN" altLang="en-US" sz="2400" b="0" dirty="0">
                <a:solidFill>
                  <a:srgbClr val="5F5E5C"/>
                </a:solidFill>
                <a:latin typeface="微软雅黑" pitchFamily="34" charset="-122"/>
                <a:ea typeface="微软雅黑" pitchFamily="34" charset="-122"/>
                <a:cs typeface="华康俪金黑W8(P)"/>
              </a:rPr>
              <a:t>第四节</a:t>
            </a:r>
            <a:r>
              <a:rPr lang="en-US" altLang="zh-CN" sz="2400" b="0" dirty="0">
                <a:solidFill>
                  <a:srgbClr val="5F5E5C"/>
                </a:solidFill>
                <a:latin typeface="微软雅黑" pitchFamily="34" charset="-122"/>
                <a:ea typeface="微软雅黑" pitchFamily="34" charset="-122"/>
                <a:cs typeface="华康俪金黑W8(P)"/>
              </a:rPr>
              <a:t>  </a:t>
            </a:r>
            <a:r>
              <a:rPr lang="zh-CN" altLang="en-US" sz="2400" b="0" dirty="0">
                <a:solidFill>
                  <a:srgbClr val="5F5E5C"/>
                </a:solidFill>
                <a:latin typeface="微软雅黑" pitchFamily="34" charset="-122"/>
                <a:ea typeface="微软雅黑" pitchFamily="34" charset="-122"/>
                <a:cs typeface="华康俪金黑W8(P)"/>
              </a:rPr>
              <a:t>培训的总结报告</a:t>
            </a:r>
          </a:p>
        </p:txBody>
      </p:sp>
      <p:pic>
        <p:nvPicPr>
          <p:cNvPr id="63" name="图片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027738" y="1413570"/>
            <a:ext cx="6170612" cy="243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 name="TextBox 6"/>
          <p:cNvSpPr txBox="1">
            <a:spLocks noChangeArrowheads="1"/>
          </p:cNvSpPr>
          <p:nvPr/>
        </p:nvSpPr>
        <p:spPr bwMode="auto">
          <a:xfrm>
            <a:off x="411163" y="4890790"/>
            <a:ext cx="11376025" cy="120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eaLnBrk="1" hangingPunct="1">
              <a:lnSpc>
                <a:spcPct val="130000"/>
              </a:lnSpc>
              <a:spcBef>
                <a:spcPts val="600"/>
              </a:spcBef>
              <a:spcAft>
                <a:spcPts val="600"/>
              </a:spcAft>
              <a:buFont typeface="Arial" pitchFamily="34" charset="0"/>
              <a:buChar char="•"/>
            </a:pPr>
            <a:r>
              <a:rPr lang="zh-CN" altLang="en-US" sz="1600" b="0" dirty="0">
                <a:solidFill>
                  <a:srgbClr val="5F5E5C"/>
                </a:solidFill>
                <a:latin typeface="微软雅黑" pitchFamily="34" charset="-122"/>
                <a:ea typeface="微软雅黑" pitchFamily="34" charset="-122"/>
              </a:rPr>
              <a:t>来年培训计划的制定请看阅“</a:t>
            </a:r>
            <a:r>
              <a:rPr lang="zh-CN" altLang="en-US" sz="1600" dirty="0">
                <a:solidFill>
                  <a:srgbClr val="3B79CE"/>
                </a:solidFill>
                <a:latin typeface="微软雅黑" pitchFamily="34" charset="-122"/>
                <a:ea typeface="微软雅黑" pitchFamily="34" charset="-122"/>
              </a:rPr>
              <a:t>第四章、年度培训的实施流程→ 第二节 培训规划与预算</a:t>
            </a:r>
            <a:r>
              <a:rPr lang="zh-CN" altLang="en-US" sz="1600" b="0" dirty="0">
                <a:solidFill>
                  <a:srgbClr val="5F5E5C"/>
                </a:solidFill>
                <a:latin typeface="微软雅黑" pitchFamily="34" charset="-122"/>
                <a:ea typeface="微软雅黑" pitchFamily="34" charset="-122"/>
              </a:rPr>
              <a:t>”部分；</a:t>
            </a:r>
            <a:endParaRPr lang="en-US" altLang="zh-CN" sz="1600" b="0" dirty="0">
              <a:solidFill>
                <a:srgbClr val="5F5E5C"/>
              </a:solidFill>
              <a:latin typeface="微软雅黑" pitchFamily="34" charset="-122"/>
              <a:ea typeface="微软雅黑" pitchFamily="34" charset="-122"/>
            </a:endParaRPr>
          </a:p>
          <a:p>
            <a:pPr eaLnBrk="1" hangingPunct="1">
              <a:lnSpc>
                <a:spcPct val="130000"/>
              </a:lnSpc>
              <a:spcBef>
                <a:spcPts val="600"/>
              </a:spcBef>
              <a:spcAft>
                <a:spcPts val="600"/>
              </a:spcAft>
              <a:buFont typeface="Arial" pitchFamily="34" charset="0"/>
              <a:buChar char="•"/>
            </a:pPr>
            <a:r>
              <a:rPr lang="zh-CN" altLang="en-US" sz="1600" b="0" dirty="0">
                <a:solidFill>
                  <a:srgbClr val="5F5E5C"/>
                </a:solidFill>
                <a:latin typeface="微软雅黑" pitchFamily="34" charset="-122"/>
                <a:ea typeface="微软雅黑" pitchFamily="34" charset="-122"/>
              </a:rPr>
              <a:t>本年度培训工作总结主要包含：</a:t>
            </a:r>
            <a:r>
              <a:rPr lang="zh-CN" altLang="en-US" sz="1600" dirty="0">
                <a:solidFill>
                  <a:srgbClr val="3B79CE"/>
                </a:solidFill>
                <a:latin typeface="微软雅黑" pitchFamily="34" charset="-122"/>
                <a:ea typeface="微软雅黑" pitchFamily="34" charset="-122"/>
              </a:rPr>
              <a:t>培训体系的建设情况</a:t>
            </a:r>
            <a:r>
              <a:rPr lang="zh-CN" altLang="en-US" sz="1600" b="0" dirty="0">
                <a:solidFill>
                  <a:srgbClr val="5F5E5C"/>
                </a:solidFill>
                <a:latin typeface="微软雅黑" pitchFamily="34" charset="-122"/>
                <a:ea typeface="微软雅黑" pitchFamily="34" charset="-122"/>
              </a:rPr>
              <a:t>（培训系列制度、课程体系、讲师体系等）、</a:t>
            </a:r>
            <a:r>
              <a:rPr lang="zh-CN" altLang="en-US" sz="1600" dirty="0">
                <a:solidFill>
                  <a:srgbClr val="3B79CE"/>
                </a:solidFill>
                <a:latin typeface="微软雅黑" pitchFamily="34" charset="-122"/>
                <a:ea typeface="微软雅黑" pitchFamily="34" charset="-122"/>
              </a:rPr>
              <a:t>培训计划的执行情况</a:t>
            </a:r>
            <a:r>
              <a:rPr lang="zh-CN" altLang="en-US" sz="1600" b="0" dirty="0">
                <a:solidFill>
                  <a:srgbClr val="5F5E5C"/>
                </a:solidFill>
                <a:latin typeface="微软雅黑" pitchFamily="34" charset="-122"/>
                <a:ea typeface="微软雅黑" pitchFamily="34" charset="-122"/>
              </a:rPr>
              <a:t>及分析、</a:t>
            </a:r>
            <a:r>
              <a:rPr lang="zh-CN" altLang="en-US" sz="1600" dirty="0">
                <a:solidFill>
                  <a:srgbClr val="3B79CE"/>
                </a:solidFill>
                <a:latin typeface="微软雅黑" pitchFamily="34" charset="-122"/>
                <a:ea typeface="微软雅黑" pitchFamily="34" charset="-122"/>
              </a:rPr>
              <a:t>培训效果评估</a:t>
            </a:r>
            <a:r>
              <a:rPr lang="zh-CN" altLang="en-US" sz="1600" b="0" dirty="0">
                <a:solidFill>
                  <a:srgbClr val="5F5E5C"/>
                </a:solidFill>
                <a:latin typeface="微软雅黑" pitchFamily="34" charset="-122"/>
                <a:ea typeface="微软雅黑" pitchFamily="34" charset="-122"/>
              </a:rPr>
              <a:t>及分析、</a:t>
            </a:r>
            <a:r>
              <a:rPr lang="zh-CN" altLang="en-US" sz="1600" dirty="0">
                <a:solidFill>
                  <a:srgbClr val="3B79CE"/>
                </a:solidFill>
                <a:latin typeface="微软雅黑" pitchFamily="34" charset="-122"/>
                <a:ea typeface="微软雅黑" pitchFamily="34" charset="-122"/>
              </a:rPr>
              <a:t>来年培训工作初步展望</a:t>
            </a:r>
            <a:r>
              <a:rPr lang="zh-CN" altLang="en-US" sz="1600" b="0" dirty="0">
                <a:solidFill>
                  <a:srgbClr val="5F5E5C"/>
                </a:solidFill>
                <a:latin typeface="微软雅黑" pitchFamily="34" charset="-122"/>
                <a:ea typeface="微软雅黑" pitchFamily="34" charset="-122"/>
              </a:rPr>
              <a:t>等内容。</a:t>
            </a:r>
            <a:endParaRPr lang="zh-CN" altLang="zh-CN" sz="1600" b="0" dirty="0">
              <a:solidFill>
                <a:srgbClr val="3B79CE"/>
              </a:solidFill>
              <a:latin typeface="微软雅黑" pitchFamily="34" charset="-122"/>
              <a:ea typeface="微软雅黑" pitchFamily="34" charset="-122"/>
            </a:endParaRPr>
          </a:p>
        </p:txBody>
      </p:sp>
      <p:sp>
        <p:nvSpPr>
          <p:cNvPr id="65" name="TextBox 6"/>
          <p:cNvSpPr txBox="1"/>
          <p:nvPr/>
        </p:nvSpPr>
        <p:spPr>
          <a:xfrm>
            <a:off x="411163" y="4293890"/>
            <a:ext cx="11376025" cy="452437"/>
          </a:xfrm>
          <a:prstGeom prst="rect">
            <a:avLst/>
          </a:prstGeom>
          <a:noFill/>
        </p:spPr>
        <p:txBody>
          <a:bodyPr>
            <a:spAutoFit/>
          </a:bodyPr>
          <a:lstStyle/>
          <a:p>
            <a:pPr fontAlgn="auto">
              <a:lnSpc>
                <a:spcPct val="13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年终培训方面的工作重点可分为</a:t>
            </a:r>
            <a:r>
              <a:rPr lang="zh-CN" altLang="en-US" dirty="0">
                <a:solidFill>
                  <a:srgbClr val="3B79CE"/>
                </a:solidFill>
                <a:latin typeface="微软雅黑" pitchFamily="34" charset="-122"/>
                <a:ea typeface="微软雅黑" pitchFamily="34" charset="-122"/>
              </a:rPr>
              <a:t>本年度培训工作总结</a:t>
            </a:r>
            <a:r>
              <a:rPr lang="zh-CN" altLang="en-US" dirty="0">
                <a:solidFill>
                  <a:schemeClr val="tx1">
                    <a:lumMod val="65000"/>
                    <a:lumOff val="35000"/>
                  </a:schemeClr>
                </a:solidFill>
                <a:latin typeface="微软雅黑" pitchFamily="34" charset="-122"/>
                <a:ea typeface="微软雅黑" pitchFamily="34" charset="-122"/>
              </a:rPr>
              <a:t>和</a:t>
            </a:r>
            <a:r>
              <a:rPr lang="zh-CN" altLang="en-US" dirty="0">
                <a:solidFill>
                  <a:srgbClr val="3B79CE"/>
                </a:solidFill>
                <a:latin typeface="微软雅黑" pitchFamily="34" charset="-122"/>
                <a:ea typeface="微软雅黑" pitchFamily="34" charset="-122"/>
              </a:rPr>
              <a:t>来年培训计划</a:t>
            </a:r>
            <a:r>
              <a:rPr lang="zh-CN" altLang="en-US" dirty="0">
                <a:solidFill>
                  <a:schemeClr val="tx1">
                    <a:lumMod val="65000"/>
                    <a:lumOff val="35000"/>
                  </a:schemeClr>
                </a:solidFill>
                <a:latin typeface="微软雅黑" pitchFamily="34" charset="-122"/>
                <a:ea typeface="微软雅黑" pitchFamily="34" charset="-122"/>
              </a:rPr>
              <a:t>的制定两部分。</a:t>
            </a:r>
            <a:endParaRPr lang="zh-CN" altLang="zh-CN" sz="2000" dirty="0">
              <a:solidFill>
                <a:schemeClr val="tx1">
                  <a:lumMod val="65000"/>
                  <a:lumOff val="35000"/>
                </a:schemeClr>
              </a:solidFill>
              <a:latin typeface="微软雅黑" pitchFamily="34" charset="-122"/>
              <a:ea typeface="微软雅黑" pitchFamily="34" charset="-122"/>
            </a:endParaRPr>
          </a:p>
        </p:txBody>
      </p:sp>
      <p:sp>
        <p:nvSpPr>
          <p:cNvPr id="66" name="TextBox 65"/>
          <p:cNvSpPr txBox="1"/>
          <p:nvPr/>
        </p:nvSpPr>
        <p:spPr>
          <a:xfrm>
            <a:off x="2205286" y="7463009"/>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28360780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decel="100000"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1" decel="10000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2" grpId="0"/>
      <p:bldP spid="64" grpId="0"/>
      <p:bldP spid="65" grpId="0"/>
      <p:bldP spid="6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412430" y="2106225"/>
            <a:ext cx="2047135" cy="2047869"/>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 name="组合 5"/>
          <p:cNvGrpSpPr/>
          <p:nvPr/>
        </p:nvGrpSpPr>
        <p:grpSpPr>
          <a:xfrm>
            <a:off x="4327754" y="2106225"/>
            <a:ext cx="2047135" cy="2047869"/>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9" name="组合 8"/>
          <p:cNvGrpSpPr/>
          <p:nvPr/>
        </p:nvGrpSpPr>
        <p:grpSpPr>
          <a:xfrm>
            <a:off x="2217868" y="2061642"/>
            <a:ext cx="2047135" cy="204786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12" name="组合 11"/>
          <p:cNvGrpSpPr/>
          <p:nvPr/>
        </p:nvGrpSpPr>
        <p:grpSpPr>
          <a:xfrm>
            <a:off x="8500662" y="2106225"/>
            <a:ext cx="2047135" cy="2047869"/>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sp>
        <p:nvSpPr>
          <p:cNvPr id="15" name="矩形 14"/>
          <p:cNvSpPr/>
          <p:nvPr/>
        </p:nvSpPr>
        <p:spPr>
          <a:xfrm>
            <a:off x="2631102" y="2459619"/>
            <a:ext cx="1186495" cy="1251915"/>
          </a:xfrm>
          <a:prstGeom prst="rect">
            <a:avLst/>
          </a:prstGeom>
        </p:spPr>
        <p:txBody>
          <a:bodyPr wrap="none" lIns="121917" tIns="60958" rIns="121917" bIns="60958">
            <a:spAutoFit/>
          </a:bodyPr>
          <a:lstStyle/>
          <a:p>
            <a:r>
              <a:rPr lang="zh-CN" altLang="en-US" sz="7300" b="1" dirty="0">
                <a:solidFill>
                  <a:schemeClr val="accent1"/>
                </a:solidFill>
                <a:latin typeface="微软雅黑" panose="020B0503020204020204" pitchFamily="34" charset="-122"/>
                <a:ea typeface="微软雅黑" panose="020B0503020204020204" pitchFamily="34" charset="-122"/>
              </a:rPr>
              <a:t>谢</a:t>
            </a:r>
          </a:p>
        </p:txBody>
      </p:sp>
      <p:sp>
        <p:nvSpPr>
          <p:cNvPr id="16" name="矩形 15"/>
          <p:cNvSpPr/>
          <p:nvPr/>
        </p:nvSpPr>
        <p:spPr>
          <a:xfrm>
            <a:off x="4763256" y="2504202"/>
            <a:ext cx="1186495" cy="1251915"/>
          </a:xfrm>
          <a:prstGeom prst="rect">
            <a:avLst/>
          </a:prstGeom>
        </p:spPr>
        <p:txBody>
          <a:bodyPr wrap="none" lIns="121917" tIns="60958" rIns="121917" bIns="60958">
            <a:spAutoFit/>
          </a:bodyPr>
          <a:lstStyle/>
          <a:p>
            <a:r>
              <a:rPr lang="zh-CN" altLang="en-US" sz="7300" b="1" dirty="0">
                <a:solidFill>
                  <a:schemeClr val="accent1"/>
                </a:solidFill>
                <a:latin typeface="微软雅黑" panose="020B0503020204020204" pitchFamily="34" charset="-122"/>
                <a:ea typeface="微软雅黑" panose="020B0503020204020204" pitchFamily="34" charset="-122"/>
              </a:rPr>
              <a:t>谢</a:t>
            </a:r>
          </a:p>
        </p:txBody>
      </p:sp>
      <p:sp>
        <p:nvSpPr>
          <p:cNvPr id="17" name="矩形 16"/>
          <p:cNvSpPr/>
          <p:nvPr/>
        </p:nvSpPr>
        <p:spPr>
          <a:xfrm>
            <a:off x="6836540" y="2504202"/>
            <a:ext cx="1186495" cy="1251915"/>
          </a:xfrm>
          <a:prstGeom prst="rect">
            <a:avLst/>
          </a:prstGeom>
        </p:spPr>
        <p:txBody>
          <a:bodyPr wrap="none" lIns="121917" tIns="60958" rIns="121917" bIns="60958">
            <a:spAutoFit/>
          </a:bodyPr>
          <a:lstStyle/>
          <a:p>
            <a:r>
              <a:rPr lang="zh-CN" altLang="en-US" sz="7300" b="1" dirty="0">
                <a:solidFill>
                  <a:schemeClr val="accent1"/>
                </a:solidFill>
                <a:latin typeface="微软雅黑" panose="020B0503020204020204" pitchFamily="34" charset="-122"/>
                <a:ea typeface="微软雅黑" panose="020B0503020204020204" pitchFamily="34" charset="-122"/>
              </a:rPr>
              <a:t>观</a:t>
            </a:r>
          </a:p>
        </p:txBody>
      </p:sp>
      <p:sp>
        <p:nvSpPr>
          <p:cNvPr id="18" name="矩形 17"/>
          <p:cNvSpPr/>
          <p:nvPr/>
        </p:nvSpPr>
        <p:spPr>
          <a:xfrm>
            <a:off x="8939556" y="2504202"/>
            <a:ext cx="1186495" cy="1251915"/>
          </a:xfrm>
          <a:prstGeom prst="rect">
            <a:avLst/>
          </a:prstGeom>
        </p:spPr>
        <p:txBody>
          <a:bodyPr wrap="none" lIns="121917" tIns="60958" rIns="121917" bIns="60958">
            <a:spAutoFit/>
          </a:bodyPr>
          <a:lstStyle/>
          <a:p>
            <a:r>
              <a:rPr lang="zh-CN" altLang="en-US" sz="7300" b="1" dirty="0">
                <a:solidFill>
                  <a:schemeClr val="accent1"/>
                </a:solidFill>
                <a:latin typeface="微软雅黑" panose="020B0503020204020204" pitchFamily="34" charset="-122"/>
                <a:ea typeface="微软雅黑" panose="020B0503020204020204" pitchFamily="34" charset="-122"/>
              </a:rPr>
              <a:t>看</a:t>
            </a:r>
          </a:p>
        </p:txBody>
      </p:sp>
      <p:grpSp>
        <p:nvGrpSpPr>
          <p:cNvPr id="63" name="组合 62"/>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66" name="组合 65"/>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69" name="组合 68"/>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72" name="组合 71"/>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75" name="组合 74"/>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78" name="组合 77"/>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81" name="组合 80"/>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84" name="组合 83"/>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87" name="组合 86"/>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90" name="组合 89"/>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Text" lastClr="000000"/>
                </a:solidFill>
                <a:latin typeface="Calibri"/>
                <a:ea typeface="宋体"/>
              </a:endParaRPr>
            </a:p>
          </p:txBody>
        </p:sp>
        <p:sp>
          <p:nvSpPr>
            <p:cNvPr id="92" name="椭圆 9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grpSp>
      <p:grpSp>
        <p:nvGrpSpPr>
          <p:cNvPr id="93" name="组合 92"/>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96" name="组合 95"/>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grpSp>
        <p:nvGrpSpPr>
          <p:cNvPr id="99" name="组合 98"/>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sp>
          <p:nvSpPr>
            <p:cNvPr id="101" name="椭圆 10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1600" kern="0">
                <a:solidFill>
                  <a:sysClr val="windowText" lastClr="000000"/>
                </a:solidFill>
                <a:latin typeface="Calibri"/>
                <a:ea typeface="宋体"/>
              </a:endParaRPr>
            </a:p>
          </p:txBody>
        </p:sp>
      </p:grpSp>
      <p:sp>
        <p:nvSpPr>
          <p:cNvPr id="102" name="椭圆 101"/>
          <p:cNvSpPr/>
          <p:nvPr/>
        </p:nvSpPr>
        <p:spPr>
          <a:xfrm>
            <a:off x="6418762" y="3761896"/>
            <a:ext cx="667790" cy="668032"/>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3" name="椭圆 102"/>
          <p:cNvSpPr/>
          <p:nvPr/>
        </p:nvSpPr>
        <p:spPr>
          <a:xfrm>
            <a:off x="7941671" y="4061048"/>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4" name="椭圆 103"/>
          <p:cNvSpPr/>
          <p:nvPr/>
        </p:nvSpPr>
        <p:spPr>
          <a:xfrm>
            <a:off x="3722065" y="4061527"/>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5" name="椭圆 104"/>
          <p:cNvSpPr/>
          <p:nvPr/>
        </p:nvSpPr>
        <p:spPr>
          <a:xfrm>
            <a:off x="3327004" y="4219348"/>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6" name="椭圆 105"/>
          <p:cNvSpPr/>
          <p:nvPr/>
        </p:nvSpPr>
        <p:spPr>
          <a:xfrm>
            <a:off x="8552442" y="4067741"/>
            <a:ext cx="366322" cy="36645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7" name="椭圆 106"/>
          <p:cNvSpPr/>
          <p:nvPr/>
        </p:nvSpPr>
        <p:spPr>
          <a:xfrm>
            <a:off x="4401951" y="4057732"/>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8" name="椭圆 107"/>
          <p:cNvSpPr/>
          <p:nvPr/>
        </p:nvSpPr>
        <p:spPr>
          <a:xfrm>
            <a:off x="9056057" y="4232982"/>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9" name="椭圆 108"/>
          <p:cNvSpPr/>
          <p:nvPr/>
        </p:nvSpPr>
        <p:spPr>
          <a:xfrm>
            <a:off x="5452599" y="4103890"/>
            <a:ext cx="333895" cy="334016"/>
          </a:xfrm>
          <a:prstGeom prst="ellipse">
            <a:avLst/>
          </a:pr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0" name="椭圆 109"/>
          <p:cNvSpPr/>
          <p:nvPr/>
        </p:nvSpPr>
        <p:spPr>
          <a:xfrm>
            <a:off x="9287631" y="4059338"/>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1" name="椭圆 110"/>
          <p:cNvSpPr/>
          <p:nvPr/>
        </p:nvSpPr>
        <p:spPr>
          <a:xfrm>
            <a:off x="5854178" y="4070081"/>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2" name="椭圆 111"/>
          <p:cNvSpPr/>
          <p:nvPr/>
        </p:nvSpPr>
        <p:spPr>
          <a:xfrm>
            <a:off x="10131203" y="4135610"/>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3" name="椭圆 112"/>
          <p:cNvSpPr/>
          <p:nvPr/>
        </p:nvSpPr>
        <p:spPr>
          <a:xfrm>
            <a:off x="8186121" y="3815944"/>
            <a:ext cx="366322" cy="36645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4" name="椭圆 113"/>
          <p:cNvSpPr/>
          <p:nvPr/>
        </p:nvSpPr>
        <p:spPr>
          <a:xfrm>
            <a:off x="3079610" y="4233361"/>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5" name="椭圆 114"/>
          <p:cNvSpPr/>
          <p:nvPr/>
        </p:nvSpPr>
        <p:spPr>
          <a:xfrm>
            <a:off x="6296271" y="3908668"/>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6" name="椭圆 115"/>
          <p:cNvSpPr/>
          <p:nvPr/>
        </p:nvSpPr>
        <p:spPr>
          <a:xfrm>
            <a:off x="4593642" y="3986576"/>
            <a:ext cx="429479" cy="429634"/>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7" name="椭圆 116"/>
          <p:cNvSpPr/>
          <p:nvPr/>
        </p:nvSpPr>
        <p:spPr>
          <a:xfrm>
            <a:off x="7086553" y="4056908"/>
            <a:ext cx="366322" cy="36645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8" name="椭圆 117"/>
          <p:cNvSpPr/>
          <p:nvPr/>
        </p:nvSpPr>
        <p:spPr>
          <a:xfrm>
            <a:off x="1928437" y="4061353"/>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9" name="椭圆 118"/>
          <p:cNvSpPr/>
          <p:nvPr/>
        </p:nvSpPr>
        <p:spPr>
          <a:xfrm>
            <a:off x="1548207" y="4236369"/>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0" name="椭圆 119"/>
          <p:cNvSpPr/>
          <p:nvPr/>
        </p:nvSpPr>
        <p:spPr>
          <a:xfrm>
            <a:off x="4015474" y="3816935"/>
            <a:ext cx="366322" cy="36645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1" name="椭圆 120"/>
          <p:cNvSpPr/>
          <p:nvPr/>
        </p:nvSpPr>
        <p:spPr>
          <a:xfrm>
            <a:off x="2573389" y="4132120"/>
            <a:ext cx="183161" cy="18322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2" name="椭圆 121"/>
          <p:cNvSpPr/>
          <p:nvPr/>
        </p:nvSpPr>
        <p:spPr>
          <a:xfrm>
            <a:off x="8545491" y="3918263"/>
            <a:ext cx="183161" cy="18322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3" name="椭圆 122"/>
          <p:cNvSpPr/>
          <p:nvPr/>
        </p:nvSpPr>
        <p:spPr>
          <a:xfrm>
            <a:off x="10625428" y="4048958"/>
            <a:ext cx="366322" cy="36645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24" name="TextBox 123"/>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xmlns="" val="2872060421"/>
      </p:ext>
    </p:extLst>
  </p:cSld>
  <p:clrMapOvr>
    <a:masterClrMapping/>
  </p:clrMapOvr>
  <mc:AlternateContent xmlns:mc="http://schemas.openxmlformats.org/markup-compatibility/2006">
    <mc:Choice xmlns:p14="http://schemas.microsoft.com/office/powerpoint/2010/main" xmlns="" Requires="p14">
      <p:transition advClick="0" advTm="1000">
        <p14:vortex dir="r"/>
      </p:transition>
    </mc:Choice>
    <mc:Fallback>
      <p:transition advClick="0" advTm="1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8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8000">
                                          <p:cBhvr additive="base">
                                            <p:cTn id="11" dur="20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8000">
                                          <p:cBhvr additive="base">
                                            <p:cTn id="15" dur="2000" fill="hold"/>
                                            <p:tgtEl>
                                              <p:spTgt spid="3"/>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2000" fill="hold"/>
                                            <p:tgtEl>
                                              <p:spTgt spid="12"/>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par>
                              <p:cTn id="28" fill="hold">
                                <p:stCondLst>
                                  <p:cond delay="3000"/>
                                </p:stCondLst>
                                <p:childTnLst>
                                  <p:par>
                                    <p:cTn id="29" presetID="31"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par>
                              <p:cTn id="35" fill="hold">
                                <p:stCondLst>
                                  <p:cond delay="4000"/>
                                </p:stCondLst>
                                <p:childTnLst>
                                  <p:par>
                                    <p:cTn id="36" presetID="31"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 calcmode="lin" valueType="num">
                                          <p:cBhvr>
                                            <p:cTn id="40" dur="1000" fill="hold"/>
                                            <p:tgtEl>
                                              <p:spTgt spid="17"/>
                                            </p:tgtEl>
                                            <p:attrNameLst>
                                              <p:attrName>style.rotation</p:attrName>
                                            </p:attrNameLst>
                                          </p:cBhvr>
                                          <p:tavLst>
                                            <p:tav tm="0">
                                              <p:val>
                                                <p:fltVal val="90"/>
                                              </p:val>
                                            </p:tav>
                                            <p:tav tm="100000">
                                              <p:val>
                                                <p:fltVal val="0"/>
                                              </p:val>
                                            </p:tav>
                                          </p:tavLst>
                                        </p:anim>
                                        <p:animEffect transition="in" filter="fade">
                                          <p:cBhvr>
                                            <p:cTn id="41" dur="1000"/>
                                            <p:tgtEl>
                                              <p:spTgt spid="17"/>
                                            </p:tgtEl>
                                          </p:cBhvr>
                                        </p:animEffect>
                                      </p:childTnLst>
                                    </p:cTn>
                                  </p:par>
                                </p:childTnLst>
                              </p:cTn>
                            </p:par>
                            <p:par>
                              <p:cTn id="42" fill="hold">
                                <p:stCondLst>
                                  <p:cond delay="500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90"/>
                                              </p:val>
                                            </p:tav>
                                            <p:tav tm="100000">
                                              <p:val>
                                                <p:fltVal val="0"/>
                                              </p:val>
                                            </p:tav>
                                          </p:tavLst>
                                        </p:anim>
                                        <p:animEffect transition="in" filter="fade">
                                          <p:cBhvr>
                                            <p:cTn id="48" dur="1000"/>
                                            <p:tgtEl>
                                              <p:spTgt spid="18"/>
                                            </p:tgtEl>
                                          </p:cBhvr>
                                        </p:animEffect>
                                      </p:childTnLst>
                                    </p:cTn>
                                  </p:par>
                                </p:childTnLst>
                              </p:cTn>
                            </p:par>
                            <p:par>
                              <p:cTn id="49" fill="hold">
                                <p:stCondLst>
                                  <p:cond delay="6000"/>
                                </p:stCondLst>
                                <p:childTnLst>
                                  <p:par>
                                    <p:cTn id="50" presetID="23" presetClass="entr" presetSubtype="528" fill="hold" nodeType="after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anim calcmode="lin" valueType="num">
                                          <p:cBhvr>
                                            <p:cTn id="54" dur="500" fill="hold"/>
                                            <p:tgtEl>
                                              <p:spTgt spid="63"/>
                                            </p:tgtEl>
                                            <p:attrNameLst>
                                              <p:attrName>ppt_x</p:attrName>
                                            </p:attrNameLst>
                                          </p:cBhvr>
                                          <p:tavLst>
                                            <p:tav tm="0">
                                              <p:val>
                                                <p:fltVal val="0.5"/>
                                              </p:val>
                                            </p:tav>
                                            <p:tav tm="100000">
                                              <p:val>
                                                <p:strVal val="#ppt_x"/>
                                              </p:val>
                                            </p:tav>
                                          </p:tavLst>
                                        </p:anim>
                                        <p:anim calcmode="lin" valueType="num">
                                          <p:cBhvr>
                                            <p:cTn id="55" dur="500" fill="hold"/>
                                            <p:tgtEl>
                                              <p:spTgt spid="6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66"/>
                                            </p:tgtEl>
                                            <p:attrNameLst>
                                              <p:attrName>style.visibility</p:attrName>
                                            </p:attrNameLst>
                                          </p:cBhvr>
                                          <p:to>
                                            <p:strVal val="visible"/>
                                          </p:to>
                                        </p:set>
                                        <p:anim calcmode="lin" valueType="num">
                                          <p:cBhvr>
                                            <p:cTn id="58" dur="500" fill="hold"/>
                                            <p:tgtEl>
                                              <p:spTgt spid="66"/>
                                            </p:tgtEl>
                                            <p:attrNameLst>
                                              <p:attrName>ppt_w</p:attrName>
                                            </p:attrNameLst>
                                          </p:cBhvr>
                                          <p:tavLst>
                                            <p:tav tm="0">
                                              <p:val>
                                                <p:fltVal val="0"/>
                                              </p:val>
                                            </p:tav>
                                            <p:tav tm="100000">
                                              <p:val>
                                                <p:strVal val="#ppt_w"/>
                                              </p:val>
                                            </p:tav>
                                          </p:tavLst>
                                        </p:anim>
                                        <p:anim calcmode="lin" valueType="num">
                                          <p:cBhvr>
                                            <p:cTn id="59" dur="500" fill="hold"/>
                                            <p:tgtEl>
                                              <p:spTgt spid="66"/>
                                            </p:tgtEl>
                                            <p:attrNameLst>
                                              <p:attrName>ppt_h</p:attrName>
                                            </p:attrNameLst>
                                          </p:cBhvr>
                                          <p:tavLst>
                                            <p:tav tm="0">
                                              <p:val>
                                                <p:fltVal val="0"/>
                                              </p:val>
                                            </p:tav>
                                            <p:tav tm="100000">
                                              <p:val>
                                                <p:strVal val="#ppt_h"/>
                                              </p:val>
                                            </p:tav>
                                          </p:tavLst>
                                        </p:anim>
                                        <p:anim calcmode="lin" valueType="num">
                                          <p:cBhvr>
                                            <p:cTn id="60" dur="500" fill="hold"/>
                                            <p:tgtEl>
                                              <p:spTgt spid="66"/>
                                            </p:tgtEl>
                                            <p:attrNameLst>
                                              <p:attrName>ppt_x</p:attrName>
                                            </p:attrNameLst>
                                          </p:cBhvr>
                                          <p:tavLst>
                                            <p:tav tm="0">
                                              <p:val>
                                                <p:fltVal val="0.5"/>
                                              </p:val>
                                            </p:tav>
                                            <p:tav tm="100000">
                                              <p:val>
                                                <p:strVal val="#ppt_x"/>
                                              </p:val>
                                            </p:tav>
                                          </p:tavLst>
                                        </p:anim>
                                        <p:anim calcmode="lin" valueType="num">
                                          <p:cBhvr>
                                            <p:cTn id="61" dur="500" fill="hold"/>
                                            <p:tgtEl>
                                              <p:spTgt spid="66"/>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700"/>
                                      </p:stCondLst>
                                      <p:childTnLst>
                                        <p:set>
                                          <p:cBhvr>
                                            <p:cTn id="63" dur="1" fill="hold">
                                              <p:stCondLst>
                                                <p:cond delay="0"/>
                                              </p:stCondLst>
                                            </p:cTn>
                                            <p:tgtEl>
                                              <p:spTgt spid="69"/>
                                            </p:tgtEl>
                                            <p:attrNameLst>
                                              <p:attrName>style.visibility</p:attrName>
                                            </p:attrNameLst>
                                          </p:cBhvr>
                                          <p:to>
                                            <p:strVal val="visible"/>
                                          </p:to>
                                        </p:set>
                                        <p:anim calcmode="lin" valueType="num">
                                          <p:cBhvr>
                                            <p:cTn id="64" dur="500" fill="hold"/>
                                            <p:tgtEl>
                                              <p:spTgt spid="69"/>
                                            </p:tgtEl>
                                            <p:attrNameLst>
                                              <p:attrName>ppt_w</p:attrName>
                                            </p:attrNameLst>
                                          </p:cBhvr>
                                          <p:tavLst>
                                            <p:tav tm="0">
                                              <p:val>
                                                <p:fltVal val="0"/>
                                              </p:val>
                                            </p:tav>
                                            <p:tav tm="100000">
                                              <p:val>
                                                <p:strVal val="#ppt_w"/>
                                              </p:val>
                                            </p:tav>
                                          </p:tavLst>
                                        </p:anim>
                                        <p:anim calcmode="lin" valueType="num">
                                          <p:cBhvr>
                                            <p:cTn id="65" dur="500" fill="hold"/>
                                            <p:tgtEl>
                                              <p:spTgt spid="69"/>
                                            </p:tgtEl>
                                            <p:attrNameLst>
                                              <p:attrName>ppt_h</p:attrName>
                                            </p:attrNameLst>
                                          </p:cBhvr>
                                          <p:tavLst>
                                            <p:tav tm="0">
                                              <p:val>
                                                <p:fltVal val="0"/>
                                              </p:val>
                                            </p:tav>
                                            <p:tav tm="100000">
                                              <p:val>
                                                <p:strVal val="#ppt_h"/>
                                              </p:val>
                                            </p:tav>
                                          </p:tavLst>
                                        </p:anim>
                                        <p:anim calcmode="lin" valueType="num">
                                          <p:cBhvr>
                                            <p:cTn id="66" dur="500" fill="hold"/>
                                            <p:tgtEl>
                                              <p:spTgt spid="69"/>
                                            </p:tgtEl>
                                            <p:attrNameLst>
                                              <p:attrName>ppt_x</p:attrName>
                                            </p:attrNameLst>
                                          </p:cBhvr>
                                          <p:tavLst>
                                            <p:tav tm="0">
                                              <p:val>
                                                <p:fltVal val="0.5"/>
                                              </p:val>
                                            </p:tav>
                                            <p:tav tm="100000">
                                              <p:val>
                                                <p:strVal val="#ppt_x"/>
                                              </p:val>
                                            </p:tav>
                                          </p:tavLst>
                                        </p:anim>
                                        <p:anim calcmode="lin" valueType="num">
                                          <p:cBhvr>
                                            <p:cTn id="67" dur="500" fill="hold"/>
                                            <p:tgtEl>
                                              <p:spTgt spid="69"/>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300"/>
                                      </p:stCondLst>
                                      <p:childTnLst>
                                        <p:set>
                                          <p:cBhvr>
                                            <p:cTn id="69" dur="1" fill="hold">
                                              <p:stCondLst>
                                                <p:cond delay="0"/>
                                              </p:stCondLst>
                                            </p:cTn>
                                            <p:tgtEl>
                                              <p:spTgt spid="72"/>
                                            </p:tgtEl>
                                            <p:attrNameLst>
                                              <p:attrName>style.visibility</p:attrName>
                                            </p:attrNameLst>
                                          </p:cBhvr>
                                          <p:to>
                                            <p:strVal val="visible"/>
                                          </p:to>
                                        </p:set>
                                        <p:anim calcmode="lin" valueType="num">
                                          <p:cBhvr>
                                            <p:cTn id="70" dur="500" fill="hold"/>
                                            <p:tgtEl>
                                              <p:spTgt spid="72"/>
                                            </p:tgtEl>
                                            <p:attrNameLst>
                                              <p:attrName>ppt_w</p:attrName>
                                            </p:attrNameLst>
                                          </p:cBhvr>
                                          <p:tavLst>
                                            <p:tav tm="0">
                                              <p:val>
                                                <p:fltVal val="0"/>
                                              </p:val>
                                            </p:tav>
                                            <p:tav tm="100000">
                                              <p:val>
                                                <p:strVal val="#ppt_w"/>
                                              </p:val>
                                            </p:tav>
                                          </p:tavLst>
                                        </p:anim>
                                        <p:anim calcmode="lin" valueType="num">
                                          <p:cBhvr>
                                            <p:cTn id="71" dur="500" fill="hold"/>
                                            <p:tgtEl>
                                              <p:spTgt spid="72"/>
                                            </p:tgtEl>
                                            <p:attrNameLst>
                                              <p:attrName>ppt_h</p:attrName>
                                            </p:attrNameLst>
                                          </p:cBhvr>
                                          <p:tavLst>
                                            <p:tav tm="0">
                                              <p:val>
                                                <p:fltVal val="0"/>
                                              </p:val>
                                            </p:tav>
                                            <p:tav tm="100000">
                                              <p:val>
                                                <p:strVal val="#ppt_h"/>
                                              </p:val>
                                            </p:tav>
                                          </p:tavLst>
                                        </p:anim>
                                        <p:anim calcmode="lin" valueType="num">
                                          <p:cBhvr>
                                            <p:cTn id="72" dur="500" fill="hold"/>
                                            <p:tgtEl>
                                              <p:spTgt spid="72"/>
                                            </p:tgtEl>
                                            <p:attrNameLst>
                                              <p:attrName>ppt_x</p:attrName>
                                            </p:attrNameLst>
                                          </p:cBhvr>
                                          <p:tavLst>
                                            <p:tav tm="0">
                                              <p:val>
                                                <p:fltVal val="0.5"/>
                                              </p:val>
                                            </p:tav>
                                            <p:tav tm="100000">
                                              <p:val>
                                                <p:strVal val="#ppt_x"/>
                                              </p:val>
                                            </p:tav>
                                          </p:tavLst>
                                        </p:anim>
                                        <p:anim calcmode="lin" valueType="num">
                                          <p:cBhvr>
                                            <p:cTn id="73" dur="500" fill="hold"/>
                                            <p:tgtEl>
                                              <p:spTgt spid="72"/>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100"/>
                                      </p:stCondLst>
                                      <p:childTnLst>
                                        <p:set>
                                          <p:cBhvr>
                                            <p:cTn id="75" dur="1" fill="hold">
                                              <p:stCondLst>
                                                <p:cond delay="0"/>
                                              </p:stCondLst>
                                            </p:cTn>
                                            <p:tgtEl>
                                              <p:spTgt spid="75"/>
                                            </p:tgtEl>
                                            <p:attrNameLst>
                                              <p:attrName>style.visibility</p:attrName>
                                            </p:attrNameLst>
                                          </p:cBhvr>
                                          <p:to>
                                            <p:strVal val="visible"/>
                                          </p:to>
                                        </p:set>
                                        <p:anim calcmode="lin" valueType="num">
                                          <p:cBhvr>
                                            <p:cTn id="76" dur="500" fill="hold"/>
                                            <p:tgtEl>
                                              <p:spTgt spid="75"/>
                                            </p:tgtEl>
                                            <p:attrNameLst>
                                              <p:attrName>ppt_w</p:attrName>
                                            </p:attrNameLst>
                                          </p:cBhvr>
                                          <p:tavLst>
                                            <p:tav tm="0">
                                              <p:val>
                                                <p:fltVal val="0"/>
                                              </p:val>
                                            </p:tav>
                                            <p:tav tm="100000">
                                              <p:val>
                                                <p:strVal val="#ppt_w"/>
                                              </p:val>
                                            </p:tav>
                                          </p:tavLst>
                                        </p:anim>
                                        <p:anim calcmode="lin" valueType="num">
                                          <p:cBhvr>
                                            <p:cTn id="77" dur="500" fill="hold"/>
                                            <p:tgtEl>
                                              <p:spTgt spid="75"/>
                                            </p:tgtEl>
                                            <p:attrNameLst>
                                              <p:attrName>ppt_h</p:attrName>
                                            </p:attrNameLst>
                                          </p:cBhvr>
                                          <p:tavLst>
                                            <p:tav tm="0">
                                              <p:val>
                                                <p:fltVal val="0"/>
                                              </p:val>
                                            </p:tav>
                                            <p:tav tm="100000">
                                              <p:val>
                                                <p:strVal val="#ppt_h"/>
                                              </p:val>
                                            </p:tav>
                                          </p:tavLst>
                                        </p:anim>
                                        <p:anim calcmode="lin" valueType="num">
                                          <p:cBhvr>
                                            <p:cTn id="78" dur="500" fill="hold"/>
                                            <p:tgtEl>
                                              <p:spTgt spid="75"/>
                                            </p:tgtEl>
                                            <p:attrNameLst>
                                              <p:attrName>ppt_x</p:attrName>
                                            </p:attrNameLst>
                                          </p:cBhvr>
                                          <p:tavLst>
                                            <p:tav tm="0">
                                              <p:val>
                                                <p:fltVal val="0.5"/>
                                              </p:val>
                                            </p:tav>
                                            <p:tav tm="100000">
                                              <p:val>
                                                <p:strVal val="#ppt_x"/>
                                              </p:val>
                                            </p:tav>
                                          </p:tavLst>
                                        </p:anim>
                                        <p:anim calcmode="lin" valueType="num">
                                          <p:cBhvr>
                                            <p:cTn id="79" dur="500" fill="hold"/>
                                            <p:tgtEl>
                                              <p:spTgt spid="75"/>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600"/>
                                      </p:stCondLst>
                                      <p:childTnLst>
                                        <p:set>
                                          <p:cBhvr>
                                            <p:cTn id="81" dur="1" fill="hold">
                                              <p:stCondLst>
                                                <p:cond delay="0"/>
                                              </p:stCondLst>
                                            </p:cTn>
                                            <p:tgtEl>
                                              <p:spTgt spid="78"/>
                                            </p:tgtEl>
                                            <p:attrNameLst>
                                              <p:attrName>style.visibility</p:attrName>
                                            </p:attrNameLst>
                                          </p:cBhvr>
                                          <p:to>
                                            <p:strVal val="visible"/>
                                          </p:to>
                                        </p:set>
                                        <p:anim calcmode="lin" valueType="num">
                                          <p:cBhvr>
                                            <p:cTn id="82" dur="500" fill="hold"/>
                                            <p:tgtEl>
                                              <p:spTgt spid="78"/>
                                            </p:tgtEl>
                                            <p:attrNameLst>
                                              <p:attrName>ppt_w</p:attrName>
                                            </p:attrNameLst>
                                          </p:cBhvr>
                                          <p:tavLst>
                                            <p:tav tm="0">
                                              <p:val>
                                                <p:fltVal val="0"/>
                                              </p:val>
                                            </p:tav>
                                            <p:tav tm="100000">
                                              <p:val>
                                                <p:strVal val="#ppt_w"/>
                                              </p:val>
                                            </p:tav>
                                          </p:tavLst>
                                        </p:anim>
                                        <p:anim calcmode="lin" valueType="num">
                                          <p:cBhvr>
                                            <p:cTn id="83" dur="500" fill="hold"/>
                                            <p:tgtEl>
                                              <p:spTgt spid="78"/>
                                            </p:tgtEl>
                                            <p:attrNameLst>
                                              <p:attrName>ppt_h</p:attrName>
                                            </p:attrNameLst>
                                          </p:cBhvr>
                                          <p:tavLst>
                                            <p:tav tm="0">
                                              <p:val>
                                                <p:fltVal val="0"/>
                                              </p:val>
                                            </p:tav>
                                            <p:tav tm="100000">
                                              <p:val>
                                                <p:strVal val="#ppt_h"/>
                                              </p:val>
                                            </p:tav>
                                          </p:tavLst>
                                        </p:anim>
                                        <p:anim calcmode="lin" valueType="num">
                                          <p:cBhvr>
                                            <p:cTn id="84" dur="500" fill="hold"/>
                                            <p:tgtEl>
                                              <p:spTgt spid="78"/>
                                            </p:tgtEl>
                                            <p:attrNameLst>
                                              <p:attrName>ppt_x</p:attrName>
                                            </p:attrNameLst>
                                          </p:cBhvr>
                                          <p:tavLst>
                                            <p:tav tm="0">
                                              <p:val>
                                                <p:fltVal val="0.5"/>
                                              </p:val>
                                            </p:tav>
                                            <p:tav tm="100000">
                                              <p:val>
                                                <p:strVal val="#ppt_x"/>
                                              </p:val>
                                            </p:tav>
                                          </p:tavLst>
                                        </p:anim>
                                        <p:anim calcmode="lin" valueType="num">
                                          <p:cBhvr>
                                            <p:cTn id="85" dur="500" fill="hold"/>
                                            <p:tgtEl>
                                              <p:spTgt spid="78"/>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81"/>
                                            </p:tgtEl>
                                            <p:attrNameLst>
                                              <p:attrName>style.visibility</p:attrName>
                                            </p:attrNameLst>
                                          </p:cBhvr>
                                          <p:to>
                                            <p:strVal val="visible"/>
                                          </p:to>
                                        </p:set>
                                        <p:anim calcmode="lin" valueType="num">
                                          <p:cBhvr>
                                            <p:cTn id="88" dur="500" fill="hold"/>
                                            <p:tgtEl>
                                              <p:spTgt spid="81"/>
                                            </p:tgtEl>
                                            <p:attrNameLst>
                                              <p:attrName>ppt_w</p:attrName>
                                            </p:attrNameLst>
                                          </p:cBhvr>
                                          <p:tavLst>
                                            <p:tav tm="0">
                                              <p:val>
                                                <p:fltVal val="0"/>
                                              </p:val>
                                            </p:tav>
                                            <p:tav tm="100000">
                                              <p:val>
                                                <p:strVal val="#ppt_w"/>
                                              </p:val>
                                            </p:tav>
                                          </p:tavLst>
                                        </p:anim>
                                        <p:anim calcmode="lin" valueType="num">
                                          <p:cBhvr>
                                            <p:cTn id="89" dur="500" fill="hold"/>
                                            <p:tgtEl>
                                              <p:spTgt spid="81"/>
                                            </p:tgtEl>
                                            <p:attrNameLst>
                                              <p:attrName>ppt_h</p:attrName>
                                            </p:attrNameLst>
                                          </p:cBhvr>
                                          <p:tavLst>
                                            <p:tav tm="0">
                                              <p:val>
                                                <p:fltVal val="0"/>
                                              </p:val>
                                            </p:tav>
                                            <p:tav tm="100000">
                                              <p:val>
                                                <p:strVal val="#ppt_h"/>
                                              </p:val>
                                            </p:tav>
                                          </p:tavLst>
                                        </p:anim>
                                        <p:anim calcmode="lin" valueType="num">
                                          <p:cBhvr>
                                            <p:cTn id="90" dur="500" fill="hold"/>
                                            <p:tgtEl>
                                              <p:spTgt spid="81"/>
                                            </p:tgtEl>
                                            <p:attrNameLst>
                                              <p:attrName>ppt_x</p:attrName>
                                            </p:attrNameLst>
                                          </p:cBhvr>
                                          <p:tavLst>
                                            <p:tav tm="0">
                                              <p:val>
                                                <p:fltVal val="0.5"/>
                                              </p:val>
                                            </p:tav>
                                            <p:tav tm="100000">
                                              <p:val>
                                                <p:strVal val="#ppt_x"/>
                                              </p:val>
                                            </p:tav>
                                          </p:tavLst>
                                        </p:anim>
                                        <p:anim calcmode="lin" valueType="num">
                                          <p:cBhvr>
                                            <p:cTn id="91" dur="500" fill="hold"/>
                                            <p:tgtEl>
                                              <p:spTgt spid="81"/>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84"/>
                                            </p:tgtEl>
                                            <p:attrNameLst>
                                              <p:attrName>style.visibility</p:attrName>
                                            </p:attrNameLst>
                                          </p:cBhvr>
                                          <p:to>
                                            <p:strVal val="visible"/>
                                          </p:to>
                                        </p:set>
                                        <p:anim calcmode="lin" valueType="num">
                                          <p:cBhvr>
                                            <p:cTn id="94" dur="500" fill="hold"/>
                                            <p:tgtEl>
                                              <p:spTgt spid="84"/>
                                            </p:tgtEl>
                                            <p:attrNameLst>
                                              <p:attrName>ppt_w</p:attrName>
                                            </p:attrNameLst>
                                          </p:cBhvr>
                                          <p:tavLst>
                                            <p:tav tm="0">
                                              <p:val>
                                                <p:fltVal val="0"/>
                                              </p:val>
                                            </p:tav>
                                            <p:tav tm="100000">
                                              <p:val>
                                                <p:strVal val="#ppt_w"/>
                                              </p:val>
                                            </p:tav>
                                          </p:tavLst>
                                        </p:anim>
                                        <p:anim calcmode="lin" valueType="num">
                                          <p:cBhvr>
                                            <p:cTn id="95" dur="500" fill="hold"/>
                                            <p:tgtEl>
                                              <p:spTgt spid="84"/>
                                            </p:tgtEl>
                                            <p:attrNameLst>
                                              <p:attrName>ppt_h</p:attrName>
                                            </p:attrNameLst>
                                          </p:cBhvr>
                                          <p:tavLst>
                                            <p:tav tm="0">
                                              <p:val>
                                                <p:fltVal val="0"/>
                                              </p:val>
                                            </p:tav>
                                            <p:tav tm="100000">
                                              <p:val>
                                                <p:strVal val="#ppt_h"/>
                                              </p:val>
                                            </p:tav>
                                          </p:tavLst>
                                        </p:anim>
                                        <p:anim calcmode="lin" valueType="num">
                                          <p:cBhvr>
                                            <p:cTn id="96" dur="500" fill="hold"/>
                                            <p:tgtEl>
                                              <p:spTgt spid="84"/>
                                            </p:tgtEl>
                                            <p:attrNameLst>
                                              <p:attrName>ppt_x</p:attrName>
                                            </p:attrNameLst>
                                          </p:cBhvr>
                                          <p:tavLst>
                                            <p:tav tm="0">
                                              <p:val>
                                                <p:fltVal val="0.5"/>
                                              </p:val>
                                            </p:tav>
                                            <p:tav tm="100000">
                                              <p:val>
                                                <p:strVal val="#ppt_x"/>
                                              </p:val>
                                            </p:tav>
                                          </p:tavLst>
                                        </p:anim>
                                        <p:anim calcmode="lin" valueType="num">
                                          <p:cBhvr>
                                            <p:cTn id="97" dur="500" fill="hold"/>
                                            <p:tgtEl>
                                              <p:spTgt spid="84"/>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600"/>
                                      </p:stCondLst>
                                      <p:childTnLst>
                                        <p:set>
                                          <p:cBhvr>
                                            <p:cTn id="99" dur="1" fill="hold">
                                              <p:stCondLst>
                                                <p:cond delay="0"/>
                                              </p:stCondLst>
                                            </p:cTn>
                                            <p:tgtEl>
                                              <p:spTgt spid="87"/>
                                            </p:tgtEl>
                                            <p:attrNameLst>
                                              <p:attrName>style.visibility</p:attrName>
                                            </p:attrNameLst>
                                          </p:cBhvr>
                                          <p:to>
                                            <p:strVal val="visible"/>
                                          </p:to>
                                        </p:set>
                                        <p:anim calcmode="lin" valueType="num">
                                          <p:cBhvr>
                                            <p:cTn id="100" dur="500" fill="hold"/>
                                            <p:tgtEl>
                                              <p:spTgt spid="87"/>
                                            </p:tgtEl>
                                            <p:attrNameLst>
                                              <p:attrName>ppt_w</p:attrName>
                                            </p:attrNameLst>
                                          </p:cBhvr>
                                          <p:tavLst>
                                            <p:tav tm="0">
                                              <p:val>
                                                <p:fltVal val="0"/>
                                              </p:val>
                                            </p:tav>
                                            <p:tav tm="100000">
                                              <p:val>
                                                <p:strVal val="#ppt_w"/>
                                              </p:val>
                                            </p:tav>
                                          </p:tavLst>
                                        </p:anim>
                                        <p:anim calcmode="lin" valueType="num">
                                          <p:cBhvr>
                                            <p:cTn id="101" dur="500" fill="hold"/>
                                            <p:tgtEl>
                                              <p:spTgt spid="87"/>
                                            </p:tgtEl>
                                            <p:attrNameLst>
                                              <p:attrName>ppt_h</p:attrName>
                                            </p:attrNameLst>
                                          </p:cBhvr>
                                          <p:tavLst>
                                            <p:tav tm="0">
                                              <p:val>
                                                <p:fltVal val="0"/>
                                              </p:val>
                                            </p:tav>
                                            <p:tav tm="100000">
                                              <p:val>
                                                <p:strVal val="#ppt_h"/>
                                              </p:val>
                                            </p:tav>
                                          </p:tavLst>
                                        </p:anim>
                                        <p:anim calcmode="lin" valueType="num">
                                          <p:cBhvr>
                                            <p:cTn id="102" dur="500" fill="hold"/>
                                            <p:tgtEl>
                                              <p:spTgt spid="87"/>
                                            </p:tgtEl>
                                            <p:attrNameLst>
                                              <p:attrName>ppt_x</p:attrName>
                                            </p:attrNameLst>
                                          </p:cBhvr>
                                          <p:tavLst>
                                            <p:tav tm="0">
                                              <p:val>
                                                <p:fltVal val="0.5"/>
                                              </p:val>
                                            </p:tav>
                                            <p:tav tm="100000">
                                              <p:val>
                                                <p:strVal val="#ppt_x"/>
                                              </p:val>
                                            </p:tav>
                                          </p:tavLst>
                                        </p:anim>
                                        <p:anim calcmode="lin" valueType="num">
                                          <p:cBhvr>
                                            <p:cTn id="103" dur="500" fill="hold"/>
                                            <p:tgtEl>
                                              <p:spTgt spid="87"/>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90"/>
                                            </p:tgtEl>
                                            <p:attrNameLst>
                                              <p:attrName>style.visibility</p:attrName>
                                            </p:attrNameLst>
                                          </p:cBhvr>
                                          <p:to>
                                            <p:strVal val="visible"/>
                                          </p:to>
                                        </p:set>
                                        <p:anim calcmode="lin" valueType="num">
                                          <p:cBhvr>
                                            <p:cTn id="106" dur="500" fill="hold"/>
                                            <p:tgtEl>
                                              <p:spTgt spid="90"/>
                                            </p:tgtEl>
                                            <p:attrNameLst>
                                              <p:attrName>ppt_w</p:attrName>
                                            </p:attrNameLst>
                                          </p:cBhvr>
                                          <p:tavLst>
                                            <p:tav tm="0">
                                              <p:val>
                                                <p:fltVal val="0"/>
                                              </p:val>
                                            </p:tav>
                                            <p:tav tm="100000">
                                              <p:val>
                                                <p:strVal val="#ppt_w"/>
                                              </p:val>
                                            </p:tav>
                                          </p:tavLst>
                                        </p:anim>
                                        <p:anim calcmode="lin" valueType="num">
                                          <p:cBhvr>
                                            <p:cTn id="107" dur="500" fill="hold"/>
                                            <p:tgtEl>
                                              <p:spTgt spid="90"/>
                                            </p:tgtEl>
                                            <p:attrNameLst>
                                              <p:attrName>ppt_h</p:attrName>
                                            </p:attrNameLst>
                                          </p:cBhvr>
                                          <p:tavLst>
                                            <p:tav tm="0">
                                              <p:val>
                                                <p:fltVal val="0"/>
                                              </p:val>
                                            </p:tav>
                                            <p:tav tm="100000">
                                              <p:val>
                                                <p:strVal val="#ppt_h"/>
                                              </p:val>
                                            </p:tav>
                                          </p:tavLst>
                                        </p:anim>
                                        <p:anim calcmode="lin" valueType="num">
                                          <p:cBhvr>
                                            <p:cTn id="108" dur="500" fill="hold"/>
                                            <p:tgtEl>
                                              <p:spTgt spid="90"/>
                                            </p:tgtEl>
                                            <p:attrNameLst>
                                              <p:attrName>ppt_x</p:attrName>
                                            </p:attrNameLst>
                                          </p:cBhvr>
                                          <p:tavLst>
                                            <p:tav tm="0">
                                              <p:val>
                                                <p:fltVal val="0.5"/>
                                              </p:val>
                                            </p:tav>
                                            <p:tav tm="100000">
                                              <p:val>
                                                <p:strVal val="#ppt_x"/>
                                              </p:val>
                                            </p:tav>
                                          </p:tavLst>
                                        </p:anim>
                                        <p:anim calcmode="lin" valueType="num">
                                          <p:cBhvr>
                                            <p:cTn id="109" dur="500" fill="hold"/>
                                            <p:tgtEl>
                                              <p:spTgt spid="9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93"/>
                                            </p:tgtEl>
                                            <p:attrNameLst>
                                              <p:attrName>style.visibility</p:attrName>
                                            </p:attrNameLst>
                                          </p:cBhvr>
                                          <p:to>
                                            <p:strVal val="visible"/>
                                          </p:to>
                                        </p:set>
                                        <p:anim calcmode="lin" valueType="num">
                                          <p:cBhvr>
                                            <p:cTn id="112" dur="500" fill="hold"/>
                                            <p:tgtEl>
                                              <p:spTgt spid="93"/>
                                            </p:tgtEl>
                                            <p:attrNameLst>
                                              <p:attrName>ppt_w</p:attrName>
                                            </p:attrNameLst>
                                          </p:cBhvr>
                                          <p:tavLst>
                                            <p:tav tm="0">
                                              <p:val>
                                                <p:fltVal val="0"/>
                                              </p:val>
                                            </p:tav>
                                            <p:tav tm="100000">
                                              <p:val>
                                                <p:strVal val="#ppt_w"/>
                                              </p:val>
                                            </p:tav>
                                          </p:tavLst>
                                        </p:anim>
                                        <p:anim calcmode="lin" valueType="num">
                                          <p:cBhvr>
                                            <p:cTn id="113" dur="500" fill="hold"/>
                                            <p:tgtEl>
                                              <p:spTgt spid="93"/>
                                            </p:tgtEl>
                                            <p:attrNameLst>
                                              <p:attrName>ppt_h</p:attrName>
                                            </p:attrNameLst>
                                          </p:cBhvr>
                                          <p:tavLst>
                                            <p:tav tm="0">
                                              <p:val>
                                                <p:fltVal val="0"/>
                                              </p:val>
                                            </p:tav>
                                            <p:tav tm="100000">
                                              <p:val>
                                                <p:strVal val="#ppt_h"/>
                                              </p:val>
                                            </p:tav>
                                          </p:tavLst>
                                        </p:anim>
                                        <p:anim calcmode="lin" valueType="num">
                                          <p:cBhvr>
                                            <p:cTn id="114" dur="500" fill="hold"/>
                                            <p:tgtEl>
                                              <p:spTgt spid="93"/>
                                            </p:tgtEl>
                                            <p:attrNameLst>
                                              <p:attrName>ppt_x</p:attrName>
                                            </p:attrNameLst>
                                          </p:cBhvr>
                                          <p:tavLst>
                                            <p:tav tm="0">
                                              <p:val>
                                                <p:fltVal val="0.5"/>
                                              </p:val>
                                            </p:tav>
                                            <p:tav tm="100000">
                                              <p:val>
                                                <p:strVal val="#ppt_x"/>
                                              </p:val>
                                            </p:tav>
                                          </p:tavLst>
                                        </p:anim>
                                        <p:anim calcmode="lin" valueType="num">
                                          <p:cBhvr>
                                            <p:cTn id="115" dur="500" fill="hold"/>
                                            <p:tgtEl>
                                              <p:spTgt spid="9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600"/>
                                      </p:stCondLst>
                                      <p:childTnLst>
                                        <p:set>
                                          <p:cBhvr>
                                            <p:cTn id="117" dur="1" fill="hold">
                                              <p:stCondLst>
                                                <p:cond delay="0"/>
                                              </p:stCondLst>
                                            </p:cTn>
                                            <p:tgtEl>
                                              <p:spTgt spid="96"/>
                                            </p:tgtEl>
                                            <p:attrNameLst>
                                              <p:attrName>style.visibility</p:attrName>
                                            </p:attrNameLst>
                                          </p:cBhvr>
                                          <p:to>
                                            <p:strVal val="visible"/>
                                          </p:to>
                                        </p:set>
                                        <p:anim calcmode="lin" valueType="num">
                                          <p:cBhvr>
                                            <p:cTn id="118" dur="500" fill="hold"/>
                                            <p:tgtEl>
                                              <p:spTgt spid="96"/>
                                            </p:tgtEl>
                                            <p:attrNameLst>
                                              <p:attrName>ppt_w</p:attrName>
                                            </p:attrNameLst>
                                          </p:cBhvr>
                                          <p:tavLst>
                                            <p:tav tm="0">
                                              <p:val>
                                                <p:fltVal val="0"/>
                                              </p:val>
                                            </p:tav>
                                            <p:tav tm="100000">
                                              <p:val>
                                                <p:strVal val="#ppt_w"/>
                                              </p:val>
                                            </p:tav>
                                          </p:tavLst>
                                        </p:anim>
                                        <p:anim calcmode="lin" valueType="num">
                                          <p:cBhvr>
                                            <p:cTn id="119" dur="500" fill="hold"/>
                                            <p:tgtEl>
                                              <p:spTgt spid="96"/>
                                            </p:tgtEl>
                                            <p:attrNameLst>
                                              <p:attrName>ppt_h</p:attrName>
                                            </p:attrNameLst>
                                          </p:cBhvr>
                                          <p:tavLst>
                                            <p:tav tm="0">
                                              <p:val>
                                                <p:fltVal val="0"/>
                                              </p:val>
                                            </p:tav>
                                            <p:tav tm="100000">
                                              <p:val>
                                                <p:strVal val="#ppt_h"/>
                                              </p:val>
                                            </p:tav>
                                          </p:tavLst>
                                        </p:anim>
                                        <p:anim calcmode="lin" valueType="num">
                                          <p:cBhvr>
                                            <p:cTn id="120" dur="500" fill="hold"/>
                                            <p:tgtEl>
                                              <p:spTgt spid="96"/>
                                            </p:tgtEl>
                                            <p:attrNameLst>
                                              <p:attrName>ppt_x</p:attrName>
                                            </p:attrNameLst>
                                          </p:cBhvr>
                                          <p:tavLst>
                                            <p:tav tm="0">
                                              <p:val>
                                                <p:fltVal val="0.5"/>
                                              </p:val>
                                            </p:tav>
                                            <p:tav tm="100000">
                                              <p:val>
                                                <p:strVal val="#ppt_x"/>
                                              </p:val>
                                            </p:tav>
                                          </p:tavLst>
                                        </p:anim>
                                        <p:anim calcmode="lin" valueType="num">
                                          <p:cBhvr>
                                            <p:cTn id="121" dur="500" fill="hold"/>
                                            <p:tgtEl>
                                              <p:spTgt spid="9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9"/>
                                            </p:tgtEl>
                                            <p:attrNameLst>
                                              <p:attrName>style.visibility</p:attrName>
                                            </p:attrNameLst>
                                          </p:cBhvr>
                                          <p:to>
                                            <p:strVal val="visible"/>
                                          </p:to>
                                        </p:set>
                                        <p:anim calcmode="lin" valueType="num">
                                          <p:cBhvr>
                                            <p:cTn id="124" dur="500" fill="hold"/>
                                            <p:tgtEl>
                                              <p:spTgt spid="99"/>
                                            </p:tgtEl>
                                            <p:attrNameLst>
                                              <p:attrName>ppt_w</p:attrName>
                                            </p:attrNameLst>
                                          </p:cBhvr>
                                          <p:tavLst>
                                            <p:tav tm="0">
                                              <p:val>
                                                <p:fltVal val="0"/>
                                              </p:val>
                                            </p:tav>
                                            <p:tav tm="100000">
                                              <p:val>
                                                <p:strVal val="#ppt_w"/>
                                              </p:val>
                                            </p:tav>
                                          </p:tavLst>
                                        </p:anim>
                                        <p:anim calcmode="lin" valueType="num">
                                          <p:cBhvr>
                                            <p:cTn id="125" dur="500" fill="hold"/>
                                            <p:tgtEl>
                                              <p:spTgt spid="99"/>
                                            </p:tgtEl>
                                            <p:attrNameLst>
                                              <p:attrName>ppt_h</p:attrName>
                                            </p:attrNameLst>
                                          </p:cBhvr>
                                          <p:tavLst>
                                            <p:tav tm="0">
                                              <p:val>
                                                <p:fltVal val="0"/>
                                              </p:val>
                                            </p:tav>
                                            <p:tav tm="100000">
                                              <p:val>
                                                <p:strVal val="#ppt_h"/>
                                              </p:val>
                                            </p:tav>
                                          </p:tavLst>
                                        </p:anim>
                                        <p:anim calcmode="lin" valueType="num">
                                          <p:cBhvr>
                                            <p:cTn id="126" dur="500" fill="hold"/>
                                            <p:tgtEl>
                                              <p:spTgt spid="99"/>
                                            </p:tgtEl>
                                            <p:attrNameLst>
                                              <p:attrName>ppt_x</p:attrName>
                                            </p:attrNameLst>
                                          </p:cBhvr>
                                          <p:tavLst>
                                            <p:tav tm="0">
                                              <p:val>
                                                <p:fltVal val="0.5"/>
                                              </p:val>
                                            </p:tav>
                                            <p:tav tm="100000">
                                              <p:val>
                                                <p:strVal val="#ppt_x"/>
                                              </p:val>
                                            </p:tav>
                                          </p:tavLst>
                                        </p:anim>
                                        <p:anim calcmode="lin" valueType="num">
                                          <p:cBhvr>
                                            <p:cTn id="127" dur="500" fill="hold"/>
                                            <p:tgtEl>
                                              <p:spTgt spid="99"/>
                                            </p:tgtEl>
                                            <p:attrNameLst>
                                              <p:attrName>ppt_y</p:attrName>
                                            </p:attrNameLst>
                                          </p:cBhvr>
                                          <p:tavLst>
                                            <p:tav tm="0">
                                              <p:val>
                                                <p:fltVal val="0.5"/>
                                              </p:val>
                                            </p:tav>
                                            <p:tav tm="100000">
                                              <p:val>
                                                <p:strVal val="#ppt_y"/>
                                              </p:val>
                                            </p:tav>
                                          </p:tavLst>
                                        </p:anim>
                                      </p:childTnLst>
                                    </p:cTn>
                                  </p:par>
                                  <p:par>
                                    <p:cTn id="128" presetID="26" presetClass="emph" presetSubtype="0" repeatCount="3000" fill="hold" nodeType="withEffect">
                                      <p:stCondLst>
                                        <p:cond delay="600"/>
                                      </p:stCondLst>
                                      <p:childTnLst>
                                        <p:animEffect transition="out" filter="fade">
                                          <p:cBhvr>
                                            <p:cTn id="129" dur="500" tmFilter="0, 0; .2, .5; .8, .5; 1, 0"/>
                                            <p:tgtEl>
                                              <p:spTgt spid="63"/>
                                            </p:tgtEl>
                                          </p:cBhvr>
                                        </p:animEffect>
                                        <p:animScale>
                                          <p:cBhvr>
                                            <p:cTn id="130" dur="250" autoRev="1" fill="hold"/>
                                            <p:tgtEl>
                                              <p:spTgt spid="63"/>
                                            </p:tgtEl>
                                          </p:cBhvr>
                                          <p:by x="105000" y="105000"/>
                                        </p:animScale>
                                      </p:childTnLst>
                                    </p:cTn>
                                  </p:par>
                                  <p:par>
                                    <p:cTn id="131" presetID="26" presetClass="emph" presetSubtype="0" repeatCount="3000" fill="hold" nodeType="withEffect">
                                      <p:stCondLst>
                                        <p:cond delay="710"/>
                                      </p:stCondLst>
                                      <p:childTnLst>
                                        <p:animEffect transition="out" filter="fade">
                                          <p:cBhvr>
                                            <p:cTn id="132" dur="500" tmFilter="0, 0; .2, .5; .8, .5; 1, 0"/>
                                            <p:tgtEl>
                                              <p:spTgt spid="84"/>
                                            </p:tgtEl>
                                          </p:cBhvr>
                                        </p:animEffect>
                                        <p:animScale>
                                          <p:cBhvr>
                                            <p:cTn id="133" dur="250" autoRev="1" fill="hold"/>
                                            <p:tgtEl>
                                              <p:spTgt spid="84"/>
                                            </p:tgtEl>
                                          </p:cBhvr>
                                          <p:by x="105000" y="105000"/>
                                        </p:animScale>
                                      </p:childTnLst>
                                    </p:cTn>
                                  </p:par>
                                  <p:par>
                                    <p:cTn id="134" presetID="26" presetClass="emph" presetSubtype="0" repeatCount="3000" fill="hold" nodeType="withEffect">
                                      <p:stCondLst>
                                        <p:cond delay="410"/>
                                      </p:stCondLst>
                                      <p:childTnLst>
                                        <p:animEffect transition="out" filter="fade">
                                          <p:cBhvr>
                                            <p:cTn id="135" dur="500" tmFilter="0, 0; .2, .5; .8, .5; 1, 0"/>
                                            <p:tgtEl>
                                              <p:spTgt spid="90"/>
                                            </p:tgtEl>
                                          </p:cBhvr>
                                        </p:animEffect>
                                        <p:animScale>
                                          <p:cBhvr>
                                            <p:cTn id="136" dur="250" autoRev="1" fill="hold"/>
                                            <p:tgtEl>
                                              <p:spTgt spid="90"/>
                                            </p:tgtEl>
                                          </p:cBhvr>
                                          <p:by x="105000" y="105000"/>
                                        </p:animScale>
                                      </p:childTnLst>
                                    </p:cTn>
                                  </p:par>
                                  <p:par>
                                    <p:cTn id="137" presetID="26" presetClass="emph" presetSubtype="0" repeatCount="3000" fill="hold" nodeType="withEffect">
                                      <p:stCondLst>
                                        <p:cond delay="810"/>
                                      </p:stCondLst>
                                      <p:childTnLst>
                                        <p:animEffect transition="out" filter="fade">
                                          <p:cBhvr>
                                            <p:cTn id="138" dur="500" tmFilter="0, 0; .2, .5; .8, .5; 1, 0"/>
                                            <p:tgtEl>
                                              <p:spTgt spid="93"/>
                                            </p:tgtEl>
                                          </p:cBhvr>
                                        </p:animEffect>
                                        <p:animScale>
                                          <p:cBhvr>
                                            <p:cTn id="139" dur="250" autoRev="1" fill="hold"/>
                                            <p:tgtEl>
                                              <p:spTgt spid="93"/>
                                            </p:tgtEl>
                                          </p:cBhvr>
                                          <p:by x="105000" y="105000"/>
                                        </p:animScale>
                                      </p:childTnLst>
                                    </p:cTn>
                                  </p:par>
                                </p:childTnLst>
                              </p:cTn>
                            </p:par>
                            <p:par>
                              <p:cTn id="140" fill="hold">
                                <p:stCondLst>
                                  <p:cond delay="8310"/>
                                </p:stCondLst>
                                <p:childTnLst>
                                  <p:par>
                                    <p:cTn id="141" presetID="53" presetClass="entr" presetSubtype="16" fill="hold" grpId="0" nodeType="afterEffect">
                                      <p:stCondLst>
                                        <p:cond delay="0"/>
                                      </p:stCondLst>
                                      <p:childTnLst>
                                        <p:set>
                                          <p:cBhvr>
                                            <p:cTn id="142" dur="1" fill="hold">
                                              <p:stCondLst>
                                                <p:cond delay="0"/>
                                              </p:stCondLst>
                                            </p:cTn>
                                            <p:tgtEl>
                                              <p:spTgt spid="102"/>
                                            </p:tgtEl>
                                            <p:attrNameLst>
                                              <p:attrName>style.visibility</p:attrName>
                                            </p:attrNameLst>
                                          </p:cBhvr>
                                          <p:to>
                                            <p:strVal val="visible"/>
                                          </p:to>
                                        </p:set>
                                        <p:anim calcmode="lin" valueType="num">
                                          <p:cBhvr>
                                            <p:cTn id="143" dur="500" fill="hold"/>
                                            <p:tgtEl>
                                              <p:spTgt spid="102"/>
                                            </p:tgtEl>
                                            <p:attrNameLst>
                                              <p:attrName>ppt_w</p:attrName>
                                            </p:attrNameLst>
                                          </p:cBhvr>
                                          <p:tavLst>
                                            <p:tav tm="0">
                                              <p:val>
                                                <p:fltVal val="0"/>
                                              </p:val>
                                            </p:tav>
                                            <p:tav tm="100000">
                                              <p:val>
                                                <p:strVal val="#ppt_w"/>
                                              </p:val>
                                            </p:tav>
                                          </p:tavLst>
                                        </p:anim>
                                        <p:anim calcmode="lin" valueType="num">
                                          <p:cBhvr>
                                            <p:cTn id="144" dur="500" fill="hold"/>
                                            <p:tgtEl>
                                              <p:spTgt spid="102"/>
                                            </p:tgtEl>
                                            <p:attrNameLst>
                                              <p:attrName>ppt_h</p:attrName>
                                            </p:attrNameLst>
                                          </p:cBhvr>
                                          <p:tavLst>
                                            <p:tav tm="0">
                                              <p:val>
                                                <p:fltVal val="0"/>
                                              </p:val>
                                            </p:tav>
                                            <p:tav tm="100000">
                                              <p:val>
                                                <p:strVal val="#ppt_h"/>
                                              </p:val>
                                            </p:tav>
                                          </p:tavLst>
                                        </p:anim>
                                        <p:animEffect transition="in" filter="fade">
                                          <p:cBhvr>
                                            <p:cTn id="145" dur="500"/>
                                            <p:tgtEl>
                                              <p:spTgt spid="102"/>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103"/>
                                            </p:tgtEl>
                                            <p:attrNameLst>
                                              <p:attrName>style.visibility</p:attrName>
                                            </p:attrNameLst>
                                          </p:cBhvr>
                                          <p:to>
                                            <p:strVal val="visible"/>
                                          </p:to>
                                        </p:set>
                                        <p:anim calcmode="lin" valueType="num">
                                          <p:cBhvr>
                                            <p:cTn id="148" dur="500" fill="hold"/>
                                            <p:tgtEl>
                                              <p:spTgt spid="103"/>
                                            </p:tgtEl>
                                            <p:attrNameLst>
                                              <p:attrName>ppt_w</p:attrName>
                                            </p:attrNameLst>
                                          </p:cBhvr>
                                          <p:tavLst>
                                            <p:tav tm="0">
                                              <p:val>
                                                <p:fltVal val="0"/>
                                              </p:val>
                                            </p:tav>
                                            <p:tav tm="100000">
                                              <p:val>
                                                <p:strVal val="#ppt_w"/>
                                              </p:val>
                                            </p:tav>
                                          </p:tavLst>
                                        </p:anim>
                                        <p:anim calcmode="lin" valueType="num">
                                          <p:cBhvr>
                                            <p:cTn id="149" dur="500" fill="hold"/>
                                            <p:tgtEl>
                                              <p:spTgt spid="103"/>
                                            </p:tgtEl>
                                            <p:attrNameLst>
                                              <p:attrName>ppt_h</p:attrName>
                                            </p:attrNameLst>
                                          </p:cBhvr>
                                          <p:tavLst>
                                            <p:tav tm="0">
                                              <p:val>
                                                <p:fltVal val="0"/>
                                              </p:val>
                                            </p:tav>
                                            <p:tav tm="100000">
                                              <p:val>
                                                <p:strVal val="#ppt_h"/>
                                              </p:val>
                                            </p:tav>
                                          </p:tavLst>
                                        </p:anim>
                                        <p:animEffect transition="in" filter="fade">
                                          <p:cBhvr>
                                            <p:cTn id="150" dur="500"/>
                                            <p:tgtEl>
                                              <p:spTgt spid="103"/>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104"/>
                                            </p:tgtEl>
                                            <p:attrNameLst>
                                              <p:attrName>style.visibility</p:attrName>
                                            </p:attrNameLst>
                                          </p:cBhvr>
                                          <p:to>
                                            <p:strVal val="visible"/>
                                          </p:to>
                                        </p:set>
                                        <p:anim calcmode="lin" valueType="num">
                                          <p:cBhvr>
                                            <p:cTn id="153" dur="500" fill="hold"/>
                                            <p:tgtEl>
                                              <p:spTgt spid="104"/>
                                            </p:tgtEl>
                                            <p:attrNameLst>
                                              <p:attrName>ppt_w</p:attrName>
                                            </p:attrNameLst>
                                          </p:cBhvr>
                                          <p:tavLst>
                                            <p:tav tm="0">
                                              <p:val>
                                                <p:fltVal val="0"/>
                                              </p:val>
                                            </p:tav>
                                            <p:tav tm="100000">
                                              <p:val>
                                                <p:strVal val="#ppt_w"/>
                                              </p:val>
                                            </p:tav>
                                          </p:tavLst>
                                        </p:anim>
                                        <p:anim calcmode="lin" valueType="num">
                                          <p:cBhvr>
                                            <p:cTn id="154" dur="500" fill="hold"/>
                                            <p:tgtEl>
                                              <p:spTgt spid="104"/>
                                            </p:tgtEl>
                                            <p:attrNameLst>
                                              <p:attrName>ppt_h</p:attrName>
                                            </p:attrNameLst>
                                          </p:cBhvr>
                                          <p:tavLst>
                                            <p:tav tm="0">
                                              <p:val>
                                                <p:fltVal val="0"/>
                                              </p:val>
                                            </p:tav>
                                            <p:tav tm="100000">
                                              <p:val>
                                                <p:strVal val="#ppt_h"/>
                                              </p:val>
                                            </p:tav>
                                          </p:tavLst>
                                        </p:anim>
                                        <p:animEffect transition="in" filter="fade">
                                          <p:cBhvr>
                                            <p:cTn id="155" dur="500"/>
                                            <p:tgtEl>
                                              <p:spTgt spid="104"/>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105"/>
                                            </p:tgtEl>
                                            <p:attrNameLst>
                                              <p:attrName>style.visibility</p:attrName>
                                            </p:attrNameLst>
                                          </p:cBhvr>
                                          <p:to>
                                            <p:strVal val="visible"/>
                                          </p:to>
                                        </p:set>
                                        <p:anim calcmode="lin" valueType="num">
                                          <p:cBhvr>
                                            <p:cTn id="158" dur="500" fill="hold"/>
                                            <p:tgtEl>
                                              <p:spTgt spid="105"/>
                                            </p:tgtEl>
                                            <p:attrNameLst>
                                              <p:attrName>ppt_w</p:attrName>
                                            </p:attrNameLst>
                                          </p:cBhvr>
                                          <p:tavLst>
                                            <p:tav tm="0">
                                              <p:val>
                                                <p:fltVal val="0"/>
                                              </p:val>
                                            </p:tav>
                                            <p:tav tm="100000">
                                              <p:val>
                                                <p:strVal val="#ppt_w"/>
                                              </p:val>
                                            </p:tav>
                                          </p:tavLst>
                                        </p:anim>
                                        <p:anim calcmode="lin" valueType="num">
                                          <p:cBhvr>
                                            <p:cTn id="159" dur="500" fill="hold"/>
                                            <p:tgtEl>
                                              <p:spTgt spid="105"/>
                                            </p:tgtEl>
                                            <p:attrNameLst>
                                              <p:attrName>ppt_h</p:attrName>
                                            </p:attrNameLst>
                                          </p:cBhvr>
                                          <p:tavLst>
                                            <p:tav tm="0">
                                              <p:val>
                                                <p:fltVal val="0"/>
                                              </p:val>
                                            </p:tav>
                                            <p:tav tm="100000">
                                              <p:val>
                                                <p:strVal val="#ppt_h"/>
                                              </p:val>
                                            </p:tav>
                                          </p:tavLst>
                                        </p:anim>
                                        <p:animEffect transition="in" filter="fade">
                                          <p:cBhvr>
                                            <p:cTn id="160" dur="500"/>
                                            <p:tgtEl>
                                              <p:spTgt spid="105"/>
                                            </p:tgtEl>
                                          </p:cBhvr>
                                        </p:animEffect>
                                      </p:childTnLst>
                                    </p:cTn>
                                  </p:par>
                                  <p:par>
                                    <p:cTn id="161" presetID="53" presetClass="entr" presetSubtype="16" fill="hold" grpId="0" nodeType="withEffect">
                                      <p:stCondLst>
                                        <p:cond delay="400"/>
                                      </p:stCondLst>
                                      <p:childTnLst>
                                        <p:set>
                                          <p:cBhvr>
                                            <p:cTn id="162" dur="1" fill="hold">
                                              <p:stCondLst>
                                                <p:cond delay="0"/>
                                              </p:stCondLst>
                                            </p:cTn>
                                            <p:tgtEl>
                                              <p:spTgt spid="106"/>
                                            </p:tgtEl>
                                            <p:attrNameLst>
                                              <p:attrName>style.visibility</p:attrName>
                                            </p:attrNameLst>
                                          </p:cBhvr>
                                          <p:to>
                                            <p:strVal val="visible"/>
                                          </p:to>
                                        </p:set>
                                        <p:anim calcmode="lin" valueType="num">
                                          <p:cBhvr>
                                            <p:cTn id="163" dur="500" fill="hold"/>
                                            <p:tgtEl>
                                              <p:spTgt spid="106"/>
                                            </p:tgtEl>
                                            <p:attrNameLst>
                                              <p:attrName>ppt_w</p:attrName>
                                            </p:attrNameLst>
                                          </p:cBhvr>
                                          <p:tavLst>
                                            <p:tav tm="0">
                                              <p:val>
                                                <p:fltVal val="0"/>
                                              </p:val>
                                            </p:tav>
                                            <p:tav tm="100000">
                                              <p:val>
                                                <p:strVal val="#ppt_w"/>
                                              </p:val>
                                            </p:tav>
                                          </p:tavLst>
                                        </p:anim>
                                        <p:anim calcmode="lin" valueType="num">
                                          <p:cBhvr>
                                            <p:cTn id="164" dur="500" fill="hold"/>
                                            <p:tgtEl>
                                              <p:spTgt spid="106"/>
                                            </p:tgtEl>
                                            <p:attrNameLst>
                                              <p:attrName>ppt_h</p:attrName>
                                            </p:attrNameLst>
                                          </p:cBhvr>
                                          <p:tavLst>
                                            <p:tav tm="0">
                                              <p:val>
                                                <p:fltVal val="0"/>
                                              </p:val>
                                            </p:tav>
                                            <p:tav tm="100000">
                                              <p:val>
                                                <p:strVal val="#ppt_h"/>
                                              </p:val>
                                            </p:tav>
                                          </p:tavLst>
                                        </p:anim>
                                        <p:animEffect transition="in" filter="fade">
                                          <p:cBhvr>
                                            <p:cTn id="165" dur="500"/>
                                            <p:tgtEl>
                                              <p:spTgt spid="106"/>
                                            </p:tgtEl>
                                          </p:cBhvr>
                                        </p:animEffect>
                                      </p:childTnLst>
                                    </p:cTn>
                                  </p:par>
                                  <p:par>
                                    <p:cTn id="166" presetID="53" presetClass="entr" presetSubtype="16" fill="hold" grpId="0" nodeType="withEffect">
                                      <p:stCondLst>
                                        <p:cond delay="200"/>
                                      </p:stCondLst>
                                      <p:childTnLst>
                                        <p:set>
                                          <p:cBhvr>
                                            <p:cTn id="167" dur="1" fill="hold">
                                              <p:stCondLst>
                                                <p:cond delay="0"/>
                                              </p:stCondLst>
                                            </p:cTn>
                                            <p:tgtEl>
                                              <p:spTgt spid="107"/>
                                            </p:tgtEl>
                                            <p:attrNameLst>
                                              <p:attrName>style.visibility</p:attrName>
                                            </p:attrNameLst>
                                          </p:cBhvr>
                                          <p:to>
                                            <p:strVal val="visible"/>
                                          </p:to>
                                        </p:set>
                                        <p:anim calcmode="lin" valueType="num">
                                          <p:cBhvr>
                                            <p:cTn id="168" dur="500" fill="hold"/>
                                            <p:tgtEl>
                                              <p:spTgt spid="107"/>
                                            </p:tgtEl>
                                            <p:attrNameLst>
                                              <p:attrName>ppt_w</p:attrName>
                                            </p:attrNameLst>
                                          </p:cBhvr>
                                          <p:tavLst>
                                            <p:tav tm="0">
                                              <p:val>
                                                <p:fltVal val="0"/>
                                              </p:val>
                                            </p:tav>
                                            <p:tav tm="100000">
                                              <p:val>
                                                <p:strVal val="#ppt_w"/>
                                              </p:val>
                                            </p:tav>
                                          </p:tavLst>
                                        </p:anim>
                                        <p:anim calcmode="lin" valueType="num">
                                          <p:cBhvr>
                                            <p:cTn id="169" dur="500" fill="hold"/>
                                            <p:tgtEl>
                                              <p:spTgt spid="107"/>
                                            </p:tgtEl>
                                            <p:attrNameLst>
                                              <p:attrName>ppt_h</p:attrName>
                                            </p:attrNameLst>
                                          </p:cBhvr>
                                          <p:tavLst>
                                            <p:tav tm="0">
                                              <p:val>
                                                <p:fltVal val="0"/>
                                              </p:val>
                                            </p:tav>
                                            <p:tav tm="100000">
                                              <p:val>
                                                <p:strVal val="#ppt_h"/>
                                              </p:val>
                                            </p:tav>
                                          </p:tavLst>
                                        </p:anim>
                                        <p:animEffect transition="in" filter="fade">
                                          <p:cBhvr>
                                            <p:cTn id="170" dur="500"/>
                                            <p:tgtEl>
                                              <p:spTgt spid="107"/>
                                            </p:tgtEl>
                                          </p:cBhvr>
                                        </p:animEffect>
                                      </p:childTnLst>
                                    </p:cTn>
                                  </p:par>
                                  <p:par>
                                    <p:cTn id="171" presetID="53" presetClass="entr" presetSubtype="16" fill="hold" grpId="0" nodeType="withEffect">
                                      <p:stCondLst>
                                        <p:cond delay="200"/>
                                      </p:stCondLst>
                                      <p:childTnLst>
                                        <p:set>
                                          <p:cBhvr>
                                            <p:cTn id="172" dur="1" fill="hold">
                                              <p:stCondLst>
                                                <p:cond delay="0"/>
                                              </p:stCondLst>
                                            </p:cTn>
                                            <p:tgtEl>
                                              <p:spTgt spid="108"/>
                                            </p:tgtEl>
                                            <p:attrNameLst>
                                              <p:attrName>style.visibility</p:attrName>
                                            </p:attrNameLst>
                                          </p:cBhvr>
                                          <p:to>
                                            <p:strVal val="visible"/>
                                          </p:to>
                                        </p:set>
                                        <p:anim calcmode="lin" valueType="num">
                                          <p:cBhvr>
                                            <p:cTn id="173" dur="500" fill="hold"/>
                                            <p:tgtEl>
                                              <p:spTgt spid="108"/>
                                            </p:tgtEl>
                                            <p:attrNameLst>
                                              <p:attrName>ppt_w</p:attrName>
                                            </p:attrNameLst>
                                          </p:cBhvr>
                                          <p:tavLst>
                                            <p:tav tm="0">
                                              <p:val>
                                                <p:fltVal val="0"/>
                                              </p:val>
                                            </p:tav>
                                            <p:tav tm="100000">
                                              <p:val>
                                                <p:strVal val="#ppt_w"/>
                                              </p:val>
                                            </p:tav>
                                          </p:tavLst>
                                        </p:anim>
                                        <p:anim calcmode="lin" valueType="num">
                                          <p:cBhvr>
                                            <p:cTn id="174" dur="500" fill="hold"/>
                                            <p:tgtEl>
                                              <p:spTgt spid="108"/>
                                            </p:tgtEl>
                                            <p:attrNameLst>
                                              <p:attrName>ppt_h</p:attrName>
                                            </p:attrNameLst>
                                          </p:cBhvr>
                                          <p:tavLst>
                                            <p:tav tm="0">
                                              <p:val>
                                                <p:fltVal val="0"/>
                                              </p:val>
                                            </p:tav>
                                            <p:tav tm="100000">
                                              <p:val>
                                                <p:strVal val="#ppt_h"/>
                                              </p:val>
                                            </p:tav>
                                          </p:tavLst>
                                        </p:anim>
                                        <p:animEffect transition="in" filter="fade">
                                          <p:cBhvr>
                                            <p:cTn id="175" dur="500"/>
                                            <p:tgtEl>
                                              <p:spTgt spid="108"/>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109"/>
                                            </p:tgtEl>
                                            <p:attrNameLst>
                                              <p:attrName>style.visibility</p:attrName>
                                            </p:attrNameLst>
                                          </p:cBhvr>
                                          <p:to>
                                            <p:strVal val="visible"/>
                                          </p:to>
                                        </p:set>
                                        <p:anim calcmode="lin" valueType="num">
                                          <p:cBhvr>
                                            <p:cTn id="178" dur="500" fill="hold"/>
                                            <p:tgtEl>
                                              <p:spTgt spid="109"/>
                                            </p:tgtEl>
                                            <p:attrNameLst>
                                              <p:attrName>ppt_w</p:attrName>
                                            </p:attrNameLst>
                                          </p:cBhvr>
                                          <p:tavLst>
                                            <p:tav tm="0">
                                              <p:val>
                                                <p:fltVal val="0"/>
                                              </p:val>
                                            </p:tav>
                                            <p:tav tm="100000">
                                              <p:val>
                                                <p:strVal val="#ppt_w"/>
                                              </p:val>
                                            </p:tav>
                                          </p:tavLst>
                                        </p:anim>
                                        <p:anim calcmode="lin" valueType="num">
                                          <p:cBhvr>
                                            <p:cTn id="179" dur="500" fill="hold"/>
                                            <p:tgtEl>
                                              <p:spTgt spid="109"/>
                                            </p:tgtEl>
                                            <p:attrNameLst>
                                              <p:attrName>ppt_h</p:attrName>
                                            </p:attrNameLst>
                                          </p:cBhvr>
                                          <p:tavLst>
                                            <p:tav tm="0">
                                              <p:val>
                                                <p:fltVal val="0"/>
                                              </p:val>
                                            </p:tav>
                                            <p:tav tm="100000">
                                              <p:val>
                                                <p:strVal val="#ppt_h"/>
                                              </p:val>
                                            </p:tav>
                                          </p:tavLst>
                                        </p:anim>
                                        <p:animEffect transition="in" filter="fade">
                                          <p:cBhvr>
                                            <p:cTn id="180" dur="500"/>
                                            <p:tgtEl>
                                              <p:spTgt spid="109"/>
                                            </p:tgtEl>
                                          </p:cBhvr>
                                        </p:animEffect>
                                      </p:childTnLst>
                                    </p:cTn>
                                  </p:par>
                                  <p:par>
                                    <p:cTn id="181" presetID="53" presetClass="entr" presetSubtype="16" fill="hold" grpId="0" nodeType="withEffect">
                                      <p:stCondLst>
                                        <p:cond delay="400"/>
                                      </p:stCondLst>
                                      <p:childTnLst>
                                        <p:set>
                                          <p:cBhvr>
                                            <p:cTn id="182" dur="1" fill="hold">
                                              <p:stCondLst>
                                                <p:cond delay="0"/>
                                              </p:stCondLst>
                                            </p:cTn>
                                            <p:tgtEl>
                                              <p:spTgt spid="110"/>
                                            </p:tgtEl>
                                            <p:attrNameLst>
                                              <p:attrName>style.visibility</p:attrName>
                                            </p:attrNameLst>
                                          </p:cBhvr>
                                          <p:to>
                                            <p:strVal val="visible"/>
                                          </p:to>
                                        </p:set>
                                        <p:anim calcmode="lin" valueType="num">
                                          <p:cBhvr>
                                            <p:cTn id="183" dur="500" fill="hold"/>
                                            <p:tgtEl>
                                              <p:spTgt spid="110"/>
                                            </p:tgtEl>
                                            <p:attrNameLst>
                                              <p:attrName>ppt_w</p:attrName>
                                            </p:attrNameLst>
                                          </p:cBhvr>
                                          <p:tavLst>
                                            <p:tav tm="0">
                                              <p:val>
                                                <p:fltVal val="0"/>
                                              </p:val>
                                            </p:tav>
                                            <p:tav tm="100000">
                                              <p:val>
                                                <p:strVal val="#ppt_w"/>
                                              </p:val>
                                            </p:tav>
                                          </p:tavLst>
                                        </p:anim>
                                        <p:anim calcmode="lin" valueType="num">
                                          <p:cBhvr>
                                            <p:cTn id="184" dur="500" fill="hold"/>
                                            <p:tgtEl>
                                              <p:spTgt spid="110"/>
                                            </p:tgtEl>
                                            <p:attrNameLst>
                                              <p:attrName>ppt_h</p:attrName>
                                            </p:attrNameLst>
                                          </p:cBhvr>
                                          <p:tavLst>
                                            <p:tav tm="0">
                                              <p:val>
                                                <p:fltVal val="0"/>
                                              </p:val>
                                            </p:tav>
                                            <p:tav tm="100000">
                                              <p:val>
                                                <p:strVal val="#ppt_h"/>
                                              </p:val>
                                            </p:tav>
                                          </p:tavLst>
                                        </p:anim>
                                        <p:animEffect transition="in" filter="fade">
                                          <p:cBhvr>
                                            <p:cTn id="185" dur="500"/>
                                            <p:tgtEl>
                                              <p:spTgt spid="110"/>
                                            </p:tgtEl>
                                          </p:cBhvr>
                                        </p:animEffect>
                                      </p:childTnLst>
                                    </p:cTn>
                                  </p:par>
                                  <p:par>
                                    <p:cTn id="186" presetID="53" presetClass="entr" presetSubtype="16" fill="hold" grpId="0" nodeType="withEffect">
                                      <p:stCondLst>
                                        <p:cond delay="20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53" presetClass="entr" presetSubtype="16" fill="hold" grpId="0" nodeType="withEffect">
                                      <p:stCondLst>
                                        <p:cond delay="0"/>
                                      </p:stCondLst>
                                      <p:childTnLst>
                                        <p:set>
                                          <p:cBhvr>
                                            <p:cTn id="192" dur="1" fill="hold">
                                              <p:stCondLst>
                                                <p:cond delay="0"/>
                                              </p:stCondLst>
                                            </p:cTn>
                                            <p:tgtEl>
                                              <p:spTgt spid="112"/>
                                            </p:tgtEl>
                                            <p:attrNameLst>
                                              <p:attrName>style.visibility</p:attrName>
                                            </p:attrNameLst>
                                          </p:cBhvr>
                                          <p:to>
                                            <p:strVal val="visible"/>
                                          </p:to>
                                        </p:set>
                                        <p:anim calcmode="lin" valueType="num">
                                          <p:cBhvr>
                                            <p:cTn id="193" dur="500" fill="hold"/>
                                            <p:tgtEl>
                                              <p:spTgt spid="112"/>
                                            </p:tgtEl>
                                            <p:attrNameLst>
                                              <p:attrName>ppt_w</p:attrName>
                                            </p:attrNameLst>
                                          </p:cBhvr>
                                          <p:tavLst>
                                            <p:tav tm="0">
                                              <p:val>
                                                <p:fltVal val="0"/>
                                              </p:val>
                                            </p:tav>
                                            <p:tav tm="100000">
                                              <p:val>
                                                <p:strVal val="#ppt_w"/>
                                              </p:val>
                                            </p:tav>
                                          </p:tavLst>
                                        </p:anim>
                                        <p:anim calcmode="lin" valueType="num">
                                          <p:cBhvr>
                                            <p:cTn id="194" dur="500" fill="hold"/>
                                            <p:tgtEl>
                                              <p:spTgt spid="112"/>
                                            </p:tgtEl>
                                            <p:attrNameLst>
                                              <p:attrName>ppt_h</p:attrName>
                                            </p:attrNameLst>
                                          </p:cBhvr>
                                          <p:tavLst>
                                            <p:tav tm="0">
                                              <p:val>
                                                <p:fltVal val="0"/>
                                              </p:val>
                                            </p:tav>
                                            <p:tav tm="100000">
                                              <p:val>
                                                <p:strVal val="#ppt_h"/>
                                              </p:val>
                                            </p:tav>
                                          </p:tavLst>
                                        </p:anim>
                                        <p:animEffect transition="in" filter="fade">
                                          <p:cBhvr>
                                            <p:cTn id="195" dur="500"/>
                                            <p:tgtEl>
                                              <p:spTgt spid="112"/>
                                            </p:tgtEl>
                                          </p:cBhvr>
                                        </p:animEffect>
                                      </p:childTnLst>
                                    </p:cTn>
                                  </p:par>
                                  <p:par>
                                    <p:cTn id="196" presetID="53" presetClass="entr" presetSubtype="16" fill="hold" grpId="0" nodeType="withEffect">
                                      <p:stCondLst>
                                        <p:cond delay="400"/>
                                      </p:stCondLst>
                                      <p:childTnLst>
                                        <p:set>
                                          <p:cBhvr>
                                            <p:cTn id="197" dur="1" fill="hold">
                                              <p:stCondLst>
                                                <p:cond delay="0"/>
                                              </p:stCondLst>
                                            </p:cTn>
                                            <p:tgtEl>
                                              <p:spTgt spid="113"/>
                                            </p:tgtEl>
                                            <p:attrNameLst>
                                              <p:attrName>style.visibility</p:attrName>
                                            </p:attrNameLst>
                                          </p:cBhvr>
                                          <p:to>
                                            <p:strVal val="visible"/>
                                          </p:to>
                                        </p:set>
                                        <p:anim calcmode="lin" valueType="num">
                                          <p:cBhvr>
                                            <p:cTn id="198" dur="500" fill="hold"/>
                                            <p:tgtEl>
                                              <p:spTgt spid="113"/>
                                            </p:tgtEl>
                                            <p:attrNameLst>
                                              <p:attrName>ppt_w</p:attrName>
                                            </p:attrNameLst>
                                          </p:cBhvr>
                                          <p:tavLst>
                                            <p:tav tm="0">
                                              <p:val>
                                                <p:fltVal val="0"/>
                                              </p:val>
                                            </p:tav>
                                            <p:tav tm="100000">
                                              <p:val>
                                                <p:strVal val="#ppt_w"/>
                                              </p:val>
                                            </p:tav>
                                          </p:tavLst>
                                        </p:anim>
                                        <p:anim calcmode="lin" valueType="num">
                                          <p:cBhvr>
                                            <p:cTn id="199" dur="500" fill="hold"/>
                                            <p:tgtEl>
                                              <p:spTgt spid="113"/>
                                            </p:tgtEl>
                                            <p:attrNameLst>
                                              <p:attrName>ppt_h</p:attrName>
                                            </p:attrNameLst>
                                          </p:cBhvr>
                                          <p:tavLst>
                                            <p:tav tm="0">
                                              <p:val>
                                                <p:fltVal val="0"/>
                                              </p:val>
                                            </p:tav>
                                            <p:tav tm="100000">
                                              <p:val>
                                                <p:strVal val="#ppt_h"/>
                                              </p:val>
                                            </p:tav>
                                          </p:tavLst>
                                        </p:anim>
                                        <p:animEffect transition="in" filter="fade">
                                          <p:cBhvr>
                                            <p:cTn id="200" dur="500"/>
                                            <p:tgtEl>
                                              <p:spTgt spid="113"/>
                                            </p:tgtEl>
                                          </p:cBhvr>
                                        </p:animEffect>
                                      </p:childTnLst>
                                    </p:cTn>
                                  </p:par>
                                  <p:par>
                                    <p:cTn id="201" presetID="53" presetClass="entr" presetSubtype="16" fill="hold" grpId="0" nodeType="withEffect">
                                      <p:stCondLst>
                                        <p:cond delay="200"/>
                                      </p:stCondLst>
                                      <p:childTnLst>
                                        <p:set>
                                          <p:cBhvr>
                                            <p:cTn id="202" dur="1" fill="hold">
                                              <p:stCondLst>
                                                <p:cond delay="0"/>
                                              </p:stCondLst>
                                            </p:cTn>
                                            <p:tgtEl>
                                              <p:spTgt spid="114"/>
                                            </p:tgtEl>
                                            <p:attrNameLst>
                                              <p:attrName>style.visibility</p:attrName>
                                            </p:attrNameLst>
                                          </p:cBhvr>
                                          <p:to>
                                            <p:strVal val="visible"/>
                                          </p:to>
                                        </p:set>
                                        <p:anim calcmode="lin" valueType="num">
                                          <p:cBhvr>
                                            <p:cTn id="203" dur="500" fill="hold"/>
                                            <p:tgtEl>
                                              <p:spTgt spid="114"/>
                                            </p:tgtEl>
                                            <p:attrNameLst>
                                              <p:attrName>ppt_w</p:attrName>
                                            </p:attrNameLst>
                                          </p:cBhvr>
                                          <p:tavLst>
                                            <p:tav tm="0">
                                              <p:val>
                                                <p:fltVal val="0"/>
                                              </p:val>
                                            </p:tav>
                                            <p:tav tm="100000">
                                              <p:val>
                                                <p:strVal val="#ppt_w"/>
                                              </p:val>
                                            </p:tav>
                                          </p:tavLst>
                                        </p:anim>
                                        <p:anim calcmode="lin" valueType="num">
                                          <p:cBhvr>
                                            <p:cTn id="204" dur="500" fill="hold"/>
                                            <p:tgtEl>
                                              <p:spTgt spid="114"/>
                                            </p:tgtEl>
                                            <p:attrNameLst>
                                              <p:attrName>ppt_h</p:attrName>
                                            </p:attrNameLst>
                                          </p:cBhvr>
                                          <p:tavLst>
                                            <p:tav tm="0">
                                              <p:val>
                                                <p:fltVal val="0"/>
                                              </p:val>
                                            </p:tav>
                                            <p:tav tm="100000">
                                              <p:val>
                                                <p:strVal val="#ppt_h"/>
                                              </p:val>
                                            </p:tav>
                                          </p:tavLst>
                                        </p:anim>
                                        <p:animEffect transition="in" filter="fade">
                                          <p:cBhvr>
                                            <p:cTn id="205" dur="500"/>
                                            <p:tgtEl>
                                              <p:spTgt spid="114"/>
                                            </p:tgtEl>
                                          </p:cBhvr>
                                        </p:animEffect>
                                      </p:childTnLst>
                                    </p:cTn>
                                  </p:par>
                                  <p:par>
                                    <p:cTn id="206" presetID="53" presetClass="entr" presetSubtype="16" fill="hold" grpId="0" nodeType="withEffect">
                                      <p:stCondLst>
                                        <p:cond delay="200"/>
                                      </p:stCondLst>
                                      <p:childTnLst>
                                        <p:set>
                                          <p:cBhvr>
                                            <p:cTn id="207" dur="1" fill="hold">
                                              <p:stCondLst>
                                                <p:cond delay="0"/>
                                              </p:stCondLst>
                                            </p:cTn>
                                            <p:tgtEl>
                                              <p:spTgt spid="115"/>
                                            </p:tgtEl>
                                            <p:attrNameLst>
                                              <p:attrName>style.visibility</p:attrName>
                                            </p:attrNameLst>
                                          </p:cBhvr>
                                          <p:to>
                                            <p:strVal val="visible"/>
                                          </p:to>
                                        </p:set>
                                        <p:anim calcmode="lin" valueType="num">
                                          <p:cBhvr>
                                            <p:cTn id="208" dur="500" fill="hold"/>
                                            <p:tgtEl>
                                              <p:spTgt spid="115"/>
                                            </p:tgtEl>
                                            <p:attrNameLst>
                                              <p:attrName>ppt_w</p:attrName>
                                            </p:attrNameLst>
                                          </p:cBhvr>
                                          <p:tavLst>
                                            <p:tav tm="0">
                                              <p:val>
                                                <p:fltVal val="0"/>
                                              </p:val>
                                            </p:tav>
                                            <p:tav tm="100000">
                                              <p:val>
                                                <p:strVal val="#ppt_w"/>
                                              </p:val>
                                            </p:tav>
                                          </p:tavLst>
                                        </p:anim>
                                        <p:anim calcmode="lin" valueType="num">
                                          <p:cBhvr>
                                            <p:cTn id="209" dur="500" fill="hold"/>
                                            <p:tgtEl>
                                              <p:spTgt spid="115"/>
                                            </p:tgtEl>
                                            <p:attrNameLst>
                                              <p:attrName>ppt_h</p:attrName>
                                            </p:attrNameLst>
                                          </p:cBhvr>
                                          <p:tavLst>
                                            <p:tav tm="0">
                                              <p:val>
                                                <p:fltVal val="0"/>
                                              </p:val>
                                            </p:tav>
                                            <p:tav tm="100000">
                                              <p:val>
                                                <p:strVal val="#ppt_h"/>
                                              </p:val>
                                            </p:tav>
                                          </p:tavLst>
                                        </p:anim>
                                        <p:animEffect transition="in" filter="fade">
                                          <p:cBhvr>
                                            <p:cTn id="210" dur="500"/>
                                            <p:tgtEl>
                                              <p:spTgt spid="115"/>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116"/>
                                            </p:tgtEl>
                                            <p:attrNameLst>
                                              <p:attrName>style.visibility</p:attrName>
                                            </p:attrNameLst>
                                          </p:cBhvr>
                                          <p:to>
                                            <p:strVal val="visible"/>
                                          </p:to>
                                        </p:set>
                                        <p:anim calcmode="lin" valueType="num">
                                          <p:cBhvr>
                                            <p:cTn id="213" dur="500" fill="hold"/>
                                            <p:tgtEl>
                                              <p:spTgt spid="116"/>
                                            </p:tgtEl>
                                            <p:attrNameLst>
                                              <p:attrName>ppt_w</p:attrName>
                                            </p:attrNameLst>
                                          </p:cBhvr>
                                          <p:tavLst>
                                            <p:tav tm="0">
                                              <p:val>
                                                <p:fltVal val="0"/>
                                              </p:val>
                                            </p:tav>
                                            <p:tav tm="100000">
                                              <p:val>
                                                <p:strVal val="#ppt_w"/>
                                              </p:val>
                                            </p:tav>
                                          </p:tavLst>
                                        </p:anim>
                                        <p:anim calcmode="lin" valueType="num">
                                          <p:cBhvr>
                                            <p:cTn id="214" dur="500" fill="hold"/>
                                            <p:tgtEl>
                                              <p:spTgt spid="116"/>
                                            </p:tgtEl>
                                            <p:attrNameLst>
                                              <p:attrName>ppt_h</p:attrName>
                                            </p:attrNameLst>
                                          </p:cBhvr>
                                          <p:tavLst>
                                            <p:tav tm="0">
                                              <p:val>
                                                <p:fltVal val="0"/>
                                              </p:val>
                                            </p:tav>
                                            <p:tav tm="100000">
                                              <p:val>
                                                <p:strVal val="#ppt_h"/>
                                              </p:val>
                                            </p:tav>
                                          </p:tavLst>
                                        </p:anim>
                                        <p:animEffect transition="in" filter="fade">
                                          <p:cBhvr>
                                            <p:cTn id="215" dur="500"/>
                                            <p:tgtEl>
                                              <p:spTgt spid="116"/>
                                            </p:tgtEl>
                                          </p:cBhvr>
                                        </p:animEffect>
                                      </p:childTnLst>
                                    </p:cTn>
                                  </p:par>
                                  <p:par>
                                    <p:cTn id="216" presetID="53" presetClass="entr" presetSubtype="16" fill="hold" grpId="0" nodeType="withEffect">
                                      <p:stCondLst>
                                        <p:cond delay="400"/>
                                      </p:stCondLst>
                                      <p:childTnLst>
                                        <p:set>
                                          <p:cBhvr>
                                            <p:cTn id="217" dur="1" fill="hold">
                                              <p:stCondLst>
                                                <p:cond delay="0"/>
                                              </p:stCondLst>
                                            </p:cTn>
                                            <p:tgtEl>
                                              <p:spTgt spid="117"/>
                                            </p:tgtEl>
                                            <p:attrNameLst>
                                              <p:attrName>style.visibility</p:attrName>
                                            </p:attrNameLst>
                                          </p:cBhvr>
                                          <p:to>
                                            <p:strVal val="visible"/>
                                          </p:to>
                                        </p:set>
                                        <p:anim calcmode="lin" valueType="num">
                                          <p:cBhvr>
                                            <p:cTn id="218" dur="500" fill="hold"/>
                                            <p:tgtEl>
                                              <p:spTgt spid="117"/>
                                            </p:tgtEl>
                                            <p:attrNameLst>
                                              <p:attrName>ppt_w</p:attrName>
                                            </p:attrNameLst>
                                          </p:cBhvr>
                                          <p:tavLst>
                                            <p:tav tm="0">
                                              <p:val>
                                                <p:fltVal val="0"/>
                                              </p:val>
                                            </p:tav>
                                            <p:tav tm="100000">
                                              <p:val>
                                                <p:strVal val="#ppt_w"/>
                                              </p:val>
                                            </p:tav>
                                          </p:tavLst>
                                        </p:anim>
                                        <p:anim calcmode="lin" valueType="num">
                                          <p:cBhvr>
                                            <p:cTn id="219" dur="500" fill="hold"/>
                                            <p:tgtEl>
                                              <p:spTgt spid="117"/>
                                            </p:tgtEl>
                                            <p:attrNameLst>
                                              <p:attrName>ppt_h</p:attrName>
                                            </p:attrNameLst>
                                          </p:cBhvr>
                                          <p:tavLst>
                                            <p:tav tm="0">
                                              <p:val>
                                                <p:fltVal val="0"/>
                                              </p:val>
                                            </p:tav>
                                            <p:tav tm="100000">
                                              <p:val>
                                                <p:strVal val="#ppt_h"/>
                                              </p:val>
                                            </p:tav>
                                          </p:tavLst>
                                        </p:anim>
                                        <p:animEffect transition="in" filter="fade">
                                          <p:cBhvr>
                                            <p:cTn id="220" dur="500"/>
                                            <p:tgtEl>
                                              <p:spTgt spid="117"/>
                                            </p:tgtEl>
                                          </p:cBhvr>
                                        </p:animEffect>
                                      </p:childTnLst>
                                    </p:cTn>
                                  </p:par>
                                  <p:par>
                                    <p:cTn id="221" presetID="53" presetClass="entr" presetSubtype="16" fill="hold" grpId="0" nodeType="withEffect">
                                      <p:stCondLst>
                                        <p:cond delay="200"/>
                                      </p:stCondLst>
                                      <p:childTnLst>
                                        <p:set>
                                          <p:cBhvr>
                                            <p:cTn id="222" dur="1" fill="hold">
                                              <p:stCondLst>
                                                <p:cond delay="0"/>
                                              </p:stCondLst>
                                            </p:cTn>
                                            <p:tgtEl>
                                              <p:spTgt spid="118"/>
                                            </p:tgtEl>
                                            <p:attrNameLst>
                                              <p:attrName>style.visibility</p:attrName>
                                            </p:attrNameLst>
                                          </p:cBhvr>
                                          <p:to>
                                            <p:strVal val="visible"/>
                                          </p:to>
                                        </p:set>
                                        <p:anim calcmode="lin" valueType="num">
                                          <p:cBhvr>
                                            <p:cTn id="223" dur="500" fill="hold"/>
                                            <p:tgtEl>
                                              <p:spTgt spid="118"/>
                                            </p:tgtEl>
                                            <p:attrNameLst>
                                              <p:attrName>ppt_w</p:attrName>
                                            </p:attrNameLst>
                                          </p:cBhvr>
                                          <p:tavLst>
                                            <p:tav tm="0">
                                              <p:val>
                                                <p:fltVal val="0"/>
                                              </p:val>
                                            </p:tav>
                                            <p:tav tm="100000">
                                              <p:val>
                                                <p:strVal val="#ppt_w"/>
                                              </p:val>
                                            </p:tav>
                                          </p:tavLst>
                                        </p:anim>
                                        <p:anim calcmode="lin" valueType="num">
                                          <p:cBhvr>
                                            <p:cTn id="224" dur="500" fill="hold"/>
                                            <p:tgtEl>
                                              <p:spTgt spid="118"/>
                                            </p:tgtEl>
                                            <p:attrNameLst>
                                              <p:attrName>ppt_h</p:attrName>
                                            </p:attrNameLst>
                                          </p:cBhvr>
                                          <p:tavLst>
                                            <p:tav tm="0">
                                              <p:val>
                                                <p:fltVal val="0"/>
                                              </p:val>
                                            </p:tav>
                                            <p:tav tm="100000">
                                              <p:val>
                                                <p:strVal val="#ppt_h"/>
                                              </p:val>
                                            </p:tav>
                                          </p:tavLst>
                                        </p:anim>
                                        <p:animEffect transition="in" filter="fade">
                                          <p:cBhvr>
                                            <p:cTn id="225" dur="500"/>
                                            <p:tgtEl>
                                              <p:spTgt spid="118"/>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119"/>
                                            </p:tgtEl>
                                            <p:attrNameLst>
                                              <p:attrName>style.visibility</p:attrName>
                                            </p:attrNameLst>
                                          </p:cBhvr>
                                          <p:to>
                                            <p:strVal val="visible"/>
                                          </p:to>
                                        </p:set>
                                        <p:anim calcmode="lin" valueType="num">
                                          <p:cBhvr>
                                            <p:cTn id="228" dur="500" fill="hold"/>
                                            <p:tgtEl>
                                              <p:spTgt spid="119"/>
                                            </p:tgtEl>
                                            <p:attrNameLst>
                                              <p:attrName>ppt_w</p:attrName>
                                            </p:attrNameLst>
                                          </p:cBhvr>
                                          <p:tavLst>
                                            <p:tav tm="0">
                                              <p:val>
                                                <p:fltVal val="0"/>
                                              </p:val>
                                            </p:tav>
                                            <p:tav tm="100000">
                                              <p:val>
                                                <p:strVal val="#ppt_w"/>
                                              </p:val>
                                            </p:tav>
                                          </p:tavLst>
                                        </p:anim>
                                        <p:anim calcmode="lin" valueType="num">
                                          <p:cBhvr>
                                            <p:cTn id="229" dur="500" fill="hold"/>
                                            <p:tgtEl>
                                              <p:spTgt spid="119"/>
                                            </p:tgtEl>
                                            <p:attrNameLst>
                                              <p:attrName>ppt_h</p:attrName>
                                            </p:attrNameLst>
                                          </p:cBhvr>
                                          <p:tavLst>
                                            <p:tav tm="0">
                                              <p:val>
                                                <p:fltVal val="0"/>
                                              </p:val>
                                            </p:tav>
                                            <p:tav tm="100000">
                                              <p:val>
                                                <p:strVal val="#ppt_h"/>
                                              </p:val>
                                            </p:tav>
                                          </p:tavLst>
                                        </p:anim>
                                        <p:animEffect transition="in" filter="fade">
                                          <p:cBhvr>
                                            <p:cTn id="230" dur="500"/>
                                            <p:tgtEl>
                                              <p:spTgt spid="119"/>
                                            </p:tgtEl>
                                          </p:cBhvr>
                                        </p:animEffect>
                                      </p:childTnLst>
                                    </p:cTn>
                                  </p:par>
                                  <p:par>
                                    <p:cTn id="231" presetID="53" presetClass="entr" presetSubtype="16" fill="hold" grpId="0" nodeType="withEffect">
                                      <p:stCondLst>
                                        <p:cond delay="400"/>
                                      </p:stCondLst>
                                      <p:childTnLst>
                                        <p:set>
                                          <p:cBhvr>
                                            <p:cTn id="232" dur="1" fill="hold">
                                              <p:stCondLst>
                                                <p:cond delay="0"/>
                                              </p:stCondLst>
                                            </p:cTn>
                                            <p:tgtEl>
                                              <p:spTgt spid="120"/>
                                            </p:tgtEl>
                                            <p:attrNameLst>
                                              <p:attrName>style.visibility</p:attrName>
                                            </p:attrNameLst>
                                          </p:cBhvr>
                                          <p:to>
                                            <p:strVal val="visible"/>
                                          </p:to>
                                        </p:set>
                                        <p:anim calcmode="lin" valueType="num">
                                          <p:cBhvr>
                                            <p:cTn id="233" dur="500" fill="hold"/>
                                            <p:tgtEl>
                                              <p:spTgt spid="120"/>
                                            </p:tgtEl>
                                            <p:attrNameLst>
                                              <p:attrName>ppt_w</p:attrName>
                                            </p:attrNameLst>
                                          </p:cBhvr>
                                          <p:tavLst>
                                            <p:tav tm="0">
                                              <p:val>
                                                <p:fltVal val="0"/>
                                              </p:val>
                                            </p:tav>
                                            <p:tav tm="100000">
                                              <p:val>
                                                <p:strVal val="#ppt_w"/>
                                              </p:val>
                                            </p:tav>
                                          </p:tavLst>
                                        </p:anim>
                                        <p:anim calcmode="lin" valueType="num">
                                          <p:cBhvr>
                                            <p:cTn id="234" dur="500" fill="hold"/>
                                            <p:tgtEl>
                                              <p:spTgt spid="120"/>
                                            </p:tgtEl>
                                            <p:attrNameLst>
                                              <p:attrName>ppt_h</p:attrName>
                                            </p:attrNameLst>
                                          </p:cBhvr>
                                          <p:tavLst>
                                            <p:tav tm="0">
                                              <p:val>
                                                <p:fltVal val="0"/>
                                              </p:val>
                                            </p:tav>
                                            <p:tav tm="100000">
                                              <p:val>
                                                <p:strVal val="#ppt_h"/>
                                              </p:val>
                                            </p:tav>
                                          </p:tavLst>
                                        </p:anim>
                                        <p:animEffect transition="in" filter="fade">
                                          <p:cBhvr>
                                            <p:cTn id="235" dur="500"/>
                                            <p:tgtEl>
                                              <p:spTgt spid="120"/>
                                            </p:tgtEl>
                                          </p:cBhvr>
                                        </p:animEffect>
                                      </p:childTnLst>
                                    </p:cTn>
                                  </p:par>
                                  <p:par>
                                    <p:cTn id="236" presetID="53" presetClass="entr" presetSubtype="16" fill="hold" grpId="0" nodeType="withEffect">
                                      <p:stCondLst>
                                        <p:cond delay="200"/>
                                      </p:stCondLst>
                                      <p:childTnLst>
                                        <p:set>
                                          <p:cBhvr>
                                            <p:cTn id="237" dur="1" fill="hold">
                                              <p:stCondLst>
                                                <p:cond delay="0"/>
                                              </p:stCondLst>
                                            </p:cTn>
                                            <p:tgtEl>
                                              <p:spTgt spid="121"/>
                                            </p:tgtEl>
                                            <p:attrNameLst>
                                              <p:attrName>style.visibility</p:attrName>
                                            </p:attrNameLst>
                                          </p:cBhvr>
                                          <p:to>
                                            <p:strVal val="visible"/>
                                          </p:to>
                                        </p:set>
                                        <p:anim calcmode="lin" valueType="num">
                                          <p:cBhvr>
                                            <p:cTn id="238" dur="500" fill="hold"/>
                                            <p:tgtEl>
                                              <p:spTgt spid="121"/>
                                            </p:tgtEl>
                                            <p:attrNameLst>
                                              <p:attrName>ppt_w</p:attrName>
                                            </p:attrNameLst>
                                          </p:cBhvr>
                                          <p:tavLst>
                                            <p:tav tm="0">
                                              <p:val>
                                                <p:fltVal val="0"/>
                                              </p:val>
                                            </p:tav>
                                            <p:tav tm="100000">
                                              <p:val>
                                                <p:strVal val="#ppt_w"/>
                                              </p:val>
                                            </p:tav>
                                          </p:tavLst>
                                        </p:anim>
                                        <p:anim calcmode="lin" valueType="num">
                                          <p:cBhvr>
                                            <p:cTn id="239" dur="500" fill="hold"/>
                                            <p:tgtEl>
                                              <p:spTgt spid="121"/>
                                            </p:tgtEl>
                                            <p:attrNameLst>
                                              <p:attrName>ppt_h</p:attrName>
                                            </p:attrNameLst>
                                          </p:cBhvr>
                                          <p:tavLst>
                                            <p:tav tm="0">
                                              <p:val>
                                                <p:fltVal val="0"/>
                                              </p:val>
                                            </p:tav>
                                            <p:tav tm="100000">
                                              <p:val>
                                                <p:strVal val="#ppt_h"/>
                                              </p:val>
                                            </p:tav>
                                          </p:tavLst>
                                        </p:anim>
                                        <p:animEffect transition="in" filter="fade">
                                          <p:cBhvr>
                                            <p:cTn id="240" dur="500"/>
                                            <p:tgtEl>
                                              <p:spTgt spid="121"/>
                                            </p:tgtEl>
                                          </p:cBhvr>
                                        </p:animEffect>
                                      </p:childTnLst>
                                    </p:cTn>
                                  </p:par>
                                  <p:par>
                                    <p:cTn id="241" presetID="53" presetClass="entr" presetSubtype="16" fill="hold" grpId="0" nodeType="withEffect">
                                      <p:stCondLst>
                                        <p:cond delay="200"/>
                                      </p:stCondLst>
                                      <p:childTnLst>
                                        <p:set>
                                          <p:cBhvr>
                                            <p:cTn id="242" dur="1" fill="hold">
                                              <p:stCondLst>
                                                <p:cond delay="0"/>
                                              </p:stCondLst>
                                            </p:cTn>
                                            <p:tgtEl>
                                              <p:spTgt spid="122"/>
                                            </p:tgtEl>
                                            <p:attrNameLst>
                                              <p:attrName>style.visibility</p:attrName>
                                            </p:attrNameLst>
                                          </p:cBhvr>
                                          <p:to>
                                            <p:strVal val="visible"/>
                                          </p:to>
                                        </p:set>
                                        <p:anim calcmode="lin" valueType="num">
                                          <p:cBhvr>
                                            <p:cTn id="243" dur="500" fill="hold"/>
                                            <p:tgtEl>
                                              <p:spTgt spid="122"/>
                                            </p:tgtEl>
                                            <p:attrNameLst>
                                              <p:attrName>ppt_w</p:attrName>
                                            </p:attrNameLst>
                                          </p:cBhvr>
                                          <p:tavLst>
                                            <p:tav tm="0">
                                              <p:val>
                                                <p:fltVal val="0"/>
                                              </p:val>
                                            </p:tav>
                                            <p:tav tm="100000">
                                              <p:val>
                                                <p:strVal val="#ppt_w"/>
                                              </p:val>
                                            </p:tav>
                                          </p:tavLst>
                                        </p:anim>
                                        <p:anim calcmode="lin" valueType="num">
                                          <p:cBhvr>
                                            <p:cTn id="244" dur="500" fill="hold"/>
                                            <p:tgtEl>
                                              <p:spTgt spid="122"/>
                                            </p:tgtEl>
                                            <p:attrNameLst>
                                              <p:attrName>ppt_h</p:attrName>
                                            </p:attrNameLst>
                                          </p:cBhvr>
                                          <p:tavLst>
                                            <p:tav tm="0">
                                              <p:val>
                                                <p:fltVal val="0"/>
                                              </p:val>
                                            </p:tav>
                                            <p:tav tm="100000">
                                              <p:val>
                                                <p:strVal val="#ppt_h"/>
                                              </p:val>
                                            </p:tav>
                                          </p:tavLst>
                                        </p:anim>
                                        <p:animEffect transition="in" filter="fade">
                                          <p:cBhvr>
                                            <p:cTn id="245" dur="500"/>
                                            <p:tgtEl>
                                              <p:spTgt spid="122"/>
                                            </p:tgtEl>
                                          </p:cBhvr>
                                        </p:animEffect>
                                      </p:childTnLst>
                                    </p:cTn>
                                  </p:par>
                                  <p:par>
                                    <p:cTn id="246" presetID="53" presetClass="entr" presetSubtype="16" fill="hold" grpId="0" nodeType="withEffect">
                                      <p:stCondLst>
                                        <p:cond delay="200"/>
                                      </p:stCondLst>
                                      <p:childTnLst>
                                        <p:set>
                                          <p:cBhvr>
                                            <p:cTn id="247" dur="1" fill="hold">
                                              <p:stCondLst>
                                                <p:cond delay="0"/>
                                              </p:stCondLst>
                                            </p:cTn>
                                            <p:tgtEl>
                                              <p:spTgt spid="123"/>
                                            </p:tgtEl>
                                            <p:attrNameLst>
                                              <p:attrName>style.visibility</p:attrName>
                                            </p:attrNameLst>
                                          </p:cBhvr>
                                          <p:to>
                                            <p:strVal val="visible"/>
                                          </p:to>
                                        </p:set>
                                        <p:anim calcmode="lin" valueType="num">
                                          <p:cBhvr>
                                            <p:cTn id="248" dur="500" fill="hold"/>
                                            <p:tgtEl>
                                              <p:spTgt spid="123"/>
                                            </p:tgtEl>
                                            <p:attrNameLst>
                                              <p:attrName>ppt_w</p:attrName>
                                            </p:attrNameLst>
                                          </p:cBhvr>
                                          <p:tavLst>
                                            <p:tav tm="0">
                                              <p:val>
                                                <p:fltVal val="0"/>
                                              </p:val>
                                            </p:tav>
                                            <p:tav tm="100000">
                                              <p:val>
                                                <p:strVal val="#ppt_w"/>
                                              </p:val>
                                            </p:tav>
                                          </p:tavLst>
                                        </p:anim>
                                        <p:anim calcmode="lin" valueType="num">
                                          <p:cBhvr>
                                            <p:cTn id="249" dur="500" fill="hold"/>
                                            <p:tgtEl>
                                              <p:spTgt spid="123"/>
                                            </p:tgtEl>
                                            <p:attrNameLst>
                                              <p:attrName>ppt_h</p:attrName>
                                            </p:attrNameLst>
                                          </p:cBhvr>
                                          <p:tavLst>
                                            <p:tav tm="0">
                                              <p:val>
                                                <p:fltVal val="0"/>
                                              </p:val>
                                            </p:tav>
                                            <p:tav tm="100000">
                                              <p:val>
                                                <p:strVal val="#ppt_h"/>
                                              </p:val>
                                            </p:tav>
                                          </p:tavLst>
                                        </p:anim>
                                        <p:animEffect transition="in" filter="fade">
                                          <p:cBhvr>
                                            <p:cTn id="250" dur="500"/>
                                            <p:tgtEl>
                                              <p:spTgt spid="123"/>
                                            </p:tgtEl>
                                          </p:cBhvr>
                                        </p:animEffect>
                                      </p:childTnLst>
                                    </p:cTn>
                                  </p:par>
                                </p:childTnLst>
                              </p:cTn>
                            </p:par>
                            <p:par>
                              <p:cTn id="251" fill="hold">
                                <p:stCondLst>
                                  <p:cond delay="9210"/>
                                </p:stCondLst>
                                <p:childTnLst>
                                  <p:par>
                                    <p:cTn id="252" presetID="10" presetClass="entr" presetSubtype="0" fill="hold" grpId="0" nodeType="afterEffect">
                                      <p:stCondLst>
                                        <p:cond delay="0"/>
                                      </p:stCondLst>
                                      <p:childTnLst>
                                        <p:set>
                                          <p:cBhvr>
                                            <p:cTn id="253" dur="1" fill="hold">
                                              <p:stCondLst>
                                                <p:cond delay="0"/>
                                              </p:stCondLst>
                                            </p:cTn>
                                            <p:tgtEl>
                                              <p:spTgt spid="124"/>
                                            </p:tgtEl>
                                            <p:attrNameLst>
                                              <p:attrName>style.visibility</p:attrName>
                                            </p:attrNameLst>
                                          </p:cBhvr>
                                          <p:to>
                                            <p:strVal val="visible"/>
                                          </p:to>
                                        </p:set>
                                        <p:animEffect transition="in" filter="fade">
                                          <p:cBhvr>
                                            <p:cTn id="25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1+#ppt_w/2"/>
                                              </p:val>
                                            </p:tav>
                                            <p:tav tm="100000">
                                              <p:val>
                                                <p:strVal val="#ppt_x"/>
                                              </p:val>
                                            </p:tav>
                                          </p:tavLst>
                                        </p:anim>
                                        <p:anim calcmode="lin" valueType="num">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1+#ppt_w/2"/>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par>
                              <p:cTn id="28" fill="hold">
                                <p:stCondLst>
                                  <p:cond delay="3000"/>
                                </p:stCondLst>
                                <p:childTnLst>
                                  <p:par>
                                    <p:cTn id="29" presetID="31"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par>
                              <p:cTn id="35" fill="hold">
                                <p:stCondLst>
                                  <p:cond delay="4000"/>
                                </p:stCondLst>
                                <p:childTnLst>
                                  <p:par>
                                    <p:cTn id="36" presetID="31"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 calcmode="lin" valueType="num">
                                          <p:cBhvr>
                                            <p:cTn id="40" dur="1000" fill="hold"/>
                                            <p:tgtEl>
                                              <p:spTgt spid="17"/>
                                            </p:tgtEl>
                                            <p:attrNameLst>
                                              <p:attrName>style.rotation</p:attrName>
                                            </p:attrNameLst>
                                          </p:cBhvr>
                                          <p:tavLst>
                                            <p:tav tm="0">
                                              <p:val>
                                                <p:fltVal val="90"/>
                                              </p:val>
                                            </p:tav>
                                            <p:tav tm="100000">
                                              <p:val>
                                                <p:fltVal val="0"/>
                                              </p:val>
                                            </p:tav>
                                          </p:tavLst>
                                        </p:anim>
                                        <p:animEffect transition="in" filter="fade">
                                          <p:cBhvr>
                                            <p:cTn id="41" dur="1000"/>
                                            <p:tgtEl>
                                              <p:spTgt spid="17"/>
                                            </p:tgtEl>
                                          </p:cBhvr>
                                        </p:animEffect>
                                      </p:childTnLst>
                                    </p:cTn>
                                  </p:par>
                                </p:childTnLst>
                              </p:cTn>
                            </p:par>
                            <p:par>
                              <p:cTn id="42" fill="hold">
                                <p:stCondLst>
                                  <p:cond delay="500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90"/>
                                              </p:val>
                                            </p:tav>
                                            <p:tav tm="100000">
                                              <p:val>
                                                <p:fltVal val="0"/>
                                              </p:val>
                                            </p:tav>
                                          </p:tavLst>
                                        </p:anim>
                                        <p:animEffect transition="in" filter="fade">
                                          <p:cBhvr>
                                            <p:cTn id="48" dur="1000"/>
                                            <p:tgtEl>
                                              <p:spTgt spid="18"/>
                                            </p:tgtEl>
                                          </p:cBhvr>
                                        </p:animEffect>
                                      </p:childTnLst>
                                    </p:cTn>
                                  </p:par>
                                </p:childTnLst>
                              </p:cTn>
                            </p:par>
                            <p:par>
                              <p:cTn id="49" fill="hold">
                                <p:stCondLst>
                                  <p:cond delay="6000"/>
                                </p:stCondLst>
                                <p:childTnLst>
                                  <p:par>
                                    <p:cTn id="50" presetID="23" presetClass="entr" presetSubtype="528" fill="hold" nodeType="after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anim calcmode="lin" valueType="num">
                                          <p:cBhvr>
                                            <p:cTn id="54" dur="500" fill="hold"/>
                                            <p:tgtEl>
                                              <p:spTgt spid="63"/>
                                            </p:tgtEl>
                                            <p:attrNameLst>
                                              <p:attrName>ppt_x</p:attrName>
                                            </p:attrNameLst>
                                          </p:cBhvr>
                                          <p:tavLst>
                                            <p:tav tm="0">
                                              <p:val>
                                                <p:fltVal val="0.5"/>
                                              </p:val>
                                            </p:tav>
                                            <p:tav tm="100000">
                                              <p:val>
                                                <p:strVal val="#ppt_x"/>
                                              </p:val>
                                            </p:tav>
                                          </p:tavLst>
                                        </p:anim>
                                        <p:anim calcmode="lin" valueType="num">
                                          <p:cBhvr>
                                            <p:cTn id="55" dur="500" fill="hold"/>
                                            <p:tgtEl>
                                              <p:spTgt spid="6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66"/>
                                            </p:tgtEl>
                                            <p:attrNameLst>
                                              <p:attrName>style.visibility</p:attrName>
                                            </p:attrNameLst>
                                          </p:cBhvr>
                                          <p:to>
                                            <p:strVal val="visible"/>
                                          </p:to>
                                        </p:set>
                                        <p:anim calcmode="lin" valueType="num">
                                          <p:cBhvr>
                                            <p:cTn id="58" dur="500" fill="hold"/>
                                            <p:tgtEl>
                                              <p:spTgt spid="66"/>
                                            </p:tgtEl>
                                            <p:attrNameLst>
                                              <p:attrName>ppt_w</p:attrName>
                                            </p:attrNameLst>
                                          </p:cBhvr>
                                          <p:tavLst>
                                            <p:tav tm="0">
                                              <p:val>
                                                <p:fltVal val="0"/>
                                              </p:val>
                                            </p:tav>
                                            <p:tav tm="100000">
                                              <p:val>
                                                <p:strVal val="#ppt_w"/>
                                              </p:val>
                                            </p:tav>
                                          </p:tavLst>
                                        </p:anim>
                                        <p:anim calcmode="lin" valueType="num">
                                          <p:cBhvr>
                                            <p:cTn id="59" dur="500" fill="hold"/>
                                            <p:tgtEl>
                                              <p:spTgt spid="66"/>
                                            </p:tgtEl>
                                            <p:attrNameLst>
                                              <p:attrName>ppt_h</p:attrName>
                                            </p:attrNameLst>
                                          </p:cBhvr>
                                          <p:tavLst>
                                            <p:tav tm="0">
                                              <p:val>
                                                <p:fltVal val="0"/>
                                              </p:val>
                                            </p:tav>
                                            <p:tav tm="100000">
                                              <p:val>
                                                <p:strVal val="#ppt_h"/>
                                              </p:val>
                                            </p:tav>
                                          </p:tavLst>
                                        </p:anim>
                                        <p:anim calcmode="lin" valueType="num">
                                          <p:cBhvr>
                                            <p:cTn id="60" dur="500" fill="hold"/>
                                            <p:tgtEl>
                                              <p:spTgt spid="66"/>
                                            </p:tgtEl>
                                            <p:attrNameLst>
                                              <p:attrName>ppt_x</p:attrName>
                                            </p:attrNameLst>
                                          </p:cBhvr>
                                          <p:tavLst>
                                            <p:tav tm="0">
                                              <p:val>
                                                <p:fltVal val="0.5"/>
                                              </p:val>
                                            </p:tav>
                                            <p:tav tm="100000">
                                              <p:val>
                                                <p:strVal val="#ppt_x"/>
                                              </p:val>
                                            </p:tav>
                                          </p:tavLst>
                                        </p:anim>
                                        <p:anim calcmode="lin" valueType="num">
                                          <p:cBhvr>
                                            <p:cTn id="61" dur="500" fill="hold"/>
                                            <p:tgtEl>
                                              <p:spTgt spid="66"/>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700"/>
                                      </p:stCondLst>
                                      <p:childTnLst>
                                        <p:set>
                                          <p:cBhvr>
                                            <p:cTn id="63" dur="1" fill="hold">
                                              <p:stCondLst>
                                                <p:cond delay="0"/>
                                              </p:stCondLst>
                                            </p:cTn>
                                            <p:tgtEl>
                                              <p:spTgt spid="69"/>
                                            </p:tgtEl>
                                            <p:attrNameLst>
                                              <p:attrName>style.visibility</p:attrName>
                                            </p:attrNameLst>
                                          </p:cBhvr>
                                          <p:to>
                                            <p:strVal val="visible"/>
                                          </p:to>
                                        </p:set>
                                        <p:anim calcmode="lin" valueType="num">
                                          <p:cBhvr>
                                            <p:cTn id="64" dur="500" fill="hold"/>
                                            <p:tgtEl>
                                              <p:spTgt spid="69"/>
                                            </p:tgtEl>
                                            <p:attrNameLst>
                                              <p:attrName>ppt_w</p:attrName>
                                            </p:attrNameLst>
                                          </p:cBhvr>
                                          <p:tavLst>
                                            <p:tav tm="0">
                                              <p:val>
                                                <p:fltVal val="0"/>
                                              </p:val>
                                            </p:tav>
                                            <p:tav tm="100000">
                                              <p:val>
                                                <p:strVal val="#ppt_w"/>
                                              </p:val>
                                            </p:tav>
                                          </p:tavLst>
                                        </p:anim>
                                        <p:anim calcmode="lin" valueType="num">
                                          <p:cBhvr>
                                            <p:cTn id="65" dur="500" fill="hold"/>
                                            <p:tgtEl>
                                              <p:spTgt spid="69"/>
                                            </p:tgtEl>
                                            <p:attrNameLst>
                                              <p:attrName>ppt_h</p:attrName>
                                            </p:attrNameLst>
                                          </p:cBhvr>
                                          <p:tavLst>
                                            <p:tav tm="0">
                                              <p:val>
                                                <p:fltVal val="0"/>
                                              </p:val>
                                            </p:tav>
                                            <p:tav tm="100000">
                                              <p:val>
                                                <p:strVal val="#ppt_h"/>
                                              </p:val>
                                            </p:tav>
                                          </p:tavLst>
                                        </p:anim>
                                        <p:anim calcmode="lin" valueType="num">
                                          <p:cBhvr>
                                            <p:cTn id="66" dur="500" fill="hold"/>
                                            <p:tgtEl>
                                              <p:spTgt spid="69"/>
                                            </p:tgtEl>
                                            <p:attrNameLst>
                                              <p:attrName>ppt_x</p:attrName>
                                            </p:attrNameLst>
                                          </p:cBhvr>
                                          <p:tavLst>
                                            <p:tav tm="0">
                                              <p:val>
                                                <p:fltVal val="0.5"/>
                                              </p:val>
                                            </p:tav>
                                            <p:tav tm="100000">
                                              <p:val>
                                                <p:strVal val="#ppt_x"/>
                                              </p:val>
                                            </p:tav>
                                          </p:tavLst>
                                        </p:anim>
                                        <p:anim calcmode="lin" valueType="num">
                                          <p:cBhvr>
                                            <p:cTn id="67" dur="500" fill="hold"/>
                                            <p:tgtEl>
                                              <p:spTgt spid="69"/>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300"/>
                                      </p:stCondLst>
                                      <p:childTnLst>
                                        <p:set>
                                          <p:cBhvr>
                                            <p:cTn id="69" dur="1" fill="hold">
                                              <p:stCondLst>
                                                <p:cond delay="0"/>
                                              </p:stCondLst>
                                            </p:cTn>
                                            <p:tgtEl>
                                              <p:spTgt spid="72"/>
                                            </p:tgtEl>
                                            <p:attrNameLst>
                                              <p:attrName>style.visibility</p:attrName>
                                            </p:attrNameLst>
                                          </p:cBhvr>
                                          <p:to>
                                            <p:strVal val="visible"/>
                                          </p:to>
                                        </p:set>
                                        <p:anim calcmode="lin" valueType="num">
                                          <p:cBhvr>
                                            <p:cTn id="70" dur="500" fill="hold"/>
                                            <p:tgtEl>
                                              <p:spTgt spid="72"/>
                                            </p:tgtEl>
                                            <p:attrNameLst>
                                              <p:attrName>ppt_w</p:attrName>
                                            </p:attrNameLst>
                                          </p:cBhvr>
                                          <p:tavLst>
                                            <p:tav tm="0">
                                              <p:val>
                                                <p:fltVal val="0"/>
                                              </p:val>
                                            </p:tav>
                                            <p:tav tm="100000">
                                              <p:val>
                                                <p:strVal val="#ppt_w"/>
                                              </p:val>
                                            </p:tav>
                                          </p:tavLst>
                                        </p:anim>
                                        <p:anim calcmode="lin" valueType="num">
                                          <p:cBhvr>
                                            <p:cTn id="71" dur="500" fill="hold"/>
                                            <p:tgtEl>
                                              <p:spTgt spid="72"/>
                                            </p:tgtEl>
                                            <p:attrNameLst>
                                              <p:attrName>ppt_h</p:attrName>
                                            </p:attrNameLst>
                                          </p:cBhvr>
                                          <p:tavLst>
                                            <p:tav tm="0">
                                              <p:val>
                                                <p:fltVal val="0"/>
                                              </p:val>
                                            </p:tav>
                                            <p:tav tm="100000">
                                              <p:val>
                                                <p:strVal val="#ppt_h"/>
                                              </p:val>
                                            </p:tav>
                                          </p:tavLst>
                                        </p:anim>
                                        <p:anim calcmode="lin" valueType="num">
                                          <p:cBhvr>
                                            <p:cTn id="72" dur="500" fill="hold"/>
                                            <p:tgtEl>
                                              <p:spTgt spid="72"/>
                                            </p:tgtEl>
                                            <p:attrNameLst>
                                              <p:attrName>ppt_x</p:attrName>
                                            </p:attrNameLst>
                                          </p:cBhvr>
                                          <p:tavLst>
                                            <p:tav tm="0">
                                              <p:val>
                                                <p:fltVal val="0.5"/>
                                              </p:val>
                                            </p:tav>
                                            <p:tav tm="100000">
                                              <p:val>
                                                <p:strVal val="#ppt_x"/>
                                              </p:val>
                                            </p:tav>
                                          </p:tavLst>
                                        </p:anim>
                                        <p:anim calcmode="lin" valueType="num">
                                          <p:cBhvr>
                                            <p:cTn id="73" dur="500" fill="hold"/>
                                            <p:tgtEl>
                                              <p:spTgt spid="72"/>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100"/>
                                      </p:stCondLst>
                                      <p:childTnLst>
                                        <p:set>
                                          <p:cBhvr>
                                            <p:cTn id="75" dur="1" fill="hold">
                                              <p:stCondLst>
                                                <p:cond delay="0"/>
                                              </p:stCondLst>
                                            </p:cTn>
                                            <p:tgtEl>
                                              <p:spTgt spid="75"/>
                                            </p:tgtEl>
                                            <p:attrNameLst>
                                              <p:attrName>style.visibility</p:attrName>
                                            </p:attrNameLst>
                                          </p:cBhvr>
                                          <p:to>
                                            <p:strVal val="visible"/>
                                          </p:to>
                                        </p:set>
                                        <p:anim calcmode="lin" valueType="num">
                                          <p:cBhvr>
                                            <p:cTn id="76" dur="500" fill="hold"/>
                                            <p:tgtEl>
                                              <p:spTgt spid="75"/>
                                            </p:tgtEl>
                                            <p:attrNameLst>
                                              <p:attrName>ppt_w</p:attrName>
                                            </p:attrNameLst>
                                          </p:cBhvr>
                                          <p:tavLst>
                                            <p:tav tm="0">
                                              <p:val>
                                                <p:fltVal val="0"/>
                                              </p:val>
                                            </p:tav>
                                            <p:tav tm="100000">
                                              <p:val>
                                                <p:strVal val="#ppt_w"/>
                                              </p:val>
                                            </p:tav>
                                          </p:tavLst>
                                        </p:anim>
                                        <p:anim calcmode="lin" valueType="num">
                                          <p:cBhvr>
                                            <p:cTn id="77" dur="500" fill="hold"/>
                                            <p:tgtEl>
                                              <p:spTgt spid="75"/>
                                            </p:tgtEl>
                                            <p:attrNameLst>
                                              <p:attrName>ppt_h</p:attrName>
                                            </p:attrNameLst>
                                          </p:cBhvr>
                                          <p:tavLst>
                                            <p:tav tm="0">
                                              <p:val>
                                                <p:fltVal val="0"/>
                                              </p:val>
                                            </p:tav>
                                            <p:tav tm="100000">
                                              <p:val>
                                                <p:strVal val="#ppt_h"/>
                                              </p:val>
                                            </p:tav>
                                          </p:tavLst>
                                        </p:anim>
                                        <p:anim calcmode="lin" valueType="num">
                                          <p:cBhvr>
                                            <p:cTn id="78" dur="500" fill="hold"/>
                                            <p:tgtEl>
                                              <p:spTgt spid="75"/>
                                            </p:tgtEl>
                                            <p:attrNameLst>
                                              <p:attrName>ppt_x</p:attrName>
                                            </p:attrNameLst>
                                          </p:cBhvr>
                                          <p:tavLst>
                                            <p:tav tm="0">
                                              <p:val>
                                                <p:fltVal val="0.5"/>
                                              </p:val>
                                            </p:tav>
                                            <p:tav tm="100000">
                                              <p:val>
                                                <p:strVal val="#ppt_x"/>
                                              </p:val>
                                            </p:tav>
                                          </p:tavLst>
                                        </p:anim>
                                        <p:anim calcmode="lin" valueType="num">
                                          <p:cBhvr>
                                            <p:cTn id="79" dur="500" fill="hold"/>
                                            <p:tgtEl>
                                              <p:spTgt spid="75"/>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600"/>
                                      </p:stCondLst>
                                      <p:childTnLst>
                                        <p:set>
                                          <p:cBhvr>
                                            <p:cTn id="81" dur="1" fill="hold">
                                              <p:stCondLst>
                                                <p:cond delay="0"/>
                                              </p:stCondLst>
                                            </p:cTn>
                                            <p:tgtEl>
                                              <p:spTgt spid="78"/>
                                            </p:tgtEl>
                                            <p:attrNameLst>
                                              <p:attrName>style.visibility</p:attrName>
                                            </p:attrNameLst>
                                          </p:cBhvr>
                                          <p:to>
                                            <p:strVal val="visible"/>
                                          </p:to>
                                        </p:set>
                                        <p:anim calcmode="lin" valueType="num">
                                          <p:cBhvr>
                                            <p:cTn id="82" dur="500" fill="hold"/>
                                            <p:tgtEl>
                                              <p:spTgt spid="78"/>
                                            </p:tgtEl>
                                            <p:attrNameLst>
                                              <p:attrName>ppt_w</p:attrName>
                                            </p:attrNameLst>
                                          </p:cBhvr>
                                          <p:tavLst>
                                            <p:tav tm="0">
                                              <p:val>
                                                <p:fltVal val="0"/>
                                              </p:val>
                                            </p:tav>
                                            <p:tav tm="100000">
                                              <p:val>
                                                <p:strVal val="#ppt_w"/>
                                              </p:val>
                                            </p:tav>
                                          </p:tavLst>
                                        </p:anim>
                                        <p:anim calcmode="lin" valueType="num">
                                          <p:cBhvr>
                                            <p:cTn id="83" dur="500" fill="hold"/>
                                            <p:tgtEl>
                                              <p:spTgt spid="78"/>
                                            </p:tgtEl>
                                            <p:attrNameLst>
                                              <p:attrName>ppt_h</p:attrName>
                                            </p:attrNameLst>
                                          </p:cBhvr>
                                          <p:tavLst>
                                            <p:tav tm="0">
                                              <p:val>
                                                <p:fltVal val="0"/>
                                              </p:val>
                                            </p:tav>
                                            <p:tav tm="100000">
                                              <p:val>
                                                <p:strVal val="#ppt_h"/>
                                              </p:val>
                                            </p:tav>
                                          </p:tavLst>
                                        </p:anim>
                                        <p:anim calcmode="lin" valueType="num">
                                          <p:cBhvr>
                                            <p:cTn id="84" dur="500" fill="hold"/>
                                            <p:tgtEl>
                                              <p:spTgt spid="78"/>
                                            </p:tgtEl>
                                            <p:attrNameLst>
                                              <p:attrName>ppt_x</p:attrName>
                                            </p:attrNameLst>
                                          </p:cBhvr>
                                          <p:tavLst>
                                            <p:tav tm="0">
                                              <p:val>
                                                <p:fltVal val="0.5"/>
                                              </p:val>
                                            </p:tav>
                                            <p:tav tm="100000">
                                              <p:val>
                                                <p:strVal val="#ppt_x"/>
                                              </p:val>
                                            </p:tav>
                                          </p:tavLst>
                                        </p:anim>
                                        <p:anim calcmode="lin" valueType="num">
                                          <p:cBhvr>
                                            <p:cTn id="85" dur="500" fill="hold"/>
                                            <p:tgtEl>
                                              <p:spTgt spid="78"/>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300"/>
                                      </p:stCondLst>
                                      <p:childTnLst>
                                        <p:set>
                                          <p:cBhvr>
                                            <p:cTn id="87" dur="1" fill="hold">
                                              <p:stCondLst>
                                                <p:cond delay="0"/>
                                              </p:stCondLst>
                                            </p:cTn>
                                            <p:tgtEl>
                                              <p:spTgt spid="81"/>
                                            </p:tgtEl>
                                            <p:attrNameLst>
                                              <p:attrName>style.visibility</p:attrName>
                                            </p:attrNameLst>
                                          </p:cBhvr>
                                          <p:to>
                                            <p:strVal val="visible"/>
                                          </p:to>
                                        </p:set>
                                        <p:anim calcmode="lin" valueType="num">
                                          <p:cBhvr>
                                            <p:cTn id="88" dur="500" fill="hold"/>
                                            <p:tgtEl>
                                              <p:spTgt spid="81"/>
                                            </p:tgtEl>
                                            <p:attrNameLst>
                                              <p:attrName>ppt_w</p:attrName>
                                            </p:attrNameLst>
                                          </p:cBhvr>
                                          <p:tavLst>
                                            <p:tav tm="0">
                                              <p:val>
                                                <p:fltVal val="0"/>
                                              </p:val>
                                            </p:tav>
                                            <p:tav tm="100000">
                                              <p:val>
                                                <p:strVal val="#ppt_w"/>
                                              </p:val>
                                            </p:tav>
                                          </p:tavLst>
                                        </p:anim>
                                        <p:anim calcmode="lin" valueType="num">
                                          <p:cBhvr>
                                            <p:cTn id="89" dur="500" fill="hold"/>
                                            <p:tgtEl>
                                              <p:spTgt spid="81"/>
                                            </p:tgtEl>
                                            <p:attrNameLst>
                                              <p:attrName>ppt_h</p:attrName>
                                            </p:attrNameLst>
                                          </p:cBhvr>
                                          <p:tavLst>
                                            <p:tav tm="0">
                                              <p:val>
                                                <p:fltVal val="0"/>
                                              </p:val>
                                            </p:tav>
                                            <p:tav tm="100000">
                                              <p:val>
                                                <p:strVal val="#ppt_h"/>
                                              </p:val>
                                            </p:tav>
                                          </p:tavLst>
                                        </p:anim>
                                        <p:anim calcmode="lin" valueType="num">
                                          <p:cBhvr>
                                            <p:cTn id="90" dur="500" fill="hold"/>
                                            <p:tgtEl>
                                              <p:spTgt spid="81"/>
                                            </p:tgtEl>
                                            <p:attrNameLst>
                                              <p:attrName>ppt_x</p:attrName>
                                            </p:attrNameLst>
                                          </p:cBhvr>
                                          <p:tavLst>
                                            <p:tav tm="0">
                                              <p:val>
                                                <p:fltVal val="0.5"/>
                                              </p:val>
                                            </p:tav>
                                            <p:tav tm="100000">
                                              <p:val>
                                                <p:strVal val="#ppt_x"/>
                                              </p:val>
                                            </p:tav>
                                          </p:tavLst>
                                        </p:anim>
                                        <p:anim calcmode="lin" valueType="num">
                                          <p:cBhvr>
                                            <p:cTn id="91" dur="500" fill="hold"/>
                                            <p:tgtEl>
                                              <p:spTgt spid="81"/>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84"/>
                                            </p:tgtEl>
                                            <p:attrNameLst>
                                              <p:attrName>style.visibility</p:attrName>
                                            </p:attrNameLst>
                                          </p:cBhvr>
                                          <p:to>
                                            <p:strVal val="visible"/>
                                          </p:to>
                                        </p:set>
                                        <p:anim calcmode="lin" valueType="num">
                                          <p:cBhvr>
                                            <p:cTn id="94" dur="500" fill="hold"/>
                                            <p:tgtEl>
                                              <p:spTgt spid="84"/>
                                            </p:tgtEl>
                                            <p:attrNameLst>
                                              <p:attrName>ppt_w</p:attrName>
                                            </p:attrNameLst>
                                          </p:cBhvr>
                                          <p:tavLst>
                                            <p:tav tm="0">
                                              <p:val>
                                                <p:fltVal val="0"/>
                                              </p:val>
                                            </p:tav>
                                            <p:tav tm="100000">
                                              <p:val>
                                                <p:strVal val="#ppt_w"/>
                                              </p:val>
                                            </p:tav>
                                          </p:tavLst>
                                        </p:anim>
                                        <p:anim calcmode="lin" valueType="num">
                                          <p:cBhvr>
                                            <p:cTn id="95" dur="500" fill="hold"/>
                                            <p:tgtEl>
                                              <p:spTgt spid="84"/>
                                            </p:tgtEl>
                                            <p:attrNameLst>
                                              <p:attrName>ppt_h</p:attrName>
                                            </p:attrNameLst>
                                          </p:cBhvr>
                                          <p:tavLst>
                                            <p:tav tm="0">
                                              <p:val>
                                                <p:fltVal val="0"/>
                                              </p:val>
                                            </p:tav>
                                            <p:tav tm="100000">
                                              <p:val>
                                                <p:strVal val="#ppt_h"/>
                                              </p:val>
                                            </p:tav>
                                          </p:tavLst>
                                        </p:anim>
                                        <p:anim calcmode="lin" valueType="num">
                                          <p:cBhvr>
                                            <p:cTn id="96" dur="500" fill="hold"/>
                                            <p:tgtEl>
                                              <p:spTgt spid="84"/>
                                            </p:tgtEl>
                                            <p:attrNameLst>
                                              <p:attrName>ppt_x</p:attrName>
                                            </p:attrNameLst>
                                          </p:cBhvr>
                                          <p:tavLst>
                                            <p:tav tm="0">
                                              <p:val>
                                                <p:fltVal val="0.5"/>
                                              </p:val>
                                            </p:tav>
                                            <p:tav tm="100000">
                                              <p:val>
                                                <p:strVal val="#ppt_x"/>
                                              </p:val>
                                            </p:tav>
                                          </p:tavLst>
                                        </p:anim>
                                        <p:anim calcmode="lin" valueType="num">
                                          <p:cBhvr>
                                            <p:cTn id="97" dur="500" fill="hold"/>
                                            <p:tgtEl>
                                              <p:spTgt spid="84"/>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600"/>
                                      </p:stCondLst>
                                      <p:childTnLst>
                                        <p:set>
                                          <p:cBhvr>
                                            <p:cTn id="99" dur="1" fill="hold">
                                              <p:stCondLst>
                                                <p:cond delay="0"/>
                                              </p:stCondLst>
                                            </p:cTn>
                                            <p:tgtEl>
                                              <p:spTgt spid="87"/>
                                            </p:tgtEl>
                                            <p:attrNameLst>
                                              <p:attrName>style.visibility</p:attrName>
                                            </p:attrNameLst>
                                          </p:cBhvr>
                                          <p:to>
                                            <p:strVal val="visible"/>
                                          </p:to>
                                        </p:set>
                                        <p:anim calcmode="lin" valueType="num">
                                          <p:cBhvr>
                                            <p:cTn id="100" dur="500" fill="hold"/>
                                            <p:tgtEl>
                                              <p:spTgt spid="87"/>
                                            </p:tgtEl>
                                            <p:attrNameLst>
                                              <p:attrName>ppt_w</p:attrName>
                                            </p:attrNameLst>
                                          </p:cBhvr>
                                          <p:tavLst>
                                            <p:tav tm="0">
                                              <p:val>
                                                <p:fltVal val="0"/>
                                              </p:val>
                                            </p:tav>
                                            <p:tav tm="100000">
                                              <p:val>
                                                <p:strVal val="#ppt_w"/>
                                              </p:val>
                                            </p:tav>
                                          </p:tavLst>
                                        </p:anim>
                                        <p:anim calcmode="lin" valueType="num">
                                          <p:cBhvr>
                                            <p:cTn id="101" dur="500" fill="hold"/>
                                            <p:tgtEl>
                                              <p:spTgt spid="87"/>
                                            </p:tgtEl>
                                            <p:attrNameLst>
                                              <p:attrName>ppt_h</p:attrName>
                                            </p:attrNameLst>
                                          </p:cBhvr>
                                          <p:tavLst>
                                            <p:tav tm="0">
                                              <p:val>
                                                <p:fltVal val="0"/>
                                              </p:val>
                                            </p:tav>
                                            <p:tav tm="100000">
                                              <p:val>
                                                <p:strVal val="#ppt_h"/>
                                              </p:val>
                                            </p:tav>
                                          </p:tavLst>
                                        </p:anim>
                                        <p:anim calcmode="lin" valueType="num">
                                          <p:cBhvr>
                                            <p:cTn id="102" dur="500" fill="hold"/>
                                            <p:tgtEl>
                                              <p:spTgt spid="87"/>
                                            </p:tgtEl>
                                            <p:attrNameLst>
                                              <p:attrName>ppt_x</p:attrName>
                                            </p:attrNameLst>
                                          </p:cBhvr>
                                          <p:tavLst>
                                            <p:tav tm="0">
                                              <p:val>
                                                <p:fltVal val="0.5"/>
                                              </p:val>
                                            </p:tav>
                                            <p:tav tm="100000">
                                              <p:val>
                                                <p:strVal val="#ppt_x"/>
                                              </p:val>
                                            </p:tav>
                                          </p:tavLst>
                                        </p:anim>
                                        <p:anim calcmode="lin" valueType="num">
                                          <p:cBhvr>
                                            <p:cTn id="103" dur="500" fill="hold"/>
                                            <p:tgtEl>
                                              <p:spTgt spid="87"/>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90"/>
                                            </p:tgtEl>
                                            <p:attrNameLst>
                                              <p:attrName>style.visibility</p:attrName>
                                            </p:attrNameLst>
                                          </p:cBhvr>
                                          <p:to>
                                            <p:strVal val="visible"/>
                                          </p:to>
                                        </p:set>
                                        <p:anim calcmode="lin" valueType="num">
                                          <p:cBhvr>
                                            <p:cTn id="106" dur="500" fill="hold"/>
                                            <p:tgtEl>
                                              <p:spTgt spid="90"/>
                                            </p:tgtEl>
                                            <p:attrNameLst>
                                              <p:attrName>ppt_w</p:attrName>
                                            </p:attrNameLst>
                                          </p:cBhvr>
                                          <p:tavLst>
                                            <p:tav tm="0">
                                              <p:val>
                                                <p:fltVal val="0"/>
                                              </p:val>
                                            </p:tav>
                                            <p:tav tm="100000">
                                              <p:val>
                                                <p:strVal val="#ppt_w"/>
                                              </p:val>
                                            </p:tav>
                                          </p:tavLst>
                                        </p:anim>
                                        <p:anim calcmode="lin" valueType="num">
                                          <p:cBhvr>
                                            <p:cTn id="107" dur="500" fill="hold"/>
                                            <p:tgtEl>
                                              <p:spTgt spid="90"/>
                                            </p:tgtEl>
                                            <p:attrNameLst>
                                              <p:attrName>ppt_h</p:attrName>
                                            </p:attrNameLst>
                                          </p:cBhvr>
                                          <p:tavLst>
                                            <p:tav tm="0">
                                              <p:val>
                                                <p:fltVal val="0"/>
                                              </p:val>
                                            </p:tav>
                                            <p:tav tm="100000">
                                              <p:val>
                                                <p:strVal val="#ppt_h"/>
                                              </p:val>
                                            </p:tav>
                                          </p:tavLst>
                                        </p:anim>
                                        <p:anim calcmode="lin" valueType="num">
                                          <p:cBhvr>
                                            <p:cTn id="108" dur="500" fill="hold"/>
                                            <p:tgtEl>
                                              <p:spTgt spid="90"/>
                                            </p:tgtEl>
                                            <p:attrNameLst>
                                              <p:attrName>ppt_x</p:attrName>
                                            </p:attrNameLst>
                                          </p:cBhvr>
                                          <p:tavLst>
                                            <p:tav tm="0">
                                              <p:val>
                                                <p:fltVal val="0.5"/>
                                              </p:val>
                                            </p:tav>
                                            <p:tav tm="100000">
                                              <p:val>
                                                <p:strVal val="#ppt_x"/>
                                              </p:val>
                                            </p:tav>
                                          </p:tavLst>
                                        </p:anim>
                                        <p:anim calcmode="lin" valueType="num">
                                          <p:cBhvr>
                                            <p:cTn id="109" dur="500" fill="hold"/>
                                            <p:tgtEl>
                                              <p:spTgt spid="9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93"/>
                                            </p:tgtEl>
                                            <p:attrNameLst>
                                              <p:attrName>style.visibility</p:attrName>
                                            </p:attrNameLst>
                                          </p:cBhvr>
                                          <p:to>
                                            <p:strVal val="visible"/>
                                          </p:to>
                                        </p:set>
                                        <p:anim calcmode="lin" valueType="num">
                                          <p:cBhvr>
                                            <p:cTn id="112" dur="500" fill="hold"/>
                                            <p:tgtEl>
                                              <p:spTgt spid="93"/>
                                            </p:tgtEl>
                                            <p:attrNameLst>
                                              <p:attrName>ppt_w</p:attrName>
                                            </p:attrNameLst>
                                          </p:cBhvr>
                                          <p:tavLst>
                                            <p:tav tm="0">
                                              <p:val>
                                                <p:fltVal val="0"/>
                                              </p:val>
                                            </p:tav>
                                            <p:tav tm="100000">
                                              <p:val>
                                                <p:strVal val="#ppt_w"/>
                                              </p:val>
                                            </p:tav>
                                          </p:tavLst>
                                        </p:anim>
                                        <p:anim calcmode="lin" valueType="num">
                                          <p:cBhvr>
                                            <p:cTn id="113" dur="500" fill="hold"/>
                                            <p:tgtEl>
                                              <p:spTgt spid="93"/>
                                            </p:tgtEl>
                                            <p:attrNameLst>
                                              <p:attrName>ppt_h</p:attrName>
                                            </p:attrNameLst>
                                          </p:cBhvr>
                                          <p:tavLst>
                                            <p:tav tm="0">
                                              <p:val>
                                                <p:fltVal val="0"/>
                                              </p:val>
                                            </p:tav>
                                            <p:tav tm="100000">
                                              <p:val>
                                                <p:strVal val="#ppt_h"/>
                                              </p:val>
                                            </p:tav>
                                          </p:tavLst>
                                        </p:anim>
                                        <p:anim calcmode="lin" valueType="num">
                                          <p:cBhvr>
                                            <p:cTn id="114" dur="500" fill="hold"/>
                                            <p:tgtEl>
                                              <p:spTgt spid="93"/>
                                            </p:tgtEl>
                                            <p:attrNameLst>
                                              <p:attrName>ppt_x</p:attrName>
                                            </p:attrNameLst>
                                          </p:cBhvr>
                                          <p:tavLst>
                                            <p:tav tm="0">
                                              <p:val>
                                                <p:fltVal val="0.5"/>
                                              </p:val>
                                            </p:tav>
                                            <p:tav tm="100000">
                                              <p:val>
                                                <p:strVal val="#ppt_x"/>
                                              </p:val>
                                            </p:tav>
                                          </p:tavLst>
                                        </p:anim>
                                        <p:anim calcmode="lin" valueType="num">
                                          <p:cBhvr>
                                            <p:cTn id="115" dur="500" fill="hold"/>
                                            <p:tgtEl>
                                              <p:spTgt spid="9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600"/>
                                      </p:stCondLst>
                                      <p:childTnLst>
                                        <p:set>
                                          <p:cBhvr>
                                            <p:cTn id="117" dur="1" fill="hold">
                                              <p:stCondLst>
                                                <p:cond delay="0"/>
                                              </p:stCondLst>
                                            </p:cTn>
                                            <p:tgtEl>
                                              <p:spTgt spid="96"/>
                                            </p:tgtEl>
                                            <p:attrNameLst>
                                              <p:attrName>style.visibility</p:attrName>
                                            </p:attrNameLst>
                                          </p:cBhvr>
                                          <p:to>
                                            <p:strVal val="visible"/>
                                          </p:to>
                                        </p:set>
                                        <p:anim calcmode="lin" valueType="num">
                                          <p:cBhvr>
                                            <p:cTn id="118" dur="500" fill="hold"/>
                                            <p:tgtEl>
                                              <p:spTgt spid="96"/>
                                            </p:tgtEl>
                                            <p:attrNameLst>
                                              <p:attrName>ppt_w</p:attrName>
                                            </p:attrNameLst>
                                          </p:cBhvr>
                                          <p:tavLst>
                                            <p:tav tm="0">
                                              <p:val>
                                                <p:fltVal val="0"/>
                                              </p:val>
                                            </p:tav>
                                            <p:tav tm="100000">
                                              <p:val>
                                                <p:strVal val="#ppt_w"/>
                                              </p:val>
                                            </p:tav>
                                          </p:tavLst>
                                        </p:anim>
                                        <p:anim calcmode="lin" valueType="num">
                                          <p:cBhvr>
                                            <p:cTn id="119" dur="500" fill="hold"/>
                                            <p:tgtEl>
                                              <p:spTgt spid="96"/>
                                            </p:tgtEl>
                                            <p:attrNameLst>
                                              <p:attrName>ppt_h</p:attrName>
                                            </p:attrNameLst>
                                          </p:cBhvr>
                                          <p:tavLst>
                                            <p:tav tm="0">
                                              <p:val>
                                                <p:fltVal val="0"/>
                                              </p:val>
                                            </p:tav>
                                            <p:tav tm="100000">
                                              <p:val>
                                                <p:strVal val="#ppt_h"/>
                                              </p:val>
                                            </p:tav>
                                          </p:tavLst>
                                        </p:anim>
                                        <p:anim calcmode="lin" valueType="num">
                                          <p:cBhvr>
                                            <p:cTn id="120" dur="500" fill="hold"/>
                                            <p:tgtEl>
                                              <p:spTgt spid="96"/>
                                            </p:tgtEl>
                                            <p:attrNameLst>
                                              <p:attrName>ppt_x</p:attrName>
                                            </p:attrNameLst>
                                          </p:cBhvr>
                                          <p:tavLst>
                                            <p:tav tm="0">
                                              <p:val>
                                                <p:fltVal val="0.5"/>
                                              </p:val>
                                            </p:tav>
                                            <p:tav tm="100000">
                                              <p:val>
                                                <p:strVal val="#ppt_x"/>
                                              </p:val>
                                            </p:tav>
                                          </p:tavLst>
                                        </p:anim>
                                        <p:anim calcmode="lin" valueType="num">
                                          <p:cBhvr>
                                            <p:cTn id="121" dur="500" fill="hold"/>
                                            <p:tgtEl>
                                              <p:spTgt spid="9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9"/>
                                            </p:tgtEl>
                                            <p:attrNameLst>
                                              <p:attrName>style.visibility</p:attrName>
                                            </p:attrNameLst>
                                          </p:cBhvr>
                                          <p:to>
                                            <p:strVal val="visible"/>
                                          </p:to>
                                        </p:set>
                                        <p:anim calcmode="lin" valueType="num">
                                          <p:cBhvr>
                                            <p:cTn id="124" dur="500" fill="hold"/>
                                            <p:tgtEl>
                                              <p:spTgt spid="99"/>
                                            </p:tgtEl>
                                            <p:attrNameLst>
                                              <p:attrName>ppt_w</p:attrName>
                                            </p:attrNameLst>
                                          </p:cBhvr>
                                          <p:tavLst>
                                            <p:tav tm="0">
                                              <p:val>
                                                <p:fltVal val="0"/>
                                              </p:val>
                                            </p:tav>
                                            <p:tav tm="100000">
                                              <p:val>
                                                <p:strVal val="#ppt_w"/>
                                              </p:val>
                                            </p:tav>
                                          </p:tavLst>
                                        </p:anim>
                                        <p:anim calcmode="lin" valueType="num">
                                          <p:cBhvr>
                                            <p:cTn id="125" dur="500" fill="hold"/>
                                            <p:tgtEl>
                                              <p:spTgt spid="99"/>
                                            </p:tgtEl>
                                            <p:attrNameLst>
                                              <p:attrName>ppt_h</p:attrName>
                                            </p:attrNameLst>
                                          </p:cBhvr>
                                          <p:tavLst>
                                            <p:tav tm="0">
                                              <p:val>
                                                <p:fltVal val="0"/>
                                              </p:val>
                                            </p:tav>
                                            <p:tav tm="100000">
                                              <p:val>
                                                <p:strVal val="#ppt_h"/>
                                              </p:val>
                                            </p:tav>
                                          </p:tavLst>
                                        </p:anim>
                                        <p:anim calcmode="lin" valueType="num">
                                          <p:cBhvr>
                                            <p:cTn id="126" dur="500" fill="hold"/>
                                            <p:tgtEl>
                                              <p:spTgt spid="99"/>
                                            </p:tgtEl>
                                            <p:attrNameLst>
                                              <p:attrName>ppt_x</p:attrName>
                                            </p:attrNameLst>
                                          </p:cBhvr>
                                          <p:tavLst>
                                            <p:tav tm="0">
                                              <p:val>
                                                <p:fltVal val="0.5"/>
                                              </p:val>
                                            </p:tav>
                                            <p:tav tm="100000">
                                              <p:val>
                                                <p:strVal val="#ppt_x"/>
                                              </p:val>
                                            </p:tav>
                                          </p:tavLst>
                                        </p:anim>
                                        <p:anim calcmode="lin" valueType="num">
                                          <p:cBhvr>
                                            <p:cTn id="127" dur="500" fill="hold"/>
                                            <p:tgtEl>
                                              <p:spTgt spid="99"/>
                                            </p:tgtEl>
                                            <p:attrNameLst>
                                              <p:attrName>ppt_y</p:attrName>
                                            </p:attrNameLst>
                                          </p:cBhvr>
                                          <p:tavLst>
                                            <p:tav tm="0">
                                              <p:val>
                                                <p:fltVal val="0.5"/>
                                              </p:val>
                                            </p:tav>
                                            <p:tav tm="100000">
                                              <p:val>
                                                <p:strVal val="#ppt_y"/>
                                              </p:val>
                                            </p:tav>
                                          </p:tavLst>
                                        </p:anim>
                                      </p:childTnLst>
                                    </p:cTn>
                                  </p:par>
                                  <p:par>
                                    <p:cTn id="128" presetID="26" presetClass="emph" presetSubtype="0" repeatCount="3000" fill="hold" nodeType="withEffect">
                                      <p:stCondLst>
                                        <p:cond delay="600"/>
                                      </p:stCondLst>
                                      <p:childTnLst>
                                        <p:animEffect transition="out" filter="fade">
                                          <p:cBhvr>
                                            <p:cTn id="129" dur="500" tmFilter="0, 0; .2, .5; .8, .5; 1, 0"/>
                                            <p:tgtEl>
                                              <p:spTgt spid="63"/>
                                            </p:tgtEl>
                                          </p:cBhvr>
                                        </p:animEffect>
                                        <p:animScale>
                                          <p:cBhvr>
                                            <p:cTn id="130" dur="250" autoRev="1" fill="hold"/>
                                            <p:tgtEl>
                                              <p:spTgt spid="63"/>
                                            </p:tgtEl>
                                          </p:cBhvr>
                                          <p:by x="105000" y="105000"/>
                                        </p:animScale>
                                      </p:childTnLst>
                                    </p:cTn>
                                  </p:par>
                                  <p:par>
                                    <p:cTn id="131" presetID="26" presetClass="emph" presetSubtype="0" repeatCount="3000" fill="hold" nodeType="withEffect">
                                      <p:stCondLst>
                                        <p:cond delay="710"/>
                                      </p:stCondLst>
                                      <p:childTnLst>
                                        <p:animEffect transition="out" filter="fade">
                                          <p:cBhvr>
                                            <p:cTn id="132" dur="500" tmFilter="0, 0; .2, .5; .8, .5; 1, 0"/>
                                            <p:tgtEl>
                                              <p:spTgt spid="84"/>
                                            </p:tgtEl>
                                          </p:cBhvr>
                                        </p:animEffect>
                                        <p:animScale>
                                          <p:cBhvr>
                                            <p:cTn id="133" dur="250" autoRev="1" fill="hold"/>
                                            <p:tgtEl>
                                              <p:spTgt spid="84"/>
                                            </p:tgtEl>
                                          </p:cBhvr>
                                          <p:by x="105000" y="105000"/>
                                        </p:animScale>
                                      </p:childTnLst>
                                    </p:cTn>
                                  </p:par>
                                  <p:par>
                                    <p:cTn id="134" presetID="26" presetClass="emph" presetSubtype="0" repeatCount="3000" fill="hold" nodeType="withEffect">
                                      <p:stCondLst>
                                        <p:cond delay="410"/>
                                      </p:stCondLst>
                                      <p:childTnLst>
                                        <p:animEffect transition="out" filter="fade">
                                          <p:cBhvr>
                                            <p:cTn id="135" dur="500" tmFilter="0, 0; .2, .5; .8, .5; 1, 0"/>
                                            <p:tgtEl>
                                              <p:spTgt spid="90"/>
                                            </p:tgtEl>
                                          </p:cBhvr>
                                        </p:animEffect>
                                        <p:animScale>
                                          <p:cBhvr>
                                            <p:cTn id="136" dur="250" autoRev="1" fill="hold"/>
                                            <p:tgtEl>
                                              <p:spTgt spid="90"/>
                                            </p:tgtEl>
                                          </p:cBhvr>
                                          <p:by x="105000" y="105000"/>
                                        </p:animScale>
                                      </p:childTnLst>
                                    </p:cTn>
                                  </p:par>
                                  <p:par>
                                    <p:cTn id="137" presetID="26" presetClass="emph" presetSubtype="0" repeatCount="3000" fill="hold" nodeType="withEffect">
                                      <p:stCondLst>
                                        <p:cond delay="810"/>
                                      </p:stCondLst>
                                      <p:childTnLst>
                                        <p:animEffect transition="out" filter="fade">
                                          <p:cBhvr>
                                            <p:cTn id="138" dur="500" tmFilter="0, 0; .2, .5; .8, .5; 1, 0"/>
                                            <p:tgtEl>
                                              <p:spTgt spid="93"/>
                                            </p:tgtEl>
                                          </p:cBhvr>
                                        </p:animEffect>
                                        <p:animScale>
                                          <p:cBhvr>
                                            <p:cTn id="139" dur="250" autoRev="1" fill="hold"/>
                                            <p:tgtEl>
                                              <p:spTgt spid="93"/>
                                            </p:tgtEl>
                                          </p:cBhvr>
                                          <p:by x="105000" y="105000"/>
                                        </p:animScale>
                                      </p:childTnLst>
                                    </p:cTn>
                                  </p:par>
                                </p:childTnLst>
                              </p:cTn>
                            </p:par>
                            <p:par>
                              <p:cTn id="140" fill="hold">
                                <p:stCondLst>
                                  <p:cond delay="8310"/>
                                </p:stCondLst>
                                <p:childTnLst>
                                  <p:par>
                                    <p:cTn id="141" presetID="53" presetClass="entr" presetSubtype="16" fill="hold" grpId="0" nodeType="afterEffect">
                                      <p:stCondLst>
                                        <p:cond delay="0"/>
                                      </p:stCondLst>
                                      <p:childTnLst>
                                        <p:set>
                                          <p:cBhvr>
                                            <p:cTn id="142" dur="1" fill="hold">
                                              <p:stCondLst>
                                                <p:cond delay="0"/>
                                              </p:stCondLst>
                                            </p:cTn>
                                            <p:tgtEl>
                                              <p:spTgt spid="102"/>
                                            </p:tgtEl>
                                            <p:attrNameLst>
                                              <p:attrName>style.visibility</p:attrName>
                                            </p:attrNameLst>
                                          </p:cBhvr>
                                          <p:to>
                                            <p:strVal val="visible"/>
                                          </p:to>
                                        </p:set>
                                        <p:anim calcmode="lin" valueType="num">
                                          <p:cBhvr>
                                            <p:cTn id="143" dur="500" fill="hold"/>
                                            <p:tgtEl>
                                              <p:spTgt spid="102"/>
                                            </p:tgtEl>
                                            <p:attrNameLst>
                                              <p:attrName>ppt_w</p:attrName>
                                            </p:attrNameLst>
                                          </p:cBhvr>
                                          <p:tavLst>
                                            <p:tav tm="0">
                                              <p:val>
                                                <p:fltVal val="0"/>
                                              </p:val>
                                            </p:tav>
                                            <p:tav tm="100000">
                                              <p:val>
                                                <p:strVal val="#ppt_w"/>
                                              </p:val>
                                            </p:tav>
                                          </p:tavLst>
                                        </p:anim>
                                        <p:anim calcmode="lin" valueType="num">
                                          <p:cBhvr>
                                            <p:cTn id="144" dur="500" fill="hold"/>
                                            <p:tgtEl>
                                              <p:spTgt spid="102"/>
                                            </p:tgtEl>
                                            <p:attrNameLst>
                                              <p:attrName>ppt_h</p:attrName>
                                            </p:attrNameLst>
                                          </p:cBhvr>
                                          <p:tavLst>
                                            <p:tav tm="0">
                                              <p:val>
                                                <p:fltVal val="0"/>
                                              </p:val>
                                            </p:tav>
                                            <p:tav tm="100000">
                                              <p:val>
                                                <p:strVal val="#ppt_h"/>
                                              </p:val>
                                            </p:tav>
                                          </p:tavLst>
                                        </p:anim>
                                        <p:animEffect transition="in" filter="fade">
                                          <p:cBhvr>
                                            <p:cTn id="145" dur="500"/>
                                            <p:tgtEl>
                                              <p:spTgt spid="102"/>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103"/>
                                            </p:tgtEl>
                                            <p:attrNameLst>
                                              <p:attrName>style.visibility</p:attrName>
                                            </p:attrNameLst>
                                          </p:cBhvr>
                                          <p:to>
                                            <p:strVal val="visible"/>
                                          </p:to>
                                        </p:set>
                                        <p:anim calcmode="lin" valueType="num">
                                          <p:cBhvr>
                                            <p:cTn id="148" dur="500" fill="hold"/>
                                            <p:tgtEl>
                                              <p:spTgt spid="103"/>
                                            </p:tgtEl>
                                            <p:attrNameLst>
                                              <p:attrName>ppt_w</p:attrName>
                                            </p:attrNameLst>
                                          </p:cBhvr>
                                          <p:tavLst>
                                            <p:tav tm="0">
                                              <p:val>
                                                <p:fltVal val="0"/>
                                              </p:val>
                                            </p:tav>
                                            <p:tav tm="100000">
                                              <p:val>
                                                <p:strVal val="#ppt_w"/>
                                              </p:val>
                                            </p:tav>
                                          </p:tavLst>
                                        </p:anim>
                                        <p:anim calcmode="lin" valueType="num">
                                          <p:cBhvr>
                                            <p:cTn id="149" dur="500" fill="hold"/>
                                            <p:tgtEl>
                                              <p:spTgt spid="103"/>
                                            </p:tgtEl>
                                            <p:attrNameLst>
                                              <p:attrName>ppt_h</p:attrName>
                                            </p:attrNameLst>
                                          </p:cBhvr>
                                          <p:tavLst>
                                            <p:tav tm="0">
                                              <p:val>
                                                <p:fltVal val="0"/>
                                              </p:val>
                                            </p:tav>
                                            <p:tav tm="100000">
                                              <p:val>
                                                <p:strVal val="#ppt_h"/>
                                              </p:val>
                                            </p:tav>
                                          </p:tavLst>
                                        </p:anim>
                                        <p:animEffect transition="in" filter="fade">
                                          <p:cBhvr>
                                            <p:cTn id="150" dur="500"/>
                                            <p:tgtEl>
                                              <p:spTgt spid="103"/>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104"/>
                                            </p:tgtEl>
                                            <p:attrNameLst>
                                              <p:attrName>style.visibility</p:attrName>
                                            </p:attrNameLst>
                                          </p:cBhvr>
                                          <p:to>
                                            <p:strVal val="visible"/>
                                          </p:to>
                                        </p:set>
                                        <p:anim calcmode="lin" valueType="num">
                                          <p:cBhvr>
                                            <p:cTn id="153" dur="500" fill="hold"/>
                                            <p:tgtEl>
                                              <p:spTgt spid="104"/>
                                            </p:tgtEl>
                                            <p:attrNameLst>
                                              <p:attrName>ppt_w</p:attrName>
                                            </p:attrNameLst>
                                          </p:cBhvr>
                                          <p:tavLst>
                                            <p:tav tm="0">
                                              <p:val>
                                                <p:fltVal val="0"/>
                                              </p:val>
                                            </p:tav>
                                            <p:tav tm="100000">
                                              <p:val>
                                                <p:strVal val="#ppt_w"/>
                                              </p:val>
                                            </p:tav>
                                          </p:tavLst>
                                        </p:anim>
                                        <p:anim calcmode="lin" valueType="num">
                                          <p:cBhvr>
                                            <p:cTn id="154" dur="500" fill="hold"/>
                                            <p:tgtEl>
                                              <p:spTgt spid="104"/>
                                            </p:tgtEl>
                                            <p:attrNameLst>
                                              <p:attrName>ppt_h</p:attrName>
                                            </p:attrNameLst>
                                          </p:cBhvr>
                                          <p:tavLst>
                                            <p:tav tm="0">
                                              <p:val>
                                                <p:fltVal val="0"/>
                                              </p:val>
                                            </p:tav>
                                            <p:tav tm="100000">
                                              <p:val>
                                                <p:strVal val="#ppt_h"/>
                                              </p:val>
                                            </p:tav>
                                          </p:tavLst>
                                        </p:anim>
                                        <p:animEffect transition="in" filter="fade">
                                          <p:cBhvr>
                                            <p:cTn id="155" dur="500"/>
                                            <p:tgtEl>
                                              <p:spTgt spid="104"/>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105"/>
                                            </p:tgtEl>
                                            <p:attrNameLst>
                                              <p:attrName>style.visibility</p:attrName>
                                            </p:attrNameLst>
                                          </p:cBhvr>
                                          <p:to>
                                            <p:strVal val="visible"/>
                                          </p:to>
                                        </p:set>
                                        <p:anim calcmode="lin" valueType="num">
                                          <p:cBhvr>
                                            <p:cTn id="158" dur="500" fill="hold"/>
                                            <p:tgtEl>
                                              <p:spTgt spid="105"/>
                                            </p:tgtEl>
                                            <p:attrNameLst>
                                              <p:attrName>ppt_w</p:attrName>
                                            </p:attrNameLst>
                                          </p:cBhvr>
                                          <p:tavLst>
                                            <p:tav tm="0">
                                              <p:val>
                                                <p:fltVal val="0"/>
                                              </p:val>
                                            </p:tav>
                                            <p:tav tm="100000">
                                              <p:val>
                                                <p:strVal val="#ppt_w"/>
                                              </p:val>
                                            </p:tav>
                                          </p:tavLst>
                                        </p:anim>
                                        <p:anim calcmode="lin" valueType="num">
                                          <p:cBhvr>
                                            <p:cTn id="159" dur="500" fill="hold"/>
                                            <p:tgtEl>
                                              <p:spTgt spid="105"/>
                                            </p:tgtEl>
                                            <p:attrNameLst>
                                              <p:attrName>ppt_h</p:attrName>
                                            </p:attrNameLst>
                                          </p:cBhvr>
                                          <p:tavLst>
                                            <p:tav tm="0">
                                              <p:val>
                                                <p:fltVal val="0"/>
                                              </p:val>
                                            </p:tav>
                                            <p:tav tm="100000">
                                              <p:val>
                                                <p:strVal val="#ppt_h"/>
                                              </p:val>
                                            </p:tav>
                                          </p:tavLst>
                                        </p:anim>
                                        <p:animEffect transition="in" filter="fade">
                                          <p:cBhvr>
                                            <p:cTn id="160" dur="500"/>
                                            <p:tgtEl>
                                              <p:spTgt spid="105"/>
                                            </p:tgtEl>
                                          </p:cBhvr>
                                        </p:animEffect>
                                      </p:childTnLst>
                                    </p:cTn>
                                  </p:par>
                                  <p:par>
                                    <p:cTn id="161" presetID="53" presetClass="entr" presetSubtype="16" fill="hold" grpId="0" nodeType="withEffect">
                                      <p:stCondLst>
                                        <p:cond delay="400"/>
                                      </p:stCondLst>
                                      <p:childTnLst>
                                        <p:set>
                                          <p:cBhvr>
                                            <p:cTn id="162" dur="1" fill="hold">
                                              <p:stCondLst>
                                                <p:cond delay="0"/>
                                              </p:stCondLst>
                                            </p:cTn>
                                            <p:tgtEl>
                                              <p:spTgt spid="106"/>
                                            </p:tgtEl>
                                            <p:attrNameLst>
                                              <p:attrName>style.visibility</p:attrName>
                                            </p:attrNameLst>
                                          </p:cBhvr>
                                          <p:to>
                                            <p:strVal val="visible"/>
                                          </p:to>
                                        </p:set>
                                        <p:anim calcmode="lin" valueType="num">
                                          <p:cBhvr>
                                            <p:cTn id="163" dur="500" fill="hold"/>
                                            <p:tgtEl>
                                              <p:spTgt spid="106"/>
                                            </p:tgtEl>
                                            <p:attrNameLst>
                                              <p:attrName>ppt_w</p:attrName>
                                            </p:attrNameLst>
                                          </p:cBhvr>
                                          <p:tavLst>
                                            <p:tav tm="0">
                                              <p:val>
                                                <p:fltVal val="0"/>
                                              </p:val>
                                            </p:tav>
                                            <p:tav tm="100000">
                                              <p:val>
                                                <p:strVal val="#ppt_w"/>
                                              </p:val>
                                            </p:tav>
                                          </p:tavLst>
                                        </p:anim>
                                        <p:anim calcmode="lin" valueType="num">
                                          <p:cBhvr>
                                            <p:cTn id="164" dur="500" fill="hold"/>
                                            <p:tgtEl>
                                              <p:spTgt spid="106"/>
                                            </p:tgtEl>
                                            <p:attrNameLst>
                                              <p:attrName>ppt_h</p:attrName>
                                            </p:attrNameLst>
                                          </p:cBhvr>
                                          <p:tavLst>
                                            <p:tav tm="0">
                                              <p:val>
                                                <p:fltVal val="0"/>
                                              </p:val>
                                            </p:tav>
                                            <p:tav tm="100000">
                                              <p:val>
                                                <p:strVal val="#ppt_h"/>
                                              </p:val>
                                            </p:tav>
                                          </p:tavLst>
                                        </p:anim>
                                        <p:animEffect transition="in" filter="fade">
                                          <p:cBhvr>
                                            <p:cTn id="165" dur="500"/>
                                            <p:tgtEl>
                                              <p:spTgt spid="106"/>
                                            </p:tgtEl>
                                          </p:cBhvr>
                                        </p:animEffect>
                                      </p:childTnLst>
                                    </p:cTn>
                                  </p:par>
                                  <p:par>
                                    <p:cTn id="166" presetID="53" presetClass="entr" presetSubtype="16" fill="hold" grpId="0" nodeType="withEffect">
                                      <p:stCondLst>
                                        <p:cond delay="200"/>
                                      </p:stCondLst>
                                      <p:childTnLst>
                                        <p:set>
                                          <p:cBhvr>
                                            <p:cTn id="167" dur="1" fill="hold">
                                              <p:stCondLst>
                                                <p:cond delay="0"/>
                                              </p:stCondLst>
                                            </p:cTn>
                                            <p:tgtEl>
                                              <p:spTgt spid="107"/>
                                            </p:tgtEl>
                                            <p:attrNameLst>
                                              <p:attrName>style.visibility</p:attrName>
                                            </p:attrNameLst>
                                          </p:cBhvr>
                                          <p:to>
                                            <p:strVal val="visible"/>
                                          </p:to>
                                        </p:set>
                                        <p:anim calcmode="lin" valueType="num">
                                          <p:cBhvr>
                                            <p:cTn id="168" dur="500" fill="hold"/>
                                            <p:tgtEl>
                                              <p:spTgt spid="107"/>
                                            </p:tgtEl>
                                            <p:attrNameLst>
                                              <p:attrName>ppt_w</p:attrName>
                                            </p:attrNameLst>
                                          </p:cBhvr>
                                          <p:tavLst>
                                            <p:tav tm="0">
                                              <p:val>
                                                <p:fltVal val="0"/>
                                              </p:val>
                                            </p:tav>
                                            <p:tav tm="100000">
                                              <p:val>
                                                <p:strVal val="#ppt_w"/>
                                              </p:val>
                                            </p:tav>
                                          </p:tavLst>
                                        </p:anim>
                                        <p:anim calcmode="lin" valueType="num">
                                          <p:cBhvr>
                                            <p:cTn id="169" dur="500" fill="hold"/>
                                            <p:tgtEl>
                                              <p:spTgt spid="107"/>
                                            </p:tgtEl>
                                            <p:attrNameLst>
                                              <p:attrName>ppt_h</p:attrName>
                                            </p:attrNameLst>
                                          </p:cBhvr>
                                          <p:tavLst>
                                            <p:tav tm="0">
                                              <p:val>
                                                <p:fltVal val="0"/>
                                              </p:val>
                                            </p:tav>
                                            <p:tav tm="100000">
                                              <p:val>
                                                <p:strVal val="#ppt_h"/>
                                              </p:val>
                                            </p:tav>
                                          </p:tavLst>
                                        </p:anim>
                                        <p:animEffect transition="in" filter="fade">
                                          <p:cBhvr>
                                            <p:cTn id="170" dur="500"/>
                                            <p:tgtEl>
                                              <p:spTgt spid="107"/>
                                            </p:tgtEl>
                                          </p:cBhvr>
                                        </p:animEffect>
                                      </p:childTnLst>
                                    </p:cTn>
                                  </p:par>
                                  <p:par>
                                    <p:cTn id="171" presetID="53" presetClass="entr" presetSubtype="16" fill="hold" grpId="0" nodeType="withEffect">
                                      <p:stCondLst>
                                        <p:cond delay="200"/>
                                      </p:stCondLst>
                                      <p:childTnLst>
                                        <p:set>
                                          <p:cBhvr>
                                            <p:cTn id="172" dur="1" fill="hold">
                                              <p:stCondLst>
                                                <p:cond delay="0"/>
                                              </p:stCondLst>
                                            </p:cTn>
                                            <p:tgtEl>
                                              <p:spTgt spid="108"/>
                                            </p:tgtEl>
                                            <p:attrNameLst>
                                              <p:attrName>style.visibility</p:attrName>
                                            </p:attrNameLst>
                                          </p:cBhvr>
                                          <p:to>
                                            <p:strVal val="visible"/>
                                          </p:to>
                                        </p:set>
                                        <p:anim calcmode="lin" valueType="num">
                                          <p:cBhvr>
                                            <p:cTn id="173" dur="500" fill="hold"/>
                                            <p:tgtEl>
                                              <p:spTgt spid="108"/>
                                            </p:tgtEl>
                                            <p:attrNameLst>
                                              <p:attrName>ppt_w</p:attrName>
                                            </p:attrNameLst>
                                          </p:cBhvr>
                                          <p:tavLst>
                                            <p:tav tm="0">
                                              <p:val>
                                                <p:fltVal val="0"/>
                                              </p:val>
                                            </p:tav>
                                            <p:tav tm="100000">
                                              <p:val>
                                                <p:strVal val="#ppt_w"/>
                                              </p:val>
                                            </p:tav>
                                          </p:tavLst>
                                        </p:anim>
                                        <p:anim calcmode="lin" valueType="num">
                                          <p:cBhvr>
                                            <p:cTn id="174" dur="500" fill="hold"/>
                                            <p:tgtEl>
                                              <p:spTgt spid="108"/>
                                            </p:tgtEl>
                                            <p:attrNameLst>
                                              <p:attrName>ppt_h</p:attrName>
                                            </p:attrNameLst>
                                          </p:cBhvr>
                                          <p:tavLst>
                                            <p:tav tm="0">
                                              <p:val>
                                                <p:fltVal val="0"/>
                                              </p:val>
                                            </p:tav>
                                            <p:tav tm="100000">
                                              <p:val>
                                                <p:strVal val="#ppt_h"/>
                                              </p:val>
                                            </p:tav>
                                          </p:tavLst>
                                        </p:anim>
                                        <p:animEffect transition="in" filter="fade">
                                          <p:cBhvr>
                                            <p:cTn id="175" dur="500"/>
                                            <p:tgtEl>
                                              <p:spTgt spid="108"/>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109"/>
                                            </p:tgtEl>
                                            <p:attrNameLst>
                                              <p:attrName>style.visibility</p:attrName>
                                            </p:attrNameLst>
                                          </p:cBhvr>
                                          <p:to>
                                            <p:strVal val="visible"/>
                                          </p:to>
                                        </p:set>
                                        <p:anim calcmode="lin" valueType="num">
                                          <p:cBhvr>
                                            <p:cTn id="178" dur="500" fill="hold"/>
                                            <p:tgtEl>
                                              <p:spTgt spid="109"/>
                                            </p:tgtEl>
                                            <p:attrNameLst>
                                              <p:attrName>ppt_w</p:attrName>
                                            </p:attrNameLst>
                                          </p:cBhvr>
                                          <p:tavLst>
                                            <p:tav tm="0">
                                              <p:val>
                                                <p:fltVal val="0"/>
                                              </p:val>
                                            </p:tav>
                                            <p:tav tm="100000">
                                              <p:val>
                                                <p:strVal val="#ppt_w"/>
                                              </p:val>
                                            </p:tav>
                                          </p:tavLst>
                                        </p:anim>
                                        <p:anim calcmode="lin" valueType="num">
                                          <p:cBhvr>
                                            <p:cTn id="179" dur="500" fill="hold"/>
                                            <p:tgtEl>
                                              <p:spTgt spid="109"/>
                                            </p:tgtEl>
                                            <p:attrNameLst>
                                              <p:attrName>ppt_h</p:attrName>
                                            </p:attrNameLst>
                                          </p:cBhvr>
                                          <p:tavLst>
                                            <p:tav tm="0">
                                              <p:val>
                                                <p:fltVal val="0"/>
                                              </p:val>
                                            </p:tav>
                                            <p:tav tm="100000">
                                              <p:val>
                                                <p:strVal val="#ppt_h"/>
                                              </p:val>
                                            </p:tav>
                                          </p:tavLst>
                                        </p:anim>
                                        <p:animEffect transition="in" filter="fade">
                                          <p:cBhvr>
                                            <p:cTn id="180" dur="500"/>
                                            <p:tgtEl>
                                              <p:spTgt spid="109"/>
                                            </p:tgtEl>
                                          </p:cBhvr>
                                        </p:animEffect>
                                      </p:childTnLst>
                                    </p:cTn>
                                  </p:par>
                                  <p:par>
                                    <p:cTn id="181" presetID="53" presetClass="entr" presetSubtype="16" fill="hold" grpId="0" nodeType="withEffect">
                                      <p:stCondLst>
                                        <p:cond delay="400"/>
                                      </p:stCondLst>
                                      <p:childTnLst>
                                        <p:set>
                                          <p:cBhvr>
                                            <p:cTn id="182" dur="1" fill="hold">
                                              <p:stCondLst>
                                                <p:cond delay="0"/>
                                              </p:stCondLst>
                                            </p:cTn>
                                            <p:tgtEl>
                                              <p:spTgt spid="110"/>
                                            </p:tgtEl>
                                            <p:attrNameLst>
                                              <p:attrName>style.visibility</p:attrName>
                                            </p:attrNameLst>
                                          </p:cBhvr>
                                          <p:to>
                                            <p:strVal val="visible"/>
                                          </p:to>
                                        </p:set>
                                        <p:anim calcmode="lin" valueType="num">
                                          <p:cBhvr>
                                            <p:cTn id="183" dur="500" fill="hold"/>
                                            <p:tgtEl>
                                              <p:spTgt spid="110"/>
                                            </p:tgtEl>
                                            <p:attrNameLst>
                                              <p:attrName>ppt_w</p:attrName>
                                            </p:attrNameLst>
                                          </p:cBhvr>
                                          <p:tavLst>
                                            <p:tav tm="0">
                                              <p:val>
                                                <p:fltVal val="0"/>
                                              </p:val>
                                            </p:tav>
                                            <p:tav tm="100000">
                                              <p:val>
                                                <p:strVal val="#ppt_w"/>
                                              </p:val>
                                            </p:tav>
                                          </p:tavLst>
                                        </p:anim>
                                        <p:anim calcmode="lin" valueType="num">
                                          <p:cBhvr>
                                            <p:cTn id="184" dur="500" fill="hold"/>
                                            <p:tgtEl>
                                              <p:spTgt spid="110"/>
                                            </p:tgtEl>
                                            <p:attrNameLst>
                                              <p:attrName>ppt_h</p:attrName>
                                            </p:attrNameLst>
                                          </p:cBhvr>
                                          <p:tavLst>
                                            <p:tav tm="0">
                                              <p:val>
                                                <p:fltVal val="0"/>
                                              </p:val>
                                            </p:tav>
                                            <p:tav tm="100000">
                                              <p:val>
                                                <p:strVal val="#ppt_h"/>
                                              </p:val>
                                            </p:tav>
                                          </p:tavLst>
                                        </p:anim>
                                        <p:animEffect transition="in" filter="fade">
                                          <p:cBhvr>
                                            <p:cTn id="185" dur="500"/>
                                            <p:tgtEl>
                                              <p:spTgt spid="110"/>
                                            </p:tgtEl>
                                          </p:cBhvr>
                                        </p:animEffect>
                                      </p:childTnLst>
                                    </p:cTn>
                                  </p:par>
                                  <p:par>
                                    <p:cTn id="186" presetID="53" presetClass="entr" presetSubtype="16" fill="hold" grpId="0" nodeType="withEffect">
                                      <p:stCondLst>
                                        <p:cond delay="20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53" presetClass="entr" presetSubtype="16" fill="hold" grpId="0" nodeType="withEffect">
                                      <p:stCondLst>
                                        <p:cond delay="0"/>
                                      </p:stCondLst>
                                      <p:childTnLst>
                                        <p:set>
                                          <p:cBhvr>
                                            <p:cTn id="192" dur="1" fill="hold">
                                              <p:stCondLst>
                                                <p:cond delay="0"/>
                                              </p:stCondLst>
                                            </p:cTn>
                                            <p:tgtEl>
                                              <p:spTgt spid="112"/>
                                            </p:tgtEl>
                                            <p:attrNameLst>
                                              <p:attrName>style.visibility</p:attrName>
                                            </p:attrNameLst>
                                          </p:cBhvr>
                                          <p:to>
                                            <p:strVal val="visible"/>
                                          </p:to>
                                        </p:set>
                                        <p:anim calcmode="lin" valueType="num">
                                          <p:cBhvr>
                                            <p:cTn id="193" dur="500" fill="hold"/>
                                            <p:tgtEl>
                                              <p:spTgt spid="112"/>
                                            </p:tgtEl>
                                            <p:attrNameLst>
                                              <p:attrName>ppt_w</p:attrName>
                                            </p:attrNameLst>
                                          </p:cBhvr>
                                          <p:tavLst>
                                            <p:tav tm="0">
                                              <p:val>
                                                <p:fltVal val="0"/>
                                              </p:val>
                                            </p:tav>
                                            <p:tav tm="100000">
                                              <p:val>
                                                <p:strVal val="#ppt_w"/>
                                              </p:val>
                                            </p:tav>
                                          </p:tavLst>
                                        </p:anim>
                                        <p:anim calcmode="lin" valueType="num">
                                          <p:cBhvr>
                                            <p:cTn id="194" dur="500" fill="hold"/>
                                            <p:tgtEl>
                                              <p:spTgt spid="112"/>
                                            </p:tgtEl>
                                            <p:attrNameLst>
                                              <p:attrName>ppt_h</p:attrName>
                                            </p:attrNameLst>
                                          </p:cBhvr>
                                          <p:tavLst>
                                            <p:tav tm="0">
                                              <p:val>
                                                <p:fltVal val="0"/>
                                              </p:val>
                                            </p:tav>
                                            <p:tav tm="100000">
                                              <p:val>
                                                <p:strVal val="#ppt_h"/>
                                              </p:val>
                                            </p:tav>
                                          </p:tavLst>
                                        </p:anim>
                                        <p:animEffect transition="in" filter="fade">
                                          <p:cBhvr>
                                            <p:cTn id="195" dur="500"/>
                                            <p:tgtEl>
                                              <p:spTgt spid="112"/>
                                            </p:tgtEl>
                                          </p:cBhvr>
                                        </p:animEffect>
                                      </p:childTnLst>
                                    </p:cTn>
                                  </p:par>
                                  <p:par>
                                    <p:cTn id="196" presetID="53" presetClass="entr" presetSubtype="16" fill="hold" grpId="0" nodeType="withEffect">
                                      <p:stCondLst>
                                        <p:cond delay="400"/>
                                      </p:stCondLst>
                                      <p:childTnLst>
                                        <p:set>
                                          <p:cBhvr>
                                            <p:cTn id="197" dur="1" fill="hold">
                                              <p:stCondLst>
                                                <p:cond delay="0"/>
                                              </p:stCondLst>
                                            </p:cTn>
                                            <p:tgtEl>
                                              <p:spTgt spid="113"/>
                                            </p:tgtEl>
                                            <p:attrNameLst>
                                              <p:attrName>style.visibility</p:attrName>
                                            </p:attrNameLst>
                                          </p:cBhvr>
                                          <p:to>
                                            <p:strVal val="visible"/>
                                          </p:to>
                                        </p:set>
                                        <p:anim calcmode="lin" valueType="num">
                                          <p:cBhvr>
                                            <p:cTn id="198" dur="500" fill="hold"/>
                                            <p:tgtEl>
                                              <p:spTgt spid="113"/>
                                            </p:tgtEl>
                                            <p:attrNameLst>
                                              <p:attrName>ppt_w</p:attrName>
                                            </p:attrNameLst>
                                          </p:cBhvr>
                                          <p:tavLst>
                                            <p:tav tm="0">
                                              <p:val>
                                                <p:fltVal val="0"/>
                                              </p:val>
                                            </p:tav>
                                            <p:tav tm="100000">
                                              <p:val>
                                                <p:strVal val="#ppt_w"/>
                                              </p:val>
                                            </p:tav>
                                          </p:tavLst>
                                        </p:anim>
                                        <p:anim calcmode="lin" valueType="num">
                                          <p:cBhvr>
                                            <p:cTn id="199" dur="500" fill="hold"/>
                                            <p:tgtEl>
                                              <p:spTgt spid="113"/>
                                            </p:tgtEl>
                                            <p:attrNameLst>
                                              <p:attrName>ppt_h</p:attrName>
                                            </p:attrNameLst>
                                          </p:cBhvr>
                                          <p:tavLst>
                                            <p:tav tm="0">
                                              <p:val>
                                                <p:fltVal val="0"/>
                                              </p:val>
                                            </p:tav>
                                            <p:tav tm="100000">
                                              <p:val>
                                                <p:strVal val="#ppt_h"/>
                                              </p:val>
                                            </p:tav>
                                          </p:tavLst>
                                        </p:anim>
                                        <p:animEffect transition="in" filter="fade">
                                          <p:cBhvr>
                                            <p:cTn id="200" dur="500"/>
                                            <p:tgtEl>
                                              <p:spTgt spid="113"/>
                                            </p:tgtEl>
                                          </p:cBhvr>
                                        </p:animEffect>
                                      </p:childTnLst>
                                    </p:cTn>
                                  </p:par>
                                  <p:par>
                                    <p:cTn id="201" presetID="53" presetClass="entr" presetSubtype="16" fill="hold" grpId="0" nodeType="withEffect">
                                      <p:stCondLst>
                                        <p:cond delay="200"/>
                                      </p:stCondLst>
                                      <p:childTnLst>
                                        <p:set>
                                          <p:cBhvr>
                                            <p:cTn id="202" dur="1" fill="hold">
                                              <p:stCondLst>
                                                <p:cond delay="0"/>
                                              </p:stCondLst>
                                            </p:cTn>
                                            <p:tgtEl>
                                              <p:spTgt spid="114"/>
                                            </p:tgtEl>
                                            <p:attrNameLst>
                                              <p:attrName>style.visibility</p:attrName>
                                            </p:attrNameLst>
                                          </p:cBhvr>
                                          <p:to>
                                            <p:strVal val="visible"/>
                                          </p:to>
                                        </p:set>
                                        <p:anim calcmode="lin" valueType="num">
                                          <p:cBhvr>
                                            <p:cTn id="203" dur="500" fill="hold"/>
                                            <p:tgtEl>
                                              <p:spTgt spid="114"/>
                                            </p:tgtEl>
                                            <p:attrNameLst>
                                              <p:attrName>ppt_w</p:attrName>
                                            </p:attrNameLst>
                                          </p:cBhvr>
                                          <p:tavLst>
                                            <p:tav tm="0">
                                              <p:val>
                                                <p:fltVal val="0"/>
                                              </p:val>
                                            </p:tav>
                                            <p:tav tm="100000">
                                              <p:val>
                                                <p:strVal val="#ppt_w"/>
                                              </p:val>
                                            </p:tav>
                                          </p:tavLst>
                                        </p:anim>
                                        <p:anim calcmode="lin" valueType="num">
                                          <p:cBhvr>
                                            <p:cTn id="204" dur="500" fill="hold"/>
                                            <p:tgtEl>
                                              <p:spTgt spid="114"/>
                                            </p:tgtEl>
                                            <p:attrNameLst>
                                              <p:attrName>ppt_h</p:attrName>
                                            </p:attrNameLst>
                                          </p:cBhvr>
                                          <p:tavLst>
                                            <p:tav tm="0">
                                              <p:val>
                                                <p:fltVal val="0"/>
                                              </p:val>
                                            </p:tav>
                                            <p:tav tm="100000">
                                              <p:val>
                                                <p:strVal val="#ppt_h"/>
                                              </p:val>
                                            </p:tav>
                                          </p:tavLst>
                                        </p:anim>
                                        <p:animEffect transition="in" filter="fade">
                                          <p:cBhvr>
                                            <p:cTn id="205" dur="500"/>
                                            <p:tgtEl>
                                              <p:spTgt spid="114"/>
                                            </p:tgtEl>
                                          </p:cBhvr>
                                        </p:animEffect>
                                      </p:childTnLst>
                                    </p:cTn>
                                  </p:par>
                                  <p:par>
                                    <p:cTn id="206" presetID="53" presetClass="entr" presetSubtype="16" fill="hold" grpId="0" nodeType="withEffect">
                                      <p:stCondLst>
                                        <p:cond delay="200"/>
                                      </p:stCondLst>
                                      <p:childTnLst>
                                        <p:set>
                                          <p:cBhvr>
                                            <p:cTn id="207" dur="1" fill="hold">
                                              <p:stCondLst>
                                                <p:cond delay="0"/>
                                              </p:stCondLst>
                                            </p:cTn>
                                            <p:tgtEl>
                                              <p:spTgt spid="115"/>
                                            </p:tgtEl>
                                            <p:attrNameLst>
                                              <p:attrName>style.visibility</p:attrName>
                                            </p:attrNameLst>
                                          </p:cBhvr>
                                          <p:to>
                                            <p:strVal val="visible"/>
                                          </p:to>
                                        </p:set>
                                        <p:anim calcmode="lin" valueType="num">
                                          <p:cBhvr>
                                            <p:cTn id="208" dur="500" fill="hold"/>
                                            <p:tgtEl>
                                              <p:spTgt spid="115"/>
                                            </p:tgtEl>
                                            <p:attrNameLst>
                                              <p:attrName>ppt_w</p:attrName>
                                            </p:attrNameLst>
                                          </p:cBhvr>
                                          <p:tavLst>
                                            <p:tav tm="0">
                                              <p:val>
                                                <p:fltVal val="0"/>
                                              </p:val>
                                            </p:tav>
                                            <p:tav tm="100000">
                                              <p:val>
                                                <p:strVal val="#ppt_w"/>
                                              </p:val>
                                            </p:tav>
                                          </p:tavLst>
                                        </p:anim>
                                        <p:anim calcmode="lin" valueType="num">
                                          <p:cBhvr>
                                            <p:cTn id="209" dur="500" fill="hold"/>
                                            <p:tgtEl>
                                              <p:spTgt spid="115"/>
                                            </p:tgtEl>
                                            <p:attrNameLst>
                                              <p:attrName>ppt_h</p:attrName>
                                            </p:attrNameLst>
                                          </p:cBhvr>
                                          <p:tavLst>
                                            <p:tav tm="0">
                                              <p:val>
                                                <p:fltVal val="0"/>
                                              </p:val>
                                            </p:tav>
                                            <p:tav tm="100000">
                                              <p:val>
                                                <p:strVal val="#ppt_h"/>
                                              </p:val>
                                            </p:tav>
                                          </p:tavLst>
                                        </p:anim>
                                        <p:animEffect transition="in" filter="fade">
                                          <p:cBhvr>
                                            <p:cTn id="210" dur="500"/>
                                            <p:tgtEl>
                                              <p:spTgt spid="115"/>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116"/>
                                            </p:tgtEl>
                                            <p:attrNameLst>
                                              <p:attrName>style.visibility</p:attrName>
                                            </p:attrNameLst>
                                          </p:cBhvr>
                                          <p:to>
                                            <p:strVal val="visible"/>
                                          </p:to>
                                        </p:set>
                                        <p:anim calcmode="lin" valueType="num">
                                          <p:cBhvr>
                                            <p:cTn id="213" dur="500" fill="hold"/>
                                            <p:tgtEl>
                                              <p:spTgt spid="116"/>
                                            </p:tgtEl>
                                            <p:attrNameLst>
                                              <p:attrName>ppt_w</p:attrName>
                                            </p:attrNameLst>
                                          </p:cBhvr>
                                          <p:tavLst>
                                            <p:tav tm="0">
                                              <p:val>
                                                <p:fltVal val="0"/>
                                              </p:val>
                                            </p:tav>
                                            <p:tav tm="100000">
                                              <p:val>
                                                <p:strVal val="#ppt_w"/>
                                              </p:val>
                                            </p:tav>
                                          </p:tavLst>
                                        </p:anim>
                                        <p:anim calcmode="lin" valueType="num">
                                          <p:cBhvr>
                                            <p:cTn id="214" dur="500" fill="hold"/>
                                            <p:tgtEl>
                                              <p:spTgt spid="116"/>
                                            </p:tgtEl>
                                            <p:attrNameLst>
                                              <p:attrName>ppt_h</p:attrName>
                                            </p:attrNameLst>
                                          </p:cBhvr>
                                          <p:tavLst>
                                            <p:tav tm="0">
                                              <p:val>
                                                <p:fltVal val="0"/>
                                              </p:val>
                                            </p:tav>
                                            <p:tav tm="100000">
                                              <p:val>
                                                <p:strVal val="#ppt_h"/>
                                              </p:val>
                                            </p:tav>
                                          </p:tavLst>
                                        </p:anim>
                                        <p:animEffect transition="in" filter="fade">
                                          <p:cBhvr>
                                            <p:cTn id="215" dur="500"/>
                                            <p:tgtEl>
                                              <p:spTgt spid="116"/>
                                            </p:tgtEl>
                                          </p:cBhvr>
                                        </p:animEffect>
                                      </p:childTnLst>
                                    </p:cTn>
                                  </p:par>
                                  <p:par>
                                    <p:cTn id="216" presetID="53" presetClass="entr" presetSubtype="16" fill="hold" grpId="0" nodeType="withEffect">
                                      <p:stCondLst>
                                        <p:cond delay="400"/>
                                      </p:stCondLst>
                                      <p:childTnLst>
                                        <p:set>
                                          <p:cBhvr>
                                            <p:cTn id="217" dur="1" fill="hold">
                                              <p:stCondLst>
                                                <p:cond delay="0"/>
                                              </p:stCondLst>
                                            </p:cTn>
                                            <p:tgtEl>
                                              <p:spTgt spid="117"/>
                                            </p:tgtEl>
                                            <p:attrNameLst>
                                              <p:attrName>style.visibility</p:attrName>
                                            </p:attrNameLst>
                                          </p:cBhvr>
                                          <p:to>
                                            <p:strVal val="visible"/>
                                          </p:to>
                                        </p:set>
                                        <p:anim calcmode="lin" valueType="num">
                                          <p:cBhvr>
                                            <p:cTn id="218" dur="500" fill="hold"/>
                                            <p:tgtEl>
                                              <p:spTgt spid="117"/>
                                            </p:tgtEl>
                                            <p:attrNameLst>
                                              <p:attrName>ppt_w</p:attrName>
                                            </p:attrNameLst>
                                          </p:cBhvr>
                                          <p:tavLst>
                                            <p:tav tm="0">
                                              <p:val>
                                                <p:fltVal val="0"/>
                                              </p:val>
                                            </p:tav>
                                            <p:tav tm="100000">
                                              <p:val>
                                                <p:strVal val="#ppt_w"/>
                                              </p:val>
                                            </p:tav>
                                          </p:tavLst>
                                        </p:anim>
                                        <p:anim calcmode="lin" valueType="num">
                                          <p:cBhvr>
                                            <p:cTn id="219" dur="500" fill="hold"/>
                                            <p:tgtEl>
                                              <p:spTgt spid="117"/>
                                            </p:tgtEl>
                                            <p:attrNameLst>
                                              <p:attrName>ppt_h</p:attrName>
                                            </p:attrNameLst>
                                          </p:cBhvr>
                                          <p:tavLst>
                                            <p:tav tm="0">
                                              <p:val>
                                                <p:fltVal val="0"/>
                                              </p:val>
                                            </p:tav>
                                            <p:tav tm="100000">
                                              <p:val>
                                                <p:strVal val="#ppt_h"/>
                                              </p:val>
                                            </p:tav>
                                          </p:tavLst>
                                        </p:anim>
                                        <p:animEffect transition="in" filter="fade">
                                          <p:cBhvr>
                                            <p:cTn id="220" dur="500"/>
                                            <p:tgtEl>
                                              <p:spTgt spid="117"/>
                                            </p:tgtEl>
                                          </p:cBhvr>
                                        </p:animEffect>
                                      </p:childTnLst>
                                    </p:cTn>
                                  </p:par>
                                  <p:par>
                                    <p:cTn id="221" presetID="53" presetClass="entr" presetSubtype="16" fill="hold" grpId="0" nodeType="withEffect">
                                      <p:stCondLst>
                                        <p:cond delay="200"/>
                                      </p:stCondLst>
                                      <p:childTnLst>
                                        <p:set>
                                          <p:cBhvr>
                                            <p:cTn id="222" dur="1" fill="hold">
                                              <p:stCondLst>
                                                <p:cond delay="0"/>
                                              </p:stCondLst>
                                            </p:cTn>
                                            <p:tgtEl>
                                              <p:spTgt spid="118"/>
                                            </p:tgtEl>
                                            <p:attrNameLst>
                                              <p:attrName>style.visibility</p:attrName>
                                            </p:attrNameLst>
                                          </p:cBhvr>
                                          <p:to>
                                            <p:strVal val="visible"/>
                                          </p:to>
                                        </p:set>
                                        <p:anim calcmode="lin" valueType="num">
                                          <p:cBhvr>
                                            <p:cTn id="223" dur="500" fill="hold"/>
                                            <p:tgtEl>
                                              <p:spTgt spid="118"/>
                                            </p:tgtEl>
                                            <p:attrNameLst>
                                              <p:attrName>ppt_w</p:attrName>
                                            </p:attrNameLst>
                                          </p:cBhvr>
                                          <p:tavLst>
                                            <p:tav tm="0">
                                              <p:val>
                                                <p:fltVal val="0"/>
                                              </p:val>
                                            </p:tav>
                                            <p:tav tm="100000">
                                              <p:val>
                                                <p:strVal val="#ppt_w"/>
                                              </p:val>
                                            </p:tav>
                                          </p:tavLst>
                                        </p:anim>
                                        <p:anim calcmode="lin" valueType="num">
                                          <p:cBhvr>
                                            <p:cTn id="224" dur="500" fill="hold"/>
                                            <p:tgtEl>
                                              <p:spTgt spid="118"/>
                                            </p:tgtEl>
                                            <p:attrNameLst>
                                              <p:attrName>ppt_h</p:attrName>
                                            </p:attrNameLst>
                                          </p:cBhvr>
                                          <p:tavLst>
                                            <p:tav tm="0">
                                              <p:val>
                                                <p:fltVal val="0"/>
                                              </p:val>
                                            </p:tav>
                                            <p:tav tm="100000">
                                              <p:val>
                                                <p:strVal val="#ppt_h"/>
                                              </p:val>
                                            </p:tav>
                                          </p:tavLst>
                                        </p:anim>
                                        <p:animEffect transition="in" filter="fade">
                                          <p:cBhvr>
                                            <p:cTn id="225" dur="500"/>
                                            <p:tgtEl>
                                              <p:spTgt spid="118"/>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119"/>
                                            </p:tgtEl>
                                            <p:attrNameLst>
                                              <p:attrName>style.visibility</p:attrName>
                                            </p:attrNameLst>
                                          </p:cBhvr>
                                          <p:to>
                                            <p:strVal val="visible"/>
                                          </p:to>
                                        </p:set>
                                        <p:anim calcmode="lin" valueType="num">
                                          <p:cBhvr>
                                            <p:cTn id="228" dur="500" fill="hold"/>
                                            <p:tgtEl>
                                              <p:spTgt spid="119"/>
                                            </p:tgtEl>
                                            <p:attrNameLst>
                                              <p:attrName>ppt_w</p:attrName>
                                            </p:attrNameLst>
                                          </p:cBhvr>
                                          <p:tavLst>
                                            <p:tav tm="0">
                                              <p:val>
                                                <p:fltVal val="0"/>
                                              </p:val>
                                            </p:tav>
                                            <p:tav tm="100000">
                                              <p:val>
                                                <p:strVal val="#ppt_w"/>
                                              </p:val>
                                            </p:tav>
                                          </p:tavLst>
                                        </p:anim>
                                        <p:anim calcmode="lin" valueType="num">
                                          <p:cBhvr>
                                            <p:cTn id="229" dur="500" fill="hold"/>
                                            <p:tgtEl>
                                              <p:spTgt spid="119"/>
                                            </p:tgtEl>
                                            <p:attrNameLst>
                                              <p:attrName>ppt_h</p:attrName>
                                            </p:attrNameLst>
                                          </p:cBhvr>
                                          <p:tavLst>
                                            <p:tav tm="0">
                                              <p:val>
                                                <p:fltVal val="0"/>
                                              </p:val>
                                            </p:tav>
                                            <p:tav tm="100000">
                                              <p:val>
                                                <p:strVal val="#ppt_h"/>
                                              </p:val>
                                            </p:tav>
                                          </p:tavLst>
                                        </p:anim>
                                        <p:animEffect transition="in" filter="fade">
                                          <p:cBhvr>
                                            <p:cTn id="230" dur="500"/>
                                            <p:tgtEl>
                                              <p:spTgt spid="119"/>
                                            </p:tgtEl>
                                          </p:cBhvr>
                                        </p:animEffect>
                                      </p:childTnLst>
                                    </p:cTn>
                                  </p:par>
                                  <p:par>
                                    <p:cTn id="231" presetID="53" presetClass="entr" presetSubtype="16" fill="hold" grpId="0" nodeType="withEffect">
                                      <p:stCondLst>
                                        <p:cond delay="400"/>
                                      </p:stCondLst>
                                      <p:childTnLst>
                                        <p:set>
                                          <p:cBhvr>
                                            <p:cTn id="232" dur="1" fill="hold">
                                              <p:stCondLst>
                                                <p:cond delay="0"/>
                                              </p:stCondLst>
                                            </p:cTn>
                                            <p:tgtEl>
                                              <p:spTgt spid="120"/>
                                            </p:tgtEl>
                                            <p:attrNameLst>
                                              <p:attrName>style.visibility</p:attrName>
                                            </p:attrNameLst>
                                          </p:cBhvr>
                                          <p:to>
                                            <p:strVal val="visible"/>
                                          </p:to>
                                        </p:set>
                                        <p:anim calcmode="lin" valueType="num">
                                          <p:cBhvr>
                                            <p:cTn id="233" dur="500" fill="hold"/>
                                            <p:tgtEl>
                                              <p:spTgt spid="120"/>
                                            </p:tgtEl>
                                            <p:attrNameLst>
                                              <p:attrName>ppt_w</p:attrName>
                                            </p:attrNameLst>
                                          </p:cBhvr>
                                          <p:tavLst>
                                            <p:tav tm="0">
                                              <p:val>
                                                <p:fltVal val="0"/>
                                              </p:val>
                                            </p:tav>
                                            <p:tav tm="100000">
                                              <p:val>
                                                <p:strVal val="#ppt_w"/>
                                              </p:val>
                                            </p:tav>
                                          </p:tavLst>
                                        </p:anim>
                                        <p:anim calcmode="lin" valueType="num">
                                          <p:cBhvr>
                                            <p:cTn id="234" dur="500" fill="hold"/>
                                            <p:tgtEl>
                                              <p:spTgt spid="120"/>
                                            </p:tgtEl>
                                            <p:attrNameLst>
                                              <p:attrName>ppt_h</p:attrName>
                                            </p:attrNameLst>
                                          </p:cBhvr>
                                          <p:tavLst>
                                            <p:tav tm="0">
                                              <p:val>
                                                <p:fltVal val="0"/>
                                              </p:val>
                                            </p:tav>
                                            <p:tav tm="100000">
                                              <p:val>
                                                <p:strVal val="#ppt_h"/>
                                              </p:val>
                                            </p:tav>
                                          </p:tavLst>
                                        </p:anim>
                                        <p:animEffect transition="in" filter="fade">
                                          <p:cBhvr>
                                            <p:cTn id="235" dur="500"/>
                                            <p:tgtEl>
                                              <p:spTgt spid="120"/>
                                            </p:tgtEl>
                                          </p:cBhvr>
                                        </p:animEffect>
                                      </p:childTnLst>
                                    </p:cTn>
                                  </p:par>
                                  <p:par>
                                    <p:cTn id="236" presetID="53" presetClass="entr" presetSubtype="16" fill="hold" grpId="0" nodeType="withEffect">
                                      <p:stCondLst>
                                        <p:cond delay="200"/>
                                      </p:stCondLst>
                                      <p:childTnLst>
                                        <p:set>
                                          <p:cBhvr>
                                            <p:cTn id="237" dur="1" fill="hold">
                                              <p:stCondLst>
                                                <p:cond delay="0"/>
                                              </p:stCondLst>
                                            </p:cTn>
                                            <p:tgtEl>
                                              <p:spTgt spid="121"/>
                                            </p:tgtEl>
                                            <p:attrNameLst>
                                              <p:attrName>style.visibility</p:attrName>
                                            </p:attrNameLst>
                                          </p:cBhvr>
                                          <p:to>
                                            <p:strVal val="visible"/>
                                          </p:to>
                                        </p:set>
                                        <p:anim calcmode="lin" valueType="num">
                                          <p:cBhvr>
                                            <p:cTn id="238" dur="500" fill="hold"/>
                                            <p:tgtEl>
                                              <p:spTgt spid="121"/>
                                            </p:tgtEl>
                                            <p:attrNameLst>
                                              <p:attrName>ppt_w</p:attrName>
                                            </p:attrNameLst>
                                          </p:cBhvr>
                                          <p:tavLst>
                                            <p:tav tm="0">
                                              <p:val>
                                                <p:fltVal val="0"/>
                                              </p:val>
                                            </p:tav>
                                            <p:tav tm="100000">
                                              <p:val>
                                                <p:strVal val="#ppt_w"/>
                                              </p:val>
                                            </p:tav>
                                          </p:tavLst>
                                        </p:anim>
                                        <p:anim calcmode="lin" valueType="num">
                                          <p:cBhvr>
                                            <p:cTn id="239" dur="500" fill="hold"/>
                                            <p:tgtEl>
                                              <p:spTgt spid="121"/>
                                            </p:tgtEl>
                                            <p:attrNameLst>
                                              <p:attrName>ppt_h</p:attrName>
                                            </p:attrNameLst>
                                          </p:cBhvr>
                                          <p:tavLst>
                                            <p:tav tm="0">
                                              <p:val>
                                                <p:fltVal val="0"/>
                                              </p:val>
                                            </p:tav>
                                            <p:tav tm="100000">
                                              <p:val>
                                                <p:strVal val="#ppt_h"/>
                                              </p:val>
                                            </p:tav>
                                          </p:tavLst>
                                        </p:anim>
                                        <p:animEffect transition="in" filter="fade">
                                          <p:cBhvr>
                                            <p:cTn id="240" dur="500"/>
                                            <p:tgtEl>
                                              <p:spTgt spid="121"/>
                                            </p:tgtEl>
                                          </p:cBhvr>
                                        </p:animEffect>
                                      </p:childTnLst>
                                    </p:cTn>
                                  </p:par>
                                  <p:par>
                                    <p:cTn id="241" presetID="53" presetClass="entr" presetSubtype="16" fill="hold" grpId="0" nodeType="withEffect">
                                      <p:stCondLst>
                                        <p:cond delay="200"/>
                                      </p:stCondLst>
                                      <p:childTnLst>
                                        <p:set>
                                          <p:cBhvr>
                                            <p:cTn id="242" dur="1" fill="hold">
                                              <p:stCondLst>
                                                <p:cond delay="0"/>
                                              </p:stCondLst>
                                            </p:cTn>
                                            <p:tgtEl>
                                              <p:spTgt spid="122"/>
                                            </p:tgtEl>
                                            <p:attrNameLst>
                                              <p:attrName>style.visibility</p:attrName>
                                            </p:attrNameLst>
                                          </p:cBhvr>
                                          <p:to>
                                            <p:strVal val="visible"/>
                                          </p:to>
                                        </p:set>
                                        <p:anim calcmode="lin" valueType="num">
                                          <p:cBhvr>
                                            <p:cTn id="243" dur="500" fill="hold"/>
                                            <p:tgtEl>
                                              <p:spTgt spid="122"/>
                                            </p:tgtEl>
                                            <p:attrNameLst>
                                              <p:attrName>ppt_w</p:attrName>
                                            </p:attrNameLst>
                                          </p:cBhvr>
                                          <p:tavLst>
                                            <p:tav tm="0">
                                              <p:val>
                                                <p:fltVal val="0"/>
                                              </p:val>
                                            </p:tav>
                                            <p:tav tm="100000">
                                              <p:val>
                                                <p:strVal val="#ppt_w"/>
                                              </p:val>
                                            </p:tav>
                                          </p:tavLst>
                                        </p:anim>
                                        <p:anim calcmode="lin" valueType="num">
                                          <p:cBhvr>
                                            <p:cTn id="244" dur="500" fill="hold"/>
                                            <p:tgtEl>
                                              <p:spTgt spid="122"/>
                                            </p:tgtEl>
                                            <p:attrNameLst>
                                              <p:attrName>ppt_h</p:attrName>
                                            </p:attrNameLst>
                                          </p:cBhvr>
                                          <p:tavLst>
                                            <p:tav tm="0">
                                              <p:val>
                                                <p:fltVal val="0"/>
                                              </p:val>
                                            </p:tav>
                                            <p:tav tm="100000">
                                              <p:val>
                                                <p:strVal val="#ppt_h"/>
                                              </p:val>
                                            </p:tav>
                                          </p:tavLst>
                                        </p:anim>
                                        <p:animEffect transition="in" filter="fade">
                                          <p:cBhvr>
                                            <p:cTn id="245" dur="500"/>
                                            <p:tgtEl>
                                              <p:spTgt spid="122"/>
                                            </p:tgtEl>
                                          </p:cBhvr>
                                        </p:animEffect>
                                      </p:childTnLst>
                                    </p:cTn>
                                  </p:par>
                                  <p:par>
                                    <p:cTn id="246" presetID="53" presetClass="entr" presetSubtype="16" fill="hold" grpId="0" nodeType="withEffect">
                                      <p:stCondLst>
                                        <p:cond delay="200"/>
                                      </p:stCondLst>
                                      <p:childTnLst>
                                        <p:set>
                                          <p:cBhvr>
                                            <p:cTn id="247" dur="1" fill="hold">
                                              <p:stCondLst>
                                                <p:cond delay="0"/>
                                              </p:stCondLst>
                                            </p:cTn>
                                            <p:tgtEl>
                                              <p:spTgt spid="123"/>
                                            </p:tgtEl>
                                            <p:attrNameLst>
                                              <p:attrName>style.visibility</p:attrName>
                                            </p:attrNameLst>
                                          </p:cBhvr>
                                          <p:to>
                                            <p:strVal val="visible"/>
                                          </p:to>
                                        </p:set>
                                        <p:anim calcmode="lin" valueType="num">
                                          <p:cBhvr>
                                            <p:cTn id="248" dur="500" fill="hold"/>
                                            <p:tgtEl>
                                              <p:spTgt spid="123"/>
                                            </p:tgtEl>
                                            <p:attrNameLst>
                                              <p:attrName>ppt_w</p:attrName>
                                            </p:attrNameLst>
                                          </p:cBhvr>
                                          <p:tavLst>
                                            <p:tav tm="0">
                                              <p:val>
                                                <p:fltVal val="0"/>
                                              </p:val>
                                            </p:tav>
                                            <p:tav tm="100000">
                                              <p:val>
                                                <p:strVal val="#ppt_w"/>
                                              </p:val>
                                            </p:tav>
                                          </p:tavLst>
                                        </p:anim>
                                        <p:anim calcmode="lin" valueType="num">
                                          <p:cBhvr>
                                            <p:cTn id="249" dur="500" fill="hold"/>
                                            <p:tgtEl>
                                              <p:spTgt spid="123"/>
                                            </p:tgtEl>
                                            <p:attrNameLst>
                                              <p:attrName>ppt_h</p:attrName>
                                            </p:attrNameLst>
                                          </p:cBhvr>
                                          <p:tavLst>
                                            <p:tav tm="0">
                                              <p:val>
                                                <p:fltVal val="0"/>
                                              </p:val>
                                            </p:tav>
                                            <p:tav tm="100000">
                                              <p:val>
                                                <p:strVal val="#ppt_h"/>
                                              </p:val>
                                            </p:tav>
                                          </p:tavLst>
                                        </p:anim>
                                        <p:animEffect transition="in" filter="fade">
                                          <p:cBhvr>
                                            <p:cTn id="250" dur="500"/>
                                            <p:tgtEl>
                                              <p:spTgt spid="123"/>
                                            </p:tgtEl>
                                          </p:cBhvr>
                                        </p:animEffect>
                                      </p:childTnLst>
                                    </p:cTn>
                                  </p:par>
                                </p:childTnLst>
                              </p:cTn>
                            </p:par>
                            <p:par>
                              <p:cTn id="251" fill="hold">
                                <p:stCondLst>
                                  <p:cond delay="9210"/>
                                </p:stCondLst>
                                <p:childTnLst>
                                  <p:par>
                                    <p:cTn id="252" presetID="10" presetClass="entr" presetSubtype="0" fill="hold" grpId="0" nodeType="afterEffect">
                                      <p:stCondLst>
                                        <p:cond delay="0"/>
                                      </p:stCondLst>
                                      <p:childTnLst>
                                        <p:set>
                                          <p:cBhvr>
                                            <p:cTn id="253" dur="1" fill="hold">
                                              <p:stCondLst>
                                                <p:cond delay="0"/>
                                              </p:stCondLst>
                                            </p:cTn>
                                            <p:tgtEl>
                                              <p:spTgt spid="124"/>
                                            </p:tgtEl>
                                            <p:attrNameLst>
                                              <p:attrName>style.visibility</p:attrName>
                                            </p:attrNameLst>
                                          </p:cBhvr>
                                          <p:to>
                                            <p:strVal val="visible"/>
                                          </p:to>
                                        </p:set>
                                        <p:animEffect transition="in" filter="fade">
                                          <p:cBhvr>
                                            <p:cTn id="25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SCORM_ENDPOINT" val="&lt;endpoint&gt;&lt;enable&gt;0&lt;/enable&gt;&lt;lrs&gt;http://&lt;/lrs&gt;&lt;auth&gt;0&lt;/auth&gt;&lt;login&gt;&lt;/login&gt;&lt;password&gt;&lt;/password&gt;&lt;key&gt;&lt;/key&gt;&lt;name&gt;&lt;/name&gt;&lt;email&gt;&lt;/email&gt;&lt;/endpoint&gt;&#10;"/>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PRESENTATION_TITLE" val="HG000768"/>
</p:tagLst>
</file>

<file path=ppt/theme/theme1.xml><?xml version="1.0" encoding="utf-8"?>
<a:theme xmlns:a="http://schemas.openxmlformats.org/drawingml/2006/main" name="Office 主题​​">
  <a:themeElements>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9844</TotalTime>
  <Words>9299</Words>
  <Application>Microsoft Office PowerPoint</Application>
  <PresentationFormat>自定义</PresentationFormat>
  <Paragraphs>954</Paragraphs>
  <Slides>60</Slides>
  <Notes>60</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60</vt:i4>
      </vt:variant>
    </vt:vector>
  </HeadingPairs>
  <TitlesOfParts>
    <vt:vector size="69" baseType="lpstr">
      <vt:lpstr>Arial</vt:lpstr>
      <vt:lpstr>宋体</vt:lpstr>
      <vt:lpstr>Calibri</vt:lpstr>
      <vt:lpstr>微软雅黑</vt:lpstr>
      <vt:lpstr>Impact</vt:lpstr>
      <vt:lpstr>华康俪金黑W8(P)</vt:lpstr>
      <vt:lpstr>Tahoma</vt:lpstr>
      <vt:lpstr>Times New Roman</vt:lpstr>
      <vt:lpstr>Office 主题​​</vt:lpstr>
      <vt:lpstr>幻灯片 1</vt:lpstr>
      <vt:lpstr>幻灯片 2</vt:lpstr>
      <vt:lpstr>幻灯片 3</vt:lpstr>
      <vt:lpstr>第一节  什么是培训</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vector>
  </TitlesOfParts>
  <Manager>hl81829782</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HG000768</dc:title>
  <dc:creator>hl81829782</dc:creator>
  <dc:description>hl81829782</dc:description>
  <cp:lastModifiedBy>Sky123.Org</cp:lastModifiedBy>
  <cp:revision>1040</cp:revision>
  <dcterms:created xsi:type="dcterms:W3CDTF">2015-04-24T01:01:13Z</dcterms:created>
  <dcterms:modified xsi:type="dcterms:W3CDTF">2017-11-23T03:19:40Z</dcterms:modified>
  <cp:category>hl81829782</cp:category>
</cp:coreProperties>
</file>