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9.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1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5"/>
  </p:notesMasterIdLst>
  <p:sldIdLst>
    <p:sldId id="470" r:id="rId11"/>
    <p:sldId id="353" r:id="rId12"/>
    <p:sldId id="471" r:id="rId13"/>
    <p:sldId id="352" r:id="rId14"/>
    <p:sldId id="494" r:id="rId15"/>
    <p:sldId id="495" r:id="rId16"/>
    <p:sldId id="496" r:id="rId17"/>
    <p:sldId id="497" r:id="rId18"/>
    <p:sldId id="491" r:id="rId19"/>
    <p:sldId id="498" r:id="rId20"/>
    <p:sldId id="499" r:id="rId21"/>
    <p:sldId id="500" r:id="rId22"/>
    <p:sldId id="501" r:id="rId23"/>
    <p:sldId id="492" r:id="rId24"/>
    <p:sldId id="502" r:id="rId25"/>
    <p:sldId id="503" r:id="rId26"/>
    <p:sldId id="504" r:id="rId27"/>
    <p:sldId id="505" r:id="rId28"/>
    <p:sldId id="493" r:id="rId29"/>
    <p:sldId id="506" r:id="rId30"/>
    <p:sldId id="507" r:id="rId31"/>
    <p:sldId id="508" r:id="rId32"/>
    <p:sldId id="509" r:id="rId33"/>
    <p:sldId id="297" r:id="rId34"/>
  </p:sldIdLst>
  <p:sldSz cx="12190413" cy="68595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68AF"/>
    <a:srgbClr val="143F6A"/>
    <a:srgbClr val="3296A8"/>
    <a:srgbClr val="6D8AAB"/>
    <a:srgbClr val="31709C"/>
    <a:srgbClr val="7697B3"/>
    <a:srgbClr val="6FA094"/>
    <a:srgbClr val="94BCB4"/>
    <a:srgbClr val="59503C"/>
    <a:srgbClr val="1FBC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44" autoAdjust="0"/>
    <p:restoredTop sz="97778" autoAdjust="0"/>
  </p:normalViewPr>
  <p:slideViewPr>
    <p:cSldViewPr snapToGrid="0" showGuides="1">
      <p:cViewPr>
        <p:scale>
          <a:sx n="66" d="100"/>
          <a:sy n="66" d="100"/>
        </p:scale>
        <p:origin x="-876" y="-564"/>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2018/1/12</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29753644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2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t>1/12/2018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t>1/12/2018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t>1/12/2018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t>1/12/2018</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t>1/12/2018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600" indent="0">
              <a:buNone/>
              <a:defRPr sz="3800"/>
            </a:lvl2pPr>
            <a:lvl3pPr marL="1219200" indent="0">
              <a:buNone/>
              <a:defRPr sz="3200"/>
            </a:lvl3pPr>
            <a:lvl4pPr marL="1828800" indent="0">
              <a:buNone/>
              <a:defRPr sz="2700"/>
            </a:lvl4pPr>
            <a:lvl5pPr marL="2438400" indent="0">
              <a:buNone/>
              <a:defRPr sz="2700"/>
            </a:lvl5pPr>
            <a:lvl6pPr marL="3048000" indent="0">
              <a:buNone/>
              <a:defRPr sz="2700"/>
            </a:lvl6pPr>
            <a:lvl7pPr marL="3657600" indent="0">
              <a:buNone/>
              <a:defRPr sz="2700"/>
            </a:lvl7pPr>
            <a:lvl8pPr marL="4267200" indent="0">
              <a:buNone/>
              <a:defRPr sz="2700"/>
            </a:lvl8pPr>
            <a:lvl9pPr marL="4876800"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t>1/12/2018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e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2018/1/12</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8565"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5.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5.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5.jpe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image" Target="../media/image5.jpe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5.jpe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tags" Target="../tags/tag15.xml"/><Relationship Id="rId7" Type="http://schemas.openxmlformats.org/officeDocument/2006/relationships/image" Target="../media/image11.jpe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notesSlide" Target="../notesSlides/notesSlide20.xml"/><Relationship Id="rId5" Type="http://schemas.openxmlformats.org/officeDocument/2006/relationships/slideLayout" Target="../slideLayouts/slideLayout43.xml"/><Relationship Id="rId4" Type="http://schemas.openxmlformats.org/officeDocument/2006/relationships/tags" Target="../tags/tag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图片 7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66" name="文本框 7"/>
          <p:cNvSpPr txBox="1">
            <a:spLocks noChangeArrowheads="1"/>
          </p:cNvSpPr>
          <p:nvPr/>
        </p:nvSpPr>
        <p:spPr bwMode="auto">
          <a:xfrm>
            <a:off x="2528271" y="2705599"/>
            <a:ext cx="715292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defTabSz="685800"/>
            <a:r>
              <a:rPr lang="zh-CN" altLang="en-US" sz="7200" dirty="0">
                <a:solidFill>
                  <a:schemeClr val="bg1"/>
                </a:solidFill>
                <a:latin typeface="华文新魏" panose="02010800040101010101" pitchFamily="2" charset="-122"/>
                <a:ea typeface="华文新魏" panose="02010800040101010101" pitchFamily="2" charset="-122"/>
              </a:rPr>
              <a:t>卡通教师课件</a:t>
            </a:r>
            <a:r>
              <a:rPr lang="en-US" altLang="zh-CN" sz="6600" dirty="0">
                <a:solidFill>
                  <a:schemeClr val="bg1"/>
                </a:solidFill>
                <a:latin typeface="华文新魏" panose="02010800040101010101" pitchFamily="2" charset="-122"/>
                <a:ea typeface="华文新魏" panose="02010800040101010101" pitchFamily="2" charset="-122"/>
              </a:rPr>
              <a:t>PPT</a:t>
            </a:r>
            <a:endParaRPr lang="en-US" altLang="zh-CN" sz="7200" dirty="0">
              <a:solidFill>
                <a:schemeClr val="bg1"/>
              </a:solidFill>
              <a:latin typeface="华文新魏" panose="02010800040101010101" pitchFamily="2" charset="-122"/>
              <a:ea typeface="华文新魏" panose="02010800040101010101" pitchFamily="2" charset="-122"/>
            </a:endParaRPr>
          </a:p>
        </p:txBody>
      </p:sp>
      <p:sp>
        <p:nvSpPr>
          <p:cNvPr id="67" name="矩形 66"/>
          <p:cNvSpPr/>
          <p:nvPr/>
        </p:nvSpPr>
        <p:spPr>
          <a:xfrm>
            <a:off x="3544433" y="4510433"/>
            <a:ext cx="5120596" cy="486352"/>
          </a:xfrm>
          <a:prstGeom prst="rect">
            <a:avLst/>
          </a:prstGeom>
        </p:spPr>
        <p:txBody>
          <a:bodyPr wrap="square">
            <a:spAutoFit/>
          </a:bodyPr>
          <a:lstStyle/>
          <a:p>
            <a:pPr algn="ctr">
              <a:lnSpc>
                <a:spcPct val="150000"/>
              </a:lnSpc>
              <a:defRPr/>
            </a:pPr>
            <a:r>
              <a:rPr lang="en-US" altLang="zh-CN" sz="900" kern="0" dirty="0">
                <a:solidFill>
                  <a:schemeClr val="bg1"/>
                </a:solidFill>
                <a:latin typeface="Calibri Light"/>
                <a:ea typeface="微软雅黑 Light"/>
                <a:cs typeface="Arial" panose="020B0604020202020204" pitchFamily="34" charset="0"/>
              </a:rPr>
              <a:t>Lorem ipsum dolor sit </a:t>
            </a:r>
            <a:r>
              <a:rPr lang="en-US" altLang="zh-CN" sz="900" kern="0" dirty="0" err="1">
                <a:solidFill>
                  <a:schemeClr val="bg1"/>
                </a:solidFill>
                <a:latin typeface="Calibri Light"/>
                <a:ea typeface="微软雅黑 Light"/>
                <a:cs typeface="Arial" panose="020B0604020202020204" pitchFamily="34" charset="0"/>
              </a:rPr>
              <a:t>amet</a:t>
            </a:r>
            <a:r>
              <a:rPr lang="en-US" altLang="zh-CN" sz="900" kern="0" dirty="0">
                <a:solidFill>
                  <a:schemeClr val="bg1"/>
                </a:solidFill>
                <a:latin typeface="Calibri Light"/>
                <a:ea typeface="微软雅黑 Light"/>
                <a:cs typeface="Arial" panose="020B0604020202020204" pitchFamily="34" charset="0"/>
              </a:rPr>
              <a:t>, </a:t>
            </a:r>
            <a:r>
              <a:rPr lang="en-US" altLang="zh-CN" sz="900" kern="0" dirty="0" err="1">
                <a:solidFill>
                  <a:schemeClr val="bg1"/>
                </a:solidFill>
                <a:latin typeface="Calibri Light"/>
                <a:ea typeface="微软雅黑 Light"/>
                <a:cs typeface="Arial" panose="020B0604020202020204" pitchFamily="34" charset="0"/>
              </a:rPr>
              <a:t>consectetuer</a:t>
            </a:r>
            <a:r>
              <a:rPr lang="en-US" altLang="zh-CN" sz="900" kern="0" dirty="0">
                <a:solidFill>
                  <a:schemeClr val="bg1"/>
                </a:solidFill>
                <a:latin typeface="Calibri Light"/>
                <a:ea typeface="微软雅黑 Light"/>
                <a:cs typeface="Arial" panose="020B0604020202020204" pitchFamily="34" charset="0"/>
              </a:rPr>
              <a:t> </a:t>
            </a:r>
            <a:r>
              <a:rPr lang="en-US" altLang="zh-CN" sz="900" kern="0" dirty="0" err="1">
                <a:solidFill>
                  <a:schemeClr val="bg1"/>
                </a:solidFill>
                <a:latin typeface="Calibri Light"/>
                <a:ea typeface="微软雅黑 Light"/>
                <a:cs typeface="Arial" panose="020B0604020202020204" pitchFamily="34" charset="0"/>
              </a:rPr>
              <a:t>adipiscing</a:t>
            </a:r>
            <a:r>
              <a:rPr lang="en-US" altLang="zh-CN" sz="900" kern="0" dirty="0">
                <a:solidFill>
                  <a:schemeClr val="bg1"/>
                </a:solidFill>
                <a:latin typeface="Calibri Light"/>
                <a:ea typeface="微软雅黑 Light"/>
                <a:cs typeface="Arial" panose="020B0604020202020204" pitchFamily="34" charset="0"/>
              </a:rPr>
              <a:t> </a:t>
            </a:r>
            <a:r>
              <a:rPr lang="en-US" altLang="zh-CN" sz="900" kern="0" dirty="0" err="1">
                <a:solidFill>
                  <a:schemeClr val="bg1"/>
                </a:solidFill>
                <a:latin typeface="Calibri Light"/>
                <a:ea typeface="微软雅黑 Light"/>
                <a:cs typeface="Arial" panose="020B0604020202020204" pitchFamily="34" charset="0"/>
              </a:rPr>
              <a:t>elit</a:t>
            </a:r>
            <a:r>
              <a:rPr lang="en-US" altLang="zh-CN" sz="900" kern="0" dirty="0">
                <a:solidFill>
                  <a:schemeClr val="bg1"/>
                </a:solidFill>
                <a:latin typeface="Calibri Light"/>
                <a:ea typeface="微软雅黑 Light"/>
                <a:cs typeface="Arial" panose="020B0604020202020204" pitchFamily="34" charset="0"/>
              </a:rPr>
              <a:t>. </a:t>
            </a:r>
            <a:r>
              <a:rPr lang="en-US" altLang="zh-CN" sz="900" kern="0" dirty="0" err="1">
                <a:solidFill>
                  <a:schemeClr val="bg1"/>
                </a:solidFill>
                <a:latin typeface="Calibri Light"/>
                <a:ea typeface="微软雅黑 Light"/>
                <a:cs typeface="Arial" panose="020B0604020202020204" pitchFamily="34" charset="0"/>
              </a:rPr>
              <a:t>Aenean</a:t>
            </a:r>
            <a:r>
              <a:rPr lang="en-US" altLang="zh-CN" sz="900" kern="0" dirty="0">
                <a:solidFill>
                  <a:schemeClr val="bg1"/>
                </a:solidFill>
                <a:latin typeface="Calibri Light"/>
                <a:ea typeface="微软雅黑 Light"/>
                <a:cs typeface="Arial" panose="020B0604020202020204" pitchFamily="34" charset="0"/>
              </a:rPr>
              <a:t> </a:t>
            </a:r>
            <a:r>
              <a:rPr lang="en-US" altLang="zh-CN" sz="900" kern="0" dirty="0" err="1">
                <a:solidFill>
                  <a:schemeClr val="bg1"/>
                </a:solidFill>
                <a:latin typeface="Calibri Light"/>
                <a:ea typeface="微软雅黑 Light"/>
                <a:cs typeface="Arial" panose="020B0604020202020204" pitchFamily="34" charset="0"/>
              </a:rPr>
              <a:t>commodo</a:t>
            </a:r>
            <a:r>
              <a:rPr lang="en-US" altLang="zh-CN" sz="900" kern="0" dirty="0">
                <a:solidFill>
                  <a:schemeClr val="bg1"/>
                </a:solidFill>
                <a:latin typeface="Calibri Light"/>
                <a:ea typeface="微软雅黑 Light"/>
                <a:cs typeface="Arial" panose="020B0604020202020204" pitchFamily="34" charset="0"/>
              </a:rPr>
              <a:t> ligula </a:t>
            </a:r>
            <a:r>
              <a:rPr lang="en-US" altLang="zh-CN" sz="900" kern="0" dirty="0" err="1">
                <a:solidFill>
                  <a:schemeClr val="bg1"/>
                </a:solidFill>
                <a:latin typeface="Calibri Light"/>
                <a:ea typeface="微软雅黑 Light"/>
                <a:cs typeface="Arial" panose="020B0604020202020204" pitchFamily="34" charset="0"/>
              </a:rPr>
              <a:t>eget</a:t>
            </a:r>
            <a:r>
              <a:rPr lang="en-US" altLang="zh-CN" sz="900" kern="0" dirty="0">
                <a:solidFill>
                  <a:schemeClr val="bg1"/>
                </a:solidFill>
                <a:latin typeface="Calibri Light"/>
                <a:ea typeface="微软雅黑 Light"/>
                <a:cs typeface="Arial" panose="020B0604020202020204" pitchFamily="34" charset="0"/>
              </a:rPr>
              <a:t> dolor</a:t>
            </a:r>
            <a:r>
              <a:rPr lang="zh-CN" altLang="en-US" sz="900" kern="0" dirty="0">
                <a:solidFill>
                  <a:schemeClr val="bg1"/>
                </a:solidFill>
                <a:latin typeface="Calibri Light"/>
                <a:ea typeface="微软雅黑 Light"/>
                <a:cs typeface="Arial" panose="020B0604020202020204" pitchFamily="34" charset="0"/>
              </a:rPr>
              <a:t>；</a:t>
            </a:r>
            <a:r>
              <a:rPr lang="en-US" altLang="zh-CN" sz="900" kern="0" dirty="0">
                <a:solidFill>
                  <a:schemeClr val="bg1"/>
                </a:solidFill>
                <a:latin typeface="Calibri Light"/>
                <a:ea typeface="微软雅黑 Light"/>
                <a:cs typeface="Arial" panose="020B0604020202020204" pitchFamily="34" charset="0"/>
              </a:rPr>
              <a:t>Lorem ipsum dolor sit </a:t>
            </a:r>
            <a:r>
              <a:rPr lang="en-US" altLang="zh-CN" sz="900" kern="0" dirty="0" err="1">
                <a:solidFill>
                  <a:schemeClr val="bg1"/>
                </a:solidFill>
                <a:latin typeface="Calibri Light"/>
                <a:ea typeface="微软雅黑 Light"/>
                <a:cs typeface="Arial" panose="020B0604020202020204" pitchFamily="34" charset="0"/>
              </a:rPr>
              <a:t>amet</a:t>
            </a:r>
            <a:r>
              <a:rPr lang="en-US" altLang="zh-CN" sz="900" kern="0" dirty="0">
                <a:solidFill>
                  <a:schemeClr val="bg1"/>
                </a:solidFill>
                <a:latin typeface="Calibri Light"/>
                <a:ea typeface="微软雅黑 Light"/>
                <a:cs typeface="Arial" panose="020B0604020202020204" pitchFamily="34" charset="0"/>
              </a:rPr>
              <a:t>, </a:t>
            </a:r>
            <a:r>
              <a:rPr lang="en-US" altLang="zh-CN" sz="900" kern="0" dirty="0" err="1">
                <a:solidFill>
                  <a:schemeClr val="bg1"/>
                </a:solidFill>
                <a:latin typeface="Calibri Light"/>
                <a:ea typeface="微软雅黑 Light"/>
                <a:cs typeface="Arial" panose="020B0604020202020204" pitchFamily="34" charset="0"/>
              </a:rPr>
              <a:t>consectetuer</a:t>
            </a:r>
            <a:r>
              <a:rPr lang="en-US" altLang="zh-CN" sz="900" kern="0" dirty="0">
                <a:solidFill>
                  <a:schemeClr val="bg1"/>
                </a:solidFill>
                <a:latin typeface="Calibri Light"/>
                <a:ea typeface="微软雅黑 Light"/>
                <a:cs typeface="Arial" panose="020B0604020202020204" pitchFamily="34" charset="0"/>
              </a:rPr>
              <a:t> </a:t>
            </a:r>
            <a:r>
              <a:rPr lang="en-US" altLang="zh-CN" sz="900" kern="0" dirty="0" err="1">
                <a:solidFill>
                  <a:schemeClr val="bg1"/>
                </a:solidFill>
                <a:latin typeface="Calibri Light"/>
                <a:ea typeface="微软雅黑 Light"/>
                <a:cs typeface="Arial" panose="020B0604020202020204" pitchFamily="34" charset="0"/>
              </a:rPr>
              <a:t>adipiscing</a:t>
            </a:r>
            <a:r>
              <a:rPr lang="en-US" altLang="zh-CN" sz="900" kern="0" dirty="0">
                <a:solidFill>
                  <a:schemeClr val="bg1"/>
                </a:solidFill>
                <a:latin typeface="Calibri Light"/>
                <a:ea typeface="微软雅黑 Light"/>
                <a:cs typeface="Arial" panose="020B0604020202020204" pitchFamily="34" charset="0"/>
              </a:rPr>
              <a:t> </a:t>
            </a:r>
            <a:r>
              <a:rPr lang="en-US" altLang="zh-CN" sz="900" kern="0" dirty="0" err="1">
                <a:solidFill>
                  <a:schemeClr val="bg1"/>
                </a:solidFill>
                <a:latin typeface="Calibri Light"/>
                <a:ea typeface="微软雅黑 Light"/>
                <a:cs typeface="Arial" panose="020B0604020202020204" pitchFamily="34" charset="0"/>
              </a:rPr>
              <a:t>elit</a:t>
            </a:r>
            <a:r>
              <a:rPr lang="en-US" altLang="zh-CN" sz="900" kern="0" dirty="0">
                <a:solidFill>
                  <a:schemeClr val="bg1"/>
                </a:solidFill>
                <a:latin typeface="Calibri Light"/>
                <a:ea typeface="微软雅黑 Light"/>
                <a:cs typeface="Arial" panose="020B0604020202020204" pitchFamily="34" charset="0"/>
              </a:rPr>
              <a:t>. </a:t>
            </a:r>
            <a:r>
              <a:rPr lang="en-US" altLang="zh-CN" sz="900" kern="0" dirty="0" err="1">
                <a:solidFill>
                  <a:schemeClr val="bg1"/>
                </a:solidFill>
                <a:latin typeface="Calibri Light"/>
                <a:ea typeface="微软雅黑 Light"/>
                <a:cs typeface="Arial" panose="020B0604020202020204" pitchFamily="34" charset="0"/>
              </a:rPr>
              <a:t>Aenean</a:t>
            </a:r>
            <a:r>
              <a:rPr lang="en-US" altLang="zh-CN" sz="900" kern="0" dirty="0">
                <a:solidFill>
                  <a:schemeClr val="bg1"/>
                </a:solidFill>
                <a:latin typeface="Calibri Light"/>
                <a:ea typeface="微软雅黑 Light"/>
                <a:cs typeface="Arial" panose="020B0604020202020204" pitchFamily="34" charset="0"/>
              </a:rPr>
              <a:t> </a:t>
            </a:r>
            <a:r>
              <a:rPr lang="en-US" altLang="zh-CN" sz="900" kern="0" dirty="0" err="1">
                <a:solidFill>
                  <a:schemeClr val="bg1"/>
                </a:solidFill>
                <a:latin typeface="Calibri Light"/>
                <a:ea typeface="微软雅黑 Light"/>
                <a:cs typeface="Arial" panose="020B0604020202020204" pitchFamily="34" charset="0"/>
              </a:rPr>
              <a:t>commodo</a:t>
            </a:r>
            <a:r>
              <a:rPr lang="en-US" altLang="zh-CN" sz="900" kern="0" dirty="0">
                <a:solidFill>
                  <a:schemeClr val="bg1"/>
                </a:solidFill>
                <a:latin typeface="Calibri Light"/>
                <a:ea typeface="微软雅黑 Light"/>
                <a:cs typeface="Arial" panose="020B0604020202020204" pitchFamily="34" charset="0"/>
              </a:rPr>
              <a:t> ligula </a:t>
            </a:r>
            <a:r>
              <a:rPr lang="en-US" altLang="zh-CN" sz="900" kern="0" dirty="0" err="1">
                <a:solidFill>
                  <a:schemeClr val="bg1"/>
                </a:solidFill>
                <a:latin typeface="Calibri Light"/>
                <a:ea typeface="微软雅黑 Light"/>
                <a:cs typeface="Arial" panose="020B0604020202020204" pitchFamily="34" charset="0"/>
              </a:rPr>
              <a:t>eget</a:t>
            </a:r>
            <a:r>
              <a:rPr lang="en-US" altLang="zh-CN" sz="900" kern="0" dirty="0">
                <a:solidFill>
                  <a:schemeClr val="bg1"/>
                </a:solidFill>
                <a:latin typeface="Calibri Light"/>
                <a:ea typeface="微软雅黑 Light"/>
                <a:cs typeface="Arial" panose="020B0604020202020204" pitchFamily="34" charset="0"/>
              </a:rPr>
              <a:t> dolor</a:t>
            </a:r>
            <a:endParaRPr lang="zh-CN" altLang="en-US" sz="900" kern="0" dirty="0">
              <a:solidFill>
                <a:schemeClr val="bg1"/>
              </a:solidFill>
              <a:latin typeface="Calibri Light"/>
              <a:ea typeface="微软雅黑 Light"/>
            </a:endParaRPr>
          </a:p>
        </p:txBody>
      </p:sp>
      <p:sp>
        <p:nvSpPr>
          <p:cNvPr id="68" name="矩形: 圆角 67"/>
          <p:cNvSpPr/>
          <p:nvPr/>
        </p:nvSpPr>
        <p:spPr>
          <a:xfrm>
            <a:off x="3325243" y="3954769"/>
            <a:ext cx="5558972" cy="449841"/>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华文新魏" panose="02010800040101010101" pitchFamily="2" charset="-122"/>
                <a:ea typeface="华文新魏" panose="02010800040101010101" pitchFamily="2" charset="-122"/>
              </a:rPr>
              <a:t>适用学校</a:t>
            </a:r>
            <a:r>
              <a:rPr lang="en-US" altLang="zh-CN" sz="2000" dirty="0">
                <a:solidFill>
                  <a:schemeClr val="bg1"/>
                </a:solidFill>
                <a:latin typeface="华文新魏" panose="02010800040101010101" pitchFamily="2" charset="-122"/>
                <a:ea typeface="华文新魏" panose="02010800040101010101" pitchFamily="2" charset="-122"/>
              </a:rPr>
              <a:t>/ </a:t>
            </a:r>
            <a:r>
              <a:rPr lang="zh-CN" altLang="en-US" sz="2000" dirty="0">
                <a:solidFill>
                  <a:schemeClr val="bg1"/>
                </a:solidFill>
                <a:latin typeface="华文新魏" panose="02010800040101010101" pitchFamily="2" charset="-122"/>
                <a:ea typeface="华文新魏" panose="02010800040101010101" pitchFamily="2" charset="-122"/>
              </a:rPr>
              <a:t>教育机构</a:t>
            </a:r>
            <a:r>
              <a:rPr lang="en-US" altLang="zh-CN" sz="2000" dirty="0">
                <a:solidFill>
                  <a:schemeClr val="bg1"/>
                </a:solidFill>
                <a:latin typeface="华文新魏" panose="02010800040101010101" pitchFamily="2" charset="-122"/>
                <a:ea typeface="华文新魏" panose="02010800040101010101" pitchFamily="2" charset="-122"/>
              </a:rPr>
              <a:t>/ </a:t>
            </a:r>
            <a:r>
              <a:rPr lang="zh-CN" altLang="en-US" sz="2000" dirty="0">
                <a:solidFill>
                  <a:schemeClr val="bg1"/>
                </a:solidFill>
                <a:latin typeface="华文新魏" panose="02010800040101010101" pitchFamily="2" charset="-122"/>
                <a:ea typeface="华文新魏" panose="02010800040101010101" pitchFamily="2" charset="-122"/>
              </a:rPr>
              <a:t>补习学习班等</a:t>
            </a:r>
          </a:p>
        </p:txBody>
      </p:sp>
      <p:sp>
        <p:nvSpPr>
          <p:cNvPr id="70" name="文本框 69"/>
          <p:cNvSpPr txBox="1"/>
          <p:nvPr/>
        </p:nvSpPr>
        <p:spPr>
          <a:xfrm>
            <a:off x="3378201" y="2312180"/>
            <a:ext cx="5435600" cy="707886"/>
          </a:xfrm>
          <a:prstGeom prst="rect">
            <a:avLst/>
          </a:prstGeom>
          <a:noFill/>
        </p:spPr>
        <p:txBody>
          <a:bodyPr wrap="none" rtlCol="0">
            <a:prstTxWarp prst="textArchUp">
              <a:avLst/>
            </a:prstTxWarp>
            <a:spAutoFit/>
          </a:bodyPr>
          <a:lstStyle/>
          <a:p>
            <a:pPr algn="ctr"/>
            <a:r>
              <a:rPr lang="en-US" altLang="zh-CN" sz="8000" dirty="0">
                <a:solidFill>
                  <a:schemeClr val="bg1"/>
                </a:solidFill>
                <a:latin typeface="华文中宋" panose="02010600040101010101" pitchFamily="2" charset="-122"/>
                <a:ea typeface="华文中宋" panose="02010600040101010101" pitchFamily="2" charset="-122"/>
              </a:rPr>
              <a:t>PERSONAL RESUME</a:t>
            </a:r>
            <a:endParaRPr lang="zh-CN" altLang="en-US" sz="8000" dirty="0">
              <a:solidFill>
                <a:schemeClr val="bg1"/>
              </a:solidFill>
              <a:latin typeface="华文中宋" panose="02010600040101010101" pitchFamily="2" charset="-122"/>
              <a:ea typeface="华文中宋" panose="02010600040101010101" pitchFamily="2" charset="-122"/>
            </a:endParaRPr>
          </a:p>
        </p:txBody>
      </p:sp>
      <p:pic>
        <p:nvPicPr>
          <p:cNvPr id="72" name="Joy Gruttmann-Schnappi">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84313" y="-139065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2"/>
                                        </p:tgtEl>
                                      </p:cBhvr>
                                    </p:cmd>
                                  </p:childTnLst>
                                </p:cTn>
                              </p:par>
                              <p:par>
                                <p:cTn id="7" presetID="16" presetClass="entr" presetSubtype="21" fill="hold" nodeType="withEffect">
                                  <p:stCondLst>
                                    <p:cond delay="0"/>
                                  </p:stCondLst>
                                  <p:childTnLst>
                                    <p:set>
                                      <p:cBhvr>
                                        <p:cTn id="8" dur="1" fill="hold">
                                          <p:stCondLst>
                                            <p:cond delay="0"/>
                                          </p:stCondLst>
                                        </p:cTn>
                                        <p:tgtEl>
                                          <p:spTgt spid="71"/>
                                        </p:tgtEl>
                                        <p:attrNameLst>
                                          <p:attrName>style.visibility</p:attrName>
                                        </p:attrNameLst>
                                      </p:cBhvr>
                                      <p:to>
                                        <p:strVal val="visible"/>
                                      </p:to>
                                    </p:set>
                                    <p:animEffect transition="in" filter="barn(inVertical)">
                                      <p:cBhvr>
                                        <p:cTn id="9" dur="750"/>
                                        <p:tgtEl>
                                          <p:spTgt spid="71"/>
                                        </p:tgtEl>
                                      </p:cBhvr>
                                    </p:animEffect>
                                  </p:childTnLst>
                                </p:cTn>
                              </p:par>
                            </p:childTnLst>
                          </p:cTn>
                        </p:par>
                        <p:par>
                          <p:cTn id="10" fill="hold">
                            <p:stCondLst>
                              <p:cond delay="0"/>
                            </p:stCondLst>
                            <p:childTnLst>
                              <p:par>
                                <p:cTn id="11" presetID="2" presetClass="entr" presetSubtype="1" fill="hold" grpId="0" nodeType="after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additive="base">
                                        <p:cTn id="13" dur="500" fill="hold"/>
                                        <p:tgtEl>
                                          <p:spTgt spid="66"/>
                                        </p:tgtEl>
                                        <p:attrNameLst>
                                          <p:attrName>ppt_x</p:attrName>
                                        </p:attrNameLst>
                                      </p:cBhvr>
                                      <p:tavLst>
                                        <p:tav tm="0">
                                          <p:val>
                                            <p:strVal val="#ppt_x"/>
                                          </p:val>
                                        </p:tav>
                                        <p:tav tm="100000">
                                          <p:val>
                                            <p:strVal val="#ppt_x"/>
                                          </p:val>
                                        </p:tav>
                                      </p:tavLst>
                                    </p:anim>
                                    <p:anim calcmode="lin" valueType="num">
                                      <p:cBhvr additive="base">
                                        <p:cTn id="14" dur="500" fill="hold"/>
                                        <p:tgtEl>
                                          <p:spTgt spid="66"/>
                                        </p:tgtEl>
                                        <p:attrNameLst>
                                          <p:attrName>ppt_y</p:attrName>
                                        </p:attrNameLst>
                                      </p:cBhvr>
                                      <p:tavLst>
                                        <p:tav tm="0">
                                          <p:val>
                                            <p:strVal val="0-#ppt_h/2"/>
                                          </p:val>
                                        </p:tav>
                                        <p:tav tm="100000">
                                          <p:val>
                                            <p:strVal val="#ppt_y"/>
                                          </p:val>
                                        </p:tav>
                                      </p:tavLst>
                                    </p:anim>
                                  </p:childTnLst>
                                </p:cTn>
                              </p:par>
                            </p:childTnLst>
                          </p:cTn>
                        </p:par>
                        <p:par>
                          <p:cTn id="15" fill="hold">
                            <p:stCondLst>
                              <p:cond delay="500"/>
                            </p:stCondLst>
                            <p:childTnLst>
                              <p:par>
                                <p:cTn id="16" presetID="2" presetClass="entr" presetSubtype="4" fill="hold" grpId="0" nodeType="afterEffect">
                                  <p:stCondLst>
                                    <p:cond delay="0"/>
                                  </p:stCondLst>
                                  <p:childTnLst>
                                    <p:set>
                                      <p:cBhvr>
                                        <p:cTn id="17" dur="1" fill="hold">
                                          <p:stCondLst>
                                            <p:cond delay="0"/>
                                          </p:stCondLst>
                                        </p:cTn>
                                        <p:tgtEl>
                                          <p:spTgt spid="68"/>
                                        </p:tgtEl>
                                        <p:attrNameLst>
                                          <p:attrName>style.visibility</p:attrName>
                                        </p:attrNameLst>
                                      </p:cBhvr>
                                      <p:to>
                                        <p:strVal val="visible"/>
                                      </p:to>
                                    </p:set>
                                    <p:anim calcmode="lin" valueType="num">
                                      <p:cBhvr additive="base">
                                        <p:cTn id="18" dur="500" fill="hold"/>
                                        <p:tgtEl>
                                          <p:spTgt spid="68"/>
                                        </p:tgtEl>
                                        <p:attrNameLst>
                                          <p:attrName>ppt_x</p:attrName>
                                        </p:attrNameLst>
                                      </p:cBhvr>
                                      <p:tavLst>
                                        <p:tav tm="0">
                                          <p:val>
                                            <p:strVal val="#ppt_x"/>
                                          </p:val>
                                        </p:tav>
                                        <p:tav tm="100000">
                                          <p:val>
                                            <p:strVal val="#ppt_x"/>
                                          </p:val>
                                        </p:tav>
                                      </p:tavLst>
                                    </p:anim>
                                    <p:anim calcmode="lin" valueType="num">
                                      <p:cBhvr additive="base">
                                        <p:cTn id="19" dur="500" fill="hold"/>
                                        <p:tgtEl>
                                          <p:spTgt spid="68"/>
                                        </p:tgtEl>
                                        <p:attrNameLst>
                                          <p:attrName>ppt_y</p:attrName>
                                        </p:attrNameLst>
                                      </p:cBhvr>
                                      <p:tavLst>
                                        <p:tav tm="0">
                                          <p:val>
                                            <p:strVal val="1+#ppt_h/2"/>
                                          </p:val>
                                        </p:tav>
                                        <p:tav tm="100000">
                                          <p:val>
                                            <p:strVal val="#ppt_y"/>
                                          </p:val>
                                        </p:tav>
                                      </p:tavLst>
                                    </p:anim>
                                  </p:childTnLst>
                                </p:cTn>
                              </p:par>
                            </p:childTnLst>
                          </p:cTn>
                        </p:par>
                        <p:par>
                          <p:cTn id="20" fill="hold">
                            <p:stCondLst>
                              <p:cond delay="1000"/>
                            </p:stCondLst>
                            <p:childTnLst>
                              <p:par>
                                <p:cTn id="21" presetID="2" presetClass="entr" presetSubtype="4" fill="hold" grpId="0" nodeType="after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additive="base">
                                        <p:cTn id="23" dur="500" fill="hold"/>
                                        <p:tgtEl>
                                          <p:spTgt spid="67"/>
                                        </p:tgtEl>
                                        <p:attrNameLst>
                                          <p:attrName>ppt_x</p:attrName>
                                        </p:attrNameLst>
                                      </p:cBhvr>
                                      <p:tavLst>
                                        <p:tav tm="0">
                                          <p:val>
                                            <p:strVal val="#ppt_x"/>
                                          </p:val>
                                        </p:tav>
                                        <p:tav tm="100000">
                                          <p:val>
                                            <p:strVal val="#ppt_x"/>
                                          </p:val>
                                        </p:tav>
                                      </p:tavLst>
                                    </p:anim>
                                    <p:anim calcmode="lin" valueType="num">
                                      <p:cBhvr additive="base">
                                        <p:cTn id="24" dur="500" fill="hold"/>
                                        <p:tgtEl>
                                          <p:spTgt spid="67"/>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70"/>
                                        </p:tgtEl>
                                        <p:attrNameLst>
                                          <p:attrName>style.visibility</p:attrName>
                                        </p:attrNameLst>
                                      </p:cBhvr>
                                      <p:to>
                                        <p:strVal val="visible"/>
                                      </p:to>
                                    </p:set>
                                    <p:animEffect transition="in" filter="fade">
                                      <p:cBhvr>
                                        <p:cTn id="28" dur="1000"/>
                                        <p:tgtEl>
                                          <p:spTgt spid="70"/>
                                        </p:tgtEl>
                                      </p:cBhvr>
                                    </p:animEffect>
                                    <p:anim calcmode="lin" valueType="num">
                                      <p:cBhvr>
                                        <p:cTn id="29" dur="1000" fill="hold"/>
                                        <p:tgtEl>
                                          <p:spTgt spid="70"/>
                                        </p:tgtEl>
                                        <p:attrNameLst>
                                          <p:attrName>ppt_x</p:attrName>
                                        </p:attrNameLst>
                                      </p:cBhvr>
                                      <p:tavLst>
                                        <p:tav tm="0">
                                          <p:val>
                                            <p:strVal val="#ppt_x"/>
                                          </p:val>
                                        </p:tav>
                                        <p:tav tm="100000">
                                          <p:val>
                                            <p:strVal val="#ppt_x"/>
                                          </p:val>
                                        </p:tav>
                                      </p:tavLst>
                                    </p:anim>
                                    <p:anim calcmode="lin" valueType="num">
                                      <p:cBhvr>
                                        <p:cTn id="30"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31" fill="remove" display="0">
                  <p:stCondLst>
                    <p:cond delay="indefinite"/>
                  </p:stCondLst>
                  <p:endCondLst>
                    <p:cond evt="onStopAudio" delay="0">
                      <p:tgtEl>
                        <p:sldTgt/>
                      </p:tgtEl>
                    </p:cond>
                  </p:endCondLst>
                </p:cTn>
                <p:tgtEl>
                  <p:spTgt spid="72"/>
                </p:tgtEl>
              </p:cMediaNode>
            </p:audio>
          </p:childTnLst>
        </p:cTn>
      </p:par>
    </p:tnLst>
    <p:bldLst>
      <p:bldP spid="66" grpId="0"/>
      <p:bldP spid="67" grpId="0"/>
      <p:bldP spid="68" grpId="0" animBg="1"/>
      <p:bldP spid="7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37" name="组合 36"/>
          <p:cNvGrpSpPr/>
          <p:nvPr/>
        </p:nvGrpSpPr>
        <p:grpSpPr>
          <a:xfrm>
            <a:off x="5019663" y="1764362"/>
            <a:ext cx="3662464" cy="3384501"/>
            <a:chOff x="4973536" y="1786754"/>
            <a:chExt cx="3662464" cy="3384501"/>
          </a:xfrm>
        </p:grpSpPr>
        <p:sp>
          <p:nvSpPr>
            <p:cNvPr id="38" name="圆角矩形 52"/>
            <p:cNvSpPr/>
            <p:nvPr/>
          </p:nvSpPr>
          <p:spPr>
            <a:xfrm>
              <a:off x="5661929" y="1840449"/>
              <a:ext cx="2959557" cy="442091"/>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文新魏" panose="02010800040101010101" pitchFamily="2" charset="-122"/>
                <a:ea typeface="华文新魏" panose="02010800040101010101" pitchFamily="2" charset="-122"/>
              </a:endParaRPr>
            </a:p>
          </p:txBody>
        </p:sp>
        <p:sp>
          <p:nvSpPr>
            <p:cNvPr id="39" name="椭圆 38"/>
            <p:cNvSpPr/>
            <p:nvPr/>
          </p:nvSpPr>
          <p:spPr>
            <a:xfrm>
              <a:off x="4973536" y="1786754"/>
              <a:ext cx="549482" cy="549482"/>
            </a:xfrm>
            <a:prstGeom prst="ellipse">
              <a:avLst/>
            </a:prstGeom>
            <a:no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latin typeface="华文新魏" panose="02010800040101010101" pitchFamily="2" charset="-122"/>
                  <a:ea typeface="华文新魏" panose="02010800040101010101" pitchFamily="2" charset="-122"/>
                </a:rPr>
                <a:t>1</a:t>
              </a:r>
              <a:endParaRPr lang="en-US" sz="2800" dirty="0">
                <a:solidFill>
                  <a:schemeClr val="bg1"/>
                </a:solidFill>
                <a:latin typeface="华文新魏" panose="02010800040101010101" pitchFamily="2" charset="-122"/>
                <a:ea typeface="华文新魏" panose="02010800040101010101" pitchFamily="2" charset="-122"/>
              </a:endParaRPr>
            </a:p>
          </p:txBody>
        </p:sp>
        <p:sp>
          <p:nvSpPr>
            <p:cNvPr id="40" name="文本框 39"/>
            <p:cNvSpPr txBox="1"/>
            <p:nvPr/>
          </p:nvSpPr>
          <p:spPr>
            <a:xfrm>
              <a:off x="6176938" y="1827248"/>
              <a:ext cx="2031325" cy="461665"/>
            </a:xfrm>
            <a:prstGeom prst="rect">
              <a:avLst/>
            </a:prstGeom>
            <a:noFill/>
          </p:spPr>
          <p:txBody>
            <a:bodyPr wrap="none" rtlCol="0">
              <a:spAutoFit/>
            </a:bodyPr>
            <a:lstStyle/>
            <a:p>
              <a:r>
                <a:rPr lang="zh-CN" altLang="en-US" sz="2400" dirty="0">
                  <a:solidFill>
                    <a:schemeClr val="bg1"/>
                  </a:solidFill>
                  <a:latin typeface="华文新魏" panose="02010800040101010101" pitchFamily="2" charset="-122"/>
                  <a:ea typeface="华文新魏" panose="02010800040101010101" pitchFamily="2" charset="-122"/>
                </a:rPr>
                <a:t>教学分析概述</a:t>
              </a:r>
            </a:p>
          </p:txBody>
        </p:sp>
        <p:sp>
          <p:nvSpPr>
            <p:cNvPr id="41" name="圆角矩形 52"/>
            <p:cNvSpPr/>
            <p:nvPr/>
          </p:nvSpPr>
          <p:spPr>
            <a:xfrm>
              <a:off x="5676443" y="2785455"/>
              <a:ext cx="2959557" cy="442091"/>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文新魏" panose="02010800040101010101" pitchFamily="2" charset="-122"/>
                <a:ea typeface="华文新魏" panose="02010800040101010101" pitchFamily="2" charset="-122"/>
              </a:endParaRPr>
            </a:p>
          </p:txBody>
        </p:sp>
        <p:sp>
          <p:nvSpPr>
            <p:cNvPr id="42" name="椭圆 41"/>
            <p:cNvSpPr/>
            <p:nvPr/>
          </p:nvSpPr>
          <p:spPr>
            <a:xfrm>
              <a:off x="4988050" y="2731760"/>
              <a:ext cx="549482" cy="549482"/>
            </a:xfrm>
            <a:prstGeom prst="ellipse">
              <a:avLst/>
            </a:prstGeom>
            <a:no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latin typeface="华文新魏" panose="02010800040101010101" pitchFamily="2" charset="-122"/>
                  <a:ea typeface="华文新魏" panose="02010800040101010101" pitchFamily="2" charset="-122"/>
                </a:rPr>
                <a:t>2</a:t>
              </a:r>
              <a:endParaRPr lang="en-US" sz="2800" dirty="0">
                <a:solidFill>
                  <a:schemeClr val="bg1"/>
                </a:solidFill>
                <a:latin typeface="华文新魏" panose="02010800040101010101" pitchFamily="2" charset="-122"/>
                <a:ea typeface="华文新魏" panose="02010800040101010101" pitchFamily="2" charset="-122"/>
              </a:endParaRPr>
            </a:p>
          </p:txBody>
        </p:sp>
        <p:sp>
          <p:nvSpPr>
            <p:cNvPr id="43" name="文本框 42"/>
            <p:cNvSpPr txBox="1"/>
            <p:nvPr/>
          </p:nvSpPr>
          <p:spPr>
            <a:xfrm>
              <a:off x="6191452" y="2772254"/>
              <a:ext cx="2031325" cy="461665"/>
            </a:xfrm>
            <a:prstGeom prst="rect">
              <a:avLst/>
            </a:prstGeom>
            <a:noFill/>
          </p:spPr>
          <p:txBody>
            <a:bodyPr wrap="none" rtlCol="0">
              <a:spAutoFit/>
            </a:bodyPr>
            <a:lstStyle/>
            <a:p>
              <a:r>
                <a:rPr lang="zh-CN" altLang="en-US" sz="2400" dirty="0">
                  <a:solidFill>
                    <a:schemeClr val="bg1"/>
                  </a:solidFill>
                  <a:latin typeface="华文新魏" panose="02010800040101010101" pitchFamily="2" charset="-122"/>
                  <a:ea typeface="华文新魏" panose="02010800040101010101" pitchFamily="2" charset="-122"/>
                </a:rPr>
                <a:t>教学方案介绍</a:t>
              </a:r>
            </a:p>
          </p:txBody>
        </p:sp>
        <p:sp>
          <p:nvSpPr>
            <p:cNvPr id="44" name="圆角矩形 52"/>
            <p:cNvSpPr/>
            <p:nvPr/>
          </p:nvSpPr>
          <p:spPr>
            <a:xfrm>
              <a:off x="5661929" y="3730461"/>
              <a:ext cx="2959557" cy="442091"/>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华文新魏" panose="02010800040101010101" pitchFamily="2" charset="-122"/>
                <a:ea typeface="华文新魏" panose="02010800040101010101" pitchFamily="2" charset="-122"/>
              </a:endParaRPr>
            </a:p>
          </p:txBody>
        </p:sp>
        <p:sp>
          <p:nvSpPr>
            <p:cNvPr id="45" name="椭圆 44"/>
            <p:cNvSpPr/>
            <p:nvPr/>
          </p:nvSpPr>
          <p:spPr>
            <a:xfrm>
              <a:off x="4973536" y="3676766"/>
              <a:ext cx="549482" cy="549482"/>
            </a:xfrm>
            <a:prstGeom prst="ellipse">
              <a:avLst/>
            </a:prstGeom>
            <a:no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latin typeface="华文新魏" panose="02010800040101010101" pitchFamily="2" charset="-122"/>
                  <a:ea typeface="华文新魏" panose="02010800040101010101" pitchFamily="2" charset="-122"/>
                </a:rPr>
                <a:t>3</a:t>
              </a:r>
              <a:endParaRPr lang="en-US" sz="2800" dirty="0">
                <a:solidFill>
                  <a:schemeClr val="bg1"/>
                </a:solidFill>
                <a:latin typeface="华文新魏" panose="02010800040101010101" pitchFamily="2" charset="-122"/>
                <a:ea typeface="华文新魏" panose="02010800040101010101" pitchFamily="2" charset="-122"/>
              </a:endParaRPr>
            </a:p>
          </p:txBody>
        </p:sp>
        <p:sp>
          <p:nvSpPr>
            <p:cNvPr id="46" name="文本框 45"/>
            <p:cNvSpPr txBox="1"/>
            <p:nvPr/>
          </p:nvSpPr>
          <p:spPr>
            <a:xfrm>
              <a:off x="6176938" y="3717260"/>
              <a:ext cx="2031325" cy="461665"/>
            </a:xfrm>
            <a:prstGeom prst="rect">
              <a:avLst/>
            </a:prstGeom>
            <a:noFill/>
          </p:spPr>
          <p:txBody>
            <a:bodyPr wrap="none" rtlCol="0">
              <a:spAutoFit/>
            </a:bodyPr>
            <a:lstStyle/>
            <a:p>
              <a:r>
                <a:rPr lang="zh-CN" altLang="en-US" sz="2400" dirty="0">
                  <a:solidFill>
                    <a:schemeClr val="bg1"/>
                  </a:solidFill>
                  <a:latin typeface="华文新魏" panose="02010800040101010101" pitchFamily="2" charset="-122"/>
                  <a:ea typeface="华文新魏" panose="02010800040101010101" pitchFamily="2" charset="-122"/>
                </a:rPr>
                <a:t>教学内容说明</a:t>
              </a:r>
            </a:p>
          </p:txBody>
        </p:sp>
        <p:sp>
          <p:nvSpPr>
            <p:cNvPr id="47" name="圆角矩形 52"/>
            <p:cNvSpPr/>
            <p:nvPr/>
          </p:nvSpPr>
          <p:spPr>
            <a:xfrm>
              <a:off x="5676443" y="4675468"/>
              <a:ext cx="2959557" cy="442091"/>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文新魏" panose="02010800040101010101" pitchFamily="2" charset="-122"/>
                <a:ea typeface="华文新魏" panose="02010800040101010101" pitchFamily="2" charset="-122"/>
              </a:endParaRPr>
            </a:p>
          </p:txBody>
        </p:sp>
        <p:sp>
          <p:nvSpPr>
            <p:cNvPr id="48" name="椭圆 47"/>
            <p:cNvSpPr/>
            <p:nvPr/>
          </p:nvSpPr>
          <p:spPr>
            <a:xfrm>
              <a:off x="4988050" y="4621773"/>
              <a:ext cx="549482" cy="549482"/>
            </a:xfrm>
            <a:prstGeom prst="ellipse">
              <a:avLst/>
            </a:prstGeom>
            <a:no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latin typeface="华文新魏" panose="02010800040101010101" pitchFamily="2" charset="-122"/>
                  <a:ea typeface="华文新魏" panose="02010800040101010101" pitchFamily="2" charset="-122"/>
                </a:rPr>
                <a:t>4</a:t>
              </a:r>
              <a:endParaRPr lang="en-US" sz="2800" dirty="0">
                <a:solidFill>
                  <a:schemeClr val="bg1"/>
                </a:solidFill>
                <a:latin typeface="华文新魏" panose="02010800040101010101" pitchFamily="2" charset="-122"/>
                <a:ea typeface="华文新魏" panose="02010800040101010101" pitchFamily="2" charset="-122"/>
              </a:endParaRPr>
            </a:p>
          </p:txBody>
        </p:sp>
        <p:sp>
          <p:nvSpPr>
            <p:cNvPr id="49" name="文本框 48"/>
            <p:cNvSpPr txBox="1"/>
            <p:nvPr/>
          </p:nvSpPr>
          <p:spPr>
            <a:xfrm>
              <a:off x="6191452" y="4662267"/>
              <a:ext cx="2031325" cy="461665"/>
            </a:xfrm>
            <a:prstGeom prst="rect">
              <a:avLst/>
            </a:prstGeom>
            <a:noFill/>
          </p:spPr>
          <p:txBody>
            <a:bodyPr wrap="none" rtlCol="0">
              <a:spAutoFit/>
            </a:bodyPr>
            <a:lstStyle/>
            <a:p>
              <a:r>
                <a:rPr lang="zh-CN" altLang="en-US" sz="2400" dirty="0">
                  <a:solidFill>
                    <a:schemeClr val="bg1"/>
                  </a:solidFill>
                  <a:latin typeface="华文新魏" panose="02010800040101010101" pitchFamily="2" charset="-122"/>
                  <a:ea typeface="华文新魏" panose="02010800040101010101" pitchFamily="2" charset="-122"/>
                </a:rPr>
                <a:t>教学工作总结</a:t>
              </a:r>
            </a:p>
          </p:txBody>
        </p:sp>
      </p:grpSp>
      <p:sp>
        <p:nvSpPr>
          <p:cNvPr id="50" name="MH_Others_1"/>
          <p:cNvSpPr txBox="1"/>
          <p:nvPr>
            <p:custDataLst>
              <p:tags r:id="rId1"/>
            </p:custDataLst>
          </p:nvPr>
        </p:nvSpPr>
        <p:spPr>
          <a:xfrm>
            <a:off x="3278884" y="1768931"/>
            <a:ext cx="1231106" cy="2885774"/>
          </a:xfrm>
          <a:prstGeom prst="rect">
            <a:avLst/>
          </a:prstGeom>
          <a:noFill/>
        </p:spPr>
        <p:txBody>
          <a:bodyPr vert="eaVert" wrap="square" lIns="0" tIns="0" rIns="0" bIns="0" anchor="ctr">
            <a:spAutoFit/>
          </a:bodyPr>
          <a:lstStyle/>
          <a:p>
            <a:pPr algn="ctr" eaLnBrk="1" hangingPunct="1">
              <a:defRPr/>
            </a:pPr>
            <a:r>
              <a:rPr lang="zh-CN" altLang="en-US" sz="8000" noProof="1">
                <a:solidFill>
                  <a:schemeClr val="bg1"/>
                </a:solidFill>
                <a:latin typeface="华文新魏" panose="02010800040101010101" pitchFamily="2" charset="-122"/>
                <a:ea typeface="华文新魏" panose="02010800040101010101" pitchFamily="2" charset="-122"/>
                <a:sym typeface="Arial" panose="020B0604020202020204" pitchFamily="34" charset="0"/>
              </a:rPr>
              <a:t>目录</a:t>
            </a:r>
          </a:p>
        </p:txBody>
      </p:sp>
      <p:sp>
        <p:nvSpPr>
          <p:cNvPr id="51" name="MH_Others_2"/>
          <p:cNvSpPr txBox="1"/>
          <p:nvPr>
            <p:custDataLst>
              <p:tags r:id="rId2"/>
            </p:custDataLst>
          </p:nvPr>
        </p:nvSpPr>
        <p:spPr>
          <a:xfrm rot="5400000">
            <a:off x="3446561" y="3097517"/>
            <a:ext cx="2151063" cy="431800"/>
          </a:xfrm>
          <a:prstGeom prst="rect">
            <a:avLst/>
          </a:prstGeom>
          <a:noFill/>
        </p:spPr>
        <p:txBody>
          <a:bodyPr lIns="0" tIns="0" rIns="0" bIns="0">
            <a:spAutoFit/>
          </a:bodyPr>
          <a:lstStyle/>
          <a:p>
            <a:pPr algn="ctr" eaLnBrk="1" hangingPunct="1">
              <a:defRPr/>
            </a:pPr>
            <a:r>
              <a:rPr lang="en-US" altLang="zh-CN" sz="2800" noProof="1">
                <a:solidFill>
                  <a:schemeClr val="bg1"/>
                </a:solidFill>
                <a:latin typeface="华文新魏" panose="02010800040101010101" pitchFamily="2" charset="-122"/>
                <a:ea typeface="华文新魏" panose="02010800040101010101" pitchFamily="2" charset="-122"/>
                <a:sym typeface="Arial" panose="020B0604020202020204" pitchFamily="34" charset="0"/>
              </a:rPr>
              <a:t>CONTENTS</a:t>
            </a:r>
            <a:endParaRPr lang="zh-CN" altLang="en-US" sz="2800" noProof="1">
              <a:solidFill>
                <a:schemeClr val="bg1"/>
              </a:solidFill>
              <a:latin typeface="华文新魏" panose="02010800040101010101" pitchFamily="2" charset="-122"/>
              <a:ea typeface="华文新魏" panose="02010800040101010101" pitchFamily="2"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750"/>
                                        <p:tgtEl>
                                          <p:spTgt spid="34"/>
                                        </p:tgtEl>
                                      </p:cBhvr>
                                    </p:animEffect>
                                  </p:childTnLst>
                                </p:cTn>
                              </p:par>
                            </p:childTnLst>
                          </p:cTn>
                        </p:par>
                        <p:par>
                          <p:cTn id="8" fill="hold">
                            <p:stCondLst>
                              <p:cond delay="10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50"/>
                                        </p:tgtEl>
                                        <p:attrNameLst>
                                          <p:attrName>style.visibility</p:attrName>
                                        </p:attrNameLst>
                                      </p:cBhvr>
                                      <p:to>
                                        <p:strVal val="visible"/>
                                      </p:to>
                                    </p:set>
                                    <p:anim by="(-#ppt_w*2)" calcmode="lin" valueType="num">
                                      <p:cBhvr rctx="PPT">
                                        <p:cTn id="11" dur="500" autoRev="1" fill="hold">
                                          <p:stCondLst>
                                            <p:cond delay="0"/>
                                          </p:stCondLst>
                                        </p:cTn>
                                        <p:tgtEl>
                                          <p:spTgt spid="50"/>
                                        </p:tgtEl>
                                        <p:attrNameLst>
                                          <p:attrName>ppt_w</p:attrName>
                                        </p:attrNameLst>
                                      </p:cBhvr>
                                    </p:anim>
                                    <p:anim by="(#ppt_w*0.50)" calcmode="lin" valueType="num">
                                      <p:cBhvr>
                                        <p:cTn id="12" dur="500" decel="50000" autoRev="1" fill="hold">
                                          <p:stCondLst>
                                            <p:cond delay="0"/>
                                          </p:stCondLst>
                                        </p:cTn>
                                        <p:tgtEl>
                                          <p:spTgt spid="50"/>
                                        </p:tgtEl>
                                        <p:attrNameLst>
                                          <p:attrName>ppt_x</p:attrName>
                                        </p:attrNameLst>
                                      </p:cBhvr>
                                    </p:anim>
                                    <p:anim from="(-#ppt_h/2)" to="(#ppt_y)" calcmode="lin" valueType="num">
                                      <p:cBhvr>
                                        <p:cTn id="13" dur="1000" fill="hold">
                                          <p:stCondLst>
                                            <p:cond delay="0"/>
                                          </p:stCondLst>
                                        </p:cTn>
                                        <p:tgtEl>
                                          <p:spTgt spid="50"/>
                                        </p:tgtEl>
                                        <p:attrNameLst>
                                          <p:attrName>ppt_y</p:attrName>
                                        </p:attrNameLst>
                                      </p:cBhvr>
                                    </p:anim>
                                    <p:animRot by="21600000">
                                      <p:cBhvr>
                                        <p:cTn id="14" dur="1000" fill="hold">
                                          <p:stCondLst>
                                            <p:cond delay="0"/>
                                          </p:stCondLst>
                                        </p:cTn>
                                        <p:tgtEl>
                                          <p:spTgt spid="50"/>
                                        </p:tgtEl>
                                        <p:attrNameLst>
                                          <p:attrName>r</p:attrName>
                                        </p:attrNameLst>
                                      </p:cBhvr>
                                    </p:animRot>
                                  </p:childTnLst>
                                </p:cTn>
                              </p:par>
                              <p:par>
                                <p:cTn id="15" presetID="56" presetClass="entr" presetSubtype="0" fill="hold" grpId="0" nodeType="withEffect">
                                  <p:stCondLst>
                                    <p:cond delay="0"/>
                                  </p:stCondLst>
                                  <p:iterate type="lt">
                                    <p:tmPct val="10000"/>
                                  </p:iterate>
                                  <p:childTnLst>
                                    <p:set>
                                      <p:cBhvr>
                                        <p:cTn id="16" dur="1" fill="hold">
                                          <p:stCondLst>
                                            <p:cond delay="0"/>
                                          </p:stCondLst>
                                        </p:cTn>
                                        <p:tgtEl>
                                          <p:spTgt spid="51"/>
                                        </p:tgtEl>
                                        <p:attrNameLst>
                                          <p:attrName>style.visibility</p:attrName>
                                        </p:attrNameLst>
                                      </p:cBhvr>
                                      <p:to>
                                        <p:strVal val="visible"/>
                                      </p:to>
                                    </p:set>
                                    <p:anim by="(-#ppt_w*2)" calcmode="lin" valueType="num">
                                      <p:cBhvr rctx="PPT">
                                        <p:cTn id="17" dur="500" autoRev="1" fill="hold">
                                          <p:stCondLst>
                                            <p:cond delay="0"/>
                                          </p:stCondLst>
                                        </p:cTn>
                                        <p:tgtEl>
                                          <p:spTgt spid="51"/>
                                        </p:tgtEl>
                                        <p:attrNameLst>
                                          <p:attrName>ppt_w</p:attrName>
                                        </p:attrNameLst>
                                      </p:cBhvr>
                                    </p:anim>
                                    <p:anim by="(#ppt_w*0.50)" calcmode="lin" valueType="num">
                                      <p:cBhvr>
                                        <p:cTn id="18" dur="500" decel="50000" autoRev="1" fill="hold">
                                          <p:stCondLst>
                                            <p:cond delay="0"/>
                                          </p:stCondLst>
                                        </p:cTn>
                                        <p:tgtEl>
                                          <p:spTgt spid="51"/>
                                        </p:tgtEl>
                                        <p:attrNameLst>
                                          <p:attrName>ppt_x</p:attrName>
                                        </p:attrNameLst>
                                      </p:cBhvr>
                                    </p:anim>
                                    <p:anim from="(-#ppt_h/2)" to="(#ppt_y)" calcmode="lin" valueType="num">
                                      <p:cBhvr>
                                        <p:cTn id="19" dur="1000" fill="hold">
                                          <p:stCondLst>
                                            <p:cond delay="0"/>
                                          </p:stCondLst>
                                        </p:cTn>
                                        <p:tgtEl>
                                          <p:spTgt spid="51"/>
                                        </p:tgtEl>
                                        <p:attrNameLst>
                                          <p:attrName>ppt_y</p:attrName>
                                        </p:attrNameLst>
                                      </p:cBhvr>
                                    </p:anim>
                                    <p:animRot by="21600000">
                                      <p:cBhvr>
                                        <p:cTn id="20" dur="1000" fill="hold">
                                          <p:stCondLst>
                                            <p:cond delay="0"/>
                                          </p:stCondLst>
                                        </p:cTn>
                                        <p:tgtEl>
                                          <p:spTgt spid="51"/>
                                        </p:tgtEl>
                                        <p:attrNameLst>
                                          <p:attrName>r</p:attrName>
                                        </p:attrNameLst>
                                      </p:cBhvr>
                                    </p:animRot>
                                  </p:childTnLst>
                                </p:cTn>
                              </p:par>
                            </p:childTnLst>
                          </p:cTn>
                        </p:par>
                        <p:par>
                          <p:cTn id="21" fill="hold">
                            <p:stCondLst>
                              <p:cond delay="1700"/>
                            </p:stCondLst>
                            <p:childTnLst>
                              <p:par>
                                <p:cTn id="22" presetID="2" presetClass="entr" presetSubtype="2" fill="hold" nodeType="afterEffect">
                                  <p:stCondLst>
                                    <p:cond delay="0"/>
                                  </p:stCondLst>
                                  <p:childTnLst>
                                    <p:set>
                                      <p:cBhvr>
                                        <p:cTn id="23" dur="1" fill="hold">
                                          <p:stCondLst>
                                            <p:cond delay="0"/>
                                          </p:stCondLst>
                                        </p:cTn>
                                        <p:tgtEl>
                                          <p:spTgt spid="37"/>
                                        </p:tgtEl>
                                        <p:attrNameLst>
                                          <p:attrName>style.visibility</p:attrName>
                                        </p:attrNameLst>
                                      </p:cBhvr>
                                      <p:to>
                                        <p:strVal val="visible"/>
                                      </p:to>
                                    </p:set>
                                    <p:anim calcmode="lin" valueType="num">
                                      <p:cBhvr additive="base">
                                        <p:cTn id="24" dur="1000" fill="hold"/>
                                        <p:tgtEl>
                                          <p:spTgt spid="37"/>
                                        </p:tgtEl>
                                        <p:attrNameLst>
                                          <p:attrName>ppt_x</p:attrName>
                                        </p:attrNameLst>
                                      </p:cBhvr>
                                      <p:tavLst>
                                        <p:tav tm="0">
                                          <p:val>
                                            <p:strVal val="1+#ppt_w/2"/>
                                          </p:val>
                                        </p:tav>
                                        <p:tav tm="100000">
                                          <p:val>
                                            <p:strVal val="#ppt_x"/>
                                          </p:val>
                                        </p:tav>
                                      </p:tavLst>
                                    </p:anim>
                                    <p:anim calcmode="lin" valueType="num">
                                      <p:cBhvr additive="base">
                                        <p:cTn id="25" dur="10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3" name="MH_Others_1"/>
          <p:cNvSpPr txBox="1"/>
          <p:nvPr>
            <p:custDataLst>
              <p:tags r:id="rId1"/>
            </p:custDataLst>
          </p:nvPr>
        </p:nvSpPr>
        <p:spPr>
          <a:xfrm>
            <a:off x="3776573" y="1884139"/>
            <a:ext cx="923330" cy="2885774"/>
          </a:xfrm>
          <a:prstGeom prst="rect">
            <a:avLst/>
          </a:prstGeom>
          <a:noFill/>
        </p:spPr>
        <p:txBody>
          <a:bodyPr vert="eaVert" wrap="square" lIns="0" tIns="0" rIns="0" bIns="0" anchor="ctr">
            <a:spAutoFit/>
          </a:bodyPr>
          <a:lstStyle/>
          <a:p>
            <a:pPr algn="ctr" eaLnBrk="1" hangingPunct="1">
              <a:defRPr/>
            </a:pPr>
            <a:r>
              <a:rPr lang="zh-CN" altLang="en-US" sz="6000" spc="-300" noProof="1">
                <a:solidFill>
                  <a:schemeClr val="bg1"/>
                </a:solidFill>
                <a:latin typeface="华文新魏" panose="02010800040101010101" pitchFamily="2" charset="-122"/>
                <a:ea typeface="华文新魏" panose="02010800040101010101" pitchFamily="2" charset="-122"/>
                <a:sym typeface="Arial" panose="020B0604020202020204" pitchFamily="34" charset="0"/>
              </a:rPr>
              <a:t>第一章</a:t>
            </a:r>
          </a:p>
        </p:txBody>
      </p:sp>
      <p:sp>
        <p:nvSpPr>
          <p:cNvPr id="14" name="MH_Others_2"/>
          <p:cNvSpPr txBox="1"/>
          <p:nvPr>
            <p:custDataLst>
              <p:tags r:id="rId2"/>
            </p:custDataLst>
          </p:nvPr>
        </p:nvSpPr>
        <p:spPr>
          <a:xfrm rot="5400000">
            <a:off x="3746821" y="3208189"/>
            <a:ext cx="2151063" cy="431800"/>
          </a:xfrm>
          <a:prstGeom prst="rect">
            <a:avLst/>
          </a:prstGeom>
          <a:noFill/>
        </p:spPr>
        <p:txBody>
          <a:bodyPr lIns="0" tIns="0" rIns="0" bIns="0">
            <a:spAutoFit/>
          </a:bodyPr>
          <a:lstStyle/>
          <a:p>
            <a:pPr algn="ctr" eaLnBrk="1" hangingPunct="1">
              <a:defRPr/>
            </a:pPr>
            <a:r>
              <a:rPr lang="en-US" altLang="zh-CN" sz="2800" noProof="1">
                <a:solidFill>
                  <a:schemeClr val="bg1"/>
                </a:solidFill>
                <a:latin typeface="华文新魏" panose="02010800040101010101" pitchFamily="2" charset="-122"/>
                <a:ea typeface="华文新魏" panose="02010800040101010101" pitchFamily="2" charset="-122"/>
                <a:sym typeface="Arial" panose="020B0604020202020204" pitchFamily="34" charset="0"/>
              </a:rPr>
              <a:t>CONTENTS</a:t>
            </a:r>
            <a:endParaRPr lang="zh-CN" altLang="en-US" sz="2800" noProof="1">
              <a:solidFill>
                <a:schemeClr val="bg1"/>
              </a:solidFill>
              <a:latin typeface="华文新魏" panose="02010800040101010101" pitchFamily="2" charset="-122"/>
              <a:ea typeface="华文新魏" panose="02010800040101010101" pitchFamily="2" charset="-122"/>
              <a:sym typeface="Arial" panose="020B0604020202020204" pitchFamily="34" charset="0"/>
            </a:endParaRPr>
          </a:p>
        </p:txBody>
      </p:sp>
      <p:grpSp>
        <p:nvGrpSpPr>
          <p:cNvPr id="2" name="组合 1"/>
          <p:cNvGrpSpPr/>
          <p:nvPr/>
        </p:nvGrpSpPr>
        <p:grpSpPr>
          <a:xfrm>
            <a:off x="5414982" y="2860718"/>
            <a:ext cx="3440962" cy="669509"/>
            <a:chOff x="5239246" y="2560956"/>
            <a:chExt cx="2408518" cy="468626"/>
          </a:xfrm>
        </p:grpSpPr>
        <p:sp>
          <p:nvSpPr>
            <p:cNvPr id="15" name="圆角矩形 52"/>
            <p:cNvSpPr/>
            <p:nvPr/>
          </p:nvSpPr>
          <p:spPr>
            <a:xfrm>
              <a:off x="5239246" y="2587491"/>
              <a:ext cx="2408518" cy="442091"/>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latin typeface="华文新魏" panose="02010800040101010101" pitchFamily="2" charset="-122"/>
                <a:ea typeface="华文新魏" panose="02010800040101010101" pitchFamily="2" charset="-122"/>
              </a:endParaRPr>
            </a:p>
          </p:txBody>
        </p:sp>
        <p:sp>
          <p:nvSpPr>
            <p:cNvPr id="16" name="文本框 15"/>
            <p:cNvSpPr txBox="1"/>
            <p:nvPr/>
          </p:nvSpPr>
          <p:spPr>
            <a:xfrm>
              <a:off x="5416294" y="2560956"/>
              <a:ext cx="2068125" cy="452402"/>
            </a:xfrm>
            <a:prstGeom prst="rect">
              <a:avLst/>
            </a:prstGeom>
            <a:noFill/>
          </p:spPr>
          <p:txBody>
            <a:bodyPr wrap="none" rtlCol="0">
              <a:spAutoFit/>
            </a:bodyPr>
            <a:lstStyle/>
            <a:p>
              <a:r>
                <a:rPr lang="zh-CN" altLang="en-US" sz="3600" dirty="0">
                  <a:solidFill>
                    <a:schemeClr val="bg1"/>
                  </a:solidFill>
                  <a:latin typeface="华文新魏" panose="02010800040101010101" pitchFamily="2" charset="-122"/>
                  <a:ea typeface="华文新魏" panose="02010800040101010101" pitchFamily="2" charset="-122"/>
                </a:rPr>
                <a:t>教学分析概述</a:t>
              </a:r>
            </a:p>
          </p:txBody>
        </p:sp>
      </p:grpSp>
      <p:sp>
        <p:nvSpPr>
          <p:cNvPr id="19" name="TextBox 11"/>
          <p:cNvSpPr txBox="1"/>
          <p:nvPr/>
        </p:nvSpPr>
        <p:spPr>
          <a:xfrm>
            <a:off x="5405440" y="3651034"/>
            <a:ext cx="3461204" cy="261610"/>
          </a:xfrm>
          <a:prstGeom prst="rect">
            <a:avLst/>
          </a:prstGeom>
          <a:noFill/>
        </p:spPr>
        <p:txBody>
          <a:bodyPr wrap="none">
            <a:spAutoFit/>
          </a:bodyPr>
          <a:lstStyle/>
          <a:p>
            <a:pPr marL="171450" lvl="1" indent="-171450">
              <a:buFont typeface="Arial" panose="020B0604020202020204" pitchFamily="34" charset="0"/>
              <a:buChar char="•"/>
              <a:defRPr/>
            </a:pPr>
            <a:r>
              <a:rPr lang="zh-CN" altLang="en-US" sz="1100" noProof="1">
                <a:solidFill>
                  <a:schemeClr val="bg1"/>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100" noProof="1">
              <a:solidFill>
                <a:schemeClr val="bg1"/>
              </a:solidFill>
              <a:latin typeface="华文新魏" panose="02010800040101010101" pitchFamily="2" charset="-122"/>
              <a:ea typeface="华文新魏" panose="02010800040101010101" pitchFamily="2"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10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13"/>
                                        </p:tgtEl>
                                        <p:attrNameLst>
                                          <p:attrName>style.visibility</p:attrName>
                                        </p:attrNameLst>
                                      </p:cBhvr>
                                      <p:to>
                                        <p:strVal val="visible"/>
                                      </p:to>
                                    </p:set>
                                    <p:anim by="(-#ppt_w*2)" calcmode="lin" valueType="num">
                                      <p:cBhvr rctx="PPT">
                                        <p:cTn id="11" dur="500" autoRev="1" fill="hold">
                                          <p:stCondLst>
                                            <p:cond delay="0"/>
                                          </p:stCondLst>
                                        </p:cTn>
                                        <p:tgtEl>
                                          <p:spTgt spid="13"/>
                                        </p:tgtEl>
                                        <p:attrNameLst>
                                          <p:attrName>ppt_w</p:attrName>
                                        </p:attrNameLst>
                                      </p:cBhvr>
                                    </p:anim>
                                    <p:anim by="(#ppt_w*0.50)" calcmode="lin" valueType="num">
                                      <p:cBhvr>
                                        <p:cTn id="12" dur="500" decel="50000" autoRev="1" fill="hold">
                                          <p:stCondLst>
                                            <p:cond delay="0"/>
                                          </p:stCondLst>
                                        </p:cTn>
                                        <p:tgtEl>
                                          <p:spTgt spid="13"/>
                                        </p:tgtEl>
                                        <p:attrNameLst>
                                          <p:attrName>ppt_x</p:attrName>
                                        </p:attrNameLst>
                                      </p:cBhvr>
                                    </p:anim>
                                    <p:anim from="(-#ppt_h/2)" to="(#ppt_y)" calcmode="lin" valueType="num">
                                      <p:cBhvr>
                                        <p:cTn id="13" dur="1000" fill="hold">
                                          <p:stCondLst>
                                            <p:cond delay="0"/>
                                          </p:stCondLst>
                                        </p:cTn>
                                        <p:tgtEl>
                                          <p:spTgt spid="13"/>
                                        </p:tgtEl>
                                        <p:attrNameLst>
                                          <p:attrName>ppt_y</p:attrName>
                                        </p:attrNameLst>
                                      </p:cBhvr>
                                    </p:anim>
                                    <p:animRot by="21600000">
                                      <p:cBhvr>
                                        <p:cTn id="14" dur="1000" fill="hold">
                                          <p:stCondLst>
                                            <p:cond delay="0"/>
                                          </p:stCondLst>
                                        </p:cTn>
                                        <p:tgtEl>
                                          <p:spTgt spid="13"/>
                                        </p:tgtEl>
                                        <p:attrNameLst>
                                          <p:attrName>r</p:attrName>
                                        </p:attrNameLst>
                                      </p:cBhvr>
                                    </p:animRot>
                                  </p:childTnLst>
                                </p:cTn>
                              </p:par>
                              <p:par>
                                <p:cTn id="15" presetID="56" presetClass="entr" presetSubtype="0" fill="hold" grpId="0" nodeType="withEffect">
                                  <p:stCondLst>
                                    <p:cond delay="0"/>
                                  </p:stCondLst>
                                  <p:iterate type="lt">
                                    <p:tmPct val="10000"/>
                                  </p:iterate>
                                  <p:childTnLst>
                                    <p:set>
                                      <p:cBhvr>
                                        <p:cTn id="16" dur="1" fill="hold">
                                          <p:stCondLst>
                                            <p:cond delay="0"/>
                                          </p:stCondLst>
                                        </p:cTn>
                                        <p:tgtEl>
                                          <p:spTgt spid="14"/>
                                        </p:tgtEl>
                                        <p:attrNameLst>
                                          <p:attrName>style.visibility</p:attrName>
                                        </p:attrNameLst>
                                      </p:cBhvr>
                                      <p:to>
                                        <p:strVal val="visible"/>
                                      </p:to>
                                    </p:set>
                                    <p:anim by="(-#ppt_w*2)" calcmode="lin" valueType="num">
                                      <p:cBhvr rctx="PPT">
                                        <p:cTn id="17" dur="500" autoRev="1" fill="hold">
                                          <p:stCondLst>
                                            <p:cond delay="0"/>
                                          </p:stCondLst>
                                        </p:cTn>
                                        <p:tgtEl>
                                          <p:spTgt spid="14"/>
                                        </p:tgtEl>
                                        <p:attrNameLst>
                                          <p:attrName>ppt_w</p:attrName>
                                        </p:attrNameLst>
                                      </p:cBhvr>
                                    </p:anim>
                                    <p:anim by="(#ppt_w*0.50)" calcmode="lin" valueType="num">
                                      <p:cBhvr>
                                        <p:cTn id="18" dur="500" decel="50000" autoRev="1" fill="hold">
                                          <p:stCondLst>
                                            <p:cond delay="0"/>
                                          </p:stCondLst>
                                        </p:cTn>
                                        <p:tgtEl>
                                          <p:spTgt spid="14"/>
                                        </p:tgtEl>
                                        <p:attrNameLst>
                                          <p:attrName>ppt_x</p:attrName>
                                        </p:attrNameLst>
                                      </p:cBhvr>
                                    </p:anim>
                                    <p:anim from="(-#ppt_h/2)" to="(#ppt_y)" calcmode="lin" valueType="num">
                                      <p:cBhvr>
                                        <p:cTn id="19" dur="1000" fill="hold">
                                          <p:stCondLst>
                                            <p:cond delay="0"/>
                                          </p:stCondLst>
                                        </p:cTn>
                                        <p:tgtEl>
                                          <p:spTgt spid="14"/>
                                        </p:tgtEl>
                                        <p:attrNameLst>
                                          <p:attrName>ppt_y</p:attrName>
                                        </p:attrNameLst>
                                      </p:cBhvr>
                                    </p:anim>
                                    <p:animRot by="21600000">
                                      <p:cBhvr>
                                        <p:cTn id="20" dur="1000" fill="hold">
                                          <p:stCondLst>
                                            <p:cond delay="0"/>
                                          </p:stCondLst>
                                        </p:cTn>
                                        <p:tgtEl>
                                          <p:spTgt spid="14"/>
                                        </p:tgtEl>
                                        <p:attrNameLst>
                                          <p:attrName>r</p:attrName>
                                        </p:attrNameLst>
                                      </p:cBhvr>
                                    </p:animRot>
                                  </p:childTnLst>
                                </p:cTn>
                              </p:par>
                            </p:childTnLst>
                          </p:cTn>
                        </p:par>
                        <p:par>
                          <p:cTn id="21" fill="hold">
                            <p:stCondLst>
                              <p:cond delay="1700"/>
                            </p:stCondLst>
                            <p:childTnLst>
                              <p:par>
                                <p:cTn id="22" presetID="16" presetClass="entr" presetSubtype="21"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barn(inVertical)">
                                      <p:cBhvr>
                                        <p:cTn id="24" dur="750"/>
                                        <p:tgtEl>
                                          <p:spTgt spid="2"/>
                                        </p:tgtEl>
                                      </p:cBhvr>
                                    </p:animEffect>
                                  </p:childTnLst>
                                </p:cTn>
                              </p:par>
                            </p:childTnLst>
                          </p:cTn>
                        </p:par>
                        <p:par>
                          <p:cTn id="25" fill="hold">
                            <p:stCondLst>
                              <p:cond delay="2700"/>
                            </p:stCondLst>
                            <p:childTnLst>
                              <p:par>
                                <p:cTn id="26" presetID="12" presetClass="entr" presetSubtype="8"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p:tgtEl>
                                          <p:spTgt spid="19"/>
                                        </p:tgtEl>
                                        <p:attrNameLst>
                                          <p:attrName>ppt_x</p:attrName>
                                        </p:attrNameLst>
                                      </p:cBhvr>
                                      <p:tavLst>
                                        <p:tav tm="0">
                                          <p:val>
                                            <p:strVal val="#ppt_x-#ppt_w*1.125000"/>
                                          </p:val>
                                        </p:tav>
                                        <p:tav tm="100000">
                                          <p:val>
                                            <p:strVal val="#ppt_x"/>
                                          </p:val>
                                        </p:tav>
                                      </p:tavLst>
                                    </p:anim>
                                    <p:animEffect transition="in" filter="wipe(right)">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85337"/>
            <a:ext cx="12190413" cy="919560"/>
            <a:chOff x="0" y="456753"/>
            <a:chExt cx="12190413" cy="919560"/>
          </a:xfrm>
        </p:grpSpPr>
        <p:sp>
          <p:nvSpPr>
            <p:cNvPr id="11" name="矩形 10"/>
            <p:cNvSpPr/>
            <p:nvPr/>
          </p:nvSpPr>
          <p:spPr>
            <a:xfrm flipV="1">
              <a:off x="0" y="1330594"/>
              <a:ext cx="1219041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0034" y="456753"/>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chemeClr val="bg1"/>
                  </a:solidFill>
                  <a:latin typeface="华文新魏" panose="02010800040101010101" pitchFamily="2" charset="-122"/>
                  <a:ea typeface="华文新魏" panose="02010800040101010101" pitchFamily="2" charset="-122"/>
                  <a:sym typeface="Arial" panose="020B0604020202020204" pitchFamily="34" charset="0"/>
                </a:rPr>
                <a:t>教学分析概述</a:t>
              </a:r>
            </a:p>
          </p:txBody>
        </p:sp>
        <p:sp>
          <p:nvSpPr>
            <p:cNvPr id="13" name="TextBox 8"/>
            <p:cNvSpPr txBox="1">
              <a:spLocks noChangeArrowheads="1"/>
            </p:cNvSpPr>
            <p:nvPr/>
          </p:nvSpPr>
          <p:spPr bwMode="auto">
            <a:xfrm>
              <a:off x="4445521" y="1003252"/>
              <a:ext cx="3255323" cy="21544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endParaRPr>
            </a:p>
          </p:txBody>
        </p:sp>
      </p:grpSp>
      <p:grpSp>
        <p:nvGrpSpPr>
          <p:cNvPr id="6" name="组合 5"/>
          <p:cNvGrpSpPr/>
          <p:nvPr/>
        </p:nvGrpSpPr>
        <p:grpSpPr>
          <a:xfrm flipH="1">
            <a:off x="6179859" y="1845088"/>
            <a:ext cx="4832880" cy="4432816"/>
            <a:chOff x="1535417" y="1526117"/>
            <a:chExt cx="5212200" cy="4503778"/>
          </a:xfrm>
        </p:grpSpPr>
        <p:sp>
          <p:nvSpPr>
            <p:cNvPr id="7" name="Rectangle 3"/>
            <p:cNvSpPr/>
            <p:nvPr/>
          </p:nvSpPr>
          <p:spPr>
            <a:xfrm>
              <a:off x="1535417" y="5140785"/>
              <a:ext cx="5212200" cy="889110"/>
            </a:xfrm>
            <a:prstGeom prst="rect">
              <a:avLst/>
            </a:prstGeom>
            <a:no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latin typeface="+mn-ea"/>
              </a:endParaRPr>
            </a:p>
          </p:txBody>
        </p:sp>
        <p:sp>
          <p:nvSpPr>
            <p:cNvPr id="9" name="Subtitle 2"/>
            <p:cNvSpPr txBox="1"/>
            <p:nvPr/>
          </p:nvSpPr>
          <p:spPr>
            <a:xfrm>
              <a:off x="1678514" y="5255974"/>
              <a:ext cx="4911703" cy="645461"/>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just">
                <a:lnSpc>
                  <a:spcPct val="120000"/>
                </a:lnSpc>
                <a:buNone/>
              </a:pPr>
              <a:r>
                <a:rPr lang="zh-CN" altLang="en-US" sz="1400" dirty="0">
                  <a:solidFill>
                    <a:schemeClr val="bg1"/>
                  </a:solidFill>
                  <a:latin typeface="微软雅黑" panose="020B0503020204020204" pitchFamily="34" charset="-122"/>
                  <a:ea typeface="微软雅黑" panose="020B0503020204020204" pitchFamily="34" charset="-122"/>
                </a:rPr>
                <a:t>详写内容</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点击输入本栏的具体文字，简明扼要的说明分项内容，此为概念图解，请根据具体内容酌情修改。</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0" name="Rectangle 3"/>
            <p:cNvSpPr/>
            <p:nvPr/>
          </p:nvSpPr>
          <p:spPr>
            <a:xfrm>
              <a:off x="1535417" y="1526117"/>
              <a:ext cx="5212200" cy="3486208"/>
            </a:xfrm>
            <a:prstGeom prst="rect">
              <a:avLst/>
            </a:prstGeom>
            <a:blipFill dpi="0" rotWithShape="1">
              <a:blip r:embed="rId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latin typeface="+mn-ea"/>
              </a:endParaRPr>
            </a:p>
          </p:txBody>
        </p:sp>
      </p:grpSp>
      <p:grpSp>
        <p:nvGrpSpPr>
          <p:cNvPr id="14" name="组合 13"/>
          <p:cNvGrpSpPr/>
          <p:nvPr/>
        </p:nvGrpSpPr>
        <p:grpSpPr>
          <a:xfrm>
            <a:off x="1367272" y="1845088"/>
            <a:ext cx="4207254" cy="4432816"/>
            <a:chOff x="1567491" y="2848860"/>
            <a:chExt cx="4507508" cy="2750806"/>
          </a:xfrm>
        </p:grpSpPr>
        <p:sp>
          <p:nvSpPr>
            <p:cNvPr id="15" name="圆角矩形 25"/>
            <p:cNvSpPr/>
            <p:nvPr/>
          </p:nvSpPr>
          <p:spPr>
            <a:xfrm>
              <a:off x="1567491" y="2848860"/>
              <a:ext cx="4507508" cy="492758"/>
            </a:xfrm>
            <a:prstGeom prst="roundRect">
              <a:avLst>
                <a:gd name="adj" fmla="val 20638"/>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82459" tIns="91230" rIns="182459" bIns="91230" rtlCol="0" anchor="ctr"/>
            <a:lstStyle/>
            <a:p>
              <a:pPr algn="ctr"/>
              <a:endParaRPr lang="zh-CN" altLang="en-US" sz="1600">
                <a:solidFill>
                  <a:schemeClr val="tx1">
                    <a:lumMod val="75000"/>
                    <a:lumOff val="25000"/>
                  </a:schemeClr>
                </a:solidFill>
              </a:endParaRPr>
            </a:p>
          </p:txBody>
        </p:sp>
        <p:sp>
          <p:nvSpPr>
            <p:cNvPr id="16" name="圆角矩形 27"/>
            <p:cNvSpPr/>
            <p:nvPr/>
          </p:nvSpPr>
          <p:spPr>
            <a:xfrm>
              <a:off x="1567491" y="3594266"/>
              <a:ext cx="4507508" cy="492758"/>
            </a:xfrm>
            <a:prstGeom prst="roundRect">
              <a:avLst>
                <a:gd name="adj" fmla="val 25274"/>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82459" tIns="91230" rIns="182459" bIns="91230" rtlCol="0" anchor="ctr"/>
            <a:lstStyle/>
            <a:p>
              <a:pPr algn="ctr"/>
              <a:endParaRPr lang="zh-CN" altLang="en-US" sz="1600">
                <a:solidFill>
                  <a:schemeClr val="tx1">
                    <a:lumMod val="75000"/>
                    <a:lumOff val="25000"/>
                  </a:schemeClr>
                </a:solidFill>
              </a:endParaRPr>
            </a:p>
          </p:txBody>
        </p:sp>
        <p:sp>
          <p:nvSpPr>
            <p:cNvPr id="17" name="圆角矩形 28"/>
            <p:cNvSpPr/>
            <p:nvPr/>
          </p:nvSpPr>
          <p:spPr>
            <a:xfrm>
              <a:off x="1567491" y="4343302"/>
              <a:ext cx="4507508" cy="492758"/>
            </a:xfrm>
            <a:prstGeom prst="roundRect">
              <a:avLst>
                <a:gd name="adj" fmla="val 25274"/>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82459" tIns="91230" rIns="182459" bIns="91230" rtlCol="0" anchor="ctr"/>
            <a:lstStyle/>
            <a:p>
              <a:pPr algn="ctr"/>
              <a:endParaRPr lang="zh-CN" altLang="en-US" sz="1600">
                <a:solidFill>
                  <a:schemeClr val="tx1">
                    <a:lumMod val="75000"/>
                    <a:lumOff val="25000"/>
                  </a:schemeClr>
                </a:solidFill>
              </a:endParaRPr>
            </a:p>
          </p:txBody>
        </p:sp>
        <p:sp>
          <p:nvSpPr>
            <p:cNvPr id="18" name="圆角矩形 29"/>
            <p:cNvSpPr/>
            <p:nvPr/>
          </p:nvSpPr>
          <p:spPr>
            <a:xfrm>
              <a:off x="1567491" y="5106908"/>
              <a:ext cx="4507508" cy="492758"/>
            </a:xfrm>
            <a:prstGeom prst="roundRect">
              <a:avLst>
                <a:gd name="adj" fmla="val 2682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82459" tIns="91230" rIns="182459" bIns="91230" rtlCol="0" anchor="ctr"/>
            <a:lstStyle/>
            <a:p>
              <a:pPr algn="ctr"/>
              <a:endParaRPr lang="zh-CN" altLang="en-US" sz="1600">
                <a:solidFill>
                  <a:schemeClr val="tx1">
                    <a:lumMod val="75000"/>
                    <a:lumOff val="25000"/>
                  </a:schemeClr>
                </a:solidFill>
              </a:endParaRPr>
            </a:p>
          </p:txBody>
        </p:sp>
        <p:sp>
          <p:nvSpPr>
            <p:cNvPr id="19" name="TextBox 30"/>
            <p:cNvSpPr txBox="1"/>
            <p:nvPr/>
          </p:nvSpPr>
          <p:spPr>
            <a:xfrm>
              <a:off x="1946626" y="2980352"/>
              <a:ext cx="4128373" cy="28290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20000"/>
                </a:lnSpc>
              </a:pPr>
              <a:r>
                <a:rPr lang="zh-CN" altLang="en-US" sz="1600" dirty="0">
                  <a:solidFill>
                    <a:schemeClr val="bg1"/>
                  </a:solidFill>
                </a:rPr>
                <a:t>点击输入本栏的具体的说明分项内容。</a:t>
              </a:r>
              <a:endParaRPr lang="en-US" altLang="zh-CN" sz="1600" dirty="0">
                <a:solidFill>
                  <a:schemeClr val="bg1"/>
                </a:solidFill>
              </a:endParaRPr>
            </a:p>
          </p:txBody>
        </p:sp>
        <p:sp>
          <p:nvSpPr>
            <p:cNvPr id="20" name="TextBox 31"/>
            <p:cNvSpPr txBox="1"/>
            <p:nvPr/>
          </p:nvSpPr>
          <p:spPr>
            <a:xfrm>
              <a:off x="1946626" y="3714677"/>
              <a:ext cx="4128373" cy="28290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20000"/>
                </a:lnSpc>
              </a:pPr>
              <a:r>
                <a:rPr lang="zh-CN" altLang="en-US" sz="1600" dirty="0">
                  <a:solidFill>
                    <a:schemeClr val="bg1"/>
                  </a:solidFill>
                </a:rPr>
                <a:t>点击输入本栏的具体的说明分项内容。</a:t>
              </a:r>
              <a:endParaRPr lang="en-US" altLang="zh-CN" sz="1600" dirty="0">
                <a:solidFill>
                  <a:schemeClr val="bg1"/>
                </a:solidFill>
              </a:endParaRPr>
            </a:p>
          </p:txBody>
        </p:sp>
        <p:sp>
          <p:nvSpPr>
            <p:cNvPr id="21" name="TextBox 32"/>
            <p:cNvSpPr txBox="1"/>
            <p:nvPr/>
          </p:nvSpPr>
          <p:spPr>
            <a:xfrm>
              <a:off x="1946626" y="4521768"/>
              <a:ext cx="4128373" cy="28290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20000"/>
                </a:lnSpc>
              </a:pPr>
              <a:r>
                <a:rPr lang="zh-CN" altLang="en-US" sz="1600" dirty="0">
                  <a:solidFill>
                    <a:schemeClr val="bg1"/>
                  </a:solidFill>
                </a:rPr>
                <a:t>点击输入本栏的具体的说明分项内容。</a:t>
              </a:r>
              <a:endParaRPr lang="en-US" altLang="zh-CN" sz="1600" dirty="0">
                <a:solidFill>
                  <a:schemeClr val="bg1"/>
                </a:solidFill>
              </a:endParaRPr>
            </a:p>
          </p:txBody>
        </p:sp>
        <p:sp>
          <p:nvSpPr>
            <p:cNvPr id="22" name="TextBox 33"/>
            <p:cNvSpPr txBox="1"/>
            <p:nvPr/>
          </p:nvSpPr>
          <p:spPr>
            <a:xfrm>
              <a:off x="1946626" y="5227319"/>
              <a:ext cx="4128373" cy="28290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20000"/>
                </a:lnSpc>
              </a:pPr>
              <a:r>
                <a:rPr lang="zh-CN" altLang="en-US" sz="1600" dirty="0">
                  <a:solidFill>
                    <a:schemeClr val="bg1"/>
                  </a:solidFill>
                </a:rPr>
                <a:t>点击输入本栏的具体的说明分项内容。</a:t>
              </a:r>
              <a:endParaRPr lang="en-US" altLang="zh-CN" sz="1600" dirty="0">
                <a:solidFill>
                  <a:schemeClr val="bg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750"/>
                                        <p:tgtEl>
                                          <p:spTgt spid="6"/>
                                        </p:tgtEl>
                                      </p:cBhvr>
                                    </p:animEffect>
                                    <p:anim calcmode="lin" valueType="num">
                                      <p:cBhvr>
                                        <p:cTn id="12" dur="750" fill="hold"/>
                                        <p:tgtEl>
                                          <p:spTgt spid="6"/>
                                        </p:tgtEl>
                                        <p:attrNameLst>
                                          <p:attrName>ppt_x</p:attrName>
                                        </p:attrNameLst>
                                      </p:cBhvr>
                                      <p:tavLst>
                                        <p:tav tm="0">
                                          <p:val>
                                            <p:strVal val="#ppt_x"/>
                                          </p:val>
                                        </p:tav>
                                        <p:tav tm="100000">
                                          <p:val>
                                            <p:strVal val="#ppt_x"/>
                                          </p:val>
                                        </p:tav>
                                      </p:tavLst>
                                    </p:anim>
                                    <p:anim calcmode="lin" valueType="num">
                                      <p:cBhvr>
                                        <p:cTn id="13" dur="75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85337"/>
            <a:ext cx="12190413" cy="919560"/>
            <a:chOff x="0" y="456753"/>
            <a:chExt cx="12190413" cy="919560"/>
          </a:xfrm>
        </p:grpSpPr>
        <p:sp>
          <p:nvSpPr>
            <p:cNvPr id="11" name="矩形 10"/>
            <p:cNvSpPr/>
            <p:nvPr/>
          </p:nvSpPr>
          <p:spPr>
            <a:xfrm flipV="1">
              <a:off x="0" y="1330594"/>
              <a:ext cx="1219041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0034" y="456753"/>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chemeClr val="bg1"/>
                  </a:solidFill>
                  <a:latin typeface="华文新魏" panose="02010800040101010101" pitchFamily="2" charset="-122"/>
                  <a:ea typeface="华文新魏" panose="02010800040101010101" pitchFamily="2" charset="-122"/>
                  <a:sym typeface="Arial" panose="020B0604020202020204" pitchFamily="34" charset="0"/>
                </a:rPr>
                <a:t>教学分析概述</a:t>
              </a:r>
            </a:p>
          </p:txBody>
        </p:sp>
        <p:sp>
          <p:nvSpPr>
            <p:cNvPr id="13" name="TextBox 8"/>
            <p:cNvSpPr txBox="1">
              <a:spLocks noChangeArrowheads="1"/>
            </p:cNvSpPr>
            <p:nvPr/>
          </p:nvSpPr>
          <p:spPr bwMode="auto">
            <a:xfrm>
              <a:off x="4445521" y="1003252"/>
              <a:ext cx="3255323" cy="21544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endParaRPr>
            </a:p>
          </p:txBody>
        </p:sp>
      </p:grpSp>
      <p:sp>
        <p:nvSpPr>
          <p:cNvPr id="6" name="矩形 5"/>
          <p:cNvSpPr/>
          <p:nvPr/>
        </p:nvSpPr>
        <p:spPr>
          <a:xfrm>
            <a:off x="5762480" y="1895031"/>
            <a:ext cx="2950006" cy="57606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solidFill>
                  <a:schemeClr val="bg1"/>
                </a:solidFill>
                <a:latin typeface="微软雅黑" panose="020B0503020204020204" pitchFamily="34" charset="-122"/>
                <a:ea typeface="微软雅黑" panose="020B0503020204020204" pitchFamily="34" charset="-122"/>
              </a:rPr>
              <a:t>60%</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5762478" y="2586308"/>
            <a:ext cx="5325652" cy="57606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solidFill>
                  <a:schemeClr val="bg1"/>
                </a:solidFill>
                <a:latin typeface="微软雅黑" panose="020B0503020204020204" pitchFamily="34" charset="-122"/>
                <a:ea typeface="微软雅黑" panose="020B0503020204020204" pitchFamily="34" charset="-122"/>
              </a:rPr>
              <a:t>80%</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5762480" y="3277585"/>
            <a:ext cx="3741888" cy="57606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solidFill>
                  <a:schemeClr val="bg1"/>
                </a:solidFill>
                <a:latin typeface="微软雅黑" panose="020B0503020204020204" pitchFamily="34" charset="-122"/>
                <a:ea typeface="微软雅黑" panose="020B0503020204020204" pitchFamily="34" charset="-122"/>
              </a:rPr>
              <a:t>68%</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5762479" y="3968861"/>
            <a:ext cx="2000377" cy="57606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solidFill>
                  <a:schemeClr val="bg1"/>
                </a:solidFill>
                <a:latin typeface="微软雅黑" panose="020B0503020204020204" pitchFamily="34" charset="-122"/>
                <a:ea typeface="微软雅黑" panose="020B0503020204020204" pitchFamily="34" charset="-122"/>
              </a:rPr>
              <a:t>48%</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5762479" y="4660139"/>
            <a:ext cx="4533770" cy="57606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solidFill>
                  <a:schemeClr val="bg1"/>
                </a:solidFill>
                <a:latin typeface="微软雅黑" panose="020B0503020204020204" pitchFamily="34" charset="-122"/>
                <a:ea typeface="微软雅黑" panose="020B0503020204020204" pitchFamily="34" charset="-122"/>
              </a:rPr>
              <a:t>76%</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5762479" y="5351415"/>
            <a:ext cx="4000754" cy="57606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solidFill>
                  <a:schemeClr val="bg1"/>
                </a:solidFill>
                <a:latin typeface="微软雅黑" panose="020B0503020204020204" pitchFamily="34" charset="-122"/>
                <a:ea typeface="微软雅黑" panose="020B0503020204020204" pitchFamily="34" charset="-122"/>
              </a:rPr>
              <a:t>70%</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6" name="TextBox 26"/>
          <p:cNvSpPr txBox="1"/>
          <p:nvPr/>
        </p:nvSpPr>
        <p:spPr>
          <a:xfrm>
            <a:off x="1887465" y="2921086"/>
            <a:ext cx="3065528" cy="932563"/>
          </a:xfrm>
          <a:prstGeom prst="rect">
            <a:avLst/>
          </a:prstGeom>
          <a:noFill/>
        </p:spPr>
        <p:txBody>
          <a:bodyPr wrap="square" rtlCol="0">
            <a:spAutoFit/>
          </a:bodyPr>
          <a:lstStyle/>
          <a:p>
            <a:pPr>
              <a:lnSpc>
                <a:spcPct val="130000"/>
              </a:lnSpc>
            </a:pP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7" name="TextBox 27"/>
          <p:cNvSpPr txBox="1"/>
          <p:nvPr/>
        </p:nvSpPr>
        <p:spPr>
          <a:xfrm>
            <a:off x="1889121" y="2364559"/>
            <a:ext cx="1415403" cy="461665"/>
          </a:xfrm>
          <a:prstGeom prst="rect">
            <a:avLst/>
          </a:prstGeom>
          <a:noFill/>
        </p:spPr>
        <p:txBody>
          <a:bodyPr wrap="none" rtlCol="0" anchor="ctr">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添加标题</a:t>
            </a:r>
          </a:p>
        </p:txBody>
      </p:sp>
      <p:sp>
        <p:nvSpPr>
          <p:cNvPr id="18" name="等腰三角形 17"/>
          <p:cNvSpPr/>
          <p:nvPr/>
        </p:nvSpPr>
        <p:spPr>
          <a:xfrm rot="5400000">
            <a:off x="1657488" y="2505742"/>
            <a:ext cx="241814" cy="20840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TextBox 29"/>
          <p:cNvSpPr txBox="1"/>
          <p:nvPr/>
        </p:nvSpPr>
        <p:spPr>
          <a:xfrm>
            <a:off x="1887465" y="5078294"/>
            <a:ext cx="3065528" cy="932563"/>
          </a:xfrm>
          <a:prstGeom prst="rect">
            <a:avLst/>
          </a:prstGeom>
          <a:noFill/>
        </p:spPr>
        <p:txBody>
          <a:bodyPr wrap="square" rtlCol="0">
            <a:spAutoFit/>
          </a:bodyPr>
          <a:lstStyle/>
          <a:p>
            <a:pPr>
              <a:lnSpc>
                <a:spcPct val="130000"/>
              </a:lnSpc>
            </a:pP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400">
                <a:solidFill>
                  <a:schemeClr val="bg1"/>
                </a:solidFill>
                <a:latin typeface="微软雅黑" panose="020B0503020204020204" pitchFamily="34" charset="-122"/>
                <a:ea typeface="微软雅黑" panose="020B0503020204020204" pitchFamily="34" charset="-122"/>
              </a:rPr>
              <a:t>选择粘贴，并选择只保留文字。</a:t>
            </a:r>
            <a:endParaRPr lang="en-US" altLang="zh-CN" sz="1400">
              <a:solidFill>
                <a:schemeClr val="bg1"/>
              </a:solidFill>
              <a:latin typeface="微软雅黑" panose="020B0503020204020204" pitchFamily="34" charset="-122"/>
              <a:ea typeface="微软雅黑" panose="020B0503020204020204" pitchFamily="34" charset="-122"/>
            </a:endParaRPr>
          </a:p>
        </p:txBody>
      </p:sp>
      <p:sp>
        <p:nvSpPr>
          <p:cNvPr id="20" name="TextBox 30"/>
          <p:cNvSpPr txBox="1"/>
          <p:nvPr/>
        </p:nvSpPr>
        <p:spPr>
          <a:xfrm>
            <a:off x="1882599" y="4431821"/>
            <a:ext cx="1415403" cy="461665"/>
          </a:xfrm>
          <a:prstGeom prst="rect">
            <a:avLst/>
          </a:prstGeom>
          <a:noFill/>
        </p:spPr>
        <p:txBody>
          <a:bodyPr wrap="none" rtlCol="0" anchor="ctr">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添加标题</a:t>
            </a:r>
          </a:p>
        </p:txBody>
      </p:sp>
      <p:sp>
        <p:nvSpPr>
          <p:cNvPr id="21" name="等腰三角形 20"/>
          <p:cNvSpPr/>
          <p:nvPr/>
        </p:nvSpPr>
        <p:spPr>
          <a:xfrm rot="5400000">
            <a:off x="1657488" y="4662951"/>
            <a:ext cx="241814" cy="20840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decel="10000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000" fill="hold"/>
                                        <p:tgtEl>
                                          <p:spTgt spid="6"/>
                                        </p:tgtEl>
                                        <p:attrNameLst>
                                          <p:attrName>ppt_x</p:attrName>
                                        </p:attrNameLst>
                                      </p:cBhvr>
                                      <p:tavLst>
                                        <p:tav tm="0">
                                          <p:val>
                                            <p:strVal val="0-#ppt_w/2"/>
                                          </p:val>
                                        </p:tav>
                                        <p:tav tm="100000">
                                          <p:val>
                                            <p:strVal val="#ppt_x"/>
                                          </p:val>
                                        </p:tav>
                                      </p:tavLst>
                                    </p:anim>
                                    <p:anim calcmode="lin" valueType="num">
                                      <p:cBhvr additive="base">
                                        <p:cTn id="13" dur="1000" fill="hold"/>
                                        <p:tgtEl>
                                          <p:spTgt spid="6"/>
                                        </p:tgtEl>
                                        <p:attrNameLst>
                                          <p:attrName>ppt_y</p:attrName>
                                        </p:attrNameLst>
                                      </p:cBhvr>
                                      <p:tavLst>
                                        <p:tav tm="0">
                                          <p:val>
                                            <p:strVal val="#ppt_y"/>
                                          </p:val>
                                        </p:tav>
                                        <p:tav tm="100000">
                                          <p:val>
                                            <p:strVal val="#ppt_y"/>
                                          </p:val>
                                        </p:tav>
                                      </p:tavLst>
                                    </p:anim>
                                  </p:childTnLst>
                                </p:cTn>
                              </p:par>
                              <p:par>
                                <p:cTn id="14" presetID="2" presetClass="entr" presetSubtype="8" decel="10000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1000" fill="hold"/>
                                        <p:tgtEl>
                                          <p:spTgt spid="7"/>
                                        </p:tgtEl>
                                        <p:attrNameLst>
                                          <p:attrName>ppt_x</p:attrName>
                                        </p:attrNameLst>
                                      </p:cBhvr>
                                      <p:tavLst>
                                        <p:tav tm="0">
                                          <p:val>
                                            <p:strVal val="0-#ppt_w/2"/>
                                          </p:val>
                                        </p:tav>
                                        <p:tav tm="100000">
                                          <p:val>
                                            <p:strVal val="#ppt_x"/>
                                          </p:val>
                                        </p:tav>
                                      </p:tavLst>
                                    </p:anim>
                                    <p:anim calcmode="lin" valueType="num">
                                      <p:cBhvr additive="base">
                                        <p:cTn id="17" dur="10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8" decel="10000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1000" fill="hold"/>
                                        <p:tgtEl>
                                          <p:spTgt spid="9"/>
                                        </p:tgtEl>
                                        <p:attrNameLst>
                                          <p:attrName>ppt_x</p:attrName>
                                        </p:attrNameLst>
                                      </p:cBhvr>
                                      <p:tavLst>
                                        <p:tav tm="0">
                                          <p:val>
                                            <p:strVal val="0-#ppt_w/2"/>
                                          </p:val>
                                        </p:tav>
                                        <p:tav tm="100000">
                                          <p:val>
                                            <p:strVal val="#ppt_x"/>
                                          </p:val>
                                        </p:tav>
                                      </p:tavLst>
                                    </p:anim>
                                    <p:anim calcmode="lin" valueType="num">
                                      <p:cBhvr additive="base">
                                        <p:cTn id="21" dur="1000" fill="hold"/>
                                        <p:tgtEl>
                                          <p:spTgt spid="9"/>
                                        </p:tgtEl>
                                        <p:attrNameLst>
                                          <p:attrName>ppt_y</p:attrName>
                                        </p:attrNameLst>
                                      </p:cBhvr>
                                      <p:tavLst>
                                        <p:tav tm="0">
                                          <p:val>
                                            <p:strVal val="#ppt_y"/>
                                          </p:val>
                                        </p:tav>
                                        <p:tav tm="100000">
                                          <p:val>
                                            <p:strVal val="#ppt_y"/>
                                          </p:val>
                                        </p:tav>
                                      </p:tavLst>
                                    </p:anim>
                                  </p:childTnLst>
                                </p:cTn>
                              </p:par>
                              <p:par>
                                <p:cTn id="22" presetID="2" presetClass="entr" presetSubtype="8" decel="10000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1000" fill="hold"/>
                                        <p:tgtEl>
                                          <p:spTgt spid="10"/>
                                        </p:tgtEl>
                                        <p:attrNameLst>
                                          <p:attrName>ppt_x</p:attrName>
                                        </p:attrNameLst>
                                      </p:cBhvr>
                                      <p:tavLst>
                                        <p:tav tm="0">
                                          <p:val>
                                            <p:strVal val="0-#ppt_w/2"/>
                                          </p:val>
                                        </p:tav>
                                        <p:tav tm="100000">
                                          <p:val>
                                            <p:strVal val="#ppt_x"/>
                                          </p:val>
                                        </p:tav>
                                      </p:tavLst>
                                    </p:anim>
                                    <p:anim calcmode="lin" valueType="num">
                                      <p:cBhvr additive="base">
                                        <p:cTn id="25" dur="1000" fill="hold"/>
                                        <p:tgtEl>
                                          <p:spTgt spid="10"/>
                                        </p:tgtEl>
                                        <p:attrNameLst>
                                          <p:attrName>ppt_y</p:attrName>
                                        </p:attrNameLst>
                                      </p:cBhvr>
                                      <p:tavLst>
                                        <p:tav tm="0">
                                          <p:val>
                                            <p:strVal val="#ppt_y"/>
                                          </p:val>
                                        </p:tav>
                                        <p:tav tm="100000">
                                          <p:val>
                                            <p:strVal val="#ppt_y"/>
                                          </p:val>
                                        </p:tav>
                                      </p:tavLst>
                                    </p:anim>
                                  </p:childTnLst>
                                </p:cTn>
                              </p:par>
                              <p:par>
                                <p:cTn id="26" presetID="2" presetClass="entr" presetSubtype="8" decel="10000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1000" fill="hold"/>
                                        <p:tgtEl>
                                          <p:spTgt spid="14"/>
                                        </p:tgtEl>
                                        <p:attrNameLst>
                                          <p:attrName>ppt_x</p:attrName>
                                        </p:attrNameLst>
                                      </p:cBhvr>
                                      <p:tavLst>
                                        <p:tav tm="0">
                                          <p:val>
                                            <p:strVal val="0-#ppt_w/2"/>
                                          </p:val>
                                        </p:tav>
                                        <p:tav tm="100000">
                                          <p:val>
                                            <p:strVal val="#ppt_x"/>
                                          </p:val>
                                        </p:tav>
                                      </p:tavLst>
                                    </p:anim>
                                    <p:anim calcmode="lin" valueType="num">
                                      <p:cBhvr additive="base">
                                        <p:cTn id="29" dur="1000" fill="hold"/>
                                        <p:tgtEl>
                                          <p:spTgt spid="14"/>
                                        </p:tgtEl>
                                        <p:attrNameLst>
                                          <p:attrName>ppt_y</p:attrName>
                                        </p:attrNameLst>
                                      </p:cBhvr>
                                      <p:tavLst>
                                        <p:tav tm="0">
                                          <p:val>
                                            <p:strVal val="#ppt_y"/>
                                          </p:val>
                                        </p:tav>
                                        <p:tav tm="100000">
                                          <p:val>
                                            <p:strVal val="#ppt_y"/>
                                          </p:val>
                                        </p:tav>
                                      </p:tavLst>
                                    </p:anim>
                                  </p:childTnLst>
                                </p:cTn>
                              </p:par>
                              <p:par>
                                <p:cTn id="30" presetID="2" presetClass="entr" presetSubtype="8" decel="10000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1000" fill="hold"/>
                                        <p:tgtEl>
                                          <p:spTgt spid="15"/>
                                        </p:tgtEl>
                                        <p:attrNameLst>
                                          <p:attrName>ppt_x</p:attrName>
                                        </p:attrNameLst>
                                      </p:cBhvr>
                                      <p:tavLst>
                                        <p:tav tm="0">
                                          <p:val>
                                            <p:strVal val="0-#ppt_w/2"/>
                                          </p:val>
                                        </p:tav>
                                        <p:tav tm="100000">
                                          <p:val>
                                            <p:strVal val="#ppt_x"/>
                                          </p:val>
                                        </p:tav>
                                      </p:tavLst>
                                    </p:anim>
                                    <p:anim calcmode="lin" valueType="num">
                                      <p:cBhvr additive="base">
                                        <p:cTn id="33" dur="1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2" decel="100000" fill="hold" grpId="0" nodeType="click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500" fill="hold"/>
                                        <p:tgtEl>
                                          <p:spTgt spid="18"/>
                                        </p:tgtEl>
                                        <p:attrNameLst>
                                          <p:attrName>ppt_x</p:attrName>
                                        </p:attrNameLst>
                                      </p:cBhvr>
                                      <p:tavLst>
                                        <p:tav tm="0">
                                          <p:val>
                                            <p:strVal val="1+#ppt_w/2"/>
                                          </p:val>
                                        </p:tav>
                                        <p:tav tm="100000">
                                          <p:val>
                                            <p:strVal val="#ppt_x"/>
                                          </p:val>
                                        </p:tav>
                                      </p:tavLst>
                                    </p:anim>
                                    <p:anim calcmode="lin" valueType="num">
                                      <p:cBhvr additive="base">
                                        <p:cTn id="39" dur="500" fill="hold"/>
                                        <p:tgtEl>
                                          <p:spTgt spid="18"/>
                                        </p:tgtEl>
                                        <p:attrNameLst>
                                          <p:attrName>ppt_y</p:attrName>
                                        </p:attrNameLst>
                                      </p:cBhvr>
                                      <p:tavLst>
                                        <p:tav tm="0">
                                          <p:val>
                                            <p:strVal val="#ppt_y"/>
                                          </p:val>
                                        </p:tav>
                                        <p:tav tm="100000">
                                          <p:val>
                                            <p:strVal val="#ppt_y"/>
                                          </p:val>
                                        </p:tav>
                                      </p:tavLst>
                                    </p:anim>
                                  </p:childTnLst>
                                </p:cTn>
                              </p:par>
                              <p:par>
                                <p:cTn id="40" presetID="2" presetClass="entr" presetSubtype="2" decel="10000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fill="hold"/>
                                        <p:tgtEl>
                                          <p:spTgt spid="21"/>
                                        </p:tgtEl>
                                        <p:attrNameLst>
                                          <p:attrName>ppt_x</p:attrName>
                                        </p:attrNameLst>
                                      </p:cBhvr>
                                      <p:tavLst>
                                        <p:tav tm="0">
                                          <p:val>
                                            <p:strVal val="1+#ppt_w/2"/>
                                          </p:val>
                                        </p:tav>
                                        <p:tav tm="100000">
                                          <p:val>
                                            <p:strVal val="#ppt_x"/>
                                          </p:val>
                                        </p:tav>
                                      </p:tavLst>
                                    </p:anim>
                                    <p:anim calcmode="lin" valueType="num">
                                      <p:cBhvr additive="base">
                                        <p:cTn id="43" dur="500" fill="hold"/>
                                        <p:tgtEl>
                                          <p:spTgt spid="21"/>
                                        </p:tgtEl>
                                        <p:attrNameLst>
                                          <p:attrName>ppt_y</p:attrName>
                                        </p:attrNameLst>
                                      </p:cBhvr>
                                      <p:tavLst>
                                        <p:tav tm="0">
                                          <p:val>
                                            <p:strVal val="#ppt_y"/>
                                          </p:val>
                                        </p:tav>
                                        <p:tav tm="100000">
                                          <p:val>
                                            <p:strVal val="#ppt_y"/>
                                          </p:val>
                                        </p:tav>
                                      </p:tavLst>
                                    </p:anim>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left)">
                                      <p:cBhvr>
                                        <p:cTn id="47" dur="500"/>
                                        <p:tgtEl>
                                          <p:spTgt spid="17"/>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par>
                          <p:cTn id="51" fill="hold">
                            <p:stCondLst>
                              <p:cond delay="1000"/>
                            </p:stCondLst>
                            <p:childTnLst>
                              <p:par>
                                <p:cTn id="52" presetID="22" presetClass="entr" presetSubtype="8"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500"/>
                                        <p:tgtEl>
                                          <p:spTgt spid="16"/>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wipe(left)">
                                      <p:cBhvr>
                                        <p:cTn id="5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14" grpId="0" animBg="1"/>
      <p:bldP spid="15" grpId="0" animBg="1"/>
      <p:bldP spid="16" grpId="0"/>
      <p:bldP spid="17" grpId="0"/>
      <p:bldP spid="18" grpId="0" animBg="1"/>
      <p:bldP spid="19" grpId="0"/>
      <p:bldP spid="20" grpId="0"/>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85337"/>
            <a:ext cx="12190413" cy="919560"/>
            <a:chOff x="0" y="456753"/>
            <a:chExt cx="12190413" cy="919560"/>
          </a:xfrm>
        </p:grpSpPr>
        <p:sp>
          <p:nvSpPr>
            <p:cNvPr id="11" name="矩形 10"/>
            <p:cNvSpPr/>
            <p:nvPr/>
          </p:nvSpPr>
          <p:spPr>
            <a:xfrm flipV="1">
              <a:off x="0" y="1330594"/>
              <a:ext cx="1219041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0034" y="456753"/>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chemeClr val="bg1"/>
                  </a:solidFill>
                  <a:latin typeface="华文新魏" panose="02010800040101010101" pitchFamily="2" charset="-122"/>
                  <a:ea typeface="华文新魏" panose="02010800040101010101" pitchFamily="2" charset="-122"/>
                  <a:sym typeface="Arial" panose="020B0604020202020204" pitchFamily="34" charset="0"/>
                </a:rPr>
                <a:t>教学分析概述</a:t>
              </a:r>
            </a:p>
          </p:txBody>
        </p:sp>
        <p:sp>
          <p:nvSpPr>
            <p:cNvPr id="13" name="TextBox 8"/>
            <p:cNvSpPr txBox="1">
              <a:spLocks noChangeArrowheads="1"/>
            </p:cNvSpPr>
            <p:nvPr/>
          </p:nvSpPr>
          <p:spPr bwMode="auto">
            <a:xfrm>
              <a:off x="4445521" y="1003252"/>
              <a:ext cx="3255323" cy="21544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endParaRPr>
            </a:p>
          </p:txBody>
        </p:sp>
      </p:grpSp>
      <p:grpSp>
        <p:nvGrpSpPr>
          <p:cNvPr id="6" name="组合 5"/>
          <p:cNvGrpSpPr/>
          <p:nvPr/>
        </p:nvGrpSpPr>
        <p:grpSpPr>
          <a:xfrm>
            <a:off x="1595592" y="2081571"/>
            <a:ext cx="9144979" cy="3426938"/>
            <a:chOff x="2207690" y="2506436"/>
            <a:chExt cx="7778126" cy="2914732"/>
          </a:xfrm>
        </p:grpSpPr>
        <p:sp>
          <p:nvSpPr>
            <p:cNvPr id="7" name="矩形 6"/>
            <p:cNvSpPr/>
            <p:nvPr/>
          </p:nvSpPr>
          <p:spPr>
            <a:xfrm>
              <a:off x="2207690" y="4557311"/>
              <a:ext cx="2147807" cy="863857"/>
            </a:xfrm>
            <a:prstGeom prst="rect">
              <a:avLst/>
            </a:prstGeom>
          </p:spPr>
          <p:txBody>
            <a:bodyPr wrap="square">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a:t>
              </a:r>
              <a:endParaRPr sz="12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9" name="矩形 8"/>
            <p:cNvSpPr/>
            <p:nvPr/>
          </p:nvSpPr>
          <p:spPr>
            <a:xfrm>
              <a:off x="5008726" y="4557311"/>
              <a:ext cx="2147807" cy="863857"/>
            </a:xfrm>
            <a:prstGeom prst="rect">
              <a:avLst/>
            </a:prstGeom>
          </p:spPr>
          <p:txBody>
            <a:bodyPr wrap="square">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a:t>
              </a:r>
              <a:endParaRPr sz="12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10" name="矩形 9"/>
            <p:cNvSpPr/>
            <p:nvPr/>
          </p:nvSpPr>
          <p:spPr>
            <a:xfrm>
              <a:off x="7838009" y="4557311"/>
              <a:ext cx="2147807" cy="863857"/>
            </a:xfrm>
            <a:prstGeom prst="rect">
              <a:avLst/>
            </a:prstGeom>
          </p:spPr>
          <p:txBody>
            <a:bodyPr wrap="square">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a:t>
              </a:r>
              <a:endParaRPr sz="1200" dirty="0">
                <a:solidFill>
                  <a:schemeClr val="bg1"/>
                </a:solidFill>
                <a:latin typeface="微软雅黑" panose="020B0503020204020204" pitchFamily="34" charset="-122"/>
                <a:ea typeface="微软雅黑" panose="020B0503020204020204" pitchFamily="34" charset="-122"/>
                <a:cs typeface="Lato Regular"/>
              </a:endParaRPr>
            </a:p>
          </p:txBody>
        </p:sp>
        <p:grpSp>
          <p:nvGrpSpPr>
            <p:cNvPr id="14" name="组合 13"/>
            <p:cNvGrpSpPr/>
            <p:nvPr/>
          </p:nvGrpSpPr>
          <p:grpSpPr>
            <a:xfrm>
              <a:off x="2345903" y="2506436"/>
              <a:ext cx="1845984" cy="1882776"/>
              <a:chOff x="1000707" y="2419350"/>
              <a:chExt cx="1845984" cy="1882776"/>
            </a:xfrm>
          </p:grpSpPr>
          <p:sp>
            <p:nvSpPr>
              <p:cNvPr id="21" name="Freeform 5"/>
              <p:cNvSpPr>
                <a:spLocks noEditPoints="1"/>
              </p:cNvSpPr>
              <p:nvPr/>
            </p:nvSpPr>
            <p:spPr bwMode="auto">
              <a:xfrm>
                <a:off x="1000707" y="2419350"/>
                <a:ext cx="1845984" cy="1882776"/>
              </a:xfrm>
              <a:custGeom>
                <a:avLst/>
                <a:gdLst>
                  <a:gd name="T0" fmla="*/ 715 w 772"/>
                  <a:gd name="T1" fmla="*/ 270 h 788"/>
                  <a:gd name="T2" fmla="*/ 706 w 772"/>
                  <a:gd name="T3" fmla="*/ 245 h 788"/>
                  <a:gd name="T4" fmla="*/ 529 w 772"/>
                  <a:gd name="T5" fmla="*/ 71 h 788"/>
                  <a:gd name="T6" fmla="*/ 505 w 772"/>
                  <a:gd name="T7" fmla="*/ 60 h 788"/>
                  <a:gd name="T8" fmla="*/ 260 w 772"/>
                  <a:gd name="T9" fmla="*/ 60 h 788"/>
                  <a:gd name="T10" fmla="*/ 233 w 772"/>
                  <a:gd name="T11" fmla="*/ 71 h 788"/>
                  <a:gd name="T12" fmla="*/ 59 w 772"/>
                  <a:gd name="T13" fmla="*/ 246 h 788"/>
                  <a:gd name="T14" fmla="*/ 48 w 772"/>
                  <a:gd name="T15" fmla="*/ 272 h 788"/>
                  <a:gd name="T16" fmla="*/ 0 w 772"/>
                  <a:gd name="T17" fmla="*/ 399 h 788"/>
                  <a:gd name="T18" fmla="*/ 6 w 772"/>
                  <a:gd name="T19" fmla="*/ 434 h 788"/>
                  <a:gd name="T20" fmla="*/ 51 w 772"/>
                  <a:gd name="T21" fmla="*/ 520 h 788"/>
                  <a:gd name="T22" fmla="*/ 59 w 772"/>
                  <a:gd name="T23" fmla="*/ 540 h 788"/>
                  <a:gd name="T24" fmla="*/ 234 w 772"/>
                  <a:gd name="T25" fmla="*/ 717 h 788"/>
                  <a:gd name="T26" fmla="*/ 259 w 772"/>
                  <a:gd name="T27" fmla="*/ 728 h 788"/>
                  <a:gd name="T28" fmla="*/ 506 w 772"/>
                  <a:gd name="T29" fmla="*/ 728 h 788"/>
                  <a:gd name="T30" fmla="*/ 528 w 772"/>
                  <a:gd name="T31" fmla="*/ 718 h 788"/>
                  <a:gd name="T32" fmla="*/ 706 w 772"/>
                  <a:gd name="T33" fmla="*/ 542 h 788"/>
                  <a:gd name="T34" fmla="*/ 716 w 772"/>
                  <a:gd name="T35" fmla="*/ 517 h 788"/>
                  <a:gd name="T36" fmla="*/ 750 w 772"/>
                  <a:gd name="T37" fmla="*/ 463 h 788"/>
                  <a:gd name="T38" fmla="*/ 715 w 772"/>
                  <a:gd name="T39" fmla="*/ 270 h 788"/>
                  <a:gd name="T40" fmla="*/ 541 w 772"/>
                  <a:gd name="T41" fmla="*/ 474 h 788"/>
                  <a:gd name="T42" fmla="*/ 455 w 772"/>
                  <a:gd name="T43" fmla="*/ 556 h 788"/>
                  <a:gd name="T44" fmla="*/ 401 w 772"/>
                  <a:gd name="T45" fmla="*/ 566 h 788"/>
                  <a:gd name="T46" fmla="*/ 381 w 772"/>
                  <a:gd name="T47" fmla="*/ 567 h 788"/>
                  <a:gd name="T48" fmla="*/ 208 w 772"/>
                  <a:gd name="T49" fmla="*/ 394 h 788"/>
                  <a:gd name="T50" fmla="*/ 381 w 772"/>
                  <a:gd name="T51" fmla="*/ 222 h 788"/>
                  <a:gd name="T52" fmla="*/ 396 w 772"/>
                  <a:gd name="T53" fmla="*/ 222 h 788"/>
                  <a:gd name="T54" fmla="*/ 396 w 772"/>
                  <a:gd name="T55" fmla="*/ 222 h 788"/>
                  <a:gd name="T56" fmla="*/ 414 w 772"/>
                  <a:gd name="T57" fmla="*/ 223 h 788"/>
                  <a:gd name="T58" fmla="*/ 514 w 772"/>
                  <a:gd name="T59" fmla="*/ 272 h 788"/>
                  <a:gd name="T60" fmla="*/ 537 w 772"/>
                  <a:gd name="T61" fmla="*/ 313 h 788"/>
                  <a:gd name="T62" fmla="*/ 538 w 772"/>
                  <a:gd name="T63" fmla="*/ 322 h 788"/>
                  <a:gd name="T64" fmla="*/ 518 w 772"/>
                  <a:gd name="T65" fmla="*/ 353 h 788"/>
                  <a:gd name="T66" fmla="*/ 484 w 772"/>
                  <a:gd name="T67" fmla="*/ 355 h 788"/>
                  <a:gd name="T68" fmla="*/ 381 w 772"/>
                  <a:gd name="T69" fmla="*/ 284 h 788"/>
                  <a:gd name="T70" fmla="*/ 271 w 772"/>
                  <a:gd name="T71" fmla="*/ 394 h 788"/>
                  <a:gd name="T72" fmla="*/ 381 w 772"/>
                  <a:gd name="T73" fmla="*/ 504 h 788"/>
                  <a:gd name="T74" fmla="*/ 485 w 772"/>
                  <a:gd name="T75" fmla="*/ 432 h 788"/>
                  <a:gd name="T76" fmla="*/ 515 w 772"/>
                  <a:gd name="T77" fmla="*/ 428 h 788"/>
                  <a:gd name="T78" fmla="*/ 542 w 772"/>
                  <a:gd name="T79" fmla="*/ 458 h 788"/>
                  <a:gd name="T80" fmla="*/ 541 w 772"/>
                  <a:gd name="T81" fmla="*/ 474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2" h="788">
                    <a:moveTo>
                      <a:pt x="715" y="270"/>
                    </a:moveTo>
                    <a:cubicBezTo>
                      <a:pt x="710" y="264"/>
                      <a:pt x="707" y="254"/>
                      <a:pt x="706" y="245"/>
                    </a:cubicBezTo>
                    <a:cubicBezTo>
                      <a:pt x="692" y="146"/>
                      <a:pt x="628" y="83"/>
                      <a:pt x="529" y="71"/>
                    </a:cubicBezTo>
                    <a:cubicBezTo>
                      <a:pt x="521" y="70"/>
                      <a:pt x="511" y="65"/>
                      <a:pt x="505" y="60"/>
                    </a:cubicBezTo>
                    <a:cubicBezTo>
                      <a:pt x="429" y="0"/>
                      <a:pt x="335" y="0"/>
                      <a:pt x="260" y="60"/>
                    </a:cubicBezTo>
                    <a:cubicBezTo>
                      <a:pt x="253" y="66"/>
                      <a:pt x="243" y="70"/>
                      <a:pt x="233" y="71"/>
                    </a:cubicBezTo>
                    <a:cubicBezTo>
                      <a:pt x="136" y="84"/>
                      <a:pt x="72" y="148"/>
                      <a:pt x="59" y="246"/>
                    </a:cubicBezTo>
                    <a:cubicBezTo>
                      <a:pt x="58" y="255"/>
                      <a:pt x="54" y="265"/>
                      <a:pt x="48" y="272"/>
                    </a:cubicBezTo>
                    <a:cubicBezTo>
                      <a:pt x="21" y="309"/>
                      <a:pt x="2" y="348"/>
                      <a:pt x="0" y="399"/>
                    </a:cubicBezTo>
                    <a:cubicBezTo>
                      <a:pt x="2" y="408"/>
                      <a:pt x="1" y="422"/>
                      <a:pt x="6" y="434"/>
                    </a:cubicBezTo>
                    <a:cubicBezTo>
                      <a:pt x="20" y="463"/>
                      <a:pt x="36" y="491"/>
                      <a:pt x="51" y="520"/>
                    </a:cubicBezTo>
                    <a:cubicBezTo>
                      <a:pt x="55" y="526"/>
                      <a:pt x="58" y="533"/>
                      <a:pt x="59" y="540"/>
                    </a:cubicBezTo>
                    <a:cubicBezTo>
                      <a:pt x="72" y="641"/>
                      <a:pt x="134" y="704"/>
                      <a:pt x="234" y="717"/>
                    </a:cubicBezTo>
                    <a:cubicBezTo>
                      <a:pt x="243" y="718"/>
                      <a:pt x="252" y="722"/>
                      <a:pt x="259" y="728"/>
                    </a:cubicBezTo>
                    <a:cubicBezTo>
                      <a:pt x="336" y="788"/>
                      <a:pt x="429" y="788"/>
                      <a:pt x="506" y="728"/>
                    </a:cubicBezTo>
                    <a:cubicBezTo>
                      <a:pt x="512" y="723"/>
                      <a:pt x="520" y="719"/>
                      <a:pt x="528" y="718"/>
                    </a:cubicBezTo>
                    <a:cubicBezTo>
                      <a:pt x="627" y="706"/>
                      <a:pt x="693" y="641"/>
                      <a:pt x="706" y="542"/>
                    </a:cubicBezTo>
                    <a:cubicBezTo>
                      <a:pt x="707" y="533"/>
                      <a:pt x="712" y="525"/>
                      <a:pt x="716" y="517"/>
                    </a:cubicBezTo>
                    <a:cubicBezTo>
                      <a:pt x="727" y="499"/>
                      <a:pt x="743" y="483"/>
                      <a:pt x="750" y="463"/>
                    </a:cubicBezTo>
                    <a:cubicBezTo>
                      <a:pt x="772" y="394"/>
                      <a:pt x="763" y="328"/>
                      <a:pt x="715" y="270"/>
                    </a:cubicBezTo>
                    <a:close/>
                    <a:moveTo>
                      <a:pt x="541" y="474"/>
                    </a:moveTo>
                    <a:cubicBezTo>
                      <a:pt x="529" y="518"/>
                      <a:pt x="496" y="542"/>
                      <a:pt x="455" y="556"/>
                    </a:cubicBezTo>
                    <a:cubicBezTo>
                      <a:pt x="437" y="562"/>
                      <a:pt x="419" y="565"/>
                      <a:pt x="401" y="566"/>
                    </a:cubicBezTo>
                    <a:cubicBezTo>
                      <a:pt x="395" y="567"/>
                      <a:pt x="388" y="567"/>
                      <a:pt x="381" y="567"/>
                    </a:cubicBezTo>
                    <a:cubicBezTo>
                      <a:pt x="286" y="567"/>
                      <a:pt x="208" y="490"/>
                      <a:pt x="208" y="394"/>
                    </a:cubicBezTo>
                    <a:cubicBezTo>
                      <a:pt x="208" y="299"/>
                      <a:pt x="286" y="222"/>
                      <a:pt x="381" y="222"/>
                    </a:cubicBezTo>
                    <a:cubicBezTo>
                      <a:pt x="386" y="222"/>
                      <a:pt x="391" y="222"/>
                      <a:pt x="396" y="222"/>
                    </a:cubicBezTo>
                    <a:cubicBezTo>
                      <a:pt x="396" y="222"/>
                      <a:pt x="396" y="222"/>
                      <a:pt x="396" y="222"/>
                    </a:cubicBezTo>
                    <a:cubicBezTo>
                      <a:pt x="402" y="222"/>
                      <a:pt x="408" y="223"/>
                      <a:pt x="414" y="223"/>
                    </a:cubicBezTo>
                    <a:cubicBezTo>
                      <a:pt x="453" y="228"/>
                      <a:pt x="488" y="242"/>
                      <a:pt x="514" y="272"/>
                    </a:cubicBezTo>
                    <a:cubicBezTo>
                      <a:pt x="524" y="284"/>
                      <a:pt x="532" y="299"/>
                      <a:pt x="537" y="313"/>
                    </a:cubicBezTo>
                    <a:cubicBezTo>
                      <a:pt x="538" y="317"/>
                      <a:pt x="538" y="320"/>
                      <a:pt x="538" y="322"/>
                    </a:cubicBezTo>
                    <a:cubicBezTo>
                      <a:pt x="539" y="336"/>
                      <a:pt x="531" y="346"/>
                      <a:pt x="518" y="353"/>
                    </a:cubicBezTo>
                    <a:cubicBezTo>
                      <a:pt x="506" y="360"/>
                      <a:pt x="494" y="361"/>
                      <a:pt x="484" y="355"/>
                    </a:cubicBezTo>
                    <a:cubicBezTo>
                      <a:pt x="468" y="313"/>
                      <a:pt x="428" y="284"/>
                      <a:pt x="381" y="284"/>
                    </a:cubicBezTo>
                    <a:cubicBezTo>
                      <a:pt x="320" y="284"/>
                      <a:pt x="271" y="333"/>
                      <a:pt x="271" y="394"/>
                    </a:cubicBezTo>
                    <a:cubicBezTo>
                      <a:pt x="271" y="455"/>
                      <a:pt x="320" y="504"/>
                      <a:pt x="381" y="504"/>
                    </a:cubicBezTo>
                    <a:cubicBezTo>
                      <a:pt x="429" y="504"/>
                      <a:pt x="469" y="474"/>
                      <a:pt x="485" y="432"/>
                    </a:cubicBezTo>
                    <a:cubicBezTo>
                      <a:pt x="493" y="425"/>
                      <a:pt x="503" y="424"/>
                      <a:pt x="515" y="428"/>
                    </a:cubicBezTo>
                    <a:cubicBezTo>
                      <a:pt x="529" y="433"/>
                      <a:pt x="539" y="445"/>
                      <a:pt x="542" y="458"/>
                    </a:cubicBezTo>
                    <a:cubicBezTo>
                      <a:pt x="542" y="463"/>
                      <a:pt x="542" y="469"/>
                      <a:pt x="541" y="474"/>
                    </a:cubicBezTo>
                    <a:close/>
                  </a:path>
                </a:pathLst>
              </a:cu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2" name="任意多边形 19"/>
              <p:cNvSpPr/>
              <p:nvPr/>
            </p:nvSpPr>
            <p:spPr>
              <a:xfrm>
                <a:off x="1862354" y="3285758"/>
                <a:ext cx="56257" cy="160734"/>
              </a:xfrm>
              <a:custGeom>
                <a:avLst/>
                <a:gdLst/>
                <a:ahLst/>
                <a:cxnLst/>
                <a:rect l="l" t="t" r="r" b="b"/>
                <a:pathLst>
                  <a:path w="56257" h="160734">
                    <a:moveTo>
                      <a:pt x="44648" y="0"/>
                    </a:moveTo>
                    <a:lnTo>
                      <a:pt x="56257" y="0"/>
                    </a:lnTo>
                    <a:lnTo>
                      <a:pt x="56257" y="160734"/>
                    </a:lnTo>
                    <a:lnTo>
                      <a:pt x="41077" y="160734"/>
                    </a:lnTo>
                    <a:lnTo>
                      <a:pt x="41077" y="41076"/>
                    </a:lnTo>
                    <a:lnTo>
                      <a:pt x="0" y="41076"/>
                    </a:lnTo>
                    <a:lnTo>
                      <a:pt x="0" y="31254"/>
                    </a:lnTo>
                    <a:cubicBezTo>
                      <a:pt x="26789" y="31849"/>
                      <a:pt x="41672" y="21431"/>
                      <a:pt x="4464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5146940" y="2506436"/>
              <a:ext cx="1845984" cy="1882776"/>
              <a:chOff x="4087511" y="2419350"/>
              <a:chExt cx="1845984" cy="1882776"/>
            </a:xfrm>
          </p:grpSpPr>
          <p:sp>
            <p:nvSpPr>
              <p:cNvPr id="19" name="Freeform 5"/>
              <p:cNvSpPr>
                <a:spLocks noEditPoints="1"/>
              </p:cNvSpPr>
              <p:nvPr/>
            </p:nvSpPr>
            <p:spPr bwMode="auto">
              <a:xfrm>
                <a:off x="4087511" y="2419350"/>
                <a:ext cx="1845984" cy="1882776"/>
              </a:xfrm>
              <a:custGeom>
                <a:avLst/>
                <a:gdLst>
                  <a:gd name="T0" fmla="*/ 715 w 772"/>
                  <a:gd name="T1" fmla="*/ 270 h 788"/>
                  <a:gd name="T2" fmla="*/ 706 w 772"/>
                  <a:gd name="T3" fmla="*/ 245 h 788"/>
                  <a:gd name="T4" fmla="*/ 529 w 772"/>
                  <a:gd name="T5" fmla="*/ 71 h 788"/>
                  <a:gd name="T6" fmla="*/ 505 w 772"/>
                  <a:gd name="T7" fmla="*/ 60 h 788"/>
                  <a:gd name="T8" fmla="*/ 260 w 772"/>
                  <a:gd name="T9" fmla="*/ 60 h 788"/>
                  <a:gd name="T10" fmla="*/ 233 w 772"/>
                  <a:gd name="T11" fmla="*/ 71 h 788"/>
                  <a:gd name="T12" fmla="*/ 59 w 772"/>
                  <a:gd name="T13" fmla="*/ 246 h 788"/>
                  <a:gd name="T14" fmla="*/ 48 w 772"/>
                  <a:gd name="T15" fmla="*/ 272 h 788"/>
                  <a:gd name="T16" fmla="*/ 0 w 772"/>
                  <a:gd name="T17" fmla="*/ 399 h 788"/>
                  <a:gd name="T18" fmla="*/ 6 w 772"/>
                  <a:gd name="T19" fmla="*/ 434 h 788"/>
                  <a:gd name="T20" fmla="*/ 51 w 772"/>
                  <a:gd name="T21" fmla="*/ 520 h 788"/>
                  <a:gd name="T22" fmla="*/ 59 w 772"/>
                  <a:gd name="T23" fmla="*/ 540 h 788"/>
                  <a:gd name="T24" fmla="*/ 234 w 772"/>
                  <a:gd name="T25" fmla="*/ 717 h 788"/>
                  <a:gd name="T26" fmla="*/ 259 w 772"/>
                  <a:gd name="T27" fmla="*/ 728 h 788"/>
                  <a:gd name="T28" fmla="*/ 506 w 772"/>
                  <a:gd name="T29" fmla="*/ 728 h 788"/>
                  <a:gd name="T30" fmla="*/ 528 w 772"/>
                  <a:gd name="T31" fmla="*/ 718 h 788"/>
                  <a:gd name="T32" fmla="*/ 706 w 772"/>
                  <a:gd name="T33" fmla="*/ 542 h 788"/>
                  <a:gd name="T34" fmla="*/ 716 w 772"/>
                  <a:gd name="T35" fmla="*/ 517 h 788"/>
                  <a:gd name="T36" fmla="*/ 750 w 772"/>
                  <a:gd name="T37" fmla="*/ 463 h 788"/>
                  <a:gd name="T38" fmla="*/ 715 w 772"/>
                  <a:gd name="T39" fmla="*/ 270 h 788"/>
                  <a:gd name="T40" fmla="*/ 541 w 772"/>
                  <a:gd name="T41" fmla="*/ 474 h 788"/>
                  <a:gd name="T42" fmla="*/ 455 w 772"/>
                  <a:gd name="T43" fmla="*/ 556 h 788"/>
                  <a:gd name="T44" fmla="*/ 401 w 772"/>
                  <a:gd name="T45" fmla="*/ 566 h 788"/>
                  <a:gd name="T46" fmla="*/ 381 w 772"/>
                  <a:gd name="T47" fmla="*/ 567 h 788"/>
                  <a:gd name="T48" fmla="*/ 208 w 772"/>
                  <a:gd name="T49" fmla="*/ 394 h 788"/>
                  <a:gd name="T50" fmla="*/ 381 w 772"/>
                  <a:gd name="T51" fmla="*/ 222 h 788"/>
                  <a:gd name="T52" fmla="*/ 396 w 772"/>
                  <a:gd name="T53" fmla="*/ 222 h 788"/>
                  <a:gd name="T54" fmla="*/ 396 w 772"/>
                  <a:gd name="T55" fmla="*/ 222 h 788"/>
                  <a:gd name="T56" fmla="*/ 414 w 772"/>
                  <a:gd name="T57" fmla="*/ 223 h 788"/>
                  <a:gd name="T58" fmla="*/ 514 w 772"/>
                  <a:gd name="T59" fmla="*/ 272 h 788"/>
                  <a:gd name="T60" fmla="*/ 537 w 772"/>
                  <a:gd name="T61" fmla="*/ 313 h 788"/>
                  <a:gd name="T62" fmla="*/ 538 w 772"/>
                  <a:gd name="T63" fmla="*/ 322 h 788"/>
                  <a:gd name="T64" fmla="*/ 518 w 772"/>
                  <a:gd name="T65" fmla="*/ 353 h 788"/>
                  <a:gd name="T66" fmla="*/ 484 w 772"/>
                  <a:gd name="T67" fmla="*/ 355 h 788"/>
                  <a:gd name="T68" fmla="*/ 381 w 772"/>
                  <a:gd name="T69" fmla="*/ 284 h 788"/>
                  <a:gd name="T70" fmla="*/ 271 w 772"/>
                  <a:gd name="T71" fmla="*/ 394 h 788"/>
                  <a:gd name="T72" fmla="*/ 381 w 772"/>
                  <a:gd name="T73" fmla="*/ 504 h 788"/>
                  <a:gd name="T74" fmla="*/ 485 w 772"/>
                  <a:gd name="T75" fmla="*/ 432 h 788"/>
                  <a:gd name="T76" fmla="*/ 515 w 772"/>
                  <a:gd name="T77" fmla="*/ 428 h 788"/>
                  <a:gd name="T78" fmla="*/ 542 w 772"/>
                  <a:gd name="T79" fmla="*/ 458 h 788"/>
                  <a:gd name="T80" fmla="*/ 541 w 772"/>
                  <a:gd name="T81" fmla="*/ 474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2" h="788">
                    <a:moveTo>
                      <a:pt x="715" y="270"/>
                    </a:moveTo>
                    <a:cubicBezTo>
                      <a:pt x="710" y="264"/>
                      <a:pt x="707" y="254"/>
                      <a:pt x="706" y="245"/>
                    </a:cubicBezTo>
                    <a:cubicBezTo>
                      <a:pt x="692" y="146"/>
                      <a:pt x="628" y="83"/>
                      <a:pt x="529" y="71"/>
                    </a:cubicBezTo>
                    <a:cubicBezTo>
                      <a:pt x="521" y="70"/>
                      <a:pt x="511" y="65"/>
                      <a:pt x="505" y="60"/>
                    </a:cubicBezTo>
                    <a:cubicBezTo>
                      <a:pt x="429" y="0"/>
                      <a:pt x="335" y="0"/>
                      <a:pt x="260" y="60"/>
                    </a:cubicBezTo>
                    <a:cubicBezTo>
                      <a:pt x="253" y="66"/>
                      <a:pt x="243" y="70"/>
                      <a:pt x="233" y="71"/>
                    </a:cubicBezTo>
                    <a:cubicBezTo>
                      <a:pt x="136" y="84"/>
                      <a:pt x="72" y="148"/>
                      <a:pt x="59" y="246"/>
                    </a:cubicBezTo>
                    <a:cubicBezTo>
                      <a:pt x="58" y="255"/>
                      <a:pt x="54" y="265"/>
                      <a:pt x="48" y="272"/>
                    </a:cubicBezTo>
                    <a:cubicBezTo>
                      <a:pt x="21" y="309"/>
                      <a:pt x="2" y="348"/>
                      <a:pt x="0" y="399"/>
                    </a:cubicBezTo>
                    <a:cubicBezTo>
                      <a:pt x="2" y="408"/>
                      <a:pt x="1" y="422"/>
                      <a:pt x="6" y="434"/>
                    </a:cubicBezTo>
                    <a:cubicBezTo>
                      <a:pt x="20" y="463"/>
                      <a:pt x="36" y="491"/>
                      <a:pt x="51" y="520"/>
                    </a:cubicBezTo>
                    <a:cubicBezTo>
                      <a:pt x="55" y="526"/>
                      <a:pt x="58" y="533"/>
                      <a:pt x="59" y="540"/>
                    </a:cubicBezTo>
                    <a:cubicBezTo>
                      <a:pt x="72" y="641"/>
                      <a:pt x="134" y="704"/>
                      <a:pt x="234" y="717"/>
                    </a:cubicBezTo>
                    <a:cubicBezTo>
                      <a:pt x="243" y="718"/>
                      <a:pt x="252" y="722"/>
                      <a:pt x="259" y="728"/>
                    </a:cubicBezTo>
                    <a:cubicBezTo>
                      <a:pt x="336" y="788"/>
                      <a:pt x="429" y="788"/>
                      <a:pt x="506" y="728"/>
                    </a:cubicBezTo>
                    <a:cubicBezTo>
                      <a:pt x="512" y="723"/>
                      <a:pt x="520" y="719"/>
                      <a:pt x="528" y="718"/>
                    </a:cubicBezTo>
                    <a:cubicBezTo>
                      <a:pt x="627" y="706"/>
                      <a:pt x="693" y="641"/>
                      <a:pt x="706" y="542"/>
                    </a:cubicBezTo>
                    <a:cubicBezTo>
                      <a:pt x="707" y="533"/>
                      <a:pt x="712" y="525"/>
                      <a:pt x="716" y="517"/>
                    </a:cubicBezTo>
                    <a:cubicBezTo>
                      <a:pt x="727" y="499"/>
                      <a:pt x="743" y="483"/>
                      <a:pt x="750" y="463"/>
                    </a:cubicBezTo>
                    <a:cubicBezTo>
                      <a:pt x="772" y="394"/>
                      <a:pt x="763" y="328"/>
                      <a:pt x="715" y="270"/>
                    </a:cubicBezTo>
                    <a:close/>
                    <a:moveTo>
                      <a:pt x="541" y="474"/>
                    </a:moveTo>
                    <a:cubicBezTo>
                      <a:pt x="529" y="518"/>
                      <a:pt x="496" y="542"/>
                      <a:pt x="455" y="556"/>
                    </a:cubicBezTo>
                    <a:cubicBezTo>
                      <a:pt x="437" y="562"/>
                      <a:pt x="419" y="565"/>
                      <a:pt x="401" y="566"/>
                    </a:cubicBezTo>
                    <a:cubicBezTo>
                      <a:pt x="395" y="567"/>
                      <a:pt x="388" y="567"/>
                      <a:pt x="381" y="567"/>
                    </a:cubicBezTo>
                    <a:cubicBezTo>
                      <a:pt x="286" y="567"/>
                      <a:pt x="208" y="490"/>
                      <a:pt x="208" y="394"/>
                    </a:cubicBezTo>
                    <a:cubicBezTo>
                      <a:pt x="208" y="299"/>
                      <a:pt x="286" y="222"/>
                      <a:pt x="381" y="222"/>
                    </a:cubicBezTo>
                    <a:cubicBezTo>
                      <a:pt x="386" y="222"/>
                      <a:pt x="391" y="222"/>
                      <a:pt x="396" y="222"/>
                    </a:cubicBezTo>
                    <a:cubicBezTo>
                      <a:pt x="396" y="222"/>
                      <a:pt x="396" y="222"/>
                      <a:pt x="396" y="222"/>
                    </a:cubicBezTo>
                    <a:cubicBezTo>
                      <a:pt x="402" y="222"/>
                      <a:pt x="408" y="223"/>
                      <a:pt x="414" y="223"/>
                    </a:cubicBezTo>
                    <a:cubicBezTo>
                      <a:pt x="453" y="228"/>
                      <a:pt x="488" y="242"/>
                      <a:pt x="514" y="272"/>
                    </a:cubicBezTo>
                    <a:cubicBezTo>
                      <a:pt x="524" y="284"/>
                      <a:pt x="532" y="299"/>
                      <a:pt x="537" y="313"/>
                    </a:cubicBezTo>
                    <a:cubicBezTo>
                      <a:pt x="538" y="317"/>
                      <a:pt x="538" y="320"/>
                      <a:pt x="538" y="322"/>
                    </a:cubicBezTo>
                    <a:cubicBezTo>
                      <a:pt x="539" y="336"/>
                      <a:pt x="531" y="346"/>
                      <a:pt x="518" y="353"/>
                    </a:cubicBezTo>
                    <a:cubicBezTo>
                      <a:pt x="506" y="360"/>
                      <a:pt x="494" y="361"/>
                      <a:pt x="484" y="355"/>
                    </a:cubicBezTo>
                    <a:cubicBezTo>
                      <a:pt x="468" y="313"/>
                      <a:pt x="428" y="284"/>
                      <a:pt x="381" y="284"/>
                    </a:cubicBezTo>
                    <a:cubicBezTo>
                      <a:pt x="320" y="284"/>
                      <a:pt x="271" y="333"/>
                      <a:pt x="271" y="394"/>
                    </a:cubicBezTo>
                    <a:cubicBezTo>
                      <a:pt x="271" y="455"/>
                      <a:pt x="320" y="504"/>
                      <a:pt x="381" y="504"/>
                    </a:cubicBezTo>
                    <a:cubicBezTo>
                      <a:pt x="429" y="504"/>
                      <a:pt x="469" y="474"/>
                      <a:pt x="485" y="432"/>
                    </a:cubicBezTo>
                    <a:cubicBezTo>
                      <a:pt x="493" y="425"/>
                      <a:pt x="503" y="424"/>
                      <a:pt x="515" y="428"/>
                    </a:cubicBezTo>
                    <a:cubicBezTo>
                      <a:pt x="529" y="433"/>
                      <a:pt x="539" y="445"/>
                      <a:pt x="542" y="458"/>
                    </a:cubicBezTo>
                    <a:cubicBezTo>
                      <a:pt x="542" y="463"/>
                      <a:pt x="542" y="469"/>
                      <a:pt x="541" y="474"/>
                    </a:cubicBezTo>
                    <a:close/>
                  </a:path>
                </a:pathLst>
              </a:cu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0" name="任意多边形 22"/>
              <p:cNvSpPr/>
              <p:nvPr/>
            </p:nvSpPr>
            <p:spPr>
              <a:xfrm>
                <a:off x="4956924" y="3280371"/>
                <a:ext cx="107156" cy="160734"/>
              </a:xfrm>
              <a:custGeom>
                <a:avLst/>
                <a:gdLst/>
                <a:ahLst/>
                <a:cxnLst/>
                <a:rect l="l" t="t" r="r" b="b"/>
                <a:pathLst>
                  <a:path w="107156" h="160734">
                    <a:moveTo>
                      <a:pt x="57150" y="0"/>
                    </a:moveTo>
                    <a:cubicBezTo>
                      <a:pt x="88701" y="1190"/>
                      <a:pt x="105370" y="15775"/>
                      <a:pt x="107156" y="43755"/>
                    </a:cubicBezTo>
                    <a:cubicBezTo>
                      <a:pt x="107156" y="65186"/>
                      <a:pt x="90785" y="84832"/>
                      <a:pt x="58043" y="102691"/>
                    </a:cubicBezTo>
                    <a:cubicBezTo>
                      <a:pt x="47922" y="108644"/>
                      <a:pt x="40779" y="113109"/>
                      <a:pt x="36611" y="116086"/>
                    </a:cubicBezTo>
                    <a:cubicBezTo>
                      <a:pt x="22324" y="126206"/>
                      <a:pt x="15478" y="136922"/>
                      <a:pt x="16073" y="148233"/>
                    </a:cubicBezTo>
                    <a:lnTo>
                      <a:pt x="105370" y="148233"/>
                    </a:lnTo>
                    <a:lnTo>
                      <a:pt x="105370" y="160734"/>
                    </a:lnTo>
                    <a:lnTo>
                      <a:pt x="0" y="160734"/>
                    </a:lnTo>
                    <a:cubicBezTo>
                      <a:pt x="0" y="143470"/>
                      <a:pt x="4167" y="130373"/>
                      <a:pt x="12501" y="121443"/>
                    </a:cubicBezTo>
                    <a:cubicBezTo>
                      <a:pt x="21431" y="110728"/>
                      <a:pt x="36016" y="99715"/>
                      <a:pt x="56257" y="88404"/>
                    </a:cubicBezTo>
                    <a:cubicBezTo>
                      <a:pt x="80664" y="75902"/>
                      <a:pt x="92273" y="61317"/>
                      <a:pt x="91082" y="44648"/>
                    </a:cubicBezTo>
                    <a:cubicBezTo>
                      <a:pt x="89892" y="24408"/>
                      <a:pt x="77986" y="13394"/>
                      <a:pt x="55364" y="11608"/>
                    </a:cubicBezTo>
                    <a:cubicBezTo>
                      <a:pt x="32742" y="13990"/>
                      <a:pt x="21133" y="27682"/>
                      <a:pt x="20538" y="52685"/>
                    </a:cubicBezTo>
                    <a:lnTo>
                      <a:pt x="5357" y="52685"/>
                    </a:lnTo>
                    <a:cubicBezTo>
                      <a:pt x="6548" y="19347"/>
                      <a:pt x="23812" y="1786"/>
                      <a:pt x="571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7976223" y="2506436"/>
              <a:ext cx="1845984" cy="1882776"/>
              <a:chOff x="6716411" y="2419350"/>
              <a:chExt cx="1845984" cy="1882776"/>
            </a:xfrm>
          </p:grpSpPr>
          <p:sp>
            <p:nvSpPr>
              <p:cNvPr id="17" name="Freeform 5"/>
              <p:cNvSpPr>
                <a:spLocks noEditPoints="1"/>
              </p:cNvSpPr>
              <p:nvPr/>
            </p:nvSpPr>
            <p:spPr bwMode="auto">
              <a:xfrm>
                <a:off x="6716411" y="2419350"/>
                <a:ext cx="1845984" cy="1882776"/>
              </a:xfrm>
              <a:custGeom>
                <a:avLst/>
                <a:gdLst>
                  <a:gd name="T0" fmla="*/ 715 w 772"/>
                  <a:gd name="T1" fmla="*/ 270 h 788"/>
                  <a:gd name="T2" fmla="*/ 706 w 772"/>
                  <a:gd name="T3" fmla="*/ 245 h 788"/>
                  <a:gd name="T4" fmla="*/ 529 w 772"/>
                  <a:gd name="T5" fmla="*/ 71 h 788"/>
                  <a:gd name="T6" fmla="*/ 505 w 772"/>
                  <a:gd name="T7" fmla="*/ 60 h 788"/>
                  <a:gd name="T8" fmla="*/ 260 w 772"/>
                  <a:gd name="T9" fmla="*/ 60 h 788"/>
                  <a:gd name="T10" fmla="*/ 233 w 772"/>
                  <a:gd name="T11" fmla="*/ 71 h 788"/>
                  <a:gd name="T12" fmla="*/ 59 w 772"/>
                  <a:gd name="T13" fmla="*/ 246 h 788"/>
                  <a:gd name="T14" fmla="*/ 48 w 772"/>
                  <a:gd name="T15" fmla="*/ 272 h 788"/>
                  <a:gd name="T16" fmla="*/ 0 w 772"/>
                  <a:gd name="T17" fmla="*/ 399 h 788"/>
                  <a:gd name="T18" fmla="*/ 6 w 772"/>
                  <a:gd name="T19" fmla="*/ 434 h 788"/>
                  <a:gd name="T20" fmla="*/ 51 w 772"/>
                  <a:gd name="T21" fmla="*/ 520 h 788"/>
                  <a:gd name="T22" fmla="*/ 59 w 772"/>
                  <a:gd name="T23" fmla="*/ 540 h 788"/>
                  <a:gd name="T24" fmla="*/ 234 w 772"/>
                  <a:gd name="T25" fmla="*/ 717 h 788"/>
                  <a:gd name="T26" fmla="*/ 259 w 772"/>
                  <a:gd name="T27" fmla="*/ 728 h 788"/>
                  <a:gd name="T28" fmla="*/ 506 w 772"/>
                  <a:gd name="T29" fmla="*/ 728 h 788"/>
                  <a:gd name="T30" fmla="*/ 528 w 772"/>
                  <a:gd name="T31" fmla="*/ 718 h 788"/>
                  <a:gd name="T32" fmla="*/ 706 w 772"/>
                  <a:gd name="T33" fmla="*/ 542 h 788"/>
                  <a:gd name="T34" fmla="*/ 716 w 772"/>
                  <a:gd name="T35" fmla="*/ 517 h 788"/>
                  <a:gd name="T36" fmla="*/ 750 w 772"/>
                  <a:gd name="T37" fmla="*/ 463 h 788"/>
                  <a:gd name="T38" fmla="*/ 715 w 772"/>
                  <a:gd name="T39" fmla="*/ 270 h 788"/>
                  <a:gd name="T40" fmla="*/ 541 w 772"/>
                  <a:gd name="T41" fmla="*/ 474 h 788"/>
                  <a:gd name="T42" fmla="*/ 455 w 772"/>
                  <a:gd name="T43" fmla="*/ 556 h 788"/>
                  <a:gd name="T44" fmla="*/ 401 w 772"/>
                  <a:gd name="T45" fmla="*/ 566 h 788"/>
                  <a:gd name="T46" fmla="*/ 381 w 772"/>
                  <a:gd name="T47" fmla="*/ 567 h 788"/>
                  <a:gd name="T48" fmla="*/ 208 w 772"/>
                  <a:gd name="T49" fmla="*/ 394 h 788"/>
                  <a:gd name="T50" fmla="*/ 381 w 772"/>
                  <a:gd name="T51" fmla="*/ 222 h 788"/>
                  <a:gd name="T52" fmla="*/ 396 w 772"/>
                  <a:gd name="T53" fmla="*/ 222 h 788"/>
                  <a:gd name="T54" fmla="*/ 396 w 772"/>
                  <a:gd name="T55" fmla="*/ 222 h 788"/>
                  <a:gd name="T56" fmla="*/ 414 w 772"/>
                  <a:gd name="T57" fmla="*/ 223 h 788"/>
                  <a:gd name="T58" fmla="*/ 514 w 772"/>
                  <a:gd name="T59" fmla="*/ 272 h 788"/>
                  <a:gd name="T60" fmla="*/ 537 w 772"/>
                  <a:gd name="T61" fmla="*/ 313 h 788"/>
                  <a:gd name="T62" fmla="*/ 538 w 772"/>
                  <a:gd name="T63" fmla="*/ 322 h 788"/>
                  <a:gd name="T64" fmla="*/ 518 w 772"/>
                  <a:gd name="T65" fmla="*/ 353 h 788"/>
                  <a:gd name="T66" fmla="*/ 484 w 772"/>
                  <a:gd name="T67" fmla="*/ 355 h 788"/>
                  <a:gd name="T68" fmla="*/ 381 w 772"/>
                  <a:gd name="T69" fmla="*/ 284 h 788"/>
                  <a:gd name="T70" fmla="*/ 271 w 772"/>
                  <a:gd name="T71" fmla="*/ 394 h 788"/>
                  <a:gd name="T72" fmla="*/ 381 w 772"/>
                  <a:gd name="T73" fmla="*/ 504 h 788"/>
                  <a:gd name="T74" fmla="*/ 485 w 772"/>
                  <a:gd name="T75" fmla="*/ 432 h 788"/>
                  <a:gd name="T76" fmla="*/ 515 w 772"/>
                  <a:gd name="T77" fmla="*/ 428 h 788"/>
                  <a:gd name="T78" fmla="*/ 542 w 772"/>
                  <a:gd name="T79" fmla="*/ 458 h 788"/>
                  <a:gd name="T80" fmla="*/ 541 w 772"/>
                  <a:gd name="T81" fmla="*/ 474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2" h="788">
                    <a:moveTo>
                      <a:pt x="715" y="270"/>
                    </a:moveTo>
                    <a:cubicBezTo>
                      <a:pt x="710" y="264"/>
                      <a:pt x="707" y="254"/>
                      <a:pt x="706" y="245"/>
                    </a:cubicBezTo>
                    <a:cubicBezTo>
                      <a:pt x="692" y="146"/>
                      <a:pt x="628" y="83"/>
                      <a:pt x="529" y="71"/>
                    </a:cubicBezTo>
                    <a:cubicBezTo>
                      <a:pt x="521" y="70"/>
                      <a:pt x="511" y="65"/>
                      <a:pt x="505" y="60"/>
                    </a:cubicBezTo>
                    <a:cubicBezTo>
                      <a:pt x="429" y="0"/>
                      <a:pt x="335" y="0"/>
                      <a:pt x="260" y="60"/>
                    </a:cubicBezTo>
                    <a:cubicBezTo>
                      <a:pt x="253" y="66"/>
                      <a:pt x="243" y="70"/>
                      <a:pt x="233" y="71"/>
                    </a:cubicBezTo>
                    <a:cubicBezTo>
                      <a:pt x="136" y="84"/>
                      <a:pt x="72" y="148"/>
                      <a:pt x="59" y="246"/>
                    </a:cubicBezTo>
                    <a:cubicBezTo>
                      <a:pt x="58" y="255"/>
                      <a:pt x="54" y="265"/>
                      <a:pt x="48" y="272"/>
                    </a:cubicBezTo>
                    <a:cubicBezTo>
                      <a:pt x="21" y="309"/>
                      <a:pt x="2" y="348"/>
                      <a:pt x="0" y="399"/>
                    </a:cubicBezTo>
                    <a:cubicBezTo>
                      <a:pt x="2" y="408"/>
                      <a:pt x="1" y="422"/>
                      <a:pt x="6" y="434"/>
                    </a:cubicBezTo>
                    <a:cubicBezTo>
                      <a:pt x="20" y="463"/>
                      <a:pt x="36" y="491"/>
                      <a:pt x="51" y="520"/>
                    </a:cubicBezTo>
                    <a:cubicBezTo>
                      <a:pt x="55" y="526"/>
                      <a:pt x="58" y="533"/>
                      <a:pt x="59" y="540"/>
                    </a:cubicBezTo>
                    <a:cubicBezTo>
                      <a:pt x="72" y="641"/>
                      <a:pt x="134" y="704"/>
                      <a:pt x="234" y="717"/>
                    </a:cubicBezTo>
                    <a:cubicBezTo>
                      <a:pt x="243" y="718"/>
                      <a:pt x="252" y="722"/>
                      <a:pt x="259" y="728"/>
                    </a:cubicBezTo>
                    <a:cubicBezTo>
                      <a:pt x="336" y="788"/>
                      <a:pt x="429" y="788"/>
                      <a:pt x="506" y="728"/>
                    </a:cubicBezTo>
                    <a:cubicBezTo>
                      <a:pt x="512" y="723"/>
                      <a:pt x="520" y="719"/>
                      <a:pt x="528" y="718"/>
                    </a:cubicBezTo>
                    <a:cubicBezTo>
                      <a:pt x="627" y="706"/>
                      <a:pt x="693" y="641"/>
                      <a:pt x="706" y="542"/>
                    </a:cubicBezTo>
                    <a:cubicBezTo>
                      <a:pt x="707" y="533"/>
                      <a:pt x="712" y="525"/>
                      <a:pt x="716" y="517"/>
                    </a:cubicBezTo>
                    <a:cubicBezTo>
                      <a:pt x="727" y="499"/>
                      <a:pt x="743" y="483"/>
                      <a:pt x="750" y="463"/>
                    </a:cubicBezTo>
                    <a:cubicBezTo>
                      <a:pt x="772" y="394"/>
                      <a:pt x="763" y="328"/>
                      <a:pt x="715" y="270"/>
                    </a:cubicBezTo>
                    <a:close/>
                    <a:moveTo>
                      <a:pt x="541" y="474"/>
                    </a:moveTo>
                    <a:cubicBezTo>
                      <a:pt x="529" y="518"/>
                      <a:pt x="496" y="542"/>
                      <a:pt x="455" y="556"/>
                    </a:cubicBezTo>
                    <a:cubicBezTo>
                      <a:pt x="437" y="562"/>
                      <a:pt x="419" y="565"/>
                      <a:pt x="401" y="566"/>
                    </a:cubicBezTo>
                    <a:cubicBezTo>
                      <a:pt x="395" y="567"/>
                      <a:pt x="388" y="567"/>
                      <a:pt x="381" y="567"/>
                    </a:cubicBezTo>
                    <a:cubicBezTo>
                      <a:pt x="286" y="567"/>
                      <a:pt x="208" y="490"/>
                      <a:pt x="208" y="394"/>
                    </a:cubicBezTo>
                    <a:cubicBezTo>
                      <a:pt x="208" y="299"/>
                      <a:pt x="286" y="222"/>
                      <a:pt x="381" y="222"/>
                    </a:cubicBezTo>
                    <a:cubicBezTo>
                      <a:pt x="386" y="222"/>
                      <a:pt x="391" y="222"/>
                      <a:pt x="396" y="222"/>
                    </a:cubicBezTo>
                    <a:cubicBezTo>
                      <a:pt x="396" y="222"/>
                      <a:pt x="396" y="222"/>
                      <a:pt x="396" y="222"/>
                    </a:cubicBezTo>
                    <a:cubicBezTo>
                      <a:pt x="402" y="222"/>
                      <a:pt x="408" y="223"/>
                      <a:pt x="414" y="223"/>
                    </a:cubicBezTo>
                    <a:cubicBezTo>
                      <a:pt x="453" y="228"/>
                      <a:pt x="488" y="242"/>
                      <a:pt x="514" y="272"/>
                    </a:cubicBezTo>
                    <a:cubicBezTo>
                      <a:pt x="524" y="284"/>
                      <a:pt x="532" y="299"/>
                      <a:pt x="537" y="313"/>
                    </a:cubicBezTo>
                    <a:cubicBezTo>
                      <a:pt x="538" y="317"/>
                      <a:pt x="538" y="320"/>
                      <a:pt x="538" y="322"/>
                    </a:cubicBezTo>
                    <a:cubicBezTo>
                      <a:pt x="539" y="336"/>
                      <a:pt x="531" y="346"/>
                      <a:pt x="518" y="353"/>
                    </a:cubicBezTo>
                    <a:cubicBezTo>
                      <a:pt x="506" y="360"/>
                      <a:pt x="494" y="361"/>
                      <a:pt x="484" y="355"/>
                    </a:cubicBezTo>
                    <a:cubicBezTo>
                      <a:pt x="468" y="313"/>
                      <a:pt x="428" y="284"/>
                      <a:pt x="381" y="284"/>
                    </a:cubicBezTo>
                    <a:cubicBezTo>
                      <a:pt x="320" y="284"/>
                      <a:pt x="271" y="333"/>
                      <a:pt x="271" y="394"/>
                    </a:cubicBezTo>
                    <a:cubicBezTo>
                      <a:pt x="271" y="455"/>
                      <a:pt x="320" y="504"/>
                      <a:pt x="381" y="504"/>
                    </a:cubicBezTo>
                    <a:cubicBezTo>
                      <a:pt x="429" y="504"/>
                      <a:pt x="469" y="474"/>
                      <a:pt x="485" y="432"/>
                    </a:cubicBezTo>
                    <a:cubicBezTo>
                      <a:pt x="493" y="425"/>
                      <a:pt x="503" y="424"/>
                      <a:pt x="515" y="428"/>
                    </a:cubicBezTo>
                    <a:cubicBezTo>
                      <a:pt x="529" y="433"/>
                      <a:pt x="539" y="445"/>
                      <a:pt x="542" y="458"/>
                    </a:cubicBezTo>
                    <a:cubicBezTo>
                      <a:pt x="542" y="463"/>
                      <a:pt x="542" y="469"/>
                      <a:pt x="541" y="474"/>
                    </a:cubicBezTo>
                    <a:close/>
                  </a:path>
                </a:pathLst>
              </a:cu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8" name="任意多边形 25"/>
              <p:cNvSpPr/>
              <p:nvPr/>
            </p:nvSpPr>
            <p:spPr>
              <a:xfrm>
                <a:off x="7565881" y="3259402"/>
                <a:ext cx="108942" cy="162653"/>
              </a:xfrm>
              <a:custGeom>
                <a:avLst/>
                <a:gdLst/>
                <a:ahLst/>
                <a:cxnLst/>
                <a:rect l="l" t="t" r="r" b="b"/>
                <a:pathLst>
                  <a:path w="108942" h="162653">
                    <a:moveTo>
                      <a:pt x="57150" y="0"/>
                    </a:moveTo>
                    <a:cubicBezTo>
                      <a:pt x="86915" y="1190"/>
                      <a:pt x="102393" y="14287"/>
                      <a:pt x="103584" y="39290"/>
                    </a:cubicBezTo>
                    <a:cubicBezTo>
                      <a:pt x="102989" y="56554"/>
                      <a:pt x="95250" y="68461"/>
                      <a:pt x="80367" y="75009"/>
                    </a:cubicBezTo>
                    <a:cubicBezTo>
                      <a:pt x="98822" y="80962"/>
                      <a:pt x="108347" y="94357"/>
                      <a:pt x="108942" y="115193"/>
                    </a:cubicBezTo>
                    <a:cubicBezTo>
                      <a:pt x="106561" y="145554"/>
                      <a:pt x="89297" y="161329"/>
                      <a:pt x="57150" y="162520"/>
                    </a:cubicBezTo>
                    <a:cubicBezTo>
                      <a:pt x="20240" y="164306"/>
                      <a:pt x="1190" y="148233"/>
                      <a:pt x="0" y="114300"/>
                    </a:cubicBezTo>
                    <a:lnTo>
                      <a:pt x="14287" y="114300"/>
                    </a:lnTo>
                    <a:cubicBezTo>
                      <a:pt x="14883" y="138708"/>
                      <a:pt x="28277" y="151209"/>
                      <a:pt x="54471" y="151804"/>
                    </a:cubicBezTo>
                    <a:cubicBezTo>
                      <a:pt x="78879" y="150018"/>
                      <a:pt x="92273" y="137815"/>
                      <a:pt x="94654" y="115193"/>
                    </a:cubicBezTo>
                    <a:cubicBezTo>
                      <a:pt x="92868" y="92571"/>
                      <a:pt x="75604" y="81855"/>
                      <a:pt x="42862" y="83046"/>
                    </a:cubicBezTo>
                    <a:lnTo>
                      <a:pt x="42862" y="71437"/>
                    </a:lnTo>
                    <a:cubicBezTo>
                      <a:pt x="73223" y="72628"/>
                      <a:pt x="88404" y="62210"/>
                      <a:pt x="88404" y="40183"/>
                    </a:cubicBezTo>
                    <a:cubicBezTo>
                      <a:pt x="87213" y="22324"/>
                      <a:pt x="75902" y="12799"/>
                      <a:pt x="54471" y="11608"/>
                    </a:cubicBezTo>
                    <a:cubicBezTo>
                      <a:pt x="32444" y="13394"/>
                      <a:pt x="20836" y="25003"/>
                      <a:pt x="19645" y="46434"/>
                    </a:cubicBezTo>
                    <a:lnTo>
                      <a:pt x="5358" y="46434"/>
                    </a:lnTo>
                    <a:cubicBezTo>
                      <a:pt x="4762" y="32742"/>
                      <a:pt x="9822" y="20836"/>
                      <a:pt x="20538" y="10715"/>
                    </a:cubicBezTo>
                    <a:cubicBezTo>
                      <a:pt x="28277" y="3572"/>
                      <a:pt x="40481" y="0"/>
                      <a:pt x="571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85337"/>
            <a:ext cx="12190413" cy="919560"/>
            <a:chOff x="0" y="456753"/>
            <a:chExt cx="12190413" cy="919560"/>
          </a:xfrm>
        </p:grpSpPr>
        <p:sp>
          <p:nvSpPr>
            <p:cNvPr id="11" name="矩形 10"/>
            <p:cNvSpPr/>
            <p:nvPr/>
          </p:nvSpPr>
          <p:spPr>
            <a:xfrm flipV="1">
              <a:off x="0" y="1330594"/>
              <a:ext cx="1219041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0034" y="456753"/>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chemeClr val="bg1"/>
                  </a:solidFill>
                  <a:latin typeface="华文新魏" panose="02010800040101010101" pitchFamily="2" charset="-122"/>
                  <a:ea typeface="华文新魏" panose="02010800040101010101" pitchFamily="2" charset="-122"/>
                  <a:sym typeface="Arial" panose="020B0604020202020204" pitchFamily="34" charset="0"/>
                </a:rPr>
                <a:t>教学分析概述</a:t>
              </a:r>
            </a:p>
          </p:txBody>
        </p:sp>
        <p:sp>
          <p:nvSpPr>
            <p:cNvPr id="13" name="TextBox 8"/>
            <p:cNvSpPr txBox="1">
              <a:spLocks noChangeArrowheads="1"/>
            </p:cNvSpPr>
            <p:nvPr/>
          </p:nvSpPr>
          <p:spPr bwMode="auto">
            <a:xfrm>
              <a:off x="4445521" y="1003252"/>
              <a:ext cx="3255323" cy="21544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endParaRPr>
            </a:p>
          </p:txBody>
        </p:sp>
      </p:grpSp>
      <p:grpSp>
        <p:nvGrpSpPr>
          <p:cNvPr id="6" name="组合 5"/>
          <p:cNvGrpSpPr/>
          <p:nvPr/>
        </p:nvGrpSpPr>
        <p:grpSpPr>
          <a:xfrm>
            <a:off x="8592184" y="2535541"/>
            <a:ext cx="2764064" cy="709328"/>
            <a:chOff x="7845878" y="1293974"/>
            <a:chExt cx="2764064" cy="709328"/>
          </a:xfrm>
        </p:grpSpPr>
        <p:sp>
          <p:nvSpPr>
            <p:cNvPr id="7" name="文本框 6"/>
            <p:cNvSpPr txBox="1"/>
            <p:nvPr/>
          </p:nvSpPr>
          <p:spPr>
            <a:xfrm>
              <a:off x="7845878" y="1293974"/>
              <a:ext cx="1923123" cy="307777"/>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点击添加标题</a:t>
              </a:r>
            </a:p>
          </p:txBody>
        </p:sp>
        <p:sp>
          <p:nvSpPr>
            <p:cNvPr id="9" name="矩形 8"/>
            <p:cNvSpPr/>
            <p:nvPr/>
          </p:nvSpPr>
          <p:spPr>
            <a:xfrm>
              <a:off x="7845878" y="1542927"/>
              <a:ext cx="2764064" cy="460375"/>
            </a:xfrm>
            <a:prstGeom prst="rect">
              <a:avLst/>
            </a:prstGeom>
          </p:spPr>
          <p:txBody>
            <a:bodyPr wrap="square">
              <a:spAutoFit/>
            </a:bodyPr>
            <a:lstStyle/>
            <a:p>
              <a:pPr lvl="0"/>
              <a:r>
                <a:rPr lang="zh-CN" altLang="en-US" sz="1200"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10" name="组合 9"/>
          <p:cNvGrpSpPr/>
          <p:nvPr/>
        </p:nvGrpSpPr>
        <p:grpSpPr>
          <a:xfrm>
            <a:off x="8592184" y="3869041"/>
            <a:ext cx="2764064" cy="709328"/>
            <a:chOff x="7845878" y="1293974"/>
            <a:chExt cx="2764064" cy="709328"/>
          </a:xfrm>
        </p:grpSpPr>
        <p:sp>
          <p:nvSpPr>
            <p:cNvPr id="14" name="文本框 13"/>
            <p:cNvSpPr txBox="1"/>
            <p:nvPr/>
          </p:nvSpPr>
          <p:spPr>
            <a:xfrm>
              <a:off x="7845878" y="1293974"/>
              <a:ext cx="1923123" cy="307777"/>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点击添加标题</a:t>
              </a:r>
            </a:p>
          </p:txBody>
        </p:sp>
        <p:sp>
          <p:nvSpPr>
            <p:cNvPr id="15" name="矩形 14"/>
            <p:cNvSpPr/>
            <p:nvPr/>
          </p:nvSpPr>
          <p:spPr>
            <a:xfrm>
              <a:off x="7845878" y="1542927"/>
              <a:ext cx="2764064" cy="460375"/>
            </a:xfrm>
            <a:prstGeom prst="rect">
              <a:avLst/>
            </a:prstGeom>
          </p:spPr>
          <p:txBody>
            <a:bodyPr wrap="square">
              <a:spAutoFit/>
            </a:bodyPr>
            <a:lstStyle/>
            <a:p>
              <a:pPr lvl="0"/>
              <a:r>
                <a:rPr lang="zh-CN" altLang="en-US" sz="1200"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16" name="组合 15"/>
          <p:cNvGrpSpPr/>
          <p:nvPr/>
        </p:nvGrpSpPr>
        <p:grpSpPr>
          <a:xfrm>
            <a:off x="8592184" y="5145391"/>
            <a:ext cx="2764064" cy="709328"/>
            <a:chOff x="7845878" y="1293974"/>
            <a:chExt cx="2764064" cy="709328"/>
          </a:xfrm>
        </p:grpSpPr>
        <p:sp>
          <p:nvSpPr>
            <p:cNvPr id="17" name="文本框 16"/>
            <p:cNvSpPr txBox="1"/>
            <p:nvPr/>
          </p:nvSpPr>
          <p:spPr>
            <a:xfrm>
              <a:off x="7845878" y="1293974"/>
              <a:ext cx="1923123" cy="307777"/>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点击添加标题</a:t>
              </a:r>
            </a:p>
          </p:txBody>
        </p:sp>
        <p:sp>
          <p:nvSpPr>
            <p:cNvPr id="18" name="矩形 17"/>
            <p:cNvSpPr/>
            <p:nvPr/>
          </p:nvSpPr>
          <p:spPr>
            <a:xfrm>
              <a:off x="7845878" y="1542927"/>
              <a:ext cx="2764064" cy="460375"/>
            </a:xfrm>
            <a:prstGeom prst="rect">
              <a:avLst/>
            </a:prstGeom>
          </p:spPr>
          <p:txBody>
            <a:bodyPr wrap="square">
              <a:spAutoFit/>
            </a:bodyPr>
            <a:lstStyle/>
            <a:p>
              <a:pPr lvl="0"/>
              <a:r>
                <a:rPr lang="zh-CN" altLang="en-US" sz="1200"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solidFill>
                <a:latin typeface="微软雅黑" panose="020B0503020204020204" pitchFamily="34" charset="-122"/>
                <a:ea typeface="微软雅黑" panose="020B0503020204020204" pitchFamily="34" charset="-122"/>
                <a:cs typeface="Lato Regular"/>
              </a:endParaRPr>
            </a:p>
          </p:txBody>
        </p:sp>
      </p:grpSp>
      <p:sp>
        <p:nvSpPr>
          <p:cNvPr id="19" name="文本框 18"/>
          <p:cNvSpPr txBox="1"/>
          <p:nvPr/>
        </p:nvSpPr>
        <p:spPr>
          <a:xfrm>
            <a:off x="1796637" y="2535541"/>
            <a:ext cx="1923123" cy="307777"/>
          </a:xfrm>
          <a:prstGeom prst="rect">
            <a:avLst/>
          </a:prstGeom>
          <a:noFill/>
        </p:spPr>
        <p:txBody>
          <a:bodyPr wrap="square" rtlCol="0">
            <a:spAutoFit/>
          </a:bodyPr>
          <a:lstStyle/>
          <a:p>
            <a:pPr algn="r"/>
            <a:r>
              <a:rPr lang="zh-CN" altLang="en-US" sz="1400" dirty="0">
                <a:solidFill>
                  <a:schemeClr val="bg1"/>
                </a:solidFill>
                <a:latin typeface="微软雅黑" panose="020B0503020204020204" pitchFamily="34" charset="-122"/>
                <a:ea typeface="微软雅黑" panose="020B0503020204020204" pitchFamily="34" charset="-122"/>
              </a:rPr>
              <a:t>点击添加标题</a:t>
            </a:r>
          </a:p>
        </p:txBody>
      </p:sp>
      <p:sp>
        <p:nvSpPr>
          <p:cNvPr id="20" name="矩形 19"/>
          <p:cNvSpPr/>
          <p:nvPr/>
        </p:nvSpPr>
        <p:spPr>
          <a:xfrm>
            <a:off x="955696" y="2784494"/>
            <a:ext cx="2764064" cy="460375"/>
          </a:xfrm>
          <a:prstGeom prst="rect">
            <a:avLst/>
          </a:prstGeom>
        </p:spPr>
        <p:txBody>
          <a:bodyPr wrap="square">
            <a:spAutoFit/>
          </a:bodyPr>
          <a:lstStyle/>
          <a:p>
            <a:pPr algn="r"/>
            <a:r>
              <a:rPr lang="zh-CN" altLang="en-US" sz="1200"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a:xfrm>
            <a:off x="1796637" y="3869041"/>
            <a:ext cx="1923123" cy="307777"/>
          </a:xfrm>
          <a:prstGeom prst="rect">
            <a:avLst/>
          </a:prstGeom>
          <a:noFill/>
        </p:spPr>
        <p:txBody>
          <a:bodyPr wrap="square" rtlCol="0">
            <a:spAutoFit/>
          </a:bodyPr>
          <a:lstStyle/>
          <a:p>
            <a:pPr algn="r"/>
            <a:r>
              <a:rPr lang="zh-CN" altLang="en-US" sz="1400" dirty="0">
                <a:solidFill>
                  <a:schemeClr val="bg1"/>
                </a:solidFill>
                <a:latin typeface="微软雅黑" panose="020B0503020204020204" pitchFamily="34" charset="-122"/>
                <a:ea typeface="微软雅黑" panose="020B0503020204020204" pitchFamily="34" charset="-122"/>
              </a:rPr>
              <a:t>点击添加标题</a:t>
            </a:r>
          </a:p>
        </p:txBody>
      </p:sp>
      <p:sp>
        <p:nvSpPr>
          <p:cNvPr id="22" name="矩形 21"/>
          <p:cNvSpPr/>
          <p:nvPr/>
        </p:nvSpPr>
        <p:spPr>
          <a:xfrm>
            <a:off x="955696" y="4117994"/>
            <a:ext cx="2764064" cy="460375"/>
          </a:xfrm>
          <a:prstGeom prst="rect">
            <a:avLst/>
          </a:prstGeom>
        </p:spPr>
        <p:txBody>
          <a:bodyPr wrap="square">
            <a:spAutoFit/>
          </a:bodyPr>
          <a:lstStyle/>
          <a:p>
            <a:pPr lvl="0" algn="r"/>
            <a:r>
              <a:rPr lang="zh-CN" altLang="en-US" sz="1200"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23" name="文本框 22"/>
          <p:cNvSpPr txBox="1"/>
          <p:nvPr/>
        </p:nvSpPr>
        <p:spPr>
          <a:xfrm>
            <a:off x="1796637" y="5145391"/>
            <a:ext cx="1923123" cy="307777"/>
          </a:xfrm>
          <a:prstGeom prst="rect">
            <a:avLst/>
          </a:prstGeom>
          <a:noFill/>
        </p:spPr>
        <p:txBody>
          <a:bodyPr wrap="square" rtlCol="0">
            <a:spAutoFit/>
          </a:bodyPr>
          <a:lstStyle/>
          <a:p>
            <a:pPr algn="r"/>
            <a:r>
              <a:rPr lang="zh-CN" altLang="en-US" sz="1400" dirty="0">
                <a:solidFill>
                  <a:schemeClr val="bg1"/>
                </a:solidFill>
                <a:latin typeface="微软雅黑" panose="020B0503020204020204" pitchFamily="34" charset="-122"/>
                <a:ea typeface="微软雅黑" panose="020B0503020204020204" pitchFamily="34" charset="-122"/>
              </a:rPr>
              <a:t>点击添加标题</a:t>
            </a:r>
          </a:p>
        </p:txBody>
      </p:sp>
      <p:sp>
        <p:nvSpPr>
          <p:cNvPr id="24" name="矩形 23"/>
          <p:cNvSpPr/>
          <p:nvPr/>
        </p:nvSpPr>
        <p:spPr>
          <a:xfrm>
            <a:off x="955696" y="5394344"/>
            <a:ext cx="2764064" cy="460375"/>
          </a:xfrm>
          <a:prstGeom prst="rect">
            <a:avLst/>
          </a:prstGeom>
        </p:spPr>
        <p:txBody>
          <a:bodyPr wrap="square">
            <a:spAutoFit/>
          </a:bodyPr>
          <a:lstStyle/>
          <a:p>
            <a:pPr lvl="0" algn="r"/>
            <a:r>
              <a:rPr lang="zh-CN" altLang="en-US" sz="1200"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solidFill>
              <a:latin typeface="微软雅黑" panose="020B0503020204020204" pitchFamily="34" charset="-122"/>
              <a:ea typeface="微软雅黑" panose="020B0503020204020204" pitchFamily="34" charset="-122"/>
              <a:cs typeface="Lato Regular"/>
            </a:endParaRPr>
          </a:p>
        </p:txBody>
      </p:sp>
      <p:grpSp>
        <p:nvGrpSpPr>
          <p:cNvPr id="25" name="Group 1"/>
          <p:cNvGrpSpPr/>
          <p:nvPr/>
        </p:nvGrpSpPr>
        <p:grpSpPr bwMode="auto">
          <a:xfrm>
            <a:off x="4234576" y="2045367"/>
            <a:ext cx="4033124" cy="4145254"/>
            <a:chOff x="2151565" y="678942"/>
            <a:chExt cx="5782311" cy="5943038"/>
          </a:xfrm>
          <a:noFill/>
        </p:grpSpPr>
        <p:grpSp>
          <p:nvGrpSpPr>
            <p:cNvPr id="26" name="Group 4"/>
            <p:cNvGrpSpPr/>
            <p:nvPr/>
          </p:nvGrpSpPr>
          <p:grpSpPr bwMode="auto">
            <a:xfrm>
              <a:off x="6199021" y="1614914"/>
              <a:ext cx="1734855" cy="1734855"/>
              <a:chOff x="0" y="0"/>
              <a:chExt cx="1734853" cy="1734853"/>
            </a:xfrm>
            <a:grpFill/>
          </p:grpSpPr>
          <p:sp>
            <p:nvSpPr>
              <p:cNvPr id="42" name="AutoShape 5"/>
              <p:cNvSpPr/>
              <p:nvPr/>
            </p:nvSpPr>
            <p:spPr bwMode="auto">
              <a:xfrm rot="3600000">
                <a:off x="231694" y="232283"/>
                <a:ext cx="1271685" cy="1270107"/>
              </a:xfrm>
              <a:prstGeom prst="wedgeEllipseCallout">
                <a:avLst>
                  <a:gd name="adj1" fmla="val 778"/>
                  <a:gd name="adj2" fmla="val 60440"/>
                </a:avLst>
              </a:prstGeom>
              <a:grpFill/>
              <a:ln w="12700" cap="flat" cmpd="sng">
                <a:solidFill>
                  <a:schemeClr val="bg1"/>
                </a:solidFill>
                <a:prstDash val="solid"/>
                <a:miter lim="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n-US" sz="1400">
                  <a:solidFill>
                    <a:schemeClr val="bg1"/>
                  </a:solidFill>
                  <a:latin typeface="Bebas Neue" panose="020B0606020202050201" pitchFamily="34" charset="0"/>
                  <a:ea typeface="MS PGothic" panose="020B0600070205080204" charset="-128"/>
                  <a:cs typeface="Helvetica Neue Thin" charset="0"/>
                </a:endParaRPr>
              </a:p>
            </p:txBody>
          </p:sp>
          <p:sp>
            <p:nvSpPr>
              <p:cNvPr id="43" name="AutoShape 6"/>
              <p:cNvSpPr/>
              <p:nvPr/>
            </p:nvSpPr>
            <p:spPr bwMode="auto">
              <a:xfrm>
                <a:off x="559536" y="523615"/>
                <a:ext cx="619177" cy="662038"/>
              </a:xfrm>
              <a:custGeom>
                <a:avLst/>
                <a:gdLst>
                  <a:gd name="T0" fmla="*/ 309589 w 21600"/>
                  <a:gd name="T1" fmla="*/ 331019 h 21600"/>
                  <a:gd name="T2" fmla="*/ 309589 w 21600"/>
                  <a:gd name="T3" fmla="*/ 331019 h 21600"/>
                  <a:gd name="T4" fmla="*/ 309589 w 21600"/>
                  <a:gd name="T5" fmla="*/ 331019 h 21600"/>
                  <a:gd name="T6" fmla="*/ 309589 w 21600"/>
                  <a:gd name="T7" fmla="*/ 3310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5040" y="0"/>
                    </a:moveTo>
                    <a:cubicBezTo>
                      <a:pt x="4643" y="0"/>
                      <a:pt x="4320" y="302"/>
                      <a:pt x="4320" y="675"/>
                    </a:cubicBezTo>
                    <a:lnTo>
                      <a:pt x="4320" y="3375"/>
                    </a:lnTo>
                    <a:cubicBezTo>
                      <a:pt x="4320" y="3748"/>
                      <a:pt x="4643" y="4050"/>
                      <a:pt x="5040" y="4050"/>
                    </a:cubicBezTo>
                    <a:lnTo>
                      <a:pt x="6480" y="4050"/>
                    </a:lnTo>
                    <a:cubicBezTo>
                      <a:pt x="6877" y="4050"/>
                      <a:pt x="7200" y="3748"/>
                      <a:pt x="7200" y="3375"/>
                    </a:cubicBezTo>
                    <a:lnTo>
                      <a:pt x="7200" y="675"/>
                    </a:lnTo>
                    <a:cubicBezTo>
                      <a:pt x="7200" y="302"/>
                      <a:pt x="6877" y="0"/>
                      <a:pt x="6480" y="0"/>
                    </a:cubicBezTo>
                    <a:lnTo>
                      <a:pt x="5040" y="0"/>
                    </a:lnTo>
                    <a:close/>
                    <a:moveTo>
                      <a:pt x="15120" y="0"/>
                    </a:moveTo>
                    <a:cubicBezTo>
                      <a:pt x="14723" y="0"/>
                      <a:pt x="14400" y="302"/>
                      <a:pt x="14400" y="675"/>
                    </a:cubicBezTo>
                    <a:lnTo>
                      <a:pt x="14400" y="3375"/>
                    </a:lnTo>
                    <a:cubicBezTo>
                      <a:pt x="14400" y="3748"/>
                      <a:pt x="14723" y="4050"/>
                      <a:pt x="15120" y="4050"/>
                    </a:cubicBezTo>
                    <a:lnTo>
                      <a:pt x="16560" y="4050"/>
                    </a:lnTo>
                    <a:cubicBezTo>
                      <a:pt x="16957" y="4050"/>
                      <a:pt x="17280" y="3748"/>
                      <a:pt x="17280" y="3375"/>
                    </a:cubicBezTo>
                    <a:lnTo>
                      <a:pt x="17280" y="675"/>
                    </a:lnTo>
                    <a:cubicBezTo>
                      <a:pt x="17280" y="302"/>
                      <a:pt x="16957" y="0"/>
                      <a:pt x="16560" y="0"/>
                    </a:cubicBezTo>
                    <a:lnTo>
                      <a:pt x="15120" y="0"/>
                    </a:lnTo>
                    <a:close/>
                    <a:moveTo>
                      <a:pt x="2160" y="2025"/>
                    </a:moveTo>
                    <a:cubicBezTo>
                      <a:pt x="725" y="2025"/>
                      <a:pt x="0" y="2700"/>
                      <a:pt x="0" y="4050"/>
                    </a:cubicBezTo>
                    <a:lnTo>
                      <a:pt x="0" y="19575"/>
                    </a:lnTo>
                    <a:cubicBezTo>
                      <a:pt x="0" y="20925"/>
                      <a:pt x="720" y="21600"/>
                      <a:pt x="2160" y="21600"/>
                    </a:cubicBezTo>
                    <a:lnTo>
                      <a:pt x="19440" y="21600"/>
                    </a:lnTo>
                    <a:cubicBezTo>
                      <a:pt x="20880" y="21600"/>
                      <a:pt x="21600" y="20925"/>
                      <a:pt x="21600" y="19575"/>
                    </a:cubicBezTo>
                    <a:cubicBezTo>
                      <a:pt x="21600" y="19575"/>
                      <a:pt x="21600" y="4050"/>
                      <a:pt x="21600" y="4050"/>
                    </a:cubicBezTo>
                    <a:cubicBezTo>
                      <a:pt x="21600" y="2700"/>
                      <a:pt x="20879" y="2025"/>
                      <a:pt x="19398" y="2025"/>
                    </a:cubicBezTo>
                    <a:lnTo>
                      <a:pt x="18720" y="2025"/>
                    </a:lnTo>
                    <a:lnTo>
                      <a:pt x="18720" y="4050"/>
                    </a:lnTo>
                    <a:cubicBezTo>
                      <a:pt x="18720" y="4796"/>
                      <a:pt x="18074" y="5400"/>
                      <a:pt x="17280" y="5400"/>
                    </a:cubicBezTo>
                    <a:lnTo>
                      <a:pt x="14400" y="5400"/>
                    </a:lnTo>
                    <a:cubicBezTo>
                      <a:pt x="13606" y="5400"/>
                      <a:pt x="12960" y="4796"/>
                      <a:pt x="12960" y="4050"/>
                    </a:cubicBezTo>
                    <a:lnTo>
                      <a:pt x="12960" y="2025"/>
                    </a:lnTo>
                    <a:lnTo>
                      <a:pt x="8640" y="2025"/>
                    </a:lnTo>
                    <a:lnTo>
                      <a:pt x="8640" y="4050"/>
                    </a:lnTo>
                    <a:cubicBezTo>
                      <a:pt x="8640" y="4796"/>
                      <a:pt x="7994" y="5400"/>
                      <a:pt x="7200" y="5400"/>
                    </a:cubicBezTo>
                    <a:lnTo>
                      <a:pt x="4320" y="5400"/>
                    </a:lnTo>
                    <a:cubicBezTo>
                      <a:pt x="3526" y="5400"/>
                      <a:pt x="2880" y="4796"/>
                      <a:pt x="2880" y="4050"/>
                    </a:cubicBezTo>
                    <a:lnTo>
                      <a:pt x="2880" y="2025"/>
                    </a:lnTo>
                    <a:lnTo>
                      <a:pt x="2160" y="2025"/>
                    </a:lnTo>
                    <a:close/>
                    <a:moveTo>
                      <a:pt x="1440" y="6750"/>
                    </a:moveTo>
                    <a:lnTo>
                      <a:pt x="20160" y="6750"/>
                    </a:lnTo>
                    <a:cubicBezTo>
                      <a:pt x="20160" y="6750"/>
                      <a:pt x="20160" y="20250"/>
                      <a:pt x="20160" y="20250"/>
                    </a:cubicBezTo>
                    <a:lnTo>
                      <a:pt x="1440" y="20250"/>
                    </a:lnTo>
                    <a:lnTo>
                      <a:pt x="1440" y="6750"/>
                    </a:lnTo>
                    <a:close/>
                    <a:moveTo>
                      <a:pt x="2880" y="8100"/>
                    </a:moveTo>
                    <a:lnTo>
                      <a:pt x="2880" y="10800"/>
                    </a:lnTo>
                    <a:lnTo>
                      <a:pt x="5760" y="10800"/>
                    </a:lnTo>
                    <a:cubicBezTo>
                      <a:pt x="5760" y="10800"/>
                      <a:pt x="5760" y="8100"/>
                      <a:pt x="5760" y="8100"/>
                    </a:cubicBezTo>
                    <a:lnTo>
                      <a:pt x="2880" y="8100"/>
                    </a:lnTo>
                    <a:close/>
                    <a:moveTo>
                      <a:pt x="7200" y="8100"/>
                    </a:moveTo>
                    <a:cubicBezTo>
                      <a:pt x="7200" y="8100"/>
                      <a:pt x="7200" y="10800"/>
                      <a:pt x="7200" y="10800"/>
                    </a:cubicBezTo>
                    <a:lnTo>
                      <a:pt x="10080" y="10800"/>
                    </a:lnTo>
                    <a:lnTo>
                      <a:pt x="10080" y="8100"/>
                    </a:lnTo>
                    <a:lnTo>
                      <a:pt x="7200" y="8100"/>
                    </a:lnTo>
                    <a:close/>
                    <a:moveTo>
                      <a:pt x="11520" y="8100"/>
                    </a:moveTo>
                    <a:lnTo>
                      <a:pt x="11520" y="10800"/>
                    </a:lnTo>
                    <a:lnTo>
                      <a:pt x="14400" y="10800"/>
                    </a:lnTo>
                    <a:cubicBezTo>
                      <a:pt x="14400" y="10800"/>
                      <a:pt x="14400" y="8100"/>
                      <a:pt x="14400" y="8100"/>
                    </a:cubicBezTo>
                    <a:lnTo>
                      <a:pt x="11520" y="8100"/>
                    </a:lnTo>
                    <a:close/>
                    <a:moveTo>
                      <a:pt x="15840" y="8100"/>
                    </a:moveTo>
                    <a:cubicBezTo>
                      <a:pt x="15840" y="8100"/>
                      <a:pt x="15840" y="10800"/>
                      <a:pt x="15840" y="10800"/>
                    </a:cubicBezTo>
                    <a:lnTo>
                      <a:pt x="18720" y="10800"/>
                    </a:lnTo>
                    <a:lnTo>
                      <a:pt x="18720" y="8100"/>
                    </a:lnTo>
                    <a:lnTo>
                      <a:pt x="15840" y="8100"/>
                    </a:lnTo>
                    <a:close/>
                    <a:moveTo>
                      <a:pt x="2880" y="12150"/>
                    </a:moveTo>
                    <a:lnTo>
                      <a:pt x="2880" y="14850"/>
                    </a:lnTo>
                    <a:lnTo>
                      <a:pt x="5760" y="14850"/>
                    </a:lnTo>
                    <a:cubicBezTo>
                      <a:pt x="5760" y="14850"/>
                      <a:pt x="5760" y="12150"/>
                      <a:pt x="5760" y="12150"/>
                    </a:cubicBezTo>
                    <a:lnTo>
                      <a:pt x="2880" y="12150"/>
                    </a:lnTo>
                    <a:close/>
                    <a:moveTo>
                      <a:pt x="7200" y="12150"/>
                    </a:moveTo>
                    <a:cubicBezTo>
                      <a:pt x="7200" y="12150"/>
                      <a:pt x="7200" y="14850"/>
                      <a:pt x="7200" y="14850"/>
                    </a:cubicBezTo>
                    <a:lnTo>
                      <a:pt x="10080" y="14850"/>
                    </a:lnTo>
                    <a:lnTo>
                      <a:pt x="10080" y="12150"/>
                    </a:lnTo>
                    <a:lnTo>
                      <a:pt x="7200" y="12150"/>
                    </a:lnTo>
                    <a:close/>
                    <a:moveTo>
                      <a:pt x="11520" y="12150"/>
                    </a:moveTo>
                    <a:lnTo>
                      <a:pt x="11520" y="14850"/>
                    </a:lnTo>
                    <a:lnTo>
                      <a:pt x="14400" y="14850"/>
                    </a:lnTo>
                    <a:cubicBezTo>
                      <a:pt x="14400" y="14850"/>
                      <a:pt x="14400" y="12150"/>
                      <a:pt x="14400" y="12150"/>
                    </a:cubicBezTo>
                    <a:lnTo>
                      <a:pt x="11520" y="12150"/>
                    </a:lnTo>
                    <a:close/>
                    <a:moveTo>
                      <a:pt x="15840" y="12150"/>
                    </a:moveTo>
                    <a:cubicBezTo>
                      <a:pt x="15840" y="12150"/>
                      <a:pt x="15840" y="14850"/>
                      <a:pt x="15840" y="14850"/>
                    </a:cubicBezTo>
                    <a:lnTo>
                      <a:pt x="18720" y="14850"/>
                    </a:lnTo>
                    <a:lnTo>
                      <a:pt x="18720" y="12150"/>
                    </a:lnTo>
                    <a:lnTo>
                      <a:pt x="15840" y="12150"/>
                    </a:lnTo>
                    <a:close/>
                    <a:moveTo>
                      <a:pt x="2880" y="16200"/>
                    </a:moveTo>
                    <a:lnTo>
                      <a:pt x="2880" y="18900"/>
                    </a:lnTo>
                    <a:lnTo>
                      <a:pt x="5760" y="18900"/>
                    </a:lnTo>
                    <a:cubicBezTo>
                      <a:pt x="5760" y="18900"/>
                      <a:pt x="5760" y="16200"/>
                      <a:pt x="5760" y="16200"/>
                    </a:cubicBezTo>
                    <a:lnTo>
                      <a:pt x="2880" y="16200"/>
                    </a:lnTo>
                    <a:close/>
                    <a:moveTo>
                      <a:pt x="7200" y="16200"/>
                    </a:moveTo>
                    <a:cubicBezTo>
                      <a:pt x="7200" y="16200"/>
                      <a:pt x="7200" y="18900"/>
                      <a:pt x="7200" y="18900"/>
                    </a:cubicBezTo>
                    <a:lnTo>
                      <a:pt x="10080" y="18900"/>
                    </a:lnTo>
                    <a:lnTo>
                      <a:pt x="10080" y="16200"/>
                    </a:lnTo>
                    <a:lnTo>
                      <a:pt x="7200" y="16200"/>
                    </a:lnTo>
                    <a:close/>
                    <a:moveTo>
                      <a:pt x="11520" y="16200"/>
                    </a:moveTo>
                    <a:lnTo>
                      <a:pt x="11520" y="18900"/>
                    </a:lnTo>
                    <a:lnTo>
                      <a:pt x="14400" y="18900"/>
                    </a:lnTo>
                    <a:cubicBezTo>
                      <a:pt x="14400" y="18900"/>
                      <a:pt x="14400" y="16200"/>
                      <a:pt x="14400" y="16200"/>
                    </a:cubicBezTo>
                    <a:lnTo>
                      <a:pt x="11520" y="16200"/>
                    </a:lnTo>
                    <a:close/>
                    <a:moveTo>
                      <a:pt x="15840" y="16200"/>
                    </a:moveTo>
                    <a:lnTo>
                      <a:pt x="15840" y="18900"/>
                    </a:lnTo>
                    <a:cubicBezTo>
                      <a:pt x="15840" y="18900"/>
                      <a:pt x="18720" y="18900"/>
                      <a:pt x="18720" y="18900"/>
                    </a:cubicBezTo>
                    <a:lnTo>
                      <a:pt x="18720" y="16200"/>
                    </a:lnTo>
                    <a:lnTo>
                      <a:pt x="15840" y="16200"/>
                    </a:lnTo>
                    <a:close/>
                  </a:path>
                </a:pathLst>
              </a:custGeom>
              <a:grpFill/>
              <a:ln w="12700" cap="flat" cmpd="sng">
                <a:solidFill>
                  <a:schemeClr val="bg1"/>
                </a:solidFill>
                <a:prstDash val="solid"/>
                <a:miter lim="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400">
                  <a:solidFill>
                    <a:schemeClr val="bg1"/>
                  </a:solidFill>
                  <a:latin typeface="Bebas Neue" panose="020B0606020202050201" pitchFamily="34" charset="0"/>
                </a:endParaRPr>
              </a:p>
            </p:txBody>
          </p:sp>
        </p:grpSp>
        <p:grpSp>
          <p:nvGrpSpPr>
            <p:cNvPr id="27" name="Group 9"/>
            <p:cNvGrpSpPr/>
            <p:nvPr/>
          </p:nvGrpSpPr>
          <p:grpSpPr bwMode="auto">
            <a:xfrm>
              <a:off x="2151729" y="1614518"/>
              <a:ext cx="1734935" cy="1734935"/>
              <a:chOff x="-1" y="-1"/>
              <a:chExt cx="1734936" cy="1734936"/>
            </a:xfrm>
            <a:grpFill/>
          </p:grpSpPr>
          <p:sp>
            <p:nvSpPr>
              <p:cNvPr id="40" name="AutoShape 10"/>
              <p:cNvSpPr/>
              <p:nvPr/>
            </p:nvSpPr>
            <p:spPr bwMode="auto">
              <a:xfrm rot="18000606">
                <a:off x="231312" y="231886"/>
                <a:ext cx="1271687" cy="1271695"/>
              </a:xfrm>
              <a:prstGeom prst="wedgeEllipseCallout">
                <a:avLst>
                  <a:gd name="adj1" fmla="val 778"/>
                  <a:gd name="adj2" fmla="val 60440"/>
                </a:avLst>
              </a:prstGeom>
              <a:grpFill/>
              <a:ln w="12700" cap="flat" cmpd="sng">
                <a:solidFill>
                  <a:schemeClr val="bg1"/>
                </a:solidFill>
                <a:prstDash val="solid"/>
                <a:miter lim="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n-US" sz="1400">
                  <a:solidFill>
                    <a:schemeClr val="bg1"/>
                  </a:solidFill>
                  <a:latin typeface="Bebas Neue" panose="020B0606020202050201" pitchFamily="34" charset="0"/>
                  <a:ea typeface="MS PGothic" panose="020B0600070205080204" charset="-128"/>
                  <a:cs typeface="Helvetica Neue Thin" charset="0"/>
                </a:endParaRPr>
              </a:p>
            </p:txBody>
          </p:sp>
          <p:sp>
            <p:nvSpPr>
              <p:cNvPr id="41" name="AutoShape 11"/>
              <p:cNvSpPr/>
              <p:nvPr/>
            </p:nvSpPr>
            <p:spPr bwMode="auto">
              <a:xfrm>
                <a:off x="429763" y="589104"/>
                <a:ext cx="849383" cy="660452"/>
              </a:xfrm>
              <a:custGeom>
                <a:avLst/>
                <a:gdLst>
                  <a:gd name="T0" fmla="*/ 424691 w 21600"/>
                  <a:gd name="T1" fmla="*/ 330767 h 21345"/>
                  <a:gd name="T2" fmla="*/ 424691 w 21600"/>
                  <a:gd name="T3" fmla="*/ 330767 h 21345"/>
                  <a:gd name="T4" fmla="*/ 424691 w 21600"/>
                  <a:gd name="T5" fmla="*/ 330767 h 21345"/>
                  <a:gd name="T6" fmla="*/ 424691 w 21600"/>
                  <a:gd name="T7" fmla="*/ 330767 h 2134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345">
                    <a:moveTo>
                      <a:pt x="3348" y="2"/>
                    </a:moveTo>
                    <a:cubicBezTo>
                      <a:pt x="1989" y="2"/>
                      <a:pt x="0" y="1403"/>
                      <a:pt x="0" y="2554"/>
                    </a:cubicBezTo>
                    <a:cubicBezTo>
                      <a:pt x="0" y="4074"/>
                      <a:pt x="0" y="9708"/>
                      <a:pt x="0" y="11941"/>
                    </a:cubicBezTo>
                    <a:lnTo>
                      <a:pt x="787" y="9825"/>
                    </a:lnTo>
                    <a:cubicBezTo>
                      <a:pt x="1450" y="8140"/>
                      <a:pt x="3062" y="7455"/>
                      <a:pt x="4387" y="8299"/>
                    </a:cubicBezTo>
                    <a:lnTo>
                      <a:pt x="10982" y="12492"/>
                    </a:lnTo>
                    <a:cubicBezTo>
                      <a:pt x="12306" y="13336"/>
                      <a:pt x="12845" y="15385"/>
                      <a:pt x="12182" y="17070"/>
                    </a:cubicBezTo>
                    <a:cubicBezTo>
                      <a:pt x="12182" y="17070"/>
                      <a:pt x="10810" y="20494"/>
                      <a:pt x="10810" y="20494"/>
                    </a:cubicBezTo>
                    <a:cubicBezTo>
                      <a:pt x="11174" y="21294"/>
                      <a:pt x="11975" y="21582"/>
                      <a:pt x="12615" y="21135"/>
                    </a:cubicBezTo>
                    <a:cubicBezTo>
                      <a:pt x="13068" y="20819"/>
                      <a:pt x="13116" y="19783"/>
                      <a:pt x="12988" y="18904"/>
                    </a:cubicBezTo>
                    <a:lnTo>
                      <a:pt x="13281" y="18750"/>
                    </a:lnTo>
                    <a:cubicBezTo>
                      <a:pt x="13637" y="19575"/>
                      <a:pt x="14457" y="19883"/>
                      <a:pt x="15106" y="19429"/>
                    </a:cubicBezTo>
                    <a:cubicBezTo>
                      <a:pt x="15579" y="19099"/>
                      <a:pt x="15717" y="17972"/>
                      <a:pt x="15620" y="17070"/>
                    </a:cubicBezTo>
                    <a:lnTo>
                      <a:pt x="15882" y="16890"/>
                    </a:lnTo>
                    <a:cubicBezTo>
                      <a:pt x="16417" y="17509"/>
                      <a:pt x="17213" y="18017"/>
                      <a:pt x="17687" y="17685"/>
                    </a:cubicBezTo>
                    <a:cubicBezTo>
                      <a:pt x="18337" y="17232"/>
                      <a:pt x="18458" y="16177"/>
                      <a:pt x="18101" y="15351"/>
                    </a:cubicBezTo>
                    <a:lnTo>
                      <a:pt x="14037" y="6157"/>
                    </a:lnTo>
                    <a:lnTo>
                      <a:pt x="12030" y="8530"/>
                    </a:lnTo>
                    <a:cubicBezTo>
                      <a:pt x="12030" y="8530"/>
                      <a:pt x="8903" y="8772"/>
                      <a:pt x="8390" y="8119"/>
                    </a:cubicBezTo>
                    <a:cubicBezTo>
                      <a:pt x="7855" y="7440"/>
                      <a:pt x="8047" y="3387"/>
                      <a:pt x="8047" y="3387"/>
                    </a:cubicBezTo>
                    <a:lnTo>
                      <a:pt x="10729" y="2"/>
                    </a:lnTo>
                    <a:cubicBezTo>
                      <a:pt x="10729" y="2"/>
                      <a:pt x="6106" y="2"/>
                      <a:pt x="3348" y="2"/>
                    </a:cubicBezTo>
                    <a:close/>
                    <a:moveTo>
                      <a:pt x="12877" y="15"/>
                    </a:moveTo>
                    <a:lnTo>
                      <a:pt x="10195" y="3426"/>
                    </a:lnTo>
                    <a:lnTo>
                      <a:pt x="9529" y="4285"/>
                    </a:lnTo>
                    <a:cubicBezTo>
                      <a:pt x="9529" y="4285"/>
                      <a:pt x="9332" y="5791"/>
                      <a:pt x="9852" y="6452"/>
                    </a:cubicBezTo>
                    <a:cubicBezTo>
                      <a:pt x="10337" y="7069"/>
                      <a:pt x="11536" y="6837"/>
                      <a:pt x="11536" y="6837"/>
                    </a:cubicBezTo>
                    <a:lnTo>
                      <a:pt x="14874" y="3426"/>
                    </a:lnTo>
                    <a:lnTo>
                      <a:pt x="19583" y="14518"/>
                    </a:lnTo>
                    <a:cubicBezTo>
                      <a:pt x="19583" y="14518"/>
                      <a:pt x="21600" y="14512"/>
                      <a:pt x="21600" y="13659"/>
                    </a:cubicBezTo>
                    <a:cubicBezTo>
                      <a:pt x="21599" y="8488"/>
                      <a:pt x="21600" y="5991"/>
                      <a:pt x="21600" y="4285"/>
                    </a:cubicBezTo>
                    <a:cubicBezTo>
                      <a:pt x="21600" y="4285"/>
                      <a:pt x="20806" y="2570"/>
                      <a:pt x="20511" y="2195"/>
                    </a:cubicBezTo>
                    <a:cubicBezTo>
                      <a:pt x="20237" y="1847"/>
                      <a:pt x="19177" y="41"/>
                      <a:pt x="17556" y="15"/>
                    </a:cubicBezTo>
                    <a:cubicBezTo>
                      <a:pt x="15583" y="-18"/>
                      <a:pt x="12877" y="15"/>
                      <a:pt x="12877" y="15"/>
                    </a:cubicBezTo>
                    <a:close/>
                    <a:moveTo>
                      <a:pt x="2854" y="9581"/>
                    </a:moveTo>
                    <a:cubicBezTo>
                      <a:pt x="2609" y="9684"/>
                      <a:pt x="2403" y="9906"/>
                      <a:pt x="2279" y="10222"/>
                    </a:cubicBezTo>
                    <a:lnTo>
                      <a:pt x="776" y="14031"/>
                    </a:lnTo>
                    <a:cubicBezTo>
                      <a:pt x="528" y="14662"/>
                      <a:pt x="723" y="15433"/>
                      <a:pt x="1220" y="15749"/>
                    </a:cubicBezTo>
                    <a:cubicBezTo>
                      <a:pt x="1717" y="16065"/>
                      <a:pt x="2323" y="15804"/>
                      <a:pt x="2571" y="15172"/>
                    </a:cubicBezTo>
                    <a:cubicBezTo>
                      <a:pt x="2571" y="15172"/>
                      <a:pt x="4074" y="11363"/>
                      <a:pt x="4074" y="11363"/>
                    </a:cubicBezTo>
                    <a:cubicBezTo>
                      <a:pt x="4323" y="10732"/>
                      <a:pt x="4117" y="9962"/>
                      <a:pt x="3620" y="9645"/>
                    </a:cubicBezTo>
                    <a:cubicBezTo>
                      <a:pt x="3372" y="9487"/>
                      <a:pt x="3098" y="9478"/>
                      <a:pt x="2854" y="9581"/>
                    </a:cubicBezTo>
                    <a:close/>
                    <a:moveTo>
                      <a:pt x="5254" y="11107"/>
                    </a:moveTo>
                    <a:cubicBezTo>
                      <a:pt x="5009" y="11210"/>
                      <a:pt x="4793" y="11432"/>
                      <a:pt x="4669" y="11748"/>
                    </a:cubicBezTo>
                    <a:lnTo>
                      <a:pt x="3176" y="15557"/>
                    </a:lnTo>
                    <a:cubicBezTo>
                      <a:pt x="2928" y="16188"/>
                      <a:pt x="3123" y="16958"/>
                      <a:pt x="3620" y="17275"/>
                    </a:cubicBezTo>
                    <a:cubicBezTo>
                      <a:pt x="4117" y="17591"/>
                      <a:pt x="4723" y="17330"/>
                      <a:pt x="4971" y="16698"/>
                    </a:cubicBezTo>
                    <a:cubicBezTo>
                      <a:pt x="4971" y="16698"/>
                      <a:pt x="6474" y="12889"/>
                      <a:pt x="6474" y="12889"/>
                    </a:cubicBezTo>
                    <a:cubicBezTo>
                      <a:pt x="6723" y="12258"/>
                      <a:pt x="6517" y="11488"/>
                      <a:pt x="6020" y="11171"/>
                    </a:cubicBezTo>
                    <a:cubicBezTo>
                      <a:pt x="5772" y="11013"/>
                      <a:pt x="5498" y="11004"/>
                      <a:pt x="5254" y="11107"/>
                    </a:cubicBezTo>
                    <a:close/>
                    <a:moveTo>
                      <a:pt x="7654" y="12633"/>
                    </a:moveTo>
                    <a:cubicBezTo>
                      <a:pt x="7410" y="12736"/>
                      <a:pt x="7193" y="12958"/>
                      <a:pt x="7069" y="13274"/>
                    </a:cubicBezTo>
                    <a:lnTo>
                      <a:pt x="5566" y="17083"/>
                    </a:lnTo>
                    <a:cubicBezTo>
                      <a:pt x="5318" y="17714"/>
                      <a:pt x="5523" y="18485"/>
                      <a:pt x="6020" y="18801"/>
                    </a:cubicBezTo>
                    <a:cubicBezTo>
                      <a:pt x="6517" y="19117"/>
                      <a:pt x="7123" y="18855"/>
                      <a:pt x="7371" y="18224"/>
                    </a:cubicBezTo>
                    <a:cubicBezTo>
                      <a:pt x="7371" y="18224"/>
                      <a:pt x="8874" y="14415"/>
                      <a:pt x="8874" y="14415"/>
                    </a:cubicBezTo>
                    <a:cubicBezTo>
                      <a:pt x="9123" y="13784"/>
                      <a:pt x="8917" y="13014"/>
                      <a:pt x="8420" y="12697"/>
                    </a:cubicBezTo>
                    <a:cubicBezTo>
                      <a:pt x="8172" y="12539"/>
                      <a:pt x="7898" y="12530"/>
                      <a:pt x="7654" y="12633"/>
                    </a:cubicBezTo>
                    <a:close/>
                    <a:moveTo>
                      <a:pt x="10054" y="14159"/>
                    </a:moveTo>
                    <a:cubicBezTo>
                      <a:pt x="9809" y="14262"/>
                      <a:pt x="9593" y="14484"/>
                      <a:pt x="9469" y="14800"/>
                    </a:cubicBezTo>
                    <a:lnTo>
                      <a:pt x="7966" y="18609"/>
                    </a:lnTo>
                    <a:cubicBezTo>
                      <a:pt x="7718" y="19240"/>
                      <a:pt x="7923" y="20010"/>
                      <a:pt x="8420" y="20327"/>
                    </a:cubicBezTo>
                    <a:cubicBezTo>
                      <a:pt x="8917" y="20643"/>
                      <a:pt x="9523" y="20395"/>
                      <a:pt x="9771" y="19763"/>
                    </a:cubicBezTo>
                    <a:lnTo>
                      <a:pt x="11274" y="15941"/>
                    </a:lnTo>
                    <a:cubicBezTo>
                      <a:pt x="11523" y="15310"/>
                      <a:pt x="11317" y="14539"/>
                      <a:pt x="10820" y="14223"/>
                    </a:cubicBezTo>
                    <a:cubicBezTo>
                      <a:pt x="10572" y="14065"/>
                      <a:pt x="10298" y="14056"/>
                      <a:pt x="10054" y="14159"/>
                    </a:cubicBezTo>
                    <a:close/>
                  </a:path>
                </a:pathLst>
              </a:custGeom>
              <a:grpFill/>
              <a:ln w="12700" cap="flat" cmpd="sng">
                <a:solidFill>
                  <a:schemeClr val="bg1"/>
                </a:solidFill>
                <a:prstDash val="solid"/>
                <a:miter lim="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400">
                  <a:solidFill>
                    <a:schemeClr val="bg1"/>
                  </a:solidFill>
                  <a:latin typeface="Bebas Neue" panose="020B0606020202050201" pitchFamily="34" charset="0"/>
                </a:endParaRPr>
              </a:p>
            </p:txBody>
          </p:sp>
        </p:grpSp>
        <p:grpSp>
          <p:nvGrpSpPr>
            <p:cNvPr id="28" name="Group 14"/>
            <p:cNvGrpSpPr/>
            <p:nvPr/>
          </p:nvGrpSpPr>
          <p:grpSpPr bwMode="auto">
            <a:xfrm>
              <a:off x="2151565" y="3951713"/>
              <a:ext cx="1734853" cy="1734855"/>
              <a:chOff x="0" y="0"/>
              <a:chExt cx="1734853" cy="1734853"/>
            </a:xfrm>
            <a:grpFill/>
          </p:grpSpPr>
          <p:sp>
            <p:nvSpPr>
              <p:cNvPr id="38" name="AutoShape 15"/>
              <p:cNvSpPr/>
              <p:nvPr/>
            </p:nvSpPr>
            <p:spPr bwMode="auto">
              <a:xfrm rot="14400000" flipH="1">
                <a:off x="231478" y="231670"/>
                <a:ext cx="1271685" cy="1271695"/>
              </a:xfrm>
              <a:prstGeom prst="wedgeEllipseCallout">
                <a:avLst>
                  <a:gd name="adj1" fmla="val 778"/>
                  <a:gd name="adj2" fmla="val 60440"/>
                </a:avLst>
              </a:prstGeom>
              <a:grpFill/>
              <a:ln w="12700" cap="flat" cmpd="sng">
                <a:solidFill>
                  <a:schemeClr val="bg1"/>
                </a:solidFill>
                <a:prstDash val="solid"/>
                <a:miter lim="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n-US" sz="1400">
                  <a:solidFill>
                    <a:schemeClr val="bg1"/>
                  </a:solidFill>
                  <a:latin typeface="Bebas Neue" panose="020B0606020202050201" pitchFamily="34" charset="0"/>
                  <a:ea typeface="MS PGothic" panose="020B0600070205080204" charset="-128"/>
                  <a:cs typeface="Helvetica Neue Thin" charset="0"/>
                </a:endParaRPr>
              </a:p>
            </p:txBody>
          </p:sp>
          <p:sp>
            <p:nvSpPr>
              <p:cNvPr id="39" name="AutoShape 16"/>
              <p:cNvSpPr/>
              <p:nvPr/>
            </p:nvSpPr>
            <p:spPr bwMode="auto">
              <a:xfrm>
                <a:off x="507722" y="519034"/>
                <a:ext cx="784291" cy="660451"/>
              </a:xfrm>
              <a:custGeom>
                <a:avLst/>
                <a:gdLst>
                  <a:gd name="T0" fmla="*/ 392146 w 21600"/>
                  <a:gd name="T1" fmla="*/ 330226 h 21600"/>
                  <a:gd name="T2" fmla="*/ 392146 w 21600"/>
                  <a:gd name="T3" fmla="*/ 330226 h 21600"/>
                  <a:gd name="T4" fmla="*/ 392146 w 21600"/>
                  <a:gd name="T5" fmla="*/ 330226 h 21600"/>
                  <a:gd name="T6" fmla="*/ 392146 w 21600"/>
                  <a:gd name="T7" fmla="*/ 33022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58" y="0"/>
                    </a:moveTo>
                    <a:cubicBezTo>
                      <a:pt x="612" y="0"/>
                      <a:pt x="0" y="713"/>
                      <a:pt x="0" y="1597"/>
                    </a:cubicBezTo>
                    <a:lnTo>
                      <a:pt x="0" y="20003"/>
                    </a:lnTo>
                    <a:cubicBezTo>
                      <a:pt x="0" y="20887"/>
                      <a:pt x="612" y="21600"/>
                      <a:pt x="1358" y="21600"/>
                    </a:cubicBezTo>
                    <a:lnTo>
                      <a:pt x="18896" y="21600"/>
                    </a:lnTo>
                    <a:cubicBezTo>
                      <a:pt x="19641" y="21600"/>
                      <a:pt x="20242" y="20887"/>
                      <a:pt x="20242" y="20003"/>
                    </a:cubicBezTo>
                    <a:lnTo>
                      <a:pt x="20242" y="15200"/>
                    </a:lnTo>
                    <a:lnTo>
                      <a:pt x="15524" y="15200"/>
                    </a:lnTo>
                    <a:cubicBezTo>
                      <a:pt x="14779" y="15200"/>
                      <a:pt x="14177" y="14487"/>
                      <a:pt x="14177" y="13604"/>
                    </a:cubicBezTo>
                    <a:lnTo>
                      <a:pt x="14177" y="10398"/>
                    </a:lnTo>
                    <a:cubicBezTo>
                      <a:pt x="14177" y="9514"/>
                      <a:pt x="14779" y="8801"/>
                      <a:pt x="15524" y="8801"/>
                    </a:cubicBezTo>
                    <a:lnTo>
                      <a:pt x="20242" y="8801"/>
                    </a:lnTo>
                    <a:lnTo>
                      <a:pt x="20242" y="4803"/>
                    </a:lnTo>
                    <a:cubicBezTo>
                      <a:pt x="20242" y="3919"/>
                      <a:pt x="19641" y="3193"/>
                      <a:pt x="18896" y="3193"/>
                    </a:cubicBezTo>
                    <a:lnTo>
                      <a:pt x="18896" y="1597"/>
                    </a:lnTo>
                    <a:cubicBezTo>
                      <a:pt x="18896" y="713"/>
                      <a:pt x="18295" y="0"/>
                      <a:pt x="17549" y="0"/>
                    </a:cubicBezTo>
                    <a:lnTo>
                      <a:pt x="1358" y="0"/>
                    </a:lnTo>
                    <a:close/>
                    <a:moveTo>
                      <a:pt x="2025" y="1597"/>
                    </a:moveTo>
                    <a:lnTo>
                      <a:pt x="16192" y="1597"/>
                    </a:lnTo>
                    <a:cubicBezTo>
                      <a:pt x="16192" y="1597"/>
                      <a:pt x="17549" y="1593"/>
                      <a:pt x="17549" y="3193"/>
                    </a:cubicBezTo>
                    <a:lnTo>
                      <a:pt x="2025" y="3193"/>
                    </a:lnTo>
                    <a:cubicBezTo>
                      <a:pt x="1653" y="3193"/>
                      <a:pt x="1358" y="2844"/>
                      <a:pt x="1358" y="2401"/>
                    </a:cubicBezTo>
                    <a:cubicBezTo>
                      <a:pt x="1358" y="1960"/>
                      <a:pt x="1653" y="1597"/>
                      <a:pt x="2025" y="1597"/>
                    </a:cubicBezTo>
                    <a:close/>
                    <a:moveTo>
                      <a:pt x="16192" y="9606"/>
                    </a:moveTo>
                    <a:cubicBezTo>
                      <a:pt x="15447" y="9606"/>
                      <a:pt x="14845" y="10318"/>
                      <a:pt x="14845" y="11202"/>
                    </a:cubicBezTo>
                    <a:lnTo>
                      <a:pt x="14845" y="12799"/>
                    </a:lnTo>
                    <a:cubicBezTo>
                      <a:pt x="14845" y="13683"/>
                      <a:pt x="15447" y="14396"/>
                      <a:pt x="16192" y="14396"/>
                    </a:cubicBezTo>
                    <a:lnTo>
                      <a:pt x="20242" y="14396"/>
                    </a:lnTo>
                    <a:cubicBezTo>
                      <a:pt x="20988" y="14396"/>
                      <a:pt x="21600" y="13683"/>
                      <a:pt x="21600" y="12799"/>
                    </a:cubicBezTo>
                    <a:lnTo>
                      <a:pt x="21600" y="11202"/>
                    </a:lnTo>
                    <a:cubicBezTo>
                      <a:pt x="21600" y="10318"/>
                      <a:pt x="20988" y="9606"/>
                      <a:pt x="20242" y="9606"/>
                    </a:cubicBezTo>
                    <a:lnTo>
                      <a:pt x="16192" y="9606"/>
                    </a:lnTo>
                    <a:close/>
                    <a:moveTo>
                      <a:pt x="16871" y="11202"/>
                    </a:moveTo>
                    <a:cubicBezTo>
                      <a:pt x="17243" y="11202"/>
                      <a:pt x="17549" y="11552"/>
                      <a:pt x="17549" y="11994"/>
                    </a:cubicBezTo>
                    <a:cubicBezTo>
                      <a:pt x="17549" y="12436"/>
                      <a:pt x="17243" y="12799"/>
                      <a:pt x="16871" y="12799"/>
                    </a:cubicBezTo>
                    <a:cubicBezTo>
                      <a:pt x="16498" y="12799"/>
                      <a:pt x="16192" y="12436"/>
                      <a:pt x="16192" y="11994"/>
                    </a:cubicBezTo>
                    <a:cubicBezTo>
                      <a:pt x="16192" y="11552"/>
                      <a:pt x="16498" y="11202"/>
                      <a:pt x="16871" y="11202"/>
                    </a:cubicBezTo>
                    <a:close/>
                  </a:path>
                </a:pathLst>
              </a:custGeom>
              <a:grpFill/>
              <a:ln w="12700" cap="flat" cmpd="sng">
                <a:solidFill>
                  <a:schemeClr val="bg1"/>
                </a:solidFill>
                <a:prstDash val="solid"/>
                <a:miter lim="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400">
                  <a:solidFill>
                    <a:schemeClr val="bg1"/>
                  </a:solidFill>
                  <a:latin typeface="Bebas Neue" panose="020B0606020202050201" pitchFamily="34" charset="0"/>
                </a:endParaRPr>
              </a:p>
            </p:txBody>
          </p:sp>
        </p:grpSp>
        <p:grpSp>
          <p:nvGrpSpPr>
            <p:cNvPr id="29" name="Group 19"/>
            <p:cNvGrpSpPr/>
            <p:nvPr/>
          </p:nvGrpSpPr>
          <p:grpSpPr bwMode="auto">
            <a:xfrm>
              <a:off x="6198773" y="3952029"/>
              <a:ext cx="1734935" cy="1734935"/>
              <a:chOff x="-1" y="-1"/>
              <a:chExt cx="1734936" cy="1734936"/>
            </a:xfrm>
            <a:grpFill/>
          </p:grpSpPr>
          <p:sp>
            <p:nvSpPr>
              <p:cNvPr id="36" name="AutoShape 20"/>
              <p:cNvSpPr/>
              <p:nvPr/>
            </p:nvSpPr>
            <p:spPr bwMode="auto">
              <a:xfrm rot="7200606" flipH="1">
                <a:off x="231146" y="231355"/>
                <a:ext cx="1271686" cy="1271694"/>
              </a:xfrm>
              <a:prstGeom prst="wedgeEllipseCallout">
                <a:avLst>
                  <a:gd name="adj1" fmla="val 778"/>
                  <a:gd name="adj2" fmla="val 60440"/>
                </a:avLst>
              </a:prstGeom>
              <a:grpFill/>
              <a:ln w="12700" cap="flat" cmpd="sng">
                <a:solidFill>
                  <a:schemeClr val="bg1"/>
                </a:solidFill>
                <a:prstDash val="solid"/>
                <a:miter lim="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n-US" sz="1400">
                  <a:solidFill>
                    <a:schemeClr val="bg1"/>
                  </a:solidFill>
                  <a:latin typeface="Bebas Neue" panose="020B0606020202050201" pitchFamily="34" charset="0"/>
                  <a:ea typeface="MS PGothic" panose="020B0600070205080204" charset="-128"/>
                  <a:cs typeface="Helvetica Neue Thin" charset="0"/>
                </a:endParaRPr>
              </a:p>
            </p:txBody>
          </p:sp>
          <p:sp>
            <p:nvSpPr>
              <p:cNvPr id="37" name="AutoShape 21"/>
              <p:cNvSpPr/>
              <p:nvPr/>
            </p:nvSpPr>
            <p:spPr bwMode="auto">
              <a:xfrm>
                <a:off x="521679" y="523482"/>
                <a:ext cx="660456" cy="660451"/>
              </a:xfrm>
              <a:custGeom>
                <a:avLst/>
                <a:gdLst>
                  <a:gd name="T0" fmla="*/ 330228 w 21600"/>
                  <a:gd name="T1" fmla="*/ 330226 h 21600"/>
                  <a:gd name="T2" fmla="*/ 330228 w 21600"/>
                  <a:gd name="T3" fmla="*/ 330226 h 21600"/>
                  <a:gd name="T4" fmla="*/ 330228 w 21600"/>
                  <a:gd name="T5" fmla="*/ 330226 h 21600"/>
                  <a:gd name="T6" fmla="*/ 330228 w 21600"/>
                  <a:gd name="T7" fmla="*/ 33022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50" y="0"/>
                    </a:moveTo>
                    <a:lnTo>
                      <a:pt x="1350" y="20250"/>
                    </a:lnTo>
                    <a:lnTo>
                      <a:pt x="21600" y="20250"/>
                    </a:lnTo>
                    <a:lnTo>
                      <a:pt x="21600" y="19575"/>
                    </a:lnTo>
                    <a:cubicBezTo>
                      <a:pt x="21600" y="19575"/>
                      <a:pt x="18225" y="19575"/>
                      <a:pt x="18225" y="19575"/>
                    </a:cubicBezTo>
                    <a:lnTo>
                      <a:pt x="18225" y="16200"/>
                    </a:lnTo>
                    <a:lnTo>
                      <a:pt x="21600" y="16200"/>
                    </a:lnTo>
                    <a:lnTo>
                      <a:pt x="21600" y="15525"/>
                    </a:lnTo>
                    <a:lnTo>
                      <a:pt x="18225" y="15525"/>
                    </a:lnTo>
                    <a:lnTo>
                      <a:pt x="18225" y="12150"/>
                    </a:lnTo>
                    <a:lnTo>
                      <a:pt x="21600" y="12150"/>
                    </a:lnTo>
                    <a:lnTo>
                      <a:pt x="21600" y="11475"/>
                    </a:lnTo>
                    <a:lnTo>
                      <a:pt x="18225" y="11475"/>
                    </a:lnTo>
                    <a:lnTo>
                      <a:pt x="18225" y="8100"/>
                    </a:lnTo>
                    <a:lnTo>
                      <a:pt x="21600" y="8100"/>
                    </a:lnTo>
                    <a:lnTo>
                      <a:pt x="21600" y="7425"/>
                    </a:lnTo>
                    <a:lnTo>
                      <a:pt x="18225" y="7425"/>
                    </a:lnTo>
                    <a:lnTo>
                      <a:pt x="18225" y="6750"/>
                    </a:lnTo>
                    <a:lnTo>
                      <a:pt x="19575" y="5400"/>
                    </a:lnTo>
                    <a:lnTo>
                      <a:pt x="19575" y="4050"/>
                    </a:lnTo>
                    <a:lnTo>
                      <a:pt x="21600" y="4050"/>
                    </a:lnTo>
                    <a:lnTo>
                      <a:pt x="21600" y="3375"/>
                    </a:lnTo>
                    <a:lnTo>
                      <a:pt x="18225" y="3375"/>
                    </a:lnTo>
                    <a:lnTo>
                      <a:pt x="18225" y="0"/>
                    </a:lnTo>
                    <a:lnTo>
                      <a:pt x="17550" y="0"/>
                    </a:lnTo>
                    <a:lnTo>
                      <a:pt x="17550" y="3375"/>
                    </a:lnTo>
                    <a:lnTo>
                      <a:pt x="14175" y="3375"/>
                    </a:lnTo>
                    <a:lnTo>
                      <a:pt x="14175" y="0"/>
                    </a:lnTo>
                    <a:lnTo>
                      <a:pt x="13500" y="0"/>
                    </a:lnTo>
                    <a:lnTo>
                      <a:pt x="13500" y="3375"/>
                    </a:lnTo>
                    <a:lnTo>
                      <a:pt x="10125" y="3375"/>
                    </a:lnTo>
                    <a:lnTo>
                      <a:pt x="10125" y="0"/>
                    </a:lnTo>
                    <a:lnTo>
                      <a:pt x="9450" y="0"/>
                    </a:lnTo>
                    <a:lnTo>
                      <a:pt x="9450" y="3375"/>
                    </a:lnTo>
                    <a:lnTo>
                      <a:pt x="6075" y="3375"/>
                    </a:lnTo>
                    <a:lnTo>
                      <a:pt x="6075" y="0"/>
                    </a:lnTo>
                    <a:lnTo>
                      <a:pt x="5400" y="0"/>
                    </a:lnTo>
                    <a:lnTo>
                      <a:pt x="5400" y="3375"/>
                    </a:lnTo>
                    <a:lnTo>
                      <a:pt x="2025" y="3375"/>
                    </a:lnTo>
                    <a:lnTo>
                      <a:pt x="2025" y="0"/>
                    </a:lnTo>
                    <a:lnTo>
                      <a:pt x="1350" y="0"/>
                    </a:lnTo>
                    <a:close/>
                    <a:moveTo>
                      <a:pt x="0" y="3375"/>
                    </a:moveTo>
                    <a:cubicBezTo>
                      <a:pt x="0" y="3375"/>
                      <a:pt x="0" y="4050"/>
                      <a:pt x="0" y="4050"/>
                    </a:cubicBezTo>
                    <a:lnTo>
                      <a:pt x="675" y="4050"/>
                    </a:lnTo>
                    <a:lnTo>
                      <a:pt x="675" y="3375"/>
                    </a:lnTo>
                    <a:lnTo>
                      <a:pt x="0" y="3375"/>
                    </a:lnTo>
                    <a:close/>
                    <a:moveTo>
                      <a:pt x="2025" y="4050"/>
                    </a:moveTo>
                    <a:lnTo>
                      <a:pt x="5400" y="4050"/>
                    </a:lnTo>
                    <a:cubicBezTo>
                      <a:pt x="5400" y="4050"/>
                      <a:pt x="5400" y="7425"/>
                      <a:pt x="5400" y="7425"/>
                    </a:cubicBezTo>
                    <a:lnTo>
                      <a:pt x="2025" y="7425"/>
                    </a:lnTo>
                    <a:lnTo>
                      <a:pt x="2025" y="4050"/>
                    </a:lnTo>
                    <a:close/>
                    <a:moveTo>
                      <a:pt x="6075" y="4050"/>
                    </a:moveTo>
                    <a:lnTo>
                      <a:pt x="9450" y="4050"/>
                    </a:lnTo>
                    <a:lnTo>
                      <a:pt x="9450" y="7425"/>
                    </a:lnTo>
                    <a:lnTo>
                      <a:pt x="6075" y="7425"/>
                    </a:lnTo>
                    <a:cubicBezTo>
                      <a:pt x="6075" y="7425"/>
                      <a:pt x="6075" y="4050"/>
                      <a:pt x="6075" y="4050"/>
                    </a:cubicBezTo>
                    <a:close/>
                    <a:moveTo>
                      <a:pt x="10125" y="4050"/>
                    </a:moveTo>
                    <a:lnTo>
                      <a:pt x="13500" y="4050"/>
                    </a:lnTo>
                    <a:lnTo>
                      <a:pt x="13500" y="7425"/>
                    </a:lnTo>
                    <a:lnTo>
                      <a:pt x="10125" y="7425"/>
                    </a:lnTo>
                    <a:cubicBezTo>
                      <a:pt x="10125" y="7425"/>
                      <a:pt x="10125" y="4050"/>
                      <a:pt x="10125" y="4050"/>
                    </a:cubicBezTo>
                    <a:close/>
                    <a:moveTo>
                      <a:pt x="14175" y="4050"/>
                    </a:moveTo>
                    <a:lnTo>
                      <a:pt x="17550" y="4050"/>
                    </a:lnTo>
                    <a:lnTo>
                      <a:pt x="17550" y="4725"/>
                    </a:lnTo>
                    <a:cubicBezTo>
                      <a:pt x="17064" y="5211"/>
                      <a:pt x="16200" y="6075"/>
                      <a:pt x="14850" y="7425"/>
                    </a:cubicBezTo>
                    <a:lnTo>
                      <a:pt x="14175" y="7425"/>
                    </a:lnTo>
                    <a:lnTo>
                      <a:pt x="14175" y="4050"/>
                    </a:lnTo>
                    <a:close/>
                    <a:moveTo>
                      <a:pt x="0" y="7425"/>
                    </a:moveTo>
                    <a:cubicBezTo>
                      <a:pt x="0" y="7425"/>
                      <a:pt x="0" y="8100"/>
                      <a:pt x="0" y="8100"/>
                    </a:cubicBezTo>
                    <a:lnTo>
                      <a:pt x="675" y="8100"/>
                    </a:lnTo>
                    <a:lnTo>
                      <a:pt x="675" y="7425"/>
                    </a:lnTo>
                    <a:lnTo>
                      <a:pt x="0" y="7425"/>
                    </a:lnTo>
                    <a:close/>
                    <a:moveTo>
                      <a:pt x="2025" y="8100"/>
                    </a:moveTo>
                    <a:lnTo>
                      <a:pt x="5400" y="8100"/>
                    </a:lnTo>
                    <a:lnTo>
                      <a:pt x="5400" y="11475"/>
                    </a:lnTo>
                    <a:cubicBezTo>
                      <a:pt x="5400" y="11475"/>
                      <a:pt x="2025" y="11475"/>
                      <a:pt x="2025" y="11475"/>
                    </a:cubicBezTo>
                    <a:lnTo>
                      <a:pt x="2025" y="8100"/>
                    </a:lnTo>
                    <a:close/>
                    <a:moveTo>
                      <a:pt x="6075" y="8100"/>
                    </a:moveTo>
                    <a:lnTo>
                      <a:pt x="9450" y="8100"/>
                    </a:lnTo>
                    <a:lnTo>
                      <a:pt x="9450" y="10800"/>
                    </a:lnTo>
                    <a:lnTo>
                      <a:pt x="7425" y="10800"/>
                    </a:lnTo>
                    <a:lnTo>
                      <a:pt x="6750" y="11475"/>
                    </a:lnTo>
                    <a:lnTo>
                      <a:pt x="6075" y="11475"/>
                    </a:lnTo>
                    <a:lnTo>
                      <a:pt x="6075" y="8100"/>
                    </a:lnTo>
                    <a:close/>
                    <a:moveTo>
                      <a:pt x="10125" y="8100"/>
                    </a:moveTo>
                    <a:lnTo>
                      <a:pt x="13500" y="8100"/>
                    </a:lnTo>
                    <a:lnTo>
                      <a:pt x="13500" y="8775"/>
                    </a:lnTo>
                    <a:cubicBezTo>
                      <a:pt x="12649" y="9626"/>
                      <a:pt x="11475" y="10800"/>
                      <a:pt x="11475" y="10800"/>
                    </a:cubicBezTo>
                    <a:lnTo>
                      <a:pt x="10125" y="10800"/>
                    </a:lnTo>
                    <a:lnTo>
                      <a:pt x="10125" y="8100"/>
                    </a:lnTo>
                    <a:close/>
                    <a:moveTo>
                      <a:pt x="16875" y="8100"/>
                    </a:moveTo>
                    <a:lnTo>
                      <a:pt x="17550" y="8100"/>
                    </a:lnTo>
                    <a:cubicBezTo>
                      <a:pt x="17550" y="8100"/>
                      <a:pt x="17550" y="11475"/>
                      <a:pt x="17550" y="11475"/>
                    </a:cubicBezTo>
                    <a:lnTo>
                      <a:pt x="14175" y="11475"/>
                    </a:lnTo>
                    <a:lnTo>
                      <a:pt x="14175" y="10800"/>
                    </a:lnTo>
                    <a:lnTo>
                      <a:pt x="16875" y="8100"/>
                    </a:lnTo>
                    <a:close/>
                    <a:moveTo>
                      <a:pt x="0" y="11475"/>
                    </a:moveTo>
                    <a:cubicBezTo>
                      <a:pt x="0" y="11475"/>
                      <a:pt x="0" y="12150"/>
                      <a:pt x="0" y="12150"/>
                    </a:cubicBezTo>
                    <a:lnTo>
                      <a:pt x="675" y="12150"/>
                    </a:lnTo>
                    <a:lnTo>
                      <a:pt x="675" y="11475"/>
                    </a:lnTo>
                    <a:lnTo>
                      <a:pt x="0" y="11475"/>
                    </a:lnTo>
                    <a:close/>
                    <a:moveTo>
                      <a:pt x="2025" y="12150"/>
                    </a:moveTo>
                    <a:lnTo>
                      <a:pt x="5400" y="12150"/>
                    </a:lnTo>
                    <a:lnTo>
                      <a:pt x="5400" y="12825"/>
                    </a:lnTo>
                    <a:lnTo>
                      <a:pt x="2700" y="15525"/>
                    </a:lnTo>
                    <a:lnTo>
                      <a:pt x="2025" y="15525"/>
                    </a:lnTo>
                    <a:lnTo>
                      <a:pt x="2025" y="12150"/>
                    </a:lnTo>
                    <a:close/>
                    <a:moveTo>
                      <a:pt x="12825" y="12150"/>
                    </a:moveTo>
                    <a:lnTo>
                      <a:pt x="13500" y="12150"/>
                    </a:lnTo>
                    <a:cubicBezTo>
                      <a:pt x="13500" y="12150"/>
                      <a:pt x="13500" y="15525"/>
                      <a:pt x="13500" y="15525"/>
                    </a:cubicBezTo>
                    <a:lnTo>
                      <a:pt x="10125" y="15525"/>
                    </a:lnTo>
                    <a:lnTo>
                      <a:pt x="10125" y="12825"/>
                    </a:lnTo>
                    <a:lnTo>
                      <a:pt x="12150" y="12825"/>
                    </a:lnTo>
                    <a:lnTo>
                      <a:pt x="12825" y="12150"/>
                    </a:lnTo>
                    <a:close/>
                    <a:moveTo>
                      <a:pt x="14175" y="12150"/>
                    </a:moveTo>
                    <a:lnTo>
                      <a:pt x="17550" y="12150"/>
                    </a:lnTo>
                    <a:cubicBezTo>
                      <a:pt x="17550" y="12150"/>
                      <a:pt x="17550" y="15525"/>
                      <a:pt x="17550" y="15525"/>
                    </a:cubicBezTo>
                    <a:lnTo>
                      <a:pt x="14175" y="15525"/>
                    </a:lnTo>
                    <a:lnTo>
                      <a:pt x="14175" y="12150"/>
                    </a:lnTo>
                    <a:close/>
                    <a:moveTo>
                      <a:pt x="8100" y="12825"/>
                    </a:moveTo>
                    <a:lnTo>
                      <a:pt x="9450" y="12825"/>
                    </a:lnTo>
                    <a:lnTo>
                      <a:pt x="9450" y="15525"/>
                    </a:lnTo>
                    <a:lnTo>
                      <a:pt x="6075" y="15525"/>
                    </a:lnTo>
                    <a:lnTo>
                      <a:pt x="6075" y="14850"/>
                    </a:lnTo>
                    <a:lnTo>
                      <a:pt x="8100" y="12825"/>
                    </a:lnTo>
                    <a:close/>
                    <a:moveTo>
                      <a:pt x="0" y="15525"/>
                    </a:moveTo>
                    <a:cubicBezTo>
                      <a:pt x="0" y="15525"/>
                      <a:pt x="0" y="16200"/>
                      <a:pt x="0" y="16200"/>
                    </a:cubicBezTo>
                    <a:lnTo>
                      <a:pt x="675" y="16200"/>
                    </a:lnTo>
                    <a:lnTo>
                      <a:pt x="675" y="15525"/>
                    </a:lnTo>
                    <a:lnTo>
                      <a:pt x="0" y="15525"/>
                    </a:lnTo>
                    <a:close/>
                    <a:moveTo>
                      <a:pt x="4725" y="16200"/>
                    </a:moveTo>
                    <a:lnTo>
                      <a:pt x="5400" y="16200"/>
                    </a:lnTo>
                    <a:cubicBezTo>
                      <a:pt x="5400" y="16200"/>
                      <a:pt x="5400" y="19575"/>
                      <a:pt x="5400" y="19575"/>
                    </a:cubicBezTo>
                    <a:lnTo>
                      <a:pt x="2025" y="19575"/>
                    </a:lnTo>
                    <a:lnTo>
                      <a:pt x="2025" y="18900"/>
                    </a:lnTo>
                    <a:lnTo>
                      <a:pt x="4725" y="16200"/>
                    </a:lnTo>
                    <a:close/>
                    <a:moveTo>
                      <a:pt x="6075" y="16200"/>
                    </a:moveTo>
                    <a:lnTo>
                      <a:pt x="9450" y="16200"/>
                    </a:lnTo>
                    <a:cubicBezTo>
                      <a:pt x="9450" y="16200"/>
                      <a:pt x="9450" y="19575"/>
                      <a:pt x="9450" y="19575"/>
                    </a:cubicBezTo>
                    <a:lnTo>
                      <a:pt x="6075" y="19575"/>
                    </a:lnTo>
                    <a:lnTo>
                      <a:pt x="6075" y="16200"/>
                    </a:lnTo>
                    <a:close/>
                    <a:moveTo>
                      <a:pt x="10125" y="16200"/>
                    </a:moveTo>
                    <a:lnTo>
                      <a:pt x="13500" y="16200"/>
                    </a:lnTo>
                    <a:cubicBezTo>
                      <a:pt x="13500" y="16200"/>
                      <a:pt x="13500" y="19575"/>
                      <a:pt x="13500" y="19575"/>
                    </a:cubicBezTo>
                    <a:lnTo>
                      <a:pt x="10125" y="19575"/>
                    </a:lnTo>
                    <a:lnTo>
                      <a:pt x="10125" y="16200"/>
                    </a:lnTo>
                    <a:close/>
                    <a:moveTo>
                      <a:pt x="14175" y="16200"/>
                    </a:moveTo>
                    <a:lnTo>
                      <a:pt x="17550" y="16200"/>
                    </a:lnTo>
                    <a:cubicBezTo>
                      <a:pt x="17550" y="16200"/>
                      <a:pt x="17550" y="19575"/>
                      <a:pt x="17550" y="19575"/>
                    </a:cubicBezTo>
                    <a:lnTo>
                      <a:pt x="14175" y="19575"/>
                    </a:lnTo>
                    <a:lnTo>
                      <a:pt x="14175" y="16200"/>
                    </a:lnTo>
                    <a:close/>
                    <a:moveTo>
                      <a:pt x="5400" y="20925"/>
                    </a:moveTo>
                    <a:lnTo>
                      <a:pt x="5400" y="21600"/>
                    </a:lnTo>
                    <a:lnTo>
                      <a:pt x="6075" y="21600"/>
                    </a:lnTo>
                    <a:cubicBezTo>
                      <a:pt x="6075" y="21600"/>
                      <a:pt x="6075" y="20925"/>
                      <a:pt x="6075" y="20925"/>
                    </a:cubicBezTo>
                    <a:lnTo>
                      <a:pt x="5400" y="20925"/>
                    </a:lnTo>
                    <a:close/>
                    <a:moveTo>
                      <a:pt x="9450" y="20925"/>
                    </a:moveTo>
                    <a:lnTo>
                      <a:pt x="9450" y="21600"/>
                    </a:lnTo>
                    <a:lnTo>
                      <a:pt x="10125" y="21600"/>
                    </a:lnTo>
                    <a:cubicBezTo>
                      <a:pt x="10125" y="21600"/>
                      <a:pt x="10125" y="20925"/>
                      <a:pt x="10125" y="20925"/>
                    </a:cubicBezTo>
                    <a:lnTo>
                      <a:pt x="9450" y="20925"/>
                    </a:lnTo>
                    <a:close/>
                    <a:moveTo>
                      <a:pt x="13500" y="20925"/>
                    </a:moveTo>
                    <a:lnTo>
                      <a:pt x="13500" y="21600"/>
                    </a:lnTo>
                    <a:lnTo>
                      <a:pt x="14175" y="21600"/>
                    </a:lnTo>
                    <a:cubicBezTo>
                      <a:pt x="14175" y="21600"/>
                      <a:pt x="14175" y="20925"/>
                      <a:pt x="14175" y="20925"/>
                    </a:cubicBezTo>
                    <a:lnTo>
                      <a:pt x="13500" y="20925"/>
                    </a:lnTo>
                    <a:close/>
                    <a:moveTo>
                      <a:pt x="17550" y="20925"/>
                    </a:moveTo>
                    <a:lnTo>
                      <a:pt x="17550" y="21600"/>
                    </a:lnTo>
                    <a:lnTo>
                      <a:pt x="18225" y="21600"/>
                    </a:lnTo>
                    <a:cubicBezTo>
                      <a:pt x="18225" y="21600"/>
                      <a:pt x="18225" y="20925"/>
                      <a:pt x="18225" y="20925"/>
                    </a:cubicBezTo>
                    <a:lnTo>
                      <a:pt x="17550" y="20925"/>
                    </a:lnTo>
                    <a:close/>
                  </a:path>
                </a:pathLst>
              </a:custGeom>
              <a:grpFill/>
              <a:ln w="12700" cap="flat" cmpd="sng">
                <a:solidFill>
                  <a:schemeClr val="bg1"/>
                </a:solidFill>
                <a:prstDash val="solid"/>
                <a:miter lim="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400">
                  <a:solidFill>
                    <a:schemeClr val="bg1"/>
                  </a:solidFill>
                  <a:latin typeface="Bebas Neue" panose="020B0606020202050201" pitchFamily="34" charset="0"/>
                </a:endParaRPr>
              </a:p>
            </p:txBody>
          </p:sp>
        </p:grpSp>
        <p:grpSp>
          <p:nvGrpSpPr>
            <p:cNvPr id="30" name="Group 24"/>
            <p:cNvGrpSpPr/>
            <p:nvPr/>
          </p:nvGrpSpPr>
          <p:grpSpPr bwMode="auto">
            <a:xfrm>
              <a:off x="4407718" y="678942"/>
              <a:ext cx="1270001" cy="1270000"/>
              <a:chOff x="0" y="0"/>
              <a:chExt cx="1270000" cy="1270000"/>
            </a:xfrm>
            <a:grpFill/>
          </p:grpSpPr>
          <p:sp>
            <p:nvSpPr>
              <p:cNvPr id="34" name="AutoShape 25"/>
              <p:cNvSpPr/>
              <p:nvPr/>
            </p:nvSpPr>
            <p:spPr bwMode="auto">
              <a:xfrm>
                <a:off x="2729" y="562"/>
                <a:ext cx="1266930" cy="1270098"/>
              </a:xfrm>
              <a:prstGeom prst="wedgeEllipseCallout">
                <a:avLst>
                  <a:gd name="adj1" fmla="val 778"/>
                  <a:gd name="adj2" fmla="val 60440"/>
                </a:avLst>
              </a:prstGeom>
              <a:grpFill/>
              <a:ln w="12700" cap="flat" cmpd="sng">
                <a:solidFill>
                  <a:schemeClr val="bg1"/>
                </a:solidFill>
                <a:prstDash val="solid"/>
                <a:miter lim="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n-US" sz="1400">
                  <a:solidFill>
                    <a:schemeClr val="bg1"/>
                  </a:solidFill>
                  <a:latin typeface="Bebas Neue" panose="020B0606020202050201" pitchFamily="34" charset="0"/>
                  <a:ea typeface="MS PGothic" panose="020B0600070205080204" charset="-128"/>
                  <a:cs typeface="Helvetica Neue Thin" charset="0"/>
                </a:endParaRPr>
              </a:p>
            </p:txBody>
          </p:sp>
          <p:sp>
            <p:nvSpPr>
              <p:cNvPr id="35" name="AutoShape 26"/>
              <p:cNvSpPr/>
              <p:nvPr/>
            </p:nvSpPr>
            <p:spPr bwMode="auto">
              <a:xfrm>
                <a:off x="471080" y="305386"/>
                <a:ext cx="328640" cy="660451"/>
              </a:xfrm>
              <a:custGeom>
                <a:avLst/>
                <a:gdLst>
                  <a:gd name="T0" fmla="*/ 164320 w 21600"/>
                  <a:gd name="T1" fmla="*/ 330226 h 21600"/>
                  <a:gd name="T2" fmla="*/ 164320 w 21600"/>
                  <a:gd name="T3" fmla="*/ 330226 h 21600"/>
                  <a:gd name="T4" fmla="*/ 164320 w 21600"/>
                  <a:gd name="T5" fmla="*/ 330226 h 21600"/>
                  <a:gd name="T6" fmla="*/ 164320 w 21600"/>
                  <a:gd name="T7" fmla="*/ 33022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50" y="4050"/>
                    </a:moveTo>
                    <a:lnTo>
                      <a:pt x="1350" y="4050"/>
                    </a:lnTo>
                    <a:lnTo>
                      <a:pt x="1350" y="17550"/>
                    </a:lnTo>
                    <a:lnTo>
                      <a:pt x="20250" y="17550"/>
                    </a:lnTo>
                    <a:cubicBezTo>
                      <a:pt x="20250" y="17550"/>
                      <a:pt x="20250" y="4050"/>
                      <a:pt x="20250" y="4050"/>
                    </a:cubicBezTo>
                    <a:close/>
                    <a:moveTo>
                      <a:pt x="14175" y="2025"/>
                    </a:moveTo>
                    <a:lnTo>
                      <a:pt x="7425" y="2025"/>
                    </a:lnTo>
                    <a:cubicBezTo>
                      <a:pt x="7052" y="2025"/>
                      <a:pt x="6750" y="2176"/>
                      <a:pt x="6750" y="2363"/>
                    </a:cubicBezTo>
                    <a:cubicBezTo>
                      <a:pt x="6750" y="2549"/>
                      <a:pt x="7052" y="2700"/>
                      <a:pt x="7425" y="2700"/>
                    </a:cubicBezTo>
                    <a:lnTo>
                      <a:pt x="14175" y="2700"/>
                    </a:lnTo>
                    <a:cubicBezTo>
                      <a:pt x="14547" y="2700"/>
                      <a:pt x="14850" y="2549"/>
                      <a:pt x="14850" y="2363"/>
                    </a:cubicBezTo>
                    <a:cubicBezTo>
                      <a:pt x="14850" y="2176"/>
                      <a:pt x="14547" y="2025"/>
                      <a:pt x="14175" y="2025"/>
                    </a:cubicBezTo>
                    <a:close/>
                    <a:moveTo>
                      <a:pt x="11475" y="20250"/>
                    </a:moveTo>
                    <a:cubicBezTo>
                      <a:pt x="12593" y="20250"/>
                      <a:pt x="13500" y="19797"/>
                      <a:pt x="13500" y="19237"/>
                    </a:cubicBezTo>
                    <a:cubicBezTo>
                      <a:pt x="13500" y="18678"/>
                      <a:pt x="12593" y="18225"/>
                      <a:pt x="11475" y="18225"/>
                    </a:cubicBezTo>
                    <a:cubicBezTo>
                      <a:pt x="10357" y="18225"/>
                      <a:pt x="9450" y="18678"/>
                      <a:pt x="9450" y="19237"/>
                    </a:cubicBezTo>
                    <a:cubicBezTo>
                      <a:pt x="9450" y="19797"/>
                      <a:pt x="10357" y="20250"/>
                      <a:pt x="11475" y="20250"/>
                    </a:cubicBezTo>
                    <a:close/>
                    <a:moveTo>
                      <a:pt x="18900" y="21600"/>
                    </a:moveTo>
                    <a:lnTo>
                      <a:pt x="2700" y="21600"/>
                    </a:lnTo>
                    <a:cubicBezTo>
                      <a:pt x="1209" y="21600"/>
                      <a:pt x="0" y="20996"/>
                      <a:pt x="0" y="20250"/>
                    </a:cubicBezTo>
                    <a:lnTo>
                      <a:pt x="0" y="1350"/>
                    </a:lnTo>
                    <a:cubicBezTo>
                      <a:pt x="0" y="604"/>
                      <a:pt x="1209" y="0"/>
                      <a:pt x="2700" y="0"/>
                    </a:cubicBezTo>
                    <a:lnTo>
                      <a:pt x="18900" y="0"/>
                    </a:lnTo>
                    <a:cubicBezTo>
                      <a:pt x="20391" y="0"/>
                      <a:pt x="21600" y="604"/>
                      <a:pt x="21600" y="1350"/>
                    </a:cubicBezTo>
                    <a:lnTo>
                      <a:pt x="21600" y="20250"/>
                    </a:lnTo>
                    <a:cubicBezTo>
                      <a:pt x="21600" y="20996"/>
                      <a:pt x="20391" y="21600"/>
                      <a:pt x="18900" y="21600"/>
                    </a:cubicBezTo>
                    <a:close/>
                  </a:path>
                </a:pathLst>
              </a:custGeom>
              <a:grpFill/>
              <a:ln w="12700" cap="flat" cmpd="sng">
                <a:solidFill>
                  <a:schemeClr val="bg1"/>
                </a:solidFill>
                <a:prstDash val="solid"/>
                <a:miter lim="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400">
                  <a:solidFill>
                    <a:schemeClr val="bg1"/>
                  </a:solidFill>
                  <a:latin typeface="Bebas Neue" panose="020B0606020202050201" pitchFamily="34" charset="0"/>
                </a:endParaRPr>
              </a:p>
            </p:txBody>
          </p:sp>
        </p:grpSp>
        <p:grpSp>
          <p:nvGrpSpPr>
            <p:cNvPr id="31" name="Group 29"/>
            <p:cNvGrpSpPr/>
            <p:nvPr/>
          </p:nvGrpSpPr>
          <p:grpSpPr bwMode="auto">
            <a:xfrm>
              <a:off x="4382816" y="5351881"/>
              <a:ext cx="1270107" cy="1270099"/>
              <a:chOff x="-24902" y="-661"/>
              <a:chExt cx="1270106" cy="1270100"/>
            </a:xfrm>
            <a:grpFill/>
          </p:grpSpPr>
          <p:sp>
            <p:nvSpPr>
              <p:cNvPr id="32" name="AutoShape 30"/>
              <p:cNvSpPr/>
              <p:nvPr/>
            </p:nvSpPr>
            <p:spPr bwMode="auto">
              <a:xfrm rot="10800000" flipH="1">
                <a:off x="-24902" y="-661"/>
                <a:ext cx="1270106" cy="1270100"/>
              </a:xfrm>
              <a:prstGeom prst="wedgeEllipseCallout">
                <a:avLst>
                  <a:gd name="adj1" fmla="val 778"/>
                  <a:gd name="adj2" fmla="val 60440"/>
                </a:avLst>
              </a:prstGeom>
              <a:grpFill/>
              <a:ln w="12700" cap="flat" cmpd="sng">
                <a:solidFill>
                  <a:schemeClr val="bg1"/>
                </a:solidFill>
                <a:prstDash val="solid"/>
                <a:miter lim="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n-US" sz="1400">
                  <a:solidFill>
                    <a:schemeClr val="bg1"/>
                  </a:solidFill>
                  <a:latin typeface="Bebas Neue" panose="020B0606020202050201" pitchFamily="34" charset="0"/>
                  <a:ea typeface="MS PGothic" panose="020B0600070205080204" charset="-128"/>
                  <a:cs typeface="Helvetica Neue Thin" charset="0"/>
                </a:endParaRPr>
              </a:p>
            </p:txBody>
          </p:sp>
          <p:sp>
            <p:nvSpPr>
              <p:cNvPr id="33" name="AutoShape 31"/>
              <p:cNvSpPr/>
              <p:nvPr/>
            </p:nvSpPr>
            <p:spPr bwMode="auto">
              <a:xfrm>
                <a:off x="366296" y="304163"/>
                <a:ext cx="536620" cy="660452"/>
              </a:xfrm>
              <a:custGeom>
                <a:avLst/>
                <a:gdLst>
                  <a:gd name="T0" fmla="*/ 268310 w 21600"/>
                  <a:gd name="T1" fmla="*/ 330226 h 21600"/>
                  <a:gd name="T2" fmla="*/ 268310 w 21600"/>
                  <a:gd name="T3" fmla="*/ 330226 h 21600"/>
                  <a:gd name="T4" fmla="*/ 268310 w 21600"/>
                  <a:gd name="T5" fmla="*/ 330226 h 21600"/>
                  <a:gd name="T6" fmla="*/ 268310 w 21600"/>
                  <a:gd name="T7" fmla="*/ 33022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831" y="0"/>
                    </a:moveTo>
                    <a:cubicBezTo>
                      <a:pt x="372" y="0"/>
                      <a:pt x="0" y="302"/>
                      <a:pt x="0" y="675"/>
                    </a:cubicBezTo>
                    <a:cubicBezTo>
                      <a:pt x="0" y="1048"/>
                      <a:pt x="372" y="1350"/>
                      <a:pt x="831" y="1350"/>
                    </a:cubicBezTo>
                    <a:lnTo>
                      <a:pt x="20769" y="1350"/>
                    </a:lnTo>
                    <a:cubicBezTo>
                      <a:pt x="21228" y="1350"/>
                      <a:pt x="21600" y="1048"/>
                      <a:pt x="21600" y="675"/>
                    </a:cubicBezTo>
                    <a:cubicBezTo>
                      <a:pt x="21600" y="302"/>
                      <a:pt x="21228" y="0"/>
                      <a:pt x="20769" y="0"/>
                    </a:cubicBezTo>
                    <a:lnTo>
                      <a:pt x="831" y="0"/>
                    </a:lnTo>
                    <a:close/>
                    <a:moveTo>
                      <a:pt x="831" y="2025"/>
                    </a:moveTo>
                    <a:lnTo>
                      <a:pt x="831" y="15525"/>
                    </a:lnTo>
                    <a:cubicBezTo>
                      <a:pt x="831" y="15525"/>
                      <a:pt x="20769" y="15525"/>
                      <a:pt x="20769" y="15525"/>
                    </a:cubicBezTo>
                    <a:lnTo>
                      <a:pt x="20769" y="2025"/>
                    </a:lnTo>
                    <a:lnTo>
                      <a:pt x="831" y="2025"/>
                    </a:lnTo>
                    <a:close/>
                    <a:moveTo>
                      <a:pt x="15785" y="4050"/>
                    </a:moveTo>
                    <a:lnTo>
                      <a:pt x="18277" y="4050"/>
                    </a:lnTo>
                    <a:cubicBezTo>
                      <a:pt x="18277" y="4050"/>
                      <a:pt x="18277" y="13500"/>
                      <a:pt x="18277" y="13500"/>
                    </a:cubicBezTo>
                    <a:lnTo>
                      <a:pt x="15785" y="13500"/>
                    </a:lnTo>
                    <a:lnTo>
                      <a:pt x="15785" y="4050"/>
                    </a:lnTo>
                    <a:close/>
                    <a:moveTo>
                      <a:pt x="7477" y="6750"/>
                    </a:moveTo>
                    <a:lnTo>
                      <a:pt x="9969" y="6750"/>
                    </a:lnTo>
                    <a:cubicBezTo>
                      <a:pt x="9969" y="6750"/>
                      <a:pt x="9969" y="13500"/>
                      <a:pt x="9969" y="13500"/>
                    </a:cubicBezTo>
                    <a:lnTo>
                      <a:pt x="7477" y="13500"/>
                    </a:lnTo>
                    <a:lnTo>
                      <a:pt x="7477" y="6750"/>
                    </a:lnTo>
                    <a:close/>
                    <a:moveTo>
                      <a:pt x="11631" y="8775"/>
                    </a:moveTo>
                    <a:lnTo>
                      <a:pt x="14123" y="8775"/>
                    </a:lnTo>
                    <a:cubicBezTo>
                      <a:pt x="14123" y="8775"/>
                      <a:pt x="14123" y="13500"/>
                      <a:pt x="14123" y="13500"/>
                    </a:cubicBezTo>
                    <a:lnTo>
                      <a:pt x="11631" y="13500"/>
                    </a:lnTo>
                    <a:lnTo>
                      <a:pt x="11631" y="8775"/>
                    </a:lnTo>
                    <a:close/>
                    <a:moveTo>
                      <a:pt x="3323" y="10800"/>
                    </a:moveTo>
                    <a:lnTo>
                      <a:pt x="5815" y="10800"/>
                    </a:lnTo>
                    <a:cubicBezTo>
                      <a:pt x="5815" y="10800"/>
                      <a:pt x="5815" y="13500"/>
                      <a:pt x="5815" y="13500"/>
                    </a:cubicBezTo>
                    <a:lnTo>
                      <a:pt x="3323" y="13500"/>
                    </a:lnTo>
                    <a:lnTo>
                      <a:pt x="3323" y="10800"/>
                    </a:lnTo>
                    <a:close/>
                    <a:moveTo>
                      <a:pt x="3323" y="16200"/>
                    </a:moveTo>
                    <a:lnTo>
                      <a:pt x="1662" y="21600"/>
                    </a:lnTo>
                    <a:lnTo>
                      <a:pt x="3323" y="21600"/>
                    </a:lnTo>
                    <a:lnTo>
                      <a:pt x="4985" y="16200"/>
                    </a:lnTo>
                    <a:cubicBezTo>
                      <a:pt x="4985" y="16200"/>
                      <a:pt x="3323" y="16200"/>
                      <a:pt x="3323" y="16200"/>
                    </a:cubicBezTo>
                    <a:close/>
                    <a:moveTo>
                      <a:pt x="9969" y="16200"/>
                    </a:moveTo>
                    <a:lnTo>
                      <a:pt x="9969" y="21600"/>
                    </a:lnTo>
                    <a:lnTo>
                      <a:pt x="11615" y="21600"/>
                    </a:lnTo>
                    <a:cubicBezTo>
                      <a:pt x="11615" y="21600"/>
                      <a:pt x="11631" y="16200"/>
                      <a:pt x="11631" y="16200"/>
                    </a:cubicBezTo>
                    <a:lnTo>
                      <a:pt x="9969" y="16200"/>
                    </a:lnTo>
                    <a:close/>
                    <a:moveTo>
                      <a:pt x="16615" y="16200"/>
                    </a:moveTo>
                    <a:lnTo>
                      <a:pt x="18277" y="21600"/>
                    </a:lnTo>
                    <a:lnTo>
                      <a:pt x="19938" y="21600"/>
                    </a:lnTo>
                    <a:cubicBezTo>
                      <a:pt x="19938" y="21600"/>
                      <a:pt x="18277" y="16200"/>
                      <a:pt x="18277" y="16200"/>
                    </a:cubicBezTo>
                    <a:lnTo>
                      <a:pt x="16615" y="16200"/>
                    </a:lnTo>
                    <a:close/>
                  </a:path>
                </a:pathLst>
              </a:custGeom>
              <a:grpFill/>
              <a:ln w="12700" cap="flat" cmpd="sng">
                <a:solidFill>
                  <a:schemeClr val="bg1"/>
                </a:solidFill>
                <a:prstDash val="solid"/>
                <a:miter lim="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400">
                  <a:solidFill>
                    <a:schemeClr val="bg1"/>
                  </a:solidFill>
                  <a:latin typeface="Bebas Neue" panose="020B0606020202050201" pitchFamily="34" charset="0"/>
                </a:endParaRPr>
              </a:p>
            </p:txBody>
          </p:sp>
        </p:gr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p:cTn id="26" dur="500" fill="hold"/>
                                        <p:tgtEl>
                                          <p:spTgt spid="19"/>
                                        </p:tgtEl>
                                        <p:attrNameLst>
                                          <p:attrName>ppt_w</p:attrName>
                                        </p:attrNameLst>
                                      </p:cBhvr>
                                      <p:tavLst>
                                        <p:tav tm="0">
                                          <p:val>
                                            <p:fltVal val="0"/>
                                          </p:val>
                                        </p:tav>
                                        <p:tav tm="100000">
                                          <p:val>
                                            <p:strVal val="#ppt_w"/>
                                          </p:val>
                                        </p:tav>
                                      </p:tavLst>
                                    </p:anim>
                                    <p:anim calcmode="lin" valueType="num">
                                      <p:cBhvr>
                                        <p:cTn id="27" dur="500" fill="hold"/>
                                        <p:tgtEl>
                                          <p:spTgt spid="19"/>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3" presetClass="entr" presetSubtype="16"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childTnLst>
                                </p:cTn>
                              </p:par>
                            </p:childTnLst>
                          </p:cTn>
                        </p:par>
                        <p:par>
                          <p:cTn id="33" fill="hold">
                            <p:stCondLst>
                              <p:cond delay="3000"/>
                            </p:stCondLst>
                            <p:childTnLst>
                              <p:par>
                                <p:cTn id="34" presetID="23" presetClass="entr" presetSubtype="16"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p:cTn id="36" dur="500" fill="hold"/>
                                        <p:tgtEl>
                                          <p:spTgt spid="21"/>
                                        </p:tgtEl>
                                        <p:attrNameLst>
                                          <p:attrName>ppt_w</p:attrName>
                                        </p:attrNameLst>
                                      </p:cBhvr>
                                      <p:tavLst>
                                        <p:tav tm="0">
                                          <p:val>
                                            <p:fltVal val="0"/>
                                          </p:val>
                                        </p:tav>
                                        <p:tav tm="100000">
                                          <p:val>
                                            <p:strVal val="#ppt_w"/>
                                          </p:val>
                                        </p:tav>
                                      </p:tavLst>
                                    </p:anim>
                                    <p:anim calcmode="lin" valueType="num">
                                      <p:cBhvr>
                                        <p:cTn id="37" dur="500" fill="hold"/>
                                        <p:tgtEl>
                                          <p:spTgt spid="21"/>
                                        </p:tgtEl>
                                        <p:attrNameLst>
                                          <p:attrName>ppt_h</p:attrName>
                                        </p:attrNameLst>
                                      </p:cBhvr>
                                      <p:tavLst>
                                        <p:tav tm="0">
                                          <p:val>
                                            <p:fltVal val="0"/>
                                          </p:val>
                                        </p:tav>
                                        <p:tav tm="100000">
                                          <p:val>
                                            <p:strVal val="#ppt_h"/>
                                          </p:val>
                                        </p:tav>
                                      </p:tavLst>
                                    </p:anim>
                                  </p:childTnLst>
                                </p:cTn>
                              </p:par>
                            </p:childTnLst>
                          </p:cTn>
                        </p:par>
                        <p:par>
                          <p:cTn id="38" fill="hold">
                            <p:stCondLst>
                              <p:cond delay="3500"/>
                            </p:stCondLst>
                            <p:childTnLst>
                              <p:par>
                                <p:cTn id="39" presetID="23" presetClass="entr" presetSubtype="16"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ppt_w</p:attrName>
                                        </p:attrNameLst>
                                      </p:cBhvr>
                                      <p:tavLst>
                                        <p:tav tm="0">
                                          <p:val>
                                            <p:fltVal val="0"/>
                                          </p:val>
                                        </p:tav>
                                        <p:tav tm="100000">
                                          <p:val>
                                            <p:strVal val="#ppt_w"/>
                                          </p:val>
                                        </p:tav>
                                      </p:tavLst>
                                    </p:anim>
                                    <p:anim calcmode="lin" valueType="num">
                                      <p:cBhvr>
                                        <p:cTn id="42" dur="500" fill="hold"/>
                                        <p:tgtEl>
                                          <p:spTgt spid="22"/>
                                        </p:tgtEl>
                                        <p:attrNameLst>
                                          <p:attrName>ppt_h</p:attrName>
                                        </p:attrNameLst>
                                      </p:cBhvr>
                                      <p:tavLst>
                                        <p:tav tm="0">
                                          <p:val>
                                            <p:fltVal val="0"/>
                                          </p:val>
                                        </p:tav>
                                        <p:tav tm="100000">
                                          <p:val>
                                            <p:strVal val="#ppt_h"/>
                                          </p:val>
                                        </p:tav>
                                      </p:tavLst>
                                    </p:anim>
                                  </p:childTnLst>
                                </p:cTn>
                              </p:par>
                            </p:childTnLst>
                          </p:cTn>
                        </p:par>
                        <p:par>
                          <p:cTn id="43" fill="hold">
                            <p:stCondLst>
                              <p:cond delay="4000"/>
                            </p:stCondLst>
                            <p:childTnLst>
                              <p:par>
                                <p:cTn id="44" presetID="23" presetClass="entr" presetSubtype="16" fill="hold" grpId="0" nodeType="after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p:cTn id="46" dur="500" fill="hold"/>
                                        <p:tgtEl>
                                          <p:spTgt spid="23"/>
                                        </p:tgtEl>
                                        <p:attrNameLst>
                                          <p:attrName>ppt_w</p:attrName>
                                        </p:attrNameLst>
                                      </p:cBhvr>
                                      <p:tavLst>
                                        <p:tav tm="0">
                                          <p:val>
                                            <p:fltVal val="0"/>
                                          </p:val>
                                        </p:tav>
                                        <p:tav tm="100000">
                                          <p:val>
                                            <p:strVal val="#ppt_w"/>
                                          </p:val>
                                        </p:tav>
                                      </p:tavLst>
                                    </p:anim>
                                    <p:anim calcmode="lin" valueType="num">
                                      <p:cBhvr>
                                        <p:cTn id="47" dur="500" fill="hold"/>
                                        <p:tgtEl>
                                          <p:spTgt spid="23"/>
                                        </p:tgtEl>
                                        <p:attrNameLst>
                                          <p:attrName>ppt_h</p:attrName>
                                        </p:attrNameLst>
                                      </p:cBhvr>
                                      <p:tavLst>
                                        <p:tav tm="0">
                                          <p:val>
                                            <p:fltVal val="0"/>
                                          </p:val>
                                        </p:tav>
                                        <p:tav tm="100000">
                                          <p:val>
                                            <p:strVal val="#ppt_h"/>
                                          </p:val>
                                        </p:tav>
                                      </p:tavLst>
                                    </p:anim>
                                  </p:childTnLst>
                                </p:cTn>
                              </p:par>
                            </p:childTnLst>
                          </p:cTn>
                        </p:par>
                        <p:par>
                          <p:cTn id="48" fill="hold">
                            <p:stCondLst>
                              <p:cond delay="4500"/>
                            </p:stCondLst>
                            <p:childTnLst>
                              <p:par>
                                <p:cTn id="49" presetID="23" presetClass="entr" presetSubtype="16"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p:cTn id="51" dur="500" fill="hold"/>
                                        <p:tgtEl>
                                          <p:spTgt spid="24"/>
                                        </p:tgtEl>
                                        <p:attrNameLst>
                                          <p:attrName>ppt_w</p:attrName>
                                        </p:attrNameLst>
                                      </p:cBhvr>
                                      <p:tavLst>
                                        <p:tav tm="0">
                                          <p:val>
                                            <p:fltVal val="0"/>
                                          </p:val>
                                        </p:tav>
                                        <p:tav tm="100000">
                                          <p:val>
                                            <p:strVal val="#ppt_w"/>
                                          </p:val>
                                        </p:tav>
                                      </p:tavLst>
                                    </p:anim>
                                    <p:anim calcmode="lin" valueType="num">
                                      <p:cBhvr>
                                        <p:cTn id="52" dur="500" fill="hold"/>
                                        <p:tgtEl>
                                          <p:spTgt spid="24"/>
                                        </p:tgtEl>
                                        <p:attrNameLst>
                                          <p:attrName>ppt_h</p:attrName>
                                        </p:attrNameLst>
                                      </p:cBhvr>
                                      <p:tavLst>
                                        <p:tav tm="0">
                                          <p:val>
                                            <p:fltVal val="0"/>
                                          </p:val>
                                        </p:tav>
                                        <p:tav tm="100000">
                                          <p:val>
                                            <p:strVal val="#ppt_h"/>
                                          </p:val>
                                        </p:tav>
                                      </p:tavLst>
                                    </p:anim>
                                  </p:childTnLst>
                                </p:cTn>
                              </p:par>
                            </p:childTnLst>
                          </p:cTn>
                        </p:par>
                        <p:par>
                          <p:cTn id="53" fill="hold">
                            <p:stCondLst>
                              <p:cond delay="5000"/>
                            </p:stCondLst>
                            <p:childTnLst>
                              <p:par>
                                <p:cTn id="54" presetID="42" presetClass="entr" presetSubtype="0" fill="hold" nodeType="after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250"/>
                                        <p:tgtEl>
                                          <p:spTgt spid="25"/>
                                        </p:tgtEl>
                                      </p:cBhvr>
                                    </p:animEffect>
                                    <p:anim calcmode="lin" valueType="num">
                                      <p:cBhvr>
                                        <p:cTn id="57" dur="250" fill="hold"/>
                                        <p:tgtEl>
                                          <p:spTgt spid="25"/>
                                        </p:tgtEl>
                                        <p:attrNameLst>
                                          <p:attrName>ppt_x</p:attrName>
                                        </p:attrNameLst>
                                      </p:cBhvr>
                                      <p:tavLst>
                                        <p:tav tm="0">
                                          <p:val>
                                            <p:strVal val="#ppt_x"/>
                                          </p:val>
                                        </p:tav>
                                        <p:tav tm="100000">
                                          <p:val>
                                            <p:strVal val="#ppt_x"/>
                                          </p:val>
                                        </p:tav>
                                      </p:tavLst>
                                    </p:anim>
                                    <p:anim calcmode="lin" valueType="num">
                                      <p:cBhvr>
                                        <p:cTn id="58" dur="2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85337"/>
            <a:ext cx="12190413" cy="919560"/>
            <a:chOff x="0" y="456753"/>
            <a:chExt cx="12190413" cy="919560"/>
          </a:xfrm>
        </p:grpSpPr>
        <p:sp>
          <p:nvSpPr>
            <p:cNvPr id="11" name="矩形 10"/>
            <p:cNvSpPr/>
            <p:nvPr/>
          </p:nvSpPr>
          <p:spPr>
            <a:xfrm flipV="1">
              <a:off x="0" y="1330594"/>
              <a:ext cx="1219041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0034" y="456753"/>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chemeClr val="bg1"/>
                  </a:solidFill>
                  <a:latin typeface="华文新魏" panose="02010800040101010101" pitchFamily="2" charset="-122"/>
                  <a:ea typeface="华文新魏" panose="02010800040101010101" pitchFamily="2" charset="-122"/>
                  <a:sym typeface="Arial" panose="020B0604020202020204" pitchFamily="34" charset="0"/>
                </a:rPr>
                <a:t>教学分析概述</a:t>
              </a:r>
            </a:p>
          </p:txBody>
        </p:sp>
        <p:sp>
          <p:nvSpPr>
            <p:cNvPr id="13" name="TextBox 8"/>
            <p:cNvSpPr txBox="1">
              <a:spLocks noChangeArrowheads="1"/>
            </p:cNvSpPr>
            <p:nvPr/>
          </p:nvSpPr>
          <p:spPr bwMode="auto">
            <a:xfrm>
              <a:off x="4445521" y="1003252"/>
              <a:ext cx="3255323" cy="21544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endParaRPr>
            </a:p>
          </p:txBody>
        </p:sp>
      </p:grpSp>
      <p:grpSp>
        <p:nvGrpSpPr>
          <p:cNvPr id="6" name="组合 5"/>
          <p:cNvGrpSpPr/>
          <p:nvPr/>
        </p:nvGrpSpPr>
        <p:grpSpPr>
          <a:xfrm>
            <a:off x="1553184" y="1921135"/>
            <a:ext cx="9085632" cy="4154328"/>
            <a:chOff x="1919892" y="2030865"/>
            <a:chExt cx="7953385" cy="3636619"/>
          </a:xfrm>
        </p:grpSpPr>
        <p:sp>
          <p:nvSpPr>
            <p:cNvPr id="7" name="AutoShape 9"/>
            <p:cNvSpPr>
              <a:spLocks noChangeArrowheads="1"/>
            </p:cNvSpPr>
            <p:nvPr/>
          </p:nvSpPr>
          <p:spPr bwMode="auto">
            <a:xfrm rot="16200000" flipH="1">
              <a:off x="3909720" y="3253358"/>
              <a:ext cx="2068252" cy="1189532"/>
            </a:xfrm>
            <a:prstGeom prst="chevron">
              <a:avLst>
                <a:gd name="adj" fmla="val 0"/>
              </a:avLst>
            </a:prstGeom>
            <a:noFill/>
            <a:ln>
              <a:solidFill>
                <a:schemeClr val="bg1"/>
              </a:solidFill>
            </a:ln>
          </p:spPr>
          <p:txBody>
            <a:bodyPr vert="eaVert" wrap="none" anchor="ctr"/>
            <a:lstStyle/>
            <a:p>
              <a:pPr algn="ctr"/>
              <a:r>
                <a:rPr lang="en-US" altLang="zh-CN" sz="2400" dirty="0">
                  <a:solidFill>
                    <a:schemeClr val="bg1"/>
                  </a:solidFill>
                  <a:latin typeface="微软雅黑" panose="020B0503020204020204" pitchFamily="34" charset="-122"/>
                  <a:ea typeface="微软雅黑" panose="020B0503020204020204" pitchFamily="34" charset="-122"/>
                </a:rPr>
                <a:t>NO.2</a:t>
              </a:r>
            </a:p>
          </p:txBody>
        </p:sp>
        <p:sp>
          <p:nvSpPr>
            <p:cNvPr id="9" name="AutoShape 10"/>
            <p:cNvSpPr>
              <a:spLocks noChangeArrowheads="1"/>
            </p:cNvSpPr>
            <p:nvPr/>
          </p:nvSpPr>
          <p:spPr bwMode="auto">
            <a:xfrm rot="16200000">
              <a:off x="1961118" y="3253358"/>
              <a:ext cx="2068252" cy="1189532"/>
            </a:xfrm>
            <a:prstGeom prst="homePlate">
              <a:avLst>
                <a:gd name="adj" fmla="val 0"/>
              </a:avLst>
            </a:prstGeom>
            <a:noFill/>
            <a:ln>
              <a:solidFill>
                <a:schemeClr val="bg1"/>
              </a:solidFill>
            </a:ln>
          </p:spPr>
          <p:txBody>
            <a:bodyPr vert="eaVert" wrap="none" anchor="ctr"/>
            <a:lstStyle/>
            <a:p>
              <a:pPr algn="ctr"/>
              <a:r>
                <a:rPr lang="en-US" altLang="zh-CN" sz="2400" dirty="0">
                  <a:solidFill>
                    <a:schemeClr val="bg1"/>
                  </a:solidFill>
                  <a:latin typeface="微软雅黑" panose="020B0503020204020204" pitchFamily="34" charset="-122"/>
                  <a:ea typeface="微软雅黑" panose="020B0503020204020204" pitchFamily="34" charset="-122"/>
                </a:rPr>
                <a:t>NO.1</a:t>
              </a:r>
            </a:p>
          </p:txBody>
        </p:sp>
        <p:sp>
          <p:nvSpPr>
            <p:cNvPr id="10" name="AutoShape 11"/>
            <p:cNvSpPr>
              <a:spLocks noChangeArrowheads="1"/>
            </p:cNvSpPr>
            <p:nvPr/>
          </p:nvSpPr>
          <p:spPr bwMode="auto">
            <a:xfrm rot="16200000">
              <a:off x="5858321" y="3253358"/>
              <a:ext cx="2068252" cy="1189532"/>
            </a:xfrm>
            <a:prstGeom prst="chevron">
              <a:avLst>
                <a:gd name="adj" fmla="val 0"/>
              </a:avLst>
            </a:prstGeom>
            <a:noFill/>
            <a:ln>
              <a:solidFill>
                <a:schemeClr val="bg1"/>
              </a:solidFill>
            </a:ln>
          </p:spPr>
          <p:txBody>
            <a:bodyPr vert="eaVert" wrap="none" anchor="ctr"/>
            <a:lstStyle/>
            <a:p>
              <a:pPr algn="ctr"/>
              <a:r>
                <a:rPr lang="en-US" altLang="zh-CN" sz="2400">
                  <a:solidFill>
                    <a:schemeClr val="bg1"/>
                  </a:solidFill>
                  <a:latin typeface="微软雅黑" panose="020B0503020204020204" pitchFamily="34" charset="-122"/>
                  <a:ea typeface="微软雅黑" panose="020B0503020204020204" pitchFamily="34" charset="-122"/>
                </a:rPr>
                <a:t>NO.3</a:t>
              </a:r>
            </a:p>
          </p:txBody>
        </p:sp>
        <p:sp>
          <p:nvSpPr>
            <p:cNvPr id="14" name="AutoShape 12"/>
            <p:cNvSpPr>
              <a:spLocks noChangeArrowheads="1"/>
            </p:cNvSpPr>
            <p:nvPr/>
          </p:nvSpPr>
          <p:spPr bwMode="auto">
            <a:xfrm rot="16200000" flipH="1">
              <a:off x="7805023" y="3253358"/>
              <a:ext cx="2068254" cy="1189532"/>
            </a:xfrm>
            <a:prstGeom prst="chevron">
              <a:avLst>
                <a:gd name="adj" fmla="val 0"/>
              </a:avLst>
            </a:prstGeom>
            <a:noFill/>
            <a:ln>
              <a:solidFill>
                <a:schemeClr val="bg1"/>
              </a:solidFill>
            </a:ln>
          </p:spPr>
          <p:txBody>
            <a:bodyPr vert="eaVert" wrap="none" anchor="ctr"/>
            <a:lstStyle/>
            <a:p>
              <a:pPr algn="ctr"/>
              <a:r>
                <a:rPr lang="en-US" altLang="zh-CN" sz="2400">
                  <a:solidFill>
                    <a:schemeClr val="bg1"/>
                  </a:solidFill>
                  <a:latin typeface="微软雅黑" panose="020B0503020204020204" pitchFamily="34" charset="-122"/>
                  <a:ea typeface="微软雅黑" panose="020B0503020204020204" pitchFamily="34" charset="-122"/>
                </a:rPr>
                <a:t>NO.4</a:t>
              </a:r>
            </a:p>
          </p:txBody>
        </p:sp>
        <p:sp>
          <p:nvSpPr>
            <p:cNvPr id="15" name="TextBox 13"/>
            <p:cNvSpPr txBox="1"/>
            <p:nvPr/>
          </p:nvSpPr>
          <p:spPr>
            <a:xfrm>
              <a:off x="1919892" y="2030865"/>
              <a:ext cx="2338080" cy="215537"/>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3"/>
            <p:cNvSpPr txBox="1"/>
            <p:nvPr/>
          </p:nvSpPr>
          <p:spPr>
            <a:xfrm>
              <a:off x="1923973" y="2316770"/>
              <a:ext cx="2333999" cy="323306"/>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3"/>
            <p:cNvSpPr txBox="1"/>
            <p:nvPr/>
          </p:nvSpPr>
          <p:spPr>
            <a:xfrm>
              <a:off x="5817095" y="2030865"/>
              <a:ext cx="2338080" cy="215537"/>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3"/>
            <p:cNvSpPr txBox="1"/>
            <p:nvPr/>
          </p:nvSpPr>
          <p:spPr>
            <a:xfrm>
              <a:off x="5821176" y="2316770"/>
              <a:ext cx="2333999" cy="323306"/>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3"/>
            <p:cNvSpPr txBox="1"/>
            <p:nvPr/>
          </p:nvSpPr>
          <p:spPr>
            <a:xfrm>
              <a:off x="7535197" y="5058273"/>
              <a:ext cx="2338080" cy="215537"/>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3"/>
            <p:cNvSpPr txBox="1"/>
            <p:nvPr/>
          </p:nvSpPr>
          <p:spPr>
            <a:xfrm>
              <a:off x="7539278" y="5344178"/>
              <a:ext cx="2333999" cy="323306"/>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13"/>
            <p:cNvSpPr txBox="1"/>
            <p:nvPr/>
          </p:nvSpPr>
          <p:spPr>
            <a:xfrm>
              <a:off x="3639892" y="5058273"/>
              <a:ext cx="2338080" cy="215537"/>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13"/>
            <p:cNvSpPr txBox="1"/>
            <p:nvPr/>
          </p:nvSpPr>
          <p:spPr>
            <a:xfrm>
              <a:off x="3643973" y="5344178"/>
              <a:ext cx="2333999" cy="323306"/>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3" name="MH_Others_1"/>
          <p:cNvSpPr txBox="1"/>
          <p:nvPr>
            <p:custDataLst>
              <p:tags r:id="rId1"/>
            </p:custDataLst>
          </p:nvPr>
        </p:nvSpPr>
        <p:spPr>
          <a:xfrm>
            <a:off x="3776573" y="1884139"/>
            <a:ext cx="923330" cy="2885774"/>
          </a:xfrm>
          <a:prstGeom prst="rect">
            <a:avLst/>
          </a:prstGeom>
          <a:noFill/>
        </p:spPr>
        <p:txBody>
          <a:bodyPr vert="eaVert" wrap="square" lIns="0" tIns="0" rIns="0" bIns="0" anchor="ctr">
            <a:spAutoFit/>
          </a:bodyPr>
          <a:lstStyle/>
          <a:p>
            <a:pPr algn="ctr" eaLnBrk="1" hangingPunct="1">
              <a:defRPr/>
            </a:pPr>
            <a:r>
              <a:rPr lang="zh-CN" altLang="en-US" sz="6000" spc="-300" noProof="1">
                <a:solidFill>
                  <a:schemeClr val="bg1"/>
                </a:solidFill>
                <a:latin typeface="华文新魏" panose="02010800040101010101" pitchFamily="2" charset="-122"/>
                <a:ea typeface="华文新魏" panose="02010800040101010101" pitchFamily="2" charset="-122"/>
                <a:sym typeface="Arial" panose="020B0604020202020204" pitchFamily="34" charset="0"/>
              </a:rPr>
              <a:t>第二章</a:t>
            </a:r>
          </a:p>
        </p:txBody>
      </p:sp>
      <p:sp>
        <p:nvSpPr>
          <p:cNvPr id="14" name="MH_Others_2"/>
          <p:cNvSpPr txBox="1"/>
          <p:nvPr>
            <p:custDataLst>
              <p:tags r:id="rId2"/>
            </p:custDataLst>
          </p:nvPr>
        </p:nvSpPr>
        <p:spPr>
          <a:xfrm rot="5400000">
            <a:off x="3746821" y="3208189"/>
            <a:ext cx="2151063" cy="431800"/>
          </a:xfrm>
          <a:prstGeom prst="rect">
            <a:avLst/>
          </a:prstGeom>
          <a:noFill/>
        </p:spPr>
        <p:txBody>
          <a:bodyPr lIns="0" tIns="0" rIns="0" bIns="0">
            <a:spAutoFit/>
          </a:bodyPr>
          <a:lstStyle/>
          <a:p>
            <a:pPr algn="ctr" eaLnBrk="1" hangingPunct="1">
              <a:defRPr/>
            </a:pPr>
            <a:r>
              <a:rPr lang="en-US" altLang="zh-CN" sz="2800" noProof="1">
                <a:solidFill>
                  <a:schemeClr val="bg1"/>
                </a:solidFill>
                <a:latin typeface="华文新魏" panose="02010800040101010101" pitchFamily="2" charset="-122"/>
                <a:ea typeface="华文新魏" panose="02010800040101010101" pitchFamily="2" charset="-122"/>
                <a:sym typeface="Arial" panose="020B0604020202020204" pitchFamily="34" charset="0"/>
              </a:rPr>
              <a:t>CONTENTS</a:t>
            </a:r>
            <a:endParaRPr lang="zh-CN" altLang="en-US" sz="2800" noProof="1">
              <a:solidFill>
                <a:schemeClr val="bg1"/>
              </a:solidFill>
              <a:latin typeface="华文新魏" panose="02010800040101010101" pitchFamily="2" charset="-122"/>
              <a:ea typeface="华文新魏" panose="02010800040101010101" pitchFamily="2" charset="-122"/>
              <a:sym typeface="Arial" panose="020B0604020202020204" pitchFamily="34" charset="0"/>
            </a:endParaRPr>
          </a:p>
        </p:txBody>
      </p:sp>
      <p:grpSp>
        <p:nvGrpSpPr>
          <p:cNvPr id="2" name="组合 1"/>
          <p:cNvGrpSpPr/>
          <p:nvPr/>
        </p:nvGrpSpPr>
        <p:grpSpPr>
          <a:xfrm>
            <a:off x="5414982" y="2860718"/>
            <a:ext cx="3440962" cy="669509"/>
            <a:chOff x="5239246" y="2560956"/>
            <a:chExt cx="2408518" cy="468626"/>
          </a:xfrm>
        </p:grpSpPr>
        <p:sp>
          <p:nvSpPr>
            <p:cNvPr id="15" name="圆角矩形 52"/>
            <p:cNvSpPr/>
            <p:nvPr/>
          </p:nvSpPr>
          <p:spPr>
            <a:xfrm>
              <a:off x="5239246" y="2587491"/>
              <a:ext cx="2408518" cy="442091"/>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latin typeface="华文新魏" panose="02010800040101010101" pitchFamily="2" charset="-122"/>
                <a:ea typeface="华文新魏" panose="02010800040101010101" pitchFamily="2" charset="-122"/>
              </a:endParaRPr>
            </a:p>
          </p:txBody>
        </p:sp>
        <p:sp>
          <p:nvSpPr>
            <p:cNvPr id="16" name="文本框 15"/>
            <p:cNvSpPr txBox="1"/>
            <p:nvPr/>
          </p:nvSpPr>
          <p:spPr>
            <a:xfrm>
              <a:off x="5416294" y="2560956"/>
              <a:ext cx="2068125" cy="452402"/>
            </a:xfrm>
            <a:prstGeom prst="rect">
              <a:avLst/>
            </a:prstGeom>
            <a:noFill/>
          </p:spPr>
          <p:txBody>
            <a:bodyPr wrap="none" rtlCol="0">
              <a:spAutoFit/>
            </a:bodyPr>
            <a:lstStyle/>
            <a:p>
              <a:r>
                <a:rPr lang="zh-CN" altLang="en-US" sz="3600" dirty="0">
                  <a:solidFill>
                    <a:schemeClr val="bg1"/>
                  </a:solidFill>
                  <a:latin typeface="华文新魏" panose="02010800040101010101" pitchFamily="2" charset="-122"/>
                  <a:ea typeface="华文新魏" panose="02010800040101010101" pitchFamily="2" charset="-122"/>
                </a:rPr>
                <a:t>教学方案介绍</a:t>
              </a:r>
            </a:p>
          </p:txBody>
        </p:sp>
      </p:grpSp>
      <p:sp>
        <p:nvSpPr>
          <p:cNvPr id="19" name="TextBox 11"/>
          <p:cNvSpPr txBox="1"/>
          <p:nvPr/>
        </p:nvSpPr>
        <p:spPr>
          <a:xfrm>
            <a:off x="5405440" y="3651034"/>
            <a:ext cx="3461204" cy="261610"/>
          </a:xfrm>
          <a:prstGeom prst="rect">
            <a:avLst/>
          </a:prstGeom>
          <a:noFill/>
        </p:spPr>
        <p:txBody>
          <a:bodyPr wrap="none">
            <a:spAutoFit/>
          </a:bodyPr>
          <a:lstStyle/>
          <a:p>
            <a:pPr marL="171450" lvl="1" indent="-171450">
              <a:buFont typeface="Arial" panose="020B0604020202020204" pitchFamily="34" charset="0"/>
              <a:buChar char="•"/>
              <a:defRPr/>
            </a:pPr>
            <a:r>
              <a:rPr lang="zh-CN" altLang="en-US" sz="1100" noProof="1">
                <a:solidFill>
                  <a:schemeClr val="bg1"/>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100" noProof="1">
              <a:solidFill>
                <a:schemeClr val="bg1"/>
              </a:solidFill>
              <a:latin typeface="华文新魏" panose="02010800040101010101" pitchFamily="2" charset="-122"/>
              <a:ea typeface="华文新魏" panose="02010800040101010101" pitchFamily="2"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10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13"/>
                                        </p:tgtEl>
                                        <p:attrNameLst>
                                          <p:attrName>style.visibility</p:attrName>
                                        </p:attrNameLst>
                                      </p:cBhvr>
                                      <p:to>
                                        <p:strVal val="visible"/>
                                      </p:to>
                                    </p:set>
                                    <p:anim by="(-#ppt_w*2)" calcmode="lin" valueType="num">
                                      <p:cBhvr rctx="PPT">
                                        <p:cTn id="11" dur="500" autoRev="1" fill="hold">
                                          <p:stCondLst>
                                            <p:cond delay="0"/>
                                          </p:stCondLst>
                                        </p:cTn>
                                        <p:tgtEl>
                                          <p:spTgt spid="13"/>
                                        </p:tgtEl>
                                        <p:attrNameLst>
                                          <p:attrName>ppt_w</p:attrName>
                                        </p:attrNameLst>
                                      </p:cBhvr>
                                    </p:anim>
                                    <p:anim by="(#ppt_w*0.50)" calcmode="lin" valueType="num">
                                      <p:cBhvr>
                                        <p:cTn id="12" dur="500" decel="50000" autoRev="1" fill="hold">
                                          <p:stCondLst>
                                            <p:cond delay="0"/>
                                          </p:stCondLst>
                                        </p:cTn>
                                        <p:tgtEl>
                                          <p:spTgt spid="13"/>
                                        </p:tgtEl>
                                        <p:attrNameLst>
                                          <p:attrName>ppt_x</p:attrName>
                                        </p:attrNameLst>
                                      </p:cBhvr>
                                    </p:anim>
                                    <p:anim from="(-#ppt_h/2)" to="(#ppt_y)" calcmode="lin" valueType="num">
                                      <p:cBhvr>
                                        <p:cTn id="13" dur="1000" fill="hold">
                                          <p:stCondLst>
                                            <p:cond delay="0"/>
                                          </p:stCondLst>
                                        </p:cTn>
                                        <p:tgtEl>
                                          <p:spTgt spid="13"/>
                                        </p:tgtEl>
                                        <p:attrNameLst>
                                          <p:attrName>ppt_y</p:attrName>
                                        </p:attrNameLst>
                                      </p:cBhvr>
                                    </p:anim>
                                    <p:animRot by="21600000">
                                      <p:cBhvr>
                                        <p:cTn id="14" dur="1000" fill="hold">
                                          <p:stCondLst>
                                            <p:cond delay="0"/>
                                          </p:stCondLst>
                                        </p:cTn>
                                        <p:tgtEl>
                                          <p:spTgt spid="13"/>
                                        </p:tgtEl>
                                        <p:attrNameLst>
                                          <p:attrName>r</p:attrName>
                                        </p:attrNameLst>
                                      </p:cBhvr>
                                    </p:animRot>
                                  </p:childTnLst>
                                </p:cTn>
                              </p:par>
                              <p:par>
                                <p:cTn id="15" presetID="56" presetClass="entr" presetSubtype="0" fill="hold" grpId="0" nodeType="withEffect">
                                  <p:stCondLst>
                                    <p:cond delay="0"/>
                                  </p:stCondLst>
                                  <p:iterate type="lt">
                                    <p:tmPct val="10000"/>
                                  </p:iterate>
                                  <p:childTnLst>
                                    <p:set>
                                      <p:cBhvr>
                                        <p:cTn id="16" dur="1" fill="hold">
                                          <p:stCondLst>
                                            <p:cond delay="0"/>
                                          </p:stCondLst>
                                        </p:cTn>
                                        <p:tgtEl>
                                          <p:spTgt spid="14"/>
                                        </p:tgtEl>
                                        <p:attrNameLst>
                                          <p:attrName>style.visibility</p:attrName>
                                        </p:attrNameLst>
                                      </p:cBhvr>
                                      <p:to>
                                        <p:strVal val="visible"/>
                                      </p:to>
                                    </p:set>
                                    <p:anim by="(-#ppt_w*2)" calcmode="lin" valueType="num">
                                      <p:cBhvr rctx="PPT">
                                        <p:cTn id="17" dur="500" autoRev="1" fill="hold">
                                          <p:stCondLst>
                                            <p:cond delay="0"/>
                                          </p:stCondLst>
                                        </p:cTn>
                                        <p:tgtEl>
                                          <p:spTgt spid="14"/>
                                        </p:tgtEl>
                                        <p:attrNameLst>
                                          <p:attrName>ppt_w</p:attrName>
                                        </p:attrNameLst>
                                      </p:cBhvr>
                                    </p:anim>
                                    <p:anim by="(#ppt_w*0.50)" calcmode="lin" valueType="num">
                                      <p:cBhvr>
                                        <p:cTn id="18" dur="500" decel="50000" autoRev="1" fill="hold">
                                          <p:stCondLst>
                                            <p:cond delay="0"/>
                                          </p:stCondLst>
                                        </p:cTn>
                                        <p:tgtEl>
                                          <p:spTgt spid="14"/>
                                        </p:tgtEl>
                                        <p:attrNameLst>
                                          <p:attrName>ppt_x</p:attrName>
                                        </p:attrNameLst>
                                      </p:cBhvr>
                                    </p:anim>
                                    <p:anim from="(-#ppt_h/2)" to="(#ppt_y)" calcmode="lin" valueType="num">
                                      <p:cBhvr>
                                        <p:cTn id="19" dur="1000" fill="hold">
                                          <p:stCondLst>
                                            <p:cond delay="0"/>
                                          </p:stCondLst>
                                        </p:cTn>
                                        <p:tgtEl>
                                          <p:spTgt spid="14"/>
                                        </p:tgtEl>
                                        <p:attrNameLst>
                                          <p:attrName>ppt_y</p:attrName>
                                        </p:attrNameLst>
                                      </p:cBhvr>
                                    </p:anim>
                                    <p:animRot by="21600000">
                                      <p:cBhvr>
                                        <p:cTn id="20" dur="1000" fill="hold">
                                          <p:stCondLst>
                                            <p:cond delay="0"/>
                                          </p:stCondLst>
                                        </p:cTn>
                                        <p:tgtEl>
                                          <p:spTgt spid="14"/>
                                        </p:tgtEl>
                                        <p:attrNameLst>
                                          <p:attrName>r</p:attrName>
                                        </p:attrNameLst>
                                      </p:cBhvr>
                                    </p:animRot>
                                  </p:childTnLst>
                                </p:cTn>
                              </p:par>
                            </p:childTnLst>
                          </p:cTn>
                        </p:par>
                        <p:par>
                          <p:cTn id="21" fill="hold">
                            <p:stCondLst>
                              <p:cond delay="1700"/>
                            </p:stCondLst>
                            <p:childTnLst>
                              <p:par>
                                <p:cTn id="22" presetID="16" presetClass="entr" presetSubtype="21"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barn(inVertical)">
                                      <p:cBhvr>
                                        <p:cTn id="24" dur="750"/>
                                        <p:tgtEl>
                                          <p:spTgt spid="2"/>
                                        </p:tgtEl>
                                      </p:cBhvr>
                                    </p:animEffect>
                                  </p:childTnLst>
                                </p:cTn>
                              </p:par>
                            </p:childTnLst>
                          </p:cTn>
                        </p:par>
                        <p:par>
                          <p:cTn id="25" fill="hold">
                            <p:stCondLst>
                              <p:cond delay="2700"/>
                            </p:stCondLst>
                            <p:childTnLst>
                              <p:par>
                                <p:cTn id="26" presetID="12" presetClass="entr" presetSubtype="8"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p:tgtEl>
                                          <p:spTgt spid="19"/>
                                        </p:tgtEl>
                                        <p:attrNameLst>
                                          <p:attrName>ppt_x</p:attrName>
                                        </p:attrNameLst>
                                      </p:cBhvr>
                                      <p:tavLst>
                                        <p:tav tm="0">
                                          <p:val>
                                            <p:strVal val="#ppt_x-#ppt_w*1.125000"/>
                                          </p:val>
                                        </p:tav>
                                        <p:tav tm="100000">
                                          <p:val>
                                            <p:strVal val="#ppt_x"/>
                                          </p:val>
                                        </p:tav>
                                      </p:tavLst>
                                    </p:anim>
                                    <p:animEffect transition="in" filter="wipe(right)">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85337"/>
            <a:ext cx="12190413" cy="919560"/>
            <a:chOff x="0" y="456753"/>
            <a:chExt cx="12190413" cy="919560"/>
          </a:xfrm>
        </p:grpSpPr>
        <p:sp>
          <p:nvSpPr>
            <p:cNvPr id="11" name="矩形 10"/>
            <p:cNvSpPr/>
            <p:nvPr/>
          </p:nvSpPr>
          <p:spPr>
            <a:xfrm flipV="1">
              <a:off x="0" y="1330594"/>
              <a:ext cx="1219041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0034" y="456753"/>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chemeClr val="bg1"/>
                  </a:solidFill>
                  <a:latin typeface="华文新魏" panose="02010800040101010101" pitchFamily="2" charset="-122"/>
                  <a:ea typeface="华文新魏" panose="02010800040101010101" pitchFamily="2" charset="-122"/>
                  <a:sym typeface="Arial" panose="020B0604020202020204" pitchFamily="34" charset="0"/>
                </a:rPr>
                <a:t>教学方案介绍</a:t>
              </a:r>
            </a:p>
          </p:txBody>
        </p:sp>
        <p:sp>
          <p:nvSpPr>
            <p:cNvPr id="13" name="TextBox 8"/>
            <p:cNvSpPr txBox="1">
              <a:spLocks noChangeArrowheads="1"/>
            </p:cNvSpPr>
            <p:nvPr/>
          </p:nvSpPr>
          <p:spPr bwMode="auto">
            <a:xfrm>
              <a:off x="4445521" y="1003252"/>
              <a:ext cx="3255323" cy="21544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endParaRPr>
            </a:p>
          </p:txBody>
        </p:sp>
      </p:grpSp>
      <p:sp>
        <p:nvSpPr>
          <p:cNvPr id="6" name="矩形 5"/>
          <p:cNvSpPr/>
          <p:nvPr/>
        </p:nvSpPr>
        <p:spPr>
          <a:xfrm>
            <a:off x="1532577" y="2175901"/>
            <a:ext cx="4809788" cy="3635927"/>
          </a:xfrm>
          <a:prstGeom prst="rect">
            <a:avLst/>
          </a:prstGeom>
          <a:blipFill dpi="0" rotWithShape="1">
            <a:blip r:embed="rId5"/>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grpSp>
        <p:nvGrpSpPr>
          <p:cNvPr id="7" name="组合 6"/>
          <p:cNvGrpSpPr/>
          <p:nvPr/>
        </p:nvGrpSpPr>
        <p:grpSpPr>
          <a:xfrm>
            <a:off x="6468389" y="2175902"/>
            <a:ext cx="4196377" cy="3635927"/>
            <a:chOff x="1099512" y="1896479"/>
            <a:chExt cx="4253074" cy="4211285"/>
          </a:xfrm>
        </p:grpSpPr>
        <p:sp>
          <p:nvSpPr>
            <p:cNvPr id="9" name="品 2"/>
            <p:cNvSpPr>
              <a:spLocks noChangeArrowheads="1"/>
            </p:cNvSpPr>
            <p:nvPr/>
          </p:nvSpPr>
          <p:spPr bwMode="auto">
            <a:xfrm>
              <a:off x="1099512" y="1896479"/>
              <a:ext cx="4253074" cy="1979000"/>
            </a:xfrm>
            <a:prstGeom prst="rect">
              <a:avLst/>
            </a:prstGeom>
            <a:noFill/>
            <a:ln w="12700">
              <a:solidFill>
                <a:schemeClr val="bg1"/>
              </a:solidFill>
              <a:beve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10" name="15"/>
            <p:cNvSpPr>
              <a:spLocks noChangeArrowheads="1"/>
            </p:cNvSpPr>
            <p:nvPr>
              <p:custDataLst>
                <p:tags r:id="rId1"/>
              </p:custDataLst>
            </p:nvPr>
          </p:nvSpPr>
          <p:spPr bwMode="auto">
            <a:xfrm>
              <a:off x="1099512" y="2757263"/>
              <a:ext cx="4191482" cy="800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概述这里输入简单的文字概述这里输入这里输入简单的文字概述这里输入简单字概述</a:t>
              </a:r>
            </a:p>
          </p:txBody>
        </p:sp>
        <p:sp>
          <p:nvSpPr>
            <p:cNvPr id="14" name="12"/>
            <p:cNvSpPr>
              <a:spLocks noChangeArrowheads="1"/>
            </p:cNvSpPr>
            <p:nvPr>
              <p:custDataLst>
                <p:tags r:id="rId2"/>
              </p:custDataLst>
            </p:nvPr>
          </p:nvSpPr>
          <p:spPr bwMode="auto">
            <a:xfrm>
              <a:off x="1315531" y="2151973"/>
              <a:ext cx="3975462" cy="392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600" b="1" dirty="0">
                <a:solidFill>
                  <a:schemeClr val="bg1"/>
                </a:solidFill>
                <a:sym typeface="宋体" panose="02010600030101010101" pitchFamily="2" charset="-122"/>
              </a:endParaRPr>
            </a:p>
          </p:txBody>
        </p:sp>
        <p:sp>
          <p:nvSpPr>
            <p:cNvPr id="15" name="9"/>
            <p:cNvSpPr>
              <a:spLocks noChangeArrowheads="1"/>
            </p:cNvSpPr>
            <p:nvPr/>
          </p:nvSpPr>
          <p:spPr bwMode="auto">
            <a:xfrm>
              <a:off x="1099512" y="4035306"/>
              <a:ext cx="4253074" cy="2072458"/>
            </a:xfrm>
            <a:prstGeom prst="rect">
              <a:avLst/>
            </a:prstGeom>
            <a:blipFill dpi="0" rotWithShape="1">
              <a:blip r:embed="rId6"/>
              <a:srcRect/>
              <a:stretch>
                <a:fillRect/>
              </a:stretch>
            </a:blipFill>
            <a:ln w="12700">
              <a:noFill/>
              <a:bevel/>
            </a:ln>
            <a:effec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anim calcmode="lin" valueType="num">
                                      <p:cBhvr>
                                        <p:cTn id="12" dur="500" fill="hold"/>
                                        <p:tgtEl>
                                          <p:spTgt spid="7"/>
                                        </p:tgtEl>
                                        <p:attrNameLst>
                                          <p:attrName>ppt_x</p:attrName>
                                        </p:attrNameLst>
                                      </p:cBhvr>
                                      <p:tavLst>
                                        <p:tav tm="0">
                                          <p:val>
                                            <p:strVal val="#ppt_x"/>
                                          </p:val>
                                        </p:tav>
                                        <p:tav tm="100000">
                                          <p:val>
                                            <p:strVal val="#ppt_x"/>
                                          </p:val>
                                        </p:tav>
                                      </p:tavLst>
                                    </p:anim>
                                    <p:anim calcmode="lin" valueType="num">
                                      <p:cBhvr>
                                        <p:cTn id="13" dur="5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16" presetClass="entr" presetSubtype="42"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outHorizontal)">
                                      <p:cBhvr>
                                        <p:cTn id="17" dur="500"/>
                                        <p:tgtEl>
                                          <p:spTgt spid="7"/>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85337"/>
            <a:ext cx="12190413" cy="919560"/>
            <a:chOff x="0" y="456753"/>
            <a:chExt cx="12190413" cy="919560"/>
          </a:xfrm>
        </p:grpSpPr>
        <p:sp>
          <p:nvSpPr>
            <p:cNvPr id="11" name="矩形 10"/>
            <p:cNvSpPr/>
            <p:nvPr/>
          </p:nvSpPr>
          <p:spPr>
            <a:xfrm flipV="1">
              <a:off x="0" y="1330594"/>
              <a:ext cx="1219041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0034" y="456753"/>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chemeClr val="bg1"/>
                  </a:solidFill>
                  <a:latin typeface="华文新魏" panose="02010800040101010101" pitchFamily="2" charset="-122"/>
                  <a:ea typeface="华文新魏" panose="02010800040101010101" pitchFamily="2" charset="-122"/>
                  <a:sym typeface="Arial" panose="020B0604020202020204" pitchFamily="34" charset="0"/>
                </a:rPr>
                <a:t>教学方案介绍</a:t>
              </a:r>
            </a:p>
          </p:txBody>
        </p:sp>
        <p:sp>
          <p:nvSpPr>
            <p:cNvPr id="13" name="TextBox 8"/>
            <p:cNvSpPr txBox="1">
              <a:spLocks noChangeArrowheads="1"/>
            </p:cNvSpPr>
            <p:nvPr/>
          </p:nvSpPr>
          <p:spPr bwMode="auto">
            <a:xfrm>
              <a:off x="4445521" y="1003252"/>
              <a:ext cx="3255323" cy="21544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endParaRPr>
            </a:p>
          </p:txBody>
        </p:sp>
      </p:grpSp>
      <p:grpSp>
        <p:nvGrpSpPr>
          <p:cNvPr id="6" name="组合 5"/>
          <p:cNvGrpSpPr/>
          <p:nvPr/>
        </p:nvGrpSpPr>
        <p:grpSpPr>
          <a:xfrm>
            <a:off x="1291576" y="2355406"/>
            <a:ext cx="5366568" cy="3430929"/>
            <a:chOff x="482600" y="3018022"/>
            <a:chExt cx="5366568" cy="3430929"/>
          </a:xfrm>
        </p:grpSpPr>
        <p:sp>
          <p:nvSpPr>
            <p:cNvPr id="7" name="Rectangle 23"/>
            <p:cNvSpPr>
              <a:spLocks noChangeArrowheads="1"/>
            </p:cNvSpPr>
            <p:nvPr/>
          </p:nvSpPr>
          <p:spPr bwMode="auto">
            <a:xfrm>
              <a:off x="482600" y="3018022"/>
              <a:ext cx="53665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a:t>
              </a:r>
              <a:endParaRPr sz="14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9" name="Line 24"/>
            <p:cNvSpPr>
              <a:spLocks noChangeShapeType="1"/>
            </p:cNvSpPr>
            <p:nvPr/>
          </p:nvSpPr>
          <p:spPr bwMode="auto">
            <a:xfrm>
              <a:off x="482600" y="3578514"/>
              <a:ext cx="5366568" cy="0"/>
            </a:xfrm>
            <a:prstGeom prst="line">
              <a:avLst/>
            </a:prstGeom>
            <a:noFill/>
            <a:ln w="6350">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3600">
                <a:solidFill>
                  <a:schemeClr val="bg1"/>
                </a:solidFill>
              </a:endParaRPr>
            </a:p>
          </p:txBody>
        </p:sp>
        <p:sp>
          <p:nvSpPr>
            <p:cNvPr id="10" name="Rectangle 25"/>
            <p:cNvSpPr>
              <a:spLocks noChangeArrowheads="1"/>
            </p:cNvSpPr>
            <p:nvPr/>
          </p:nvSpPr>
          <p:spPr bwMode="auto">
            <a:xfrm>
              <a:off x="482600" y="3929102"/>
              <a:ext cx="53665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r>
                <a:rPr lang="zh-CN" altLang="en-US" sz="1400"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a:t>
              </a:r>
              <a:endParaRPr sz="14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14" name="Line 26"/>
            <p:cNvSpPr>
              <a:spLocks noChangeShapeType="1"/>
            </p:cNvSpPr>
            <p:nvPr/>
          </p:nvSpPr>
          <p:spPr bwMode="auto">
            <a:xfrm>
              <a:off x="482600" y="4489594"/>
              <a:ext cx="5366568" cy="0"/>
            </a:xfrm>
            <a:prstGeom prst="line">
              <a:avLst/>
            </a:prstGeom>
            <a:noFill/>
            <a:ln w="6350">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3600">
                <a:solidFill>
                  <a:schemeClr val="bg1"/>
                </a:solidFill>
              </a:endParaRPr>
            </a:p>
          </p:txBody>
        </p:sp>
        <p:sp>
          <p:nvSpPr>
            <p:cNvPr id="15" name="Rectangle 27"/>
            <p:cNvSpPr>
              <a:spLocks noChangeArrowheads="1"/>
            </p:cNvSpPr>
            <p:nvPr/>
          </p:nvSpPr>
          <p:spPr bwMode="auto">
            <a:xfrm>
              <a:off x="482600" y="4882608"/>
              <a:ext cx="53665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r>
                <a:rPr lang="zh-CN" altLang="en-US" sz="1400"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a:t>
              </a:r>
              <a:endParaRPr sz="14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16" name="Line 28"/>
            <p:cNvSpPr>
              <a:spLocks noChangeShapeType="1"/>
            </p:cNvSpPr>
            <p:nvPr/>
          </p:nvSpPr>
          <p:spPr bwMode="auto">
            <a:xfrm>
              <a:off x="482600" y="5443101"/>
              <a:ext cx="5366568" cy="0"/>
            </a:xfrm>
            <a:prstGeom prst="line">
              <a:avLst/>
            </a:prstGeom>
            <a:noFill/>
            <a:ln w="6350">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3600">
                <a:solidFill>
                  <a:schemeClr val="bg1"/>
                </a:solidFill>
              </a:endParaRPr>
            </a:p>
          </p:txBody>
        </p:sp>
        <p:sp>
          <p:nvSpPr>
            <p:cNvPr id="17" name="Rectangle 29"/>
            <p:cNvSpPr>
              <a:spLocks noChangeArrowheads="1"/>
            </p:cNvSpPr>
            <p:nvPr/>
          </p:nvSpPr>
          <p:spPr bwMode="auto">
            <a:xfrm>
              <a:off x="482600" y="5802620"/>
              <a:ext cx="53665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r>
                <a:rPr lang="zh-CN" altLang="en-US" sz="1400"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a:t>
              </a:r>
              <a:endParaRPr sz="14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18" name="Line 30"/>
            <p:cNvSpPr>
              <a:spLocks noChangeShapeType="1"/>
            </p:cNvSpPr>
            <p:nvPr/>
          </p:nvSpPr>
          <p:spPr bwMode="auto">
            <a:xfrm>
              <a:off x="482600" y="6363113"/>
              <a:ext cx="5366568" cy="0"/>
            </a:xfrm>
            <a:prstGeom prst="line">
              <a:avLst/>
            </a:prstGeom>
            <a:noFill/>
            <a:ln w="6350">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3600">
                <a:solidFill>
                  <a:schemeClr val="bg1"/>
                </a:solidFill>
              </a:endParaRPr>
            </a:p>
          </p:txBody>
        </p:sp>
      </p:grpSp>
      <p:grpSp>
        <p:nvGrpSpPr>
          <p:cNvPr id="19" name="组合 18"/>
          <p:cNvGrpSpPr/>
          <p:nvPr/>
        </p:nvGrpSpPr>
        <p:grpSpPr>
          <a:xfrm>
            <a:off x="7182999" y="2350285"/>
            <a:ext cx="3349178" cy="3350212"/>
            <a:chOff x="3575845" y="1792523"/>
            <a:chExt cx="1985962" cy="1986576"/>
          </a:xfrm>
          <a:noFill/>
        </p:grpSpPr>
        <p:sp>
          <p:nvSpPr>
            <p:cNvPr id="20" name="Freeform 21"/>
            <p:cNvSpPr/>
            <p:nvPr/>
          </p:nvSpPr>
          <p:spPr bwMode="auto">
            <a:xfrm>
              <a:off x="3575845" y="1792523"/>
              <a:ext cx="974725" cy="973438"/>
            </a:xfrm>
            <a:custGeom>
              <a:avLst/>
              <a:gdLst>
                <a:gd name="T0" fmla="*/ 282 w 565"/>
                <a:gd name="T1" fmla="*/ 0 h 565"/>
                <a:gd name="T2" fmla="*/ 0 w 565"/>
                <a:gd name="T3" fmla="*/ 0 h 565"/>
                <a:gd name="T4" fmla="*/ 0 w 565"/>
                <a:gd name="T5" fmla="*/ 283 h 565"/>
                <a:gd name="T6" fmla="*/ 282 w 565"/>
                <a:gd name="T7" fmla="*/ 565 h 565"/>
                <a:gd name="T8" fmla="*/ 565 w 565"/>
                <a:gd name="T9" fmla="*/ 565 h 565"/>
                <a:gd name="T10" fmla="*/ 565 w 565"/>
                <a:gd name="T11" fmla="*/ 283 h 565"/>
                <a:gd name="T12" fmla="*/ 282 w 565"/>
                <a:gd name="T13" fmla="*/ 0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2" y="0"/>
                  </a:moveTo>
                  <a:cubicBezTo>
                    <a:pt x="0" y="0"/>
                    <a:pt x="0" y="0"/>
                    <a:pt x="0" y="0"/>
                  </a:cubicBezTo>
                  <a:cubicBezTo>
                    <a:pt x="0" y="283"/>
                    <a:pt x="0" y="283"/>
                    <a:pt x="0" y="283"/>
                  </a:cubicBezTo>
                  <a:cubicBezTo>
                    <a:pt x="0" y="439"/>
                    <a:pt x="126" y="565"/>
                    <a:pt x="282" y="565"/>
                  </a:cubicBezTo>
                  <a:cubicBezTo>
                    <a:pt x="565" y="565"/>
                    <a:pt x="565" y="565"/>
                    <a:pt x="565" y="565"/>
                  </a:cubicBezTo>
                  <a:cubicBezTo>
                    <a:pt x="565" y="283"/>
                    <a:pt x="565" y="283"/>
                    <a:pt x="565" y="283"/>
                  </a:cubicBezTo>
                  <a:cubicBezTo>
                    <a:pt x="565" y="127"/>
                    <a:pt x="438" y="0"/>
                    <a:pt x="282" y="0"/>
                  </a:cubicBezTo>
                  <a:close/>
                </a:path>
              </a:pathLst>
            </a:custGeom>
            <a:grpFill/>
            <a:ln>
              <a:solidFill>
                <a:schemeClr val="bg1"/>
              </a:solidFill>
            </a:ln>
          </p:spPr>
          <p:txBody>
            <a:bodyPr/>
            <a:lstStyle/>
            <a:p>
              <a:endParaRPr lang="zh-CN" altLang="en-US" sz="4000"/>
            </a:p>
          </p:txBody>
        </p:sp>
        <p:sp>
          <p:nvSpPr>
            <p:cNvPr id="21" name="Freeform 22"/>
            <p:cNvSpPr/>
            <p:nvPr/>
          </p:nvSpPr>
          <p:spPr bwMode="auto">
            <a:xfrm>
              <a:off x="4588670" y="1792523"/>
              <a:ext cx="973137" cy="973438"/>
            </a:xfrm>
            <a:custGeom>
              <a:avLst/>
              <a:gdLst>
                <a:gd name="T0" fmla="*/ 283 w 565"/>
                <a:gd name="T1" fmla="*/ 0 h 565"/>
                <a:gd name="T2" fmla="*/ 565 w 565"/>
                <a:gd name="T3" fmla="*/ 0 h 565"/>
                <a:gd name="T4" fmla="*/ 565 w 565"/>
                <a:gd name="T5" fmla="*/ 283 h 565"/>
                <a:gd name="T6" fmla="*/ 283 w 565"/>
                <a:gd name="T7" fmla="*/ 565 h 565"/>
                <a:gd name="T8" fmla="*/ 0 w 565"/>
                <a:gd name="T9" fmla="*/ 565 h 565"/>
                <a:gd name="T10" fmla="*/ 0 w 565"/>
                <a:gd name="T11" fmla="*/ 283 h 565"/>
                <a:gd name="T12" fmla="*/ 283 w 565"/>
                <a:gd name="T13" fmla="*/ 0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3" y="0"/>
                  </a:moveTo>
                  <a:cubicBezTo>
                    <a:pt x="565" y="0"/>
                    <a:pt x="565" y="0"/>
                    <a:pt x="565" y="0"/>
                  </a:cubicBezTo>
                  <a:cubicBezTo>
                    <a:pt x="565" y="283"/>
                    <a:pt x="565" y="283"/>
                    <a:pt x="565" y="283"/>
                  </a:cubicBezTo>
                  <a:cubicBezTo>
                    <a:pt x="565" y="439"/>
                    <a:pt x="439" y="565"/>
                    <a:pt x="283" y="565"/>
                  </a:cubicBezTo>
                  <a:cubicBezTo>
                    <a:pt x="0" y="565"/>
                    <a:pt x="0" y="565"/>
                    <a:pt x="0" y="565"/>
                  </a:cubicBezTo>
                  <a:cubicBezTo>
                    <a:pt x="0" y="283"/>
                    <a:pt x="0" y="283"/>
                    <a:pt x="0" y="283"/>
                  </a:cubicBezTo>
                  <a:cubicBezTo>
                    <a:pt x="0" y="127"/>
                    <a:pt x="127" y="0"/>
                    <a:pt x="283" y="0"/>
                  </a:cubicBezTo>
                  <a:close/>
                </a:path>
              </a:pathLst>
            </a:custGeom>
            <a:grpFill/>
            <a:ln>
              <a:solidFill>
                <a:schemeClr val="bg1"/>
              </a:solidFill>
            </a:ln>
          </p:spPr>
          <p:txBody>
            <a:bodyPr/>
            <a:lstStyle/>
            <a:p>
              <a:endParaRPr lang="zh-CN" altLang="en-US" sz="4000"/>
            </a:p>
          </p:txBody>
        </p:sp>
        <p:sp>
          <p:nvSpPr>
            <p:cNvPr id="22" name="Freeform 23"/>
            <p:cNvSpPr/>
            <p:nvPr/>
          </p:nvSpPr>
          <p:spPr bwMode="auto">
            <a:xfrm>
              <a:off x="3575845" y="2805661"/>
              <a:ext cx="974725" cy="973438"/>
            </a:xfrm>
            <a:custGeom>
              <a:avLst/>
              <a:gdLst>
                <a:gd name="T0" fmla="*/ 282 w 565"/>
                <a:gd name="T1" fmla="*/ 565 h 565"/>
                <a:gd name="T2" fmla="*/ 0 w 565"/>
                <a:gd name="T3" fmla="*/ 565 h 565"/>
                <a:gd name="T4" fmla="*/ 0 w 565"/>
                <a:gd name="T5" fmla="*/ 283 h 565"/>
                <a:gd name="T6" fmla="*/ 282 w 565"/>
                <a:gd name="T7" fmla="*/ 0 h 565"/>
                <a:gd name="T8" fmla="*/ 565 w 565"/>
                <a:gd name="T9" fmla="*/ 0 h 565"/>
                <a:gd name="T10" fmla="*/ 565 w 565"/>
                <a:gd name="T11" fmla="*/ 283 h 565"/>
                <a:gd name="T12" fmla="*/ 282 w 565"/>
                <a:gd name="T13" fmla="*/ 565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2" y="565"/>
                  </a:moveTo>
                  <a:cubicBezTo>
                    <a:pt x="0" y="565"/>
                    <a:pt x="0" y="565"/>
                    <a:pt x="0" y="565"/>
                  </a:cubicBezTo>
                  <a:cubicBezTo>
                    <a:pt x="0" y="283"/>
                    <a:pt x="0" y="283"/>
                    <a:pt x="0" y="283"/>
                  </a:cubicBezTo>
                  <a:cubicBezTo>
                    <a:pt x="0" y="127"/>
                    <a:pt x="126" y="0"/>
                    <a:pt x="282" y="0"/>
                  </a:cubicBezTo>
                  <a:cubicBezTo>
                    <a:pt x="565" y="0"/>
                    <a:pt x="565" y="0"/>
                    <a:pt x="565" y="0"/>
                  </a:cubicBezTo>
                  <a:cubicBezTo>
                    <a:pt x="565" y="283"/>
                    <a:pt x="565" y="283"/>
                    <a:pt x="565" y="283"/>
                  </a:cubicBezTo>
                  <a:cubicBezTo>
                    <a:pt x="565" y="439"/>
                    <a:pt x="438" y="565"/>
                    <a:pt x="282" y="565"/>
                  </a:cubicBezTo>
                  <a:close/>
                </a:path>
              </a:pathLst>
            </a:custGeom>
            <a:grpFill/>
            <a:ln>
              <a:solidFill>
                <a:schemeClr val="bg1"/>
              </a:solidFill>
            </a:ln>
          </p:spPr>
          <p:txBody>
            <a:bodyPr/>
            <a:lstStyle/>
            <a:p>
              <a:endParaRPr lang="zh-CN" altLang="en-US" sz="4000"/>
            </a:p>
          </p:txBody>
        </p:sp>
        <p:sp>
          <p:nvSpPr>
            <p:cNvPr id="23" name="Freeform 24"/>
            <p:cNvSpPr/>
            <p:nvPr/>
          </p:nvSpPr>
          <p:spPr bwMode="auto">
            <a:xfrm>
              <a:off x="4588670" y="2805661"/>
              <a:ext cx="973137" cy="973438"/>
            </a:xfrm>
            <a:custGeom>
              <a:avLst/>
              <a:gdLst>
                <a:gd name="T0" fmla="*/ 283 w 565"/>
                <a:gd name="T1" fmla="*/ 565 h 565"/>
                <a:gd name="T2" fmla="*/ 565 w 565"/>
                <a:gd name="T3" fmla="*/ 565 h 565"/>
                <a:gd name="T4" fmla="*/ 565 w 565"/>
                <a:gd name="T5" fmla="*/ 283 h 565"/>
                <a:gd name="T6" fmla="*/ 283 w 565"/>
                <a:gd name="T7" fmla="*/ 0 h 565"/>
                <a:gd name="T8" fmla="*/ 0 w 565"/>
                <a:gd name="T9" fmla="*/ 0 h 565"/>
                <a:gd name="T10" fmla="*/ 0 w 565"/>
                <a:gd name="T11" fmla="*/ 283 h 565"/>
                <a:gd name="T12" fmla="*/ 283 w 565"/>
                <a:gd name="T13" fmla="*/ 565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3" y="565"/>
                  </a:moveTo>
                  <a:cubicBezTo>
                    <a:pt x="565" y="565"/>
                    <a:pt x="565" y="565"/>
                    <a:pt x="565" y="565"/>
                  </a:cubicBezTo>
                  <a:cubicBezTo>
                    <a:pt x="565" y="283"/>
                    <a:pt x="565" y="283"/>
                    <a:pt x="565" y="283"/>
                  </a:cubicBezTo>
                  <a:cubicBezTo>
                    <a:pt x="565" y="127"/>
                    <a:pt x="439" y="0"/>
                    <a:pt x="283" y="0"/>
                  </a:cubicBezTo>
                  <a:cubicBezTo>
                    <a:pt x="0" y="0"/>
                    <a:pt x="0" y="0"/>
                    <a:pt x="0" y="0"/>
                  </a:cubicBezTo>
                  <a:cubicBezTo>
                    <a:pt x="0" y="283"/>
                    <a:pt x="0" y="283"/>
                    <a:pt x="0" y="283"/>
                  </a:cubicBezTo>
                  <a:cubicBezTo>
                    <a:pt x="0" y="439"/>
                    <a:pt x="127" y="565"/>
                    <a:pt x="283" y="565"/>
                  </a:cubicBezTo>
                  <a:close/>
                </a:path>
              </a:pathLst>
            </a:custGeom>
            <a:grpFill/>
            <a:ln>
              <a:solidFill>
                <a:schemeClr val="bg1"/>
              </a:solidFill>
            </a:ln>
          </p:spPr>
          <p:txBody>
            <a:bodyPr/>
            <a:lstStyle/>
            <a:p>
              <a:endParaRPr lang="zh-CN" altLang="en-US" sz="4000"/>
            </a:p>
          </p:txBody>
        </p:sp>
        <p:sp>
          <p:nvSpPr>
            <p:cNvPr id="24" name="Rectangle 25"/>
            <p:cNvSpPr>
              <a:spLocks noChangeArrowheads="1"/>
            </p:cNvSpPr>
            <p:nvPr/>
          </p:nvSpPr>
          <p:spPr bwMode="auto">
            <a:xfrm>
              <a:off x="3952857" y="1960851"/>
              <a:ext cx="238161" cy="621197"/>
            </a:xfrm>
            <a:prstGeom prst="rect">
              <a:avLst/>
            </a:prstGeom>
            <a:grpFill/>
            <a:ln w="9525">
              <a:noFill/>
              <a:miter lim="800000"/>
            </a:ln>
            <a:extLst/>
          </p:spPr>
          <p:txBody>
            <a:bodyPr wrap="none" lIns="0" tIns="0" rIns="0" bIns="0">
              <a:spAutoFit/>
            </a:bodyPr>
            <a:lstStyle/>
            <a:p>
              <a:pPr algn="ctr"/>
              <a:r>
                <a:rPr lang="zh-CN" altLang="zh-CN" sz="7200" dirty="0">
                  <a:solidFill>
                    <a:srgbClr val="FFFFFF"/>
                  </a:solidFill>
                  <a:latin typeface="+mj-lt"/>
                </a:rPr>
                <a:t>S</a:t>
              </a:r>
              <a:endParaRPr lang="zh-CN" altLang="zh-CN" sz="7200" dirty="0">
                <a:latin typeface="+mj-lt"/>
              </a:endParaRPr>
            </a:p>
          </p:txBody>
        </p:sp>
        <p:sp>
          <p:nvSpPr>
            <p:cNvPr id="25" name="Rectangle 26"/>
            <p:cNvSpPr>
              <a:spLocks noChangeArrowheads="1"/>
            </p:cNvSpPr>
            <p:nvPr/>
          </p:nvSpPr>
          <p:spPr bwMode="auto">
            <a:xfrm>
              <a:off x="4804684" y="1960851"/>
              <a:ext cx="460147" cy="621197"/>
            </a:xfrm>
            <a:prstGeom prst="rect">
              <a:avLst/>
            </a:prstGeom>
            <a:grpFill/>
            <a:ln w="9525">
              <a:noFill/>
              <a:miter lim="800000"/>
            </a:ln>
            <a:extLst/>
          </p:spPr>
          <p:txBody>
            <a:bodyPr wrap="none" lIns="0" tIns="0" rIns="0" bIns="0">
              <a:spAutoFit/>
            </a:bodyPr>
            <a:lstStyle/>
            <a:p>
              <a:pPr algn="ctr"/>
              <a:r>
                <a:rPr lang="zh-CN" altLang="zh-CN" sz="7200" dirty="0">
                  <a:solidFill>
                    <a:srgbClr val="FFFFFF"/>
                  </a:solidFill>
                  <a:latin typeface="+mj-lt"/>
                </a:rPr>
                <a:t>W</a:t>
              </a:r>
              <a:endParaRPr lang="zh-CN" altLang="zh-CN" sz="7200" dirty="0">
                <a:latin typeface="+mj-lt"/>
              </a:endParaRPr>
            </a:p>
          </p:txBody>
        </p:sp>
        <p:sp>
          <p:nvSpPr>
            <p:cNvPr id="26" name="Rectangle 27"/>
            <p:cNvSpPr>
              <a:spLocks noChangeArrowheads="1"/>
            </p:cNvSpPr>
            <p:nvPr/>
          </p:nvSpPr>
          <p:spPr bwMode="auto">
            <a:xfrm>
              <a:off x="3926133" y="2913644"/>
              <a:ext cx="342414" cy="621197"/>
            </a:xfrm>
            <a:prstGeom prst="rect">
              <a:avLst/>
            </a:prstGeom>
            <a:grpFill/>
            <a:ln w="9525">
              <a:noFill/>
              <a:miter lim="800000"/>
            </a:ln>
            <a:extLst/>
          </p:spPr>
          <p:txBody>
            <a:bodyPr wrap="none" lIns="0" tIns="0" rIns="0" bIns="0">
              <a:spAutoFit/>
            </a:bodyPr>
            <a:lstStyle/>
            <a:p>
              <a:pPr algn="ctr"/>
              <a:r>
                <a:rPr lang="zh-CN" altLang="zh-CN" sz="7200">
                  <a:solidFill>
                    <a:srgbClr val="FFFFFF"/>
                  </a:solidFill>
                  <a:latin typeface="+mj-lt"/>
                </a:rPr>
                <a:t>O</a:t>
              </a:r>
              <a:endParaRPr lang="zh-CN" altLang="zh-CN" sz="7200">
                <a:latin typeface="+mj-lt"/>
              </a:endParaRPr>
            </a:p>
          </p:txBody>
        </p:sp>
        <p:sp>
          <p:nvSpPr>
            <p:cNvPr id="27" name="Rectangle 28"/>
            <p:cNvSpPr>
              <a:spLocks noChangeArrowheads="1"/>
            </p:cNvSpPr>
            <p:nvPr/>
          </p:nvSpPr>
          <p:spPr bwMode="auto">
            <a:xfrm>
              <a:off x="4928332" y="2913644"/>
              <a:ext cx="252541" cy="621197"/>
            </a:xfrm>
            <a:prstGeom prst="rect">
              <a:avLst/>
            </a:prstGeom>
            <a:grpFill/>
            <a:ln w="9525">
              <a:noFill/>
              <a:miter lim="800000"/>
            </a:ln>
            <a:extLst/>
          </p:spPr>
          <p:txBody>
            <a:bodyPr wrap="none" lIns="0" tIns="0" rIns="0" bIns="0">
              <a:spAutoFit/>
            </a:bodyPr>
            <a:lstStyle/>
            <a:p>
              <a:pPr algn="ctr"/>
              <a:r>
                <a:rPr lang="zh-CN" altLang="zh-CN" sz="7200" dirty="0">
                  <a:solidFill>
                    <a:srgbClr val="FFFFFF"/>
                  </a:solidFill>
                  <a:latin typeface="+mj-lt"/>
                </a:rPr>
                <a:t>T</a:t>
              </a:r>
              <a:endParaRPr lang="zh-CN" altLang="zh-CN" sz="7200" dirty="0">
                <a:latin typeface="+mj-lt"/>
              </a:endParaRPr>
            </a:p>
          </p:txBody>
        </p:sp>
        <p:sp>
          <p:nvSpPr>
            <p:cNvPr id="28" name="椭圆 27"/>
            <p:cNvSpPr/>
            <p:nvPr/>
          </p:nvSpPr>
          <p:spPr>
            <a:xfrm>
              <a:off x="4320209" y="2536523"/>
              <a:ext cx="503582" cy="503737"/>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29" name="Freeform 6"/>
            <p:cNvSpPr>
              <a:spLocks noEditPoints="1"/>
            </p:cNvSpPr>
            <p:nvPr/>
          </p:nvSpPr>
          <p:spPr bwMode="auto">
            <a:xfrm>
              <a:off x="4440358" y="2687553"/>
              <a:ext cx="263284" cy="201676"/>
            </a:xfrm>
            <a:custGeom>
              <a:avLst/>
              <a:gdLst>
                <a:gd name="T0" fmla="*/ 218 w 235"/>
                <a:gd name="T1" fmla="*/ 76 h 180"/>
                <a:gd name="T2" fmla="*/ 230 w 235"/>
                <a:gd name="T3" fmla="*/ 106 h 180"/>
                <a:gd name="T4" fmla="*/ 206 w 235"/>
                <a:gd name="T5" fmla="*/ 107 h 180"/>
                <a:gd name="T6" fmla="*/ 117 w 235"/>
                <a:gd name="T7" fmla="*/ 180 h 180"/>
                <a:gd name="T8" fmla="*/ 54 w 235"/>
                <a:gd name="T9" fmla="*/ 154 h 180"/>
                <a:gd name="T10" fmla="*/ 66 w 235"/>
                <a:gd name="T11" fmla="*/ 141 h 180"/>
                <a:gd name="T12" fmla="*/ 117 w 235"/>
                <a:gd name="T13" fmla="*/ 162 h 180"/>
                <a:gd name="T14" fmla="*/ 187 w 235"/>
                <a:gd name="T15" fmla="*/ 107 h 180"/>
                <a:gd name="T16" fmla="*/ 162 w 235"/>
                <a:gd name="T17" fmla="*/ 99 h 180"/>
                <a:gd name="T18" fmla="*/ 178 w 235"/>
                <a:gd name="T19" fmla="*/ 76 h 180"/>
                <a:gd name="T20" fmla="*/ 203 w 235"/>
                <a:gd name="T21" fmla="*/ 58 h 180"/>
                <a:gd name="T22" fmla="*/ 204 w 235"/>
                <a:gd name="T23" fmla="*/ 87 h 180"/>
                <a:gd name="T24" fmla="*/ 198 w 235"/>
                <a:gd name="T25" fmla="*/ 79 h 180"/>
                <a:gd name="T26" fmla="*/ 190 w 235"/>
                <a:gd name="T27" fmla="*/ 90 h 180"/>
                <a:gd name="T28" fmla="*/ 199 w 235"/>
                <a:gd name="T29" fmla="*/ 90 h 180"/>
                <a:gd name="T30" fmla="*/ 204 w 235"/>
                <a:gd name="T31" fmla="*/ 87 h 180"/>
                <a:gd name="T32" fmla="*/ 30 w 235"/>
                <a:gd name="T33" fmla="*/ 120 h 180"/>
                <a:gd name="T34" fmla="*/ 44 w 235"/>
                <a:gd name="T35" fmla="*/ 120 h 180"/>
                <a:gd name="T36" fmla="*/ 71 w 235"/>
                <a:gd name="T37" fmla="*/ 87 h 180"/>
                <a:gd name="T38" fmla="*/ 73 w 235"/>
                <a:gd name="T39" fmla="*/ 81 h 180"/>
                <a:gd name="T40" fmla="*/ 47 w 235"/>
                <a:gd name="T41" fmla="*/ 72 h 180"/>
                <a:gd name="T42" fmla="*/ 117 w 235"/>
                <a:gd name="T43" fmla="*/ 18 h 180"/>
                <a:gd name="T44" fmla="*/ 168 w 235"/>
                <a:gd name="T45" fmla="*/ 39 h 180"/>
                <a:gd name="T46" fmla="*/ 180 w 235"/>
                <a:gd name="T47" fmla="*/ 26 h 180"/>
                <a:gd name="T48" fmla="*/ 117 w 235"/>
                <a:gd name="T49" fmla="*/ 0 h 180"/>
                <a:gd name="T50" fmla="*/ 29 w 235"/>
                <a:gd name="T51" fmla="*/ 72 h 180"/>
                <a:gd name="T52" fmla="*/ 4 w 235"/>
                <a:gd name="T53" fmla="*/ 74 h 180"/>
                <a:gd name="T54" fmla="*/ 16 w 235"/>
                <a:gd name="T55" fmla="*/ 104 h 180"/>
                <a:gd name="T56" fmla="*/ 30 w 235"/>
                <a:gd name="T57" fmla="*/ 93 h 180"/>
                <a:gd name="T58" fmla="*/ 29 w 235"/>
                <a:gd name="T59" fmla="*/ 90 h 180"/>
                <a:gd name="T60" fmla="*/ 37 w 235"/>
                <a:gd name="T61" fmla="*/ 90 h 180"/>
                <a:gd name="T62" fmla="*/ 43 w 235"/>
                <a:gd name="T63" fmla="*/ 93 h 180"/>
                <a:gd name="T64" fmla="*/ 30 w 235"/>
                <a:gd name="T65" fmla="*/ 93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5" h="180">
                  <a:moveTo>
                    <a:pt x="205" y="60"/>
                  </a:moveTo>
                  <a:cubicBezTo>
                    <a:pt x="218" y="76"/>
                    <a:pt x="218" y="76"/>
                    <a:pt x="218" y="76"/>
                  </a:cubicBezTo>
                  <a:cubicBezTo>
                    <a:pt x="232" y="93"/>
                    <a:pt x="232" y="93"/>
                    <a:pt x="232" y="93"/>
                  </a:cubicBezTo>
                  <a:cubicBezTo>
                    <a:pt x="235" y="97"/>
                    <a:pt x="234" y="103"/>
                    <a:pt x="230" y="106"/>
                  </a:cubicBezTo>
                  <a:cubicBezTo>
                    <a:pt x="228" y="107"/>
                    <a:pt x="226" y="108"/>
                    <a:pt x="224" y="107"/>
                  </a:cubicBezTo>
                  <a:cubicBezTo>
                    <a:pt x="206" y="107"/>
                    <a:pt x="206" y="107"/>
                    <a:pt x="206" y="107"/>
                  </a:cubicBezTo>
                  <a:cubicBezTo>
                    <a:pt x="202" y="127"/>
                    <a:pt x="192" y="144"/>
                    <a:pt x="177" y="157"/>
                  </a:cubicBezTo>
                  <a:cubicBezTo>
                    <a:pt x="162" y="171"/>
                    <a:pt x="140" y="180"/>
                    <a:pt x="117" y="180"/>
                  </a:cubicBezTo>
                  <a:cubicBezTo>
                    <a:pt x="105" y="180"/>
                    <a:pt x="94" y="177"/>
                    <a:pt x="83" y="173"/>
                  </a:cubicBezTo>
                  <a:cubicBezTo>
                    <a:pt x="72" y="168"/>
                    <a:pt x="62" y="162"/>
                    <a:pt x="54" y="154"/>
                  </a:cubicBezTo>
                  <a:cubicBezTo>
                    <a:pt x="50" y="150"/>
                    <a:pt x="50" y="144"/>
                    <a:pt x="54" y="141"/>
                  </a:cubicBezTo>
                  <a:cubicBezTo>
                    <a:pt x="57" y="137"/>
                    <a:pt x="63" y="137"/>
                    <a:pt x="66" y="141"/>
                  </a:cubicBezTo>
                  <a:cubicBezTo>
                    <a:pt x="73" y="148"/>
                    <a:pt x="81" y="153"/>
                    <a:pt x="90" y="157"/>
                  </a:cubicBezTo>
                  <a:cubicBezTo>
                    <a:pt x="98" y="160"/>
                    <a:pt x="108" y="162"/>
                    <a:pt x="117" y="162"/>
                  </a:cubicBezTo>
                  <a:cubicBezTo>
                    <a:pt x="136" y="162"/>
                    <a:pt x="153" y="155"/>
                    <a:pt x="166" y="144"/>
                  </a:cubicBezTo>
                  <a:cubicBezTo>
                    <a:pt x="176" y="134"/>
                    <a:pt x="184" y="122"/>
                    <a:pt x="187" y="107"/>
                  </a:cubicBezTo>
                  <a:cubicBezTo>
                    <a:pt x="171" y="107"/>
                    <a:pt x="171" y="107"/>
                    <a:pt x="171" y="107"/>
                  </a:cubicBezTo>
                  <a:cubicBezTo>
                    <a:pt x="166" y="107"/>
                    <a:pt x="162" y="104"/>
                    <a:pt x="162" y="99"/>
                  </a:cubicBezTo>
                  <a:cubicBezTo>
                    <a:pt x="162" y="96"/>
                    <a:pt x="163" y="95"/>
                    <a:pt x="164" y="93"/>
                  </a:cubicBezTo>
                  <a:cubicBezTo>
                    <a:pt x="178" y="76"/>
                    <a:pt x="178" y="76"/>
                    <a:pt x="178" y="76"/>
                  </a:cubicBezTo>
                  <a:cubicBezTo>
                    <a:pt x="191" y="59"/>
                    <a:pt x="191" y="59"/>
                    <a:pt x="191" y="59"/>
                  </a:cubicBezTo>
                  <a:cubicBezTo>
                    <a:pt x="194" y="56"/>
                    <a:pt x="200" y="55"/>
                    <a:pt x="203" y="58"/>
                  </a:cubicBezTo>
                  <a:cubicBezTo>
                    <a:pt x="204" y="58"/>
                    <a:pt x="205" y="59"/>
                    <a:pt x="205" y="60"/>
                  </a:cubicBezTo>
                  <a:close/>
                  <a:moveTo>
                    <a:pt x="204" y="87"/>
                  </a:moveTo>
                  <a:cubicBezTo>
                    <a:pt x="204" y="87"/>
                    <a:pt x="204" y="87"/>
                    <a:pt x="204" y="87"/>
                  </a:cubicBezTo>
                  <a:cubicBezTo>
                    <a:pt x="198" y="79"/>
                    <a:pt x="198" y="79"/>
                    <a:pt x="198" y="79"/>
                  </a:cubicBezTo>
                  <a:cubicBezTo>
                    <a:pt x="192" y="87"/>
                    <a:pt x="192" y="87"/>
                    <a:pt x="192" y="87"/>
                  </a:cubicBezTo>
                  <a:cubicBezTo>
                    <a:pt x="190" y="90"/>
                    <a:pt x="190" y="90"/>
                    <a:pt x="190" y="90"/>
                  </a:cubicBezTo>
                  <a:cubicBezTo>
                    <a:pt x="198" y="90"/>
                    <a:pt x="198" y="90"/>
                    <a:pt x="198" y="90"/>
                  </a:cubicBezTo>
                  <a:cubicBezTo>
                    <a:pt x="198" y="90"/>
                    <a:pt x="198" y="90"/>
                    <a:pt x="199" y="90"/>
                  </a:cubicBezTo>
                  <a:cubicBezTo>
                    <a:pt x="206" y="90"/>
                    <a:pt x="206" y="90"/>
                    <a:pt x="206" y="90"/>
                  </a:cubicBezTo>
                  <a:cubicBezTo>
                    <a:pt x="204" y="87"/>
                    <a:pt x="204" y="87"/>
                    <a:pt x="204" y="87"/>
                  </a:cubicBezTo>
                  <a:close/>
                  <a:moveTo>
                    <a:pt x="30" y="120"/>
                  </a:moveTo>
                  <a:cubicBezTo>
                    <a:pt x="30" y="120"/>
                    <a:pt x="30" y="120"/>
                    <a:pt x="30" y="120"/>
                  </a:cubicBezTo>
                  <a:cubicBezTo>
                    <a:pt x="30" y="121"/>
                    <a:pt x="31" y="121"/>
                    <a:pt x="31" y="122"/>
                  </a:cubicBezTo>
                  <a:cubicBezTo>
                    <a:pt x="35" y="125"/>
                    <a:pt x="41" y="124"/>
                    <a:pt x="44" y="120"/>
                  </a:cubicBezTo>
                  <a:cubicBezTo>
                    <a:pt x="57" y="104"/>
                    <a:pt x="57" y="104"/>
                    <a:pt x="57" y="104"/>
                  </a:cubicBezTo>
                  <a:cubicBezTo>
                    <a:pt x="71" y="87"/>
                    <a:pt x="71" y="87"/>
                    <a:pt x="71" y="87"/>
                  </a:cubicBezTo>
                  <a:cubicBezTo>
                    <a:pt x="71" y="87"/>
                    <a:pt x="71" y="87"/>
                    <a:pt x="71" y="87"/>
                  </a:cubicBezTo>
                  <a:cubicBezTo>
                    <a:pt x="72" y="85"/>
                    <a:pt x="73" y="83"/>
                    <a:pt x="73" y="81"/>
                  </a:cubicBezTo>
                  <a:cubicBezTo>
                    <a:pt x="73" y="76"/>
                    <a:pt x="68" y="72"/>
                    <a:pt x="64" y="72"/>
                  </a:cubicBezTo>
                  <a:cubicBezTo>
                    <a:pt x="47" y="72"/>
                    <a:pt x="47" y="72"/>
                    <a:pt x="47" y="72"/>
                  </a:cubicBezTo>
                  <a:cubicBezTo>
                    <a:pt x="51" y="58"/>
                    <a:pt x="58" y="45"/>
                    <a:pt x="69" y="36"/>
                  </a:cubicBezTo>
                  <a:cubicBezTo>
                    <a:pt x="82" y="25"/>
                    <a:pt x="98" y="18"/>
                    <a:pt x="117" y="18"/>
                  </a:cubicBezTo>
                  <a:cubicBezTo>
                    <a:pt x="127" y="18"/>
                    <a:pt x="136" y="20"/>
                    <a:pt x="144" y="23"/>
                  </a:cubicBezTo>
                  <a:cubicBezTo>
                    <a:pt x="153" y="27"/>
                    <a:pt x="161" y="32"/>
                    <a:pt x="168" y="39"/>
                  </a:cubicBezTo>
                  <a:cubicBezTo>
                    <a:pt x="171" y="42"/>
                    <a:pt x="177" y="42"/>
                    <a:pt x="180" y="39"/>
                  </a:cubicBezTo>
                  <a:cubicBezTo>
                    <a:pt x="184" y="35"/>
                    <a:pt x="184" y="30"/>
                    <a:pt x="180" y="26"/>
                  </a:cubicBezTo>
                  <a:cubicBezTo>
                    <a:pt x="172" y="18"/>
                    <a:pt x="162" y="11"/>
                    <a:pt x="151" y="7"/>
                  </a:cubicBezTo>
                  <a:cubicBezTo>
                    <a:pt x="141" y="2"/>
                    <a:pt x="129" y="0"/>
                    <a:pt x="117" y="0"/>
                  </a:cubicBezTo>
                  <a:cubicBezTo>
                    <a:pt x="94" y="0"/>
                    <a:pt x="73" y="9"/>
                    <a:pt x="57" y="23"/>
                  </a:cubicBezTo>
                  <a:cubicBezTo>
                    <a:pt x="43" y="35"/>
                    <a:pt x="33" y="53"/>
                    <a:pt x="29" y="72"/>
                  </a:cubicBezTo>
                  <a:cubicBezTo>
                    <a:pt x="11" y="72"/>
                    <a:pt x="11" y="72"/>
                    <a:pt x="11" y="72"/>
                  </a:cubicBezTo>
                  <a:cubicBezTo>
                    <a:pt x="9" y="72"/>
                    <a:pt x="6" y="73"/>
                    <a:pt x="4" y="74"/>
                  </a:cubicBezTo>
                  <a:cubicBezTo>
                    <a:pt x="1" y="77"/>
                    <a:pt x="0" y="83"/>
                    <a:pt x="3" y="87"/>
                  </a:cubicBezTo>
                  <a:cubicBezTo>
                    <a:pt x="16" y="104"/>
                    <a:pt x="16" y="104"/>
                    <a:pt x="16" y="104"/>
                  </a:cubicBezTo>
                  <a:cubicBezTo>
                    <a:pt x="30" y="120"/>
                    <a:pt x="30" y="120"/>
                    <a:pt x="30" y="120"/>
                  </a:cubicBezTo>
                  <a:close/>
                  <a:moveTo>
                    <a:pt x="30" y="93"/>
                  </a:moveTo>
                  <a:cubicBezTo>
                    <a:pt x="30" y="93"/>
                    <a:pt x="30" y="93"/>
                    <a:pt x="30" y="93"/>
                  </a:cubicBezTo>
                  <a:cubicBezTo>
                    <a:pt x="29" y="90"/>
                    <a:pt x="29" y="90"/>
                    <a:pt x="29" y="90"/>
                  </a:cubicBezTo>
                  <a:cubicBezTo>
                    <a:pt x="36" y="90"/>
                    <a:pt x="36" y="90"/>
                    <a:pt x="36" y="90"/>
                  </a:cubicBezTo>
                  <a:cubicBezTo>
                    <a:pt x="37" y="90"/>
                    <a:pt x="37" y="90"/>
                    <a:pt x="37" y="90"/>
                  </a:cubicBezTo>
                  <a:cubicBezTo>
                    <a:pt x="45" y="90"/>
                    <a:pt x="45" y="90"/>
                    <a:pt x="45" y="90"/>
                  </a:cubicBezTo>
                  <a:cubicBezTo>
                    <a:pt x="43" y="93"/>
                    <a:pt x="43" y="93"/>
                    <a:pt x="43" y="93"/>
                  </a:cubicBezTo>
                  <a:cubicBezTo>
                    <a:pt x="37" y="100"/>
                    <a:pt x="37" y="100"/>
                    <a:pt x="37" y="100"/>
                  </a:cubicBezTo>
                  <a:cubicBezTo>
                    <a:pt x="30" y="93"/>
                    <a:pt x="30" y="93"/>
                    <a:pt x="30" y="93"/>
                  </a:cubicBezTo>
                  <a:close/>
                </a:path>
              </a:pathLst>
            </a:custGeom>
            <a:grpFill/>
            <a:ln>
              <a:solidFill>
                <a:schemeClr val="bg1"/>
              </a:solidFill>
            </a:ln>
          </p:spPr>
          <p:txBody>
            <a:bodyPr vert="horz" wrap="square" lIns="91440" tIns="45720" rIns="91440" bIns="45720" numCol="1" anchor="t" anchorCtr="0" compatLnSpc="1"/>
            <a:lstStyle/>
            <a:p>
              <a:endParaRPr lang="zh-CN" altLang="en-US" sz="4000"/>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anim calcmode="lin" valueType="num">
                                      <p:cBhvr>
                                        <p:cTn id="12" dur="500" fill="hold"/>
                                        <p:tgtEl>
                                          <p:spTgt spid="6"/>
                                        </p:tgtEl>
                                        <p:attrNameLst>
                                          <p:attrName>ppt_x</p:attrName>
                                        </p:attrNameLst>
                                      </p:cBhvr>
                                      <p:tavLst>
                                        <p:tav tm="0">
                                          <p:val>
                                            <p:strVal val="#ppt_x"/>
                                          </p:val>
                                        </p:tav>
                                        <p:tav tm="100000">
                                          <p:val>
                                            <p:strVal val="#ppt_x"/>
                                          </p:val>
                                        </p:tav>
                                      </p:tavLst>
                                    </p:anim>
                                    <p:anim calcmode="lin" valueType="num">
                                      <p:cBhvr>
                                        <p:cTn id="13" dur="5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85337"/>
            <a:ext cx="12190413" cy="919560"/>
            <a:chOff x="0" y="456753"/>
            <a:chExt cx="12190413" cy="919560"/>
          </a:xfrm>
        </p:grpSpPr>
        <p:sp>
          <p:nvSpPr>
            <p:cNvPr id="11" name="矩形 10"/>
            <p:cNvSpPr/>
            <p:nvPr/>
          </p:nvSpPr>
          <p:spPr>
            <a:xfrm flipV="1">
              <a:off x="0" y="1330594"/>
              <a:ext cx="1219041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0034" y="456753"/>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chemeClr val="bg1"/>
                  </a:solidFill>
                  <a:latin typeface="华文新魏" panose="02010800040101010101" pitchFamily="2" charset="-122"/>
                  <a:ea typeface="华文新魏" panose="02010800040101010101" pitchFamily="2" charset="-122"/>
                  <a:sym typeface="Arial" panose="020B0604020202020204" pitchFamily="34" charset="0"/>
                </a:rPr>
                <a:t>教学方案介绍</a:t>
              </a:r>
            </a:p>
          </p:txBody>
        </p:sp>
        <p:sp>
          <p:nvSpPr>
            <p:cNvPr id="13" name="TextBox 8"/>
            <p:cNvSpPr txBox="1">
              <a:spLocks noChangeArrowheads="1"/>
            </p:cNvSpPr>
            <p:nvPr/>
          </p:nvSpPr>
          <p:spPr bwMode="auto">
            <a:xfrm>
              <a:off x="4445521" y="1003252"/>
              <a:ext cx="3255323" cy="21544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endParaRPr>
            </a:p>
          </p:txBody>
        </p:sp>
      </p:grpSp>
      <p:sp>
        <p:nvSpPr>
          <p:cNvPr id="6" name="Freeform 6"/>
          <p:cNvSpPr/>
          <p:nvPr/>
        </p:nvSpPr>
        <p:spPr>
          <a:xfrm>
            <a:off x="2379663" y="2336006"/>
            <a:ext cx="265112" cy="1620838"/>
          </a:xfrm>
          <a:custGeom>
            <a:avLst/>
            <a:gdLst>
              <a:gd name="txL" fmla="*/ 0 w 68"/>
              <a:gd name="txT" fmla="*/ 0 h 417"/>
              <a:gd name="txR" fmla="*/ 68 w 68"/>
              <a:gd name="txB" fmla="*/ 417 h 417"/>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noFill/>
          <a:ln w="9525">
            <a:solidFill>
              <a:schemeClr val="bg1"/>
            </a:solidFill>
          </a:ln>
        </p:spPr>
        <p:txBody>
          <a:bodyPr/>
          <a:lstStyle/>
          <a:p>
            <a:endParaRPr lang="zh-CN" altLang="en-US"/>
          </a:p>
        </p:txBody>
      </p:sp>
      <p:sp>
        <p:nvSpPr>
          <p:cNvPr id="7" name="Freeform 7"/>
          <p:cNvSpPr/>
          <p:nvPr/>
        </p:nvSpPr>
        <p:spPr>
          <a:xfrm>
            <a:off x="2379663" y="3459956"/>
            <a:ext cx="265112" cy="496888"/>
          </a:xfrm>
          <a:custGeom>
            <a:avLst/>
            <a:gdLst>
              <a:gd name="txL" fmla="*/ 0 w 68"/>
              <a:gd name="txT" fmla="*/ 0 h 128"/>
              <a:gd name="txR" fmla="*/ 68 w 68"/>
              <a:gd name="txB" fmla="*/ 128 h 128"/>
            </a:gdLst>
            <a:ahLst/>
            <a:cxnLst>
              <a:cxn ang="0">
                <a:pos x="2147483646" y="0"/>
              </a:cxn>
              <a:cxn ang="0">
                <a:pos x="2147483646" y="0"/>
              </a:cxn>
              <a:cxn ang="0">
                <a:pos x="2147483646" y="2147483646"/>
              </a:cxn>
              <a:cxn ang="0">
                <a:pos x="2147483646" y="2147483646"/>
              </a:cxn>
              <a:cxn ang="0">
                <a:pos x="0" y="2147483646"/>
              </a:cxn>
              <a:cxn ang="0">
                <a:pos x="0" y="2147483646"/>
              </a:cxn>
              <a:cxn ang="0">
                <a:pos x="2147483646" y="0"/>
              </a:cxn>
            </a:cxnLst>
            <a:rect l="txL" t="txT" r="txR" b="tx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chemeClr val="bg1"/>
          </a:solidFill>
          <a:ln w="9525">
            <a:noFill/>
          </a:ln>
        </p:spPr>
        <p:txBody>
          <a:bodyPr/>
          <a:lstStyle/>
          <a:p>
            <a:endParaRPr lang="zh-CN" altLang="en-US"/>
          </a:p>
        </p:txBody>
      </p:sp>
      <p:sp>
        <p:nvSpPr>
          <p:cNvPr id="9" name="Freeform 8"/>
          <p:cNvSpPr/>
          <p:nvPr/>
        </p:nvSpPr>
        <p:spPr>
          <a:xfrm>
            <a:off x="2717800" y="2336006"/>
            <a:ext cx="266700" cy="1620838"/>
          </a:xfrm>
          <a:custGeom>
            <a:avLst/>
            <a:gdLst>
              <a:gd name="txL" fmla="*/ 0 w 68"/>
              <a:gd name="txT" fmla="*/ 0 h 417"/>
              <a:gd name="txR" fmla="*/ 68 w 68"/>
              <a:gd name="txB" fmla="*/ 417 h 417"/>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noFill/>
          <a:ln w="9525">
            <a:solidFill>
              <a:schemeClr val="bg1"/>
            </a:solidFill>
          </a:ln>
        </p:spPr>
        <p:txBody>
          <a:bodyPr/>
          <a:lstStyle/>
          <a:p>
            <a:endParaRPr lang="zh-CN" altLang="en-US"/>
          </a:p>
        </p:txBody>
      </p:sp>
      <p:sp>
        <p:nvSpPr>
          <p:cNvPr id="10" name="Freeform 9"/>
          <p:cNvSpPr/>
          <p:nvPr/>
        </p:nvSpPr>
        <p:spPr>
          <a:xfrm>
            <a:off x="3057525" y="2336006"/>
            <a:ext cx="266700" cy="1620838"/>
          </a:xfrm>
          <a:custGeom>
            <a:avLst/>
            <a:gdLst>
              <a:gd name="txL" fmla="*/ 0 w 68"/>
              <a:gd name="txT" fmla="*/ 0 h 417"/>
              <a:gd name="txR" fmla="*/ 68 w 68"/>
              <a:gd name="txB" fmla="*/ 417 h 417"/>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noFill/>
          <a:ln w="9525">
            <a:solidFill>
              <a:schemeClr val="bg1"/>
            </a:solidFill>
          </a:ln>
        </p:spPr>
        <p:txBody>
          <a:bodyPr/>
          <a:lstStyle/>
          <a:p>
            <a:endParaRPr lang="zh-CN" altLang="en-US"/>
          </a:p>
        </p:txBody>
      </p:sp>
      <p:sp>
        <p:nvSpPr>
          <p:cNvPr id="14" name="Freeform 10"/>
          <p:cNvSpPr/>
          <p:nvPr/>
        </p:nvSpPr>
        <p:spPr>
          <a:xfrm>
            <a:off x="3397250" y="2336006"/>
            <a:ext cx="266700" cy="1620838"/>
          </a:xfrm>
          <a:custGeom>
            <a:avLst/>
            <a:gdLst>
              <a:gd name="txL" fmla="*/ 0 w 68"/>
              <a:gd name="txT" fmla="*/ 0 h 417"/>
              <a:gd name="txR" fmla="*/ 68 w 68"/>
              <a:gd name="txB" fmla="*/ 417 h 417"/>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noFill/>
          <a:ln w="9525">
            <a:solidFill>
              <a:schemeClr val="bg1"/>
            </a:solidFill>
          </a:ln>
        </p:spPr>
        <p:txBody>
          <a:bodyPr/>
          <a:lstStyle/>
          <a:p>
            <a:endParaRPr lang="zh-CN" altLang="en-US"/>
          </a:p>
        </p:txBody>
      </p:sp>
      <p:sp>
        <p:nvSpPr>
          <p:cNvPr id="15" name="Freeform 11"/>
          <p:cNvSpPr/>
          <p:nvPr/>
        </p:nvSpPr>
        <p:spPr>
          <a:xfrm>
            <a:off x="2717800" y="3121819"/>
            <a:ext cx="266700" cy="836612"/>
          </a:xfrm>
          <a:custGeom>
            <a:avLst/>
            <a:gdLst>
              <a:gd name="txL" fmla="*/ 0 w 68"/>
              <a:gd name="txT" fmla="*/ 0 h 215"/>
              <a:gd name="txR" fmla="*/ 68 w 68"/>
              <a:gd name="txB" fmla="*/ 215 h 215"/>
            </a:gdLst>
            <a:ahLst/>
            <a:cxnLst>
              <a:cxn ang="0">
                <a:pos x="2147483646" y="0"/>
              </a:cxn>
              <a:cxn ang="0">
                <a:pos x="2147483646" y="0"/>
              </a:cxn>
              <a:cxn ang="0">
                <a:pos x="2147483646" y="2147483646"/>
              </a:cxn>
              <a:cxn ang="0">
                <a:pos x="2147483646" y="2147483646"/>
              </a:cxn>
              <a:cxn ang="0">
                <a:pos x="0" y="2147483646"/>
              </a:cxn>
              <a:cxn ang="0">
                <a:pos x="0" y="2147483646"/>
              </a:cxn>
              <a:cxn ang="0">
                <a:pos x="2147483646" y="0"/>
              </a:cxn>
            </a:cxnLst>
            <a:rect l="txL" t="txT" r="txR" b="tx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chemeClr val="bg1"/>
          </a:solidFill>
          <a:ln w="9525">
            <a:noFill/>
          </a:ln>
        </p:spPr>
        <p:txBody>
          <a:bodyPr/>
          <a:lstStyle/>
          <a:p>
            <a:endParaRPr lang="zh-CN" altLang="en-US"/>
          </a:p>
        </p:txBody>
      </p:sp>
      <p:sp>
        <p:nvSpPr>
          <p:cNvPr id="16" name="Freeform 12"/>
          <p:cNvSpPr/>
          <p:nvPr/>
        </p:nvSpPr>
        <p:spPr>
          <a:xfrm>
            <a:off x="3057525" y="2770981"/>
            <a:ext cx="266700" cy="1185863"/>
          </a:xfrm>
          <a:custGeom>
            <a:avLst/>
            <a:gdLst>
              <a:gd name="txL" fmla="*/ 0 w 68"/>
              <a:gd name="txT" fmla="*/ 0 h 305"/>
              <a:gd name="txR" fmla="*/ 68 w 68"/>
              <a:gd name="txB" fmla="*/ 305 h 305"/>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chemeClr val="bg1"/>
          </a:solidFill>
          <a:ln w="9525">
            <a:noFill/>
          </a:ln>
        </p:spPr>
        <p:txBody>
          <a:bodyPr/>
          <a:lstStyle/>
          <a:p>
            <a:endParaRPr lang="zh-CN" altLang="en-US"/>
          </a:p>
        </p:txBody>
      </p:sp>
      <p:sp>
        <p:nvSpPr>
          <p:cNvPr id="17" name="Freeform 13"/>
          <p:cNvSpPr/>
          <p:nvPr/>
        </p:nvSpPr>
        <p:spPr>
          <a:xfrm>
            <a:off x="3397250" y="2542381"/>
            <a:ext cx="266700" cy="1414463"/>
          </a:xfrm>
          <a:custGeom>
            <a:avLst/>
            <a:gdLst>
              <a:gd name="txL" fmla="*/ 0 w 68"/>
              <a:gd name="txT" fmla="*/ 0 h 364"/>
              <a:gd name="txR" fmla="*/ 68 w 68"/>
              <a:gd name="txB" fmla="*/ 364 h 364"/>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chemeClr val="bg1"/>
          </a:solidFill>
          <a:ln w="9525">
            <a:noFill/>
          </a:ln>
        </p:spPr>
        <p:txBody>
          <a:bodyPr/>
          <a:lstStyle/>
          <a:p>
            <a:endParaRPr lang="zh-CN" altLang="en-US"/>
          </a:p>
        </p:txBody>
      </p:sp>
      <p:sp>
        <p:nvSpPr>
          <p:cNvPr id="18" name="Freeform 14"/>
          <p:cNvSpPr/>
          <p:nvPr/>
        </p:nvSpPr>
        <p:spPr>
          <a:xfrm>
            <a:off x="4443413" y="2336006"/>
            <a:ext cx="265112" cy="1620838"/>
          </a:xfrm>
          <a:custGeom>
            <a:avLst/>
            <a:gdLst>
              <a:gd name="txL" fmla="*/ 0 w 68"/>
              <a:gd name="txT" fmla="*/ 0 h 417"/>
              <a:gd name="txR" fmla="*/ 68 w 68"/>
              <a:gd name="txB" fmla="*/ 417 h 417"/>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noFill/>
          <a:ln w="9525">
            <a:solidFill>
              <a:schemeClr val="bg1"/>
            </a:solidFill>
          </a:ln>
        </p:spPr>
        <p:txBody>
          <a:bodyPr/>
          <a:lstStyle/>
          <a:p>
            <a:endParaRPr lang="zh-CN" altLang="en-US"/>
          </a:p>
        </p:txBody>
      </p:sp>
      <p:sp>
        <p:nvSpPr>
          <p:cNvPr id="19" name="Freeform 15"/>
          <p:cNvSpPr/>
          <p:nvPr/>
        </p:nvSpPr>
        <p:spPr>
          <a:xfrm>
            <a:off x="4781550" y="2336006"/>
            <a:ext cx="266700" cy="1620838"/>
          </a:xfrm>
          <a:custGeom>
            <a:avLst/>
            <a:gdLst>
              <a:gd name="txL" fmla="*/ 0 w 68"/>
              <a:gd name="txT" fmla="*/ 0 h 417"/>
              <a:gd name="txR" fmla="*/ 68 w 68"/>
              <a:gd name="txB" fmla="*/ 417 h 417"/>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noFill/>
          <a:ln w="9525">
            <a:solidFill>
              <a:schemeClr val="bg1"/>
            </a:solidFill>
          </a:ln>
        </p:spPr>
        <p:txBody>
          <a:bodyPr/>
          <a:lstStyle/>
          <a:p>
            <a:endParaRPr lang="zh-CN" altLang="en-US"/>
          </a:p>
        </p:txBody>
      </p:sp>
      <p:sp>
        <p:nvSpPr>
          <p:cNvPr id="20" name="Freeform 16"/>
          <p:cNvSpPr/>
          <p:nvPr/>
        </p:nvSpPr>
        <p:spPr>
          <a:xfrm>
            <a:off x="5121275" y="2336006"/>
            <a:ext cx="266700" cy="1620838"/>
          </a:xfrm>
          <a:custGeom>
            <a:avLst/>
            <a:gdLst>
              <a:gd name="txL" fmla="*/ 0 w 68"/>
              <a:gd name="txT" fmla="*/ 0 h 417"/>
              <a:gd name="txR" fmla="*/ 68 w 68"/>
              <a:gd name="txB" fmla="*/ 417 h 417"/>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noFill/>
          <a:ln w="9525">
            <a:solidFill>
              <a:schemeClr val="bg1"/>
            </a:solidFill>
          </a:ln>
        </p:spPr>
        <p:txBody>
          <a:bodyPr/>
          <a:lstStyle/>
          <a:p>
            <a:endParaRPr lang="zh-CN" altLang="en-US"/>
          </a:p>
        </p:txBody>
      </p:sp>
      <p:sp>
        <p:nvSpPr>
          <p:cNvPr id="21" name="Freeform 17"/>
          <p:cNvSpPr/>
          <p:nvPr/>
        </p:nvSpPr>
        <p:spPr>
          <a:xfrm>
            <a:off x="5461000" y="2336006"/>
            <a:ext cx="266700" cy="1620838"/>
          </a:xfrm>
          <a:custGeom>
            <a:avLst/>
            <a:gdLst>
              <a:gd name="txL" fmla="*/ 0 w 68"/>
              <a:gd name="txT" fmla="*/ 0 h 417"/>
              <a:gd name="txR" fmla="*/ 68 w 68"/>
              <a:gd name="txB" fmla="*/ 417 h 417"/>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noFill/>
          <a:ln w="9525">
            <a:solidFill>
              <a:schemeClr val="bg1"/>
            </a:solidFill>
          </a:ln>
        </p:spPr>
        <p:txBody>
          <a:bodyPr/>
          <a:lstStyle/>
          <a:p>
            <a:endParaRPr lang="zh-CN" altLang="en-US"/>
          </a:p>
        </p:txBody>
      </p:sp>
      <p:sp>
        <p:nvSpPr>
          <p:cNvPr id="22" name="Freeform 18"/>
          <p:cNvSpPr/>
          <p:nvPr/>
        </p:nvSpPr>
        <p:spPr>
          <a:xfrm>
            <a:off x="4443413" y="3717131"/>
            <a:ext cx="265112" cy="239713"/>
          </a:xfrm>
          <a:custGeom>
            <a:avLst/>
            <a:gdLst>
              <a:gd name="txL" fmla="*/ 0 w 68"/>
              <a:gd name="txT" fmla="*/ 0 h 62"/>
              <a:gd name="txR" fmla="*/ 68 w 68"/>
              <a:gd name="txB" fmla="*/ 62 h 62"/>
            </a:gdLst>
            <a:ahLst/>
            <a:cxnLst>
              <a:cxn ang="0">
                <a:pos x="2147483646" y="0"/>
              </a:cxn>
              <a:cxn ang="0">
                <a:pos x="2147483646" y="0"/>
              </a:cxn>
              <a:cxn ang="0">
                <a:pos x="2147483646" y="2147483646"/>
              </a:cxn>
              <a:cxn ang="0">
                <a:pos x="2147483646" y="2147483646"/>
              </a:cxn>
              <a:cxn ang="0">
                <a:pos x="0" y="2147483646"/>
              </a:cxn>
              <a:cxn ang="0">
                <a:pos x="0" y="2147483646"/>
              </a:cxn>
              <a:cxn ang="0">
                <a:pos x="2147483646" y="0"/>
              </a:cxn>
            </a:cxnLst>
            <a:rect l="txL" t="txT" r="txR" b="tx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chemeClr val="bg1"/>
          </a:solidFill>
          <a:ln w="9525">
            <a:noFill/>
          </a:ln>
        </p:spPr>
        <p:txBody>
          <a:bodyPr/>
          <a:lstStyle/>
          <a:p>
            <a:endParaRPr lang="zh-CN" altLang="en-US"/>
          </a:p>
        </p:txBody>
      </p:sp>
      <p:sp>
        <p:nvSpPr>
          <p:cNvPr id="23" name="Freeform 19"/>
          <p:cNvSpPr/>
          <p:nvPr/>
        </p:nvSpPr>
        <p:spPr>
          <a:xfrm>
            <a:off x="4781550" y="3128169"/>
            <a:ext cx="266700" cy="828675"/>
          </a:xfrm>
          <a:custGeom>
            <a:avLst/>
            <a:gdLst>
              <a:gd name="txL" fmla="*/ 0 w 68"/>
              <a:gd name="txT" fmla="*/ 0 h 213"/>
              <a:gd name="txR" fmla="*/ 68 w 68"/>
              <a:gd name="txB" fmla="*/ 213 h 213"/>
            </a:gdLst>
            <a:ahLst/>
            <a:cxnLst>
              <a:cxn ang="0">
                <a:pos x="2147483646" y="0"/>
              </a:cxn>
              <a:cxn ang="0">
                <a:pos x="2147483646" y="0"/>
              </a:cxn>
              <a:cxn ang="0">
                <a:pos x="2147483646" y="2147483646"/>
              </a:cxn>
              <a:cxn ang="0">
                <a:pos x="2147483646" y="2147483646"/>
              </a:cxn>
              <a:cxn ang="0">
                <a:pos x="0" y="2147483646"/>
              </a:cxn>
              <a:cxn ang="0">
                <a:pos x="0" y="2147483646"/>
              </a:cxn>
              <a:cxn ang="0">
                <a:pos x="2147483646" y="0"/>
              </a:cxn>
            </a:cxnLst>
            <a:rect l="txL" t="txT" r="txR" b="tx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bg1"/>
          </a:solidFill>
          <a:ln w="9525">
            <a:noFill/>
          </a:ln>
        </p:spPr>
        <p:txBody>
          <a:bodyPr/>
          <a:lstStyle/>
          <a:p>
            <a:endParaRPr lang="zh-CN" altLang="en-US"/>
          </a:p>
        </p:txBody>
      </p:sp>
      <p:sp>
        <p:nvSpPr>
          <p:cNvPr id="24" name="Freeform 20"/>
          <p:cNvSpPr/>
          <p:nvPr/>
        </p:nvSpPr>
        <p:spPr>
          <a:xfrm>
            <a:off x="5121275" y="2542381"/>
            <a:ext cx="266700" cy="1414463"/>
          </a:xfrm>
          <a:custGeom>
            <a:avLst/>
            <a:gdLst>
              <a:gd name="txL" fmla="*/ 0 w 68"/>
              <a:gd name="txT" fmla="*/ 0 h 364"/>
              <a:gd name="txR" fmla="*/ 68 w 68"/>
              <a:gd name="txB" fmla="*/ 364 h 364"/>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chemeClr val="bg1"/>
          </a:solidFill>
          <a:ln w="9525">
            <a:noFill/>
          </a:ln>
        </p:spPr>
        <p:txBody>
          <a:bodyPr/>
          <a:lstStyle/>
          <a:p>
            <a:endParaRPr lang="zh-CN" altLang="en-US"/>
          </a:p>
        </p:txBody>
      </p:sp>
      <p:sp>
        <p:nvSpPr>
          <p:cNvPr id="25" name="Freeform 21"/>
          <p:cNvSpPr/>
          <p:nvPr/>
        </p:nvSpPr>
        <p:spPr>
          <a:xfrm>
            <a:off x="5461000" y="3336131"/>
            <a:ext cx="266700" cy="622300"/>
          </a:xfrm>
          <a:custGeom>
            <a:avLst/>
            <a:gdLst>
              <a:gd name="txL" fmla="*/ 0 w 68"/>
              <a:gd name="txT" fmla="*/ 0 h 160"/>
              <a:gd name="txR" fmla="*/ 68 w 68"/>
              <a:gd name="txB" fmla="*/ 160 h 160"/>
            </a:gdLst>
            <a:ahLst/>
            <a:cxnLst>
              <a:cxn ang="0">
                <a:pos x="2147483646" y="0"/>
              </a:cxn>
              <a:cxn ang="0">
                <a:pos x="2147483646" y="0"/>
              </a:cxn>
              <a:cxn ang="0">
                <a:pos x="2147483646" y="2147483646"/>
              </a:cxn>
              <a:cxn ang="0">
                <a:pos x="2147483646" y="2147483646"/>
              </a:cxn>
              <a:cxn ang="0">
                <a:pos x="0" y="2147483646"/>
              </a:cxn>
              <a:cxn ang="0">
                <a:pos x="0" y="2147483646"/>
              </a:cxn>
              <a:cxn ang="0">
                <a:pos x="2147483646" y="0"/>
              </a:cxn>
            </a:cxnLst>
            <a:rect l="txL" t="txT" r="txR" b="tx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chemeClr val="bg1"/>
          </a:solidFill>
          <a:ln w="9525">
            <a:noFill/>
          </a:ln>
        </p:spPr>
        <p:txBody>
          <a:bodyPr/>
          <a:lstStyle/>
          <a:p>
            <a:endParaRPr lang="zh-CN" altLang="en-US"/>
          </a:p>
        </p:txBody>
      </p:sp>
      <p:sp>
        <p:nvSpPr>
          <p:cNvPr id="26" name="Freeform 22"/>
          <p:cNvSpPr/>
          <p:nvPr/>
        </p:nvSpPr>
        <p:spPr>
          <a:xfrm>
            <a:off x="6505575" y="2336006"/>
            <a:ext cx="266700" cy="1620838"/>
          </a:xfrm>
          <a:custGeom>
            <a:avLst/>
            <a:gdLst>
              <a:gd name="txL" fmla="*/ 0 w 68"/>
              <a:gd name="txT" fmla="*/ 0 h 417"/>
              <a:gd name="txR" fmla="*/ 68 w 68"/>
              <a:gd name="txB" fmla="*/ 417 h 417"/>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noFill/>
          <a:ln w="9525">
            <a:solidFill>
              <a:schemeClr val="bg1"/>
            </a:solidFill>
          </a:ln>
        </p:spPr>
        <p:txBody>
          <a:bodyPr/>
          <a:lstStyle/>
          <a:p>
            <a:endParaRPr lang="zh-CN" altLang="en-US"/>
          </a:p>
        </p:txBody>
      </p:sp>
      <p:sp>
        <p:nvSpPr>
          <p:cNvPr id="27" name="Freeform 23"/>
          <p:cNvSpPr/>
          <p:nvPr/>
        </p:nvSpPr>
        <p:spPr>
          <a:xfrm>
            <a:off x="6845300" y="2336006"/>
            <a:ext cx="266700" cy="1620838"/>
          </a:xfrm>
          <a:custGeom>
            <a:avLst/>
            <a:gdLst>
              <a:gd name="txL" fmla="*/ 0 w 68"/>
              <a:gd name="txT" fmla="*/ 0 h 417"/>
              <a:gd name="txR" fmla="*/ 68 w 68"/>
              <a:gd name="txB" fmla="*/ 417 h 417"/>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noFill/>
          <a:ln w="9525">
            <a:solidFill>
              <a:schemeClr val="bg1"/>
            </a:solidFill>
          </a:ln>
        </p:spPr>
        <p:txBody>
          <a:bodyPr/>
          <a:lstStyle/>
          <a:p>
            <a:endParaRPr lang="zh-CN" altLang="en-US"/>
          </a:p>
        </p:txBody>
      </p:sp>
      <p:sp>
        <p:nvSpPr>
          <p:cNvPr id="28" name="Freeform 24"/>
          <p:cNvSpPr/>
          <p:nvPr/>
        </p:nvSpPr>
        <p:spPr>
          <a:xfrm>
            <a:off x="7185025" y="2336006"/>
            <a:ext cx="265113" cy="1620838"/>
          </a:xfrm>
          <a:custGeom>
            <a:avLst/>
            <a:gdLst>
              <a:gd name="txL" fmla="*/ 0 w 68"/>
              <a:gd name="txT" fmla="*/ 0 h 417"/>
              <a:gd name="txR" fmla="*/ 68 w 68"/>
              <a:gd name="txB" fmla="*/ 417 h 417"/>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noFill/>
          <a:ln w="9525">
            <a:solidFill>
              <a:schemeClr val="bg1"/>
            </a:solidFill>
          </a:ln>
        </p:spPr>
        <p:txBody>
          <a:bodyPr/>
          <a:lstStyle/>
          <a:p>
            <a:endParaRPr lang="zh-CN" altLang="en-US"/>
          </a:p>
        </p:txBody>
      </p:sp>
      <p:sp>
        <p:nvSpPr>
          <p:cNvPr id="29" name="Freeform 25"/>
          <p:cNvSpPr/>
          <p:nvPr/>
        </p:nvSpPr>
        <p:spPr>
          <a:xfrm>
            <a:off x="7523163" y="2336006"/>
            <a:ext cx="266700" cy="1620838"/>
          </a:xfrm>
          <a:custGeom>
            <a:avLst/>
            <a:gdLst>
              <a:gd name="txL" fmla="*/ 0 w 68"/>
              <a:gd name="txT" fmla="*/ 0 h 417"/>
              <a:gd name="txR" fmla="*/ 68 w 68"/>
              <a:gd name="txB" fmla="*/ 417 h 417"/>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noFill/>
          <a:ln w="9525">
            <a:solidFill>
              <a:schemeClr val="bg1"/>
            </a:solidFill>
          </a:ln>
        </p:spPr>
        <p:txBody>
          <a:bodyPr/>
          <a:lstStyle/>
          <a:p>
            <a:endParaRPr lang="zh-CN" altLang="en-US"/>
          </a:p>
        </p:txBody>
      </p:sp>
      <p:sp>
        <p:nvSpPr>
          <p:cNvPr id="30" name="Freeform 26"/>
          <p:cNvSpPr/>
          <p:nvPr/>
        </p:nvSpPr>
        <p:spPr>
          <a:xfrm>
            <a:off x="7523163" y="2534444"/>
            <a:ext cx="266700" cy="1422400"/>
          </a:xfrm>
          <a:custGeom>
            <a:avLst/>
            <a:gdLst>
              <a:gd name="txL" fmla="*/ 0 w 68"/>
              <a:gd name="txT" fmla="*/ 0 h 366"/>
              <a:gd name="txR" fmla="*/ 68 w 68"/>
              <a:gd name="txB" fmla="*/ 366 h 366"/>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chemeClr val="bg1"/>
          </a:solidFill>
          <a:ln w="9525">
            <a:noFill/>
          </a:ln>
        </p:spPr>
        <p:txBody>
          <a:bodyPr/>
          <a:lstStyle/>
          <a:p>
            <a:endParaRPr lang="zh-CN" altLang="en-US"/>
          </a:p>
        </p:txBody>
      </p:sp>
      <p:sp>
        <p:nvSpPr>
          <p:cNvPr id="31" name="Freeform 27"/>
          <p:cNvSpPr/>
          <p:nvPr/>
        </p:nvSpPr>
        <p:spPr>
          <a:xfrm>
            <a:off x="7185025" y="2797969"/>
            <a:ext cx="265113" cy="1158875"/>
          </a:xfrm>
          <a:custGeom>
            <a:avLst/>
            <a:gdLst>
              <a:gd name="txL" fmla="*/ 0 w 68"/>
              <a:gd name="txT" fmla="*/ 0 h 298"/>
              <a:gd name="txR" fmla="*/ 68 w 68"/>
              <a:gd name="txB" fmla="*/ 298 h 298"/>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chemeClr val="bg1"/>
          </a:solidFill>
          <a:ln w="9525">
            <a:noFill/>
          </a:ln>
        </p:spPr>
        <p:txBody>
          <a:bodyPr/>
          <a:lstStyle/>
          <a:p>
            <a:endParaRPr lang="zh-CN" altLang="en-US"/>
          </a:p>
        </p:txBody>
      </p:sp>
      <p:sp>
        <p:nvSpPr>
          <p:cNvPr id="32" name="Freeform 28"/>
          <p:cNvSpPr/>
          <p:nvPr/>
        </p:nvSpPr>
        <p:spPr>
          <a:xfrm>
            <a:off x="6845300" y="3128169"/>
            <a:ext cx="266700" cy="828675"/>
          </a:xfrm>
          <a:custGeom>
            <a:avLst/>
            <a:gdLst>
              <a:gd name="txL" fmla="*/ 0 w 68"/>
              <a:gd name="txT" fmla="*/ 0 h 213"/>
              <a:gd name="txR" fmla="*/ 68 w 68"/>
              <a:gd name="txB" fmla="*/ 213 h 213"/>
            </a:gdLst>
            <a:ahLst/>
            <a:cxnLst>
              <a:cxn ang="0">
                <a:pos x="2147483646" y="0"/>
              </a:cxn>
              <a:cxn ang="0">
                <a:pos x="2147483646" y="0"/>
              </a:cxn>
              <a:cxn ang="0">
                <a:pos x="2147483646" y="2147483646"/>
              </a:cxn>
              <a:cxn ang="0">
                <a:pos x="2147483646" y="2147483646"/>
              </a:cxn>
              <a:cxn ang="0">
                <a:pos x="0" y="2147483646"/>
              </a:cxn>
              <a:cxn ang="0">
                <a:pos x="0" y="2147483646"/>
              </a:cxn>
              <a:cxn ang="0">
                <a:pos x="2147483646" y="0"/>
              </a:cxn>
            </a:cxnLst>
            <a:rect l="txL" t="txT" r="txR" b="tx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bg1"/>
          </a:solidFill>
          <a:ln w="9525">
            <a:noFill/>
          </a:ln>
        </p:spPr>
        <p:txBody>
          <a:bodyPr/>
          <a:lstStyle/>
          <a:p>
            <a:endParaRPr lang="zh-CN" altLang="en-US"/>
          </a:p>
        </p:txBody>
      </p:sp>
      <p:sp>
        <p:nvSpPr>
          <p:cNvPr id="33" name="Freeform 29"/>
          <p:cNvSpPr/>
          <p:nvPr/>
        </p:nvSpPr>
        <p:spPr>
          <a:xfrm>
            <a:off x="6505575" y="3471069"/>
            <a:ext cx="266700" cy="485775"/>
          </a:xfrm>
          <a:custGeom>
            <a:avLst/>
            <a:gdLst>
              <a:gd name="txL" fmla="*/ 0 w 68"/>
              <a:gd name="txT" fmla="*/ 0 h 125"/>
              <a:gd name="txR" fmla="*/ 68 w 68"/>
              <a:gd name="txB" fmla="*/ 125 h 125"/>
            </a:gdLst>
            <a:ahLst/>
            <a:cxnLst>
              <a:cxn ang="0">
                <a:pos x="2147483646" y="0"/>
              </a:cxn>
              <a:cxn ang="0">
                <a:pos x="2147483646" y="0"/>
              </a:cxn>
              <a:cxn ang="0">
                <a:pos x="2147483646" y="2147483646"/>
              </a:cxn>
              <a:cxn ang="0">
                <a:pos x="2147483646" y="2147483646"/>
              </a:cxn>
              <a:cxn ang="0">
                <a:pos x="0" y="2147483646"/>
              </a:cxn>
              <a:cxn ang="0">
                <a:pos x="0" y="2147483646"/>
              </a:cxn>
              <a:cxn ang="0">
                <a:pos x="2147483646" y="0"/>
              </a:cxn>
            </a:cxnLst>
            <a:rect l="txL" t="txT" r="txR" b="tx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chemeClr val="bg1"/>
          </a:solidFill>
          <a:ln w="9525">
            <a:noFill/>
          </a:ln>
        </p:spPr>
        <p:txBody>
          <a:bodyPr/>
          <a:lstStyle/>
          <a:p>
            <a:endParaRPr lang="zh-CN" altLang="en-US"/>
          </a:p>
        </p:txBody>
      </p:sp>
      <p:sp>
        <p:nvSpPr>
          <p:cNvPr id="34" name="Freeform 30"/>
          <p:cNvSpPr/>
          <p:nvPr/>
        </p:nvSpPr>
        <p:spPr>
          <a:xfrm>
            <a:off x="8569325" y="2336006"/>
            <a:ext cx="266700" cy="1620838"/>
          </a:xfrm>
          <a:custGeom>
            <a:avLst/>
            <a:gdLst>
              <a:gd name="txL" fmla="*/ 0 w 68"/>
              <a:gd name="txT" fmla="*/ 0 h 417"/>
              <a:gd name="txR" fmla="*/ 68 w 68"/>
              <a:gd name="txB" fmla="*/ 417 h 417"/>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noFill/>
          <a:ln w="9525">
            <a:solidFill>
              <a:schemeClr val="bg1"/>
            </a:solidFill>
          </a:ln>
        </p:spPr>
        <p:txBody>
          <a:bodyPr/>
          <a:lstStyle/>
          <a:p>
            <a:endParaRPr lang="zh-CN" altLang="en-US"/>
          </a:p>
        </p:txBody>
      </p:sp>
      <p:sp>
        <p:nvSpPr>
          <p:cNvPr id="35" name="Freeform 31"/>
          <p:cNvSpPr/>
          <p:nvPr/>
        </p:nvSpPr>
        <p:spPr>
          <a:xfrm>
            <a:off x="8909050" y="2336006"/>
            <a:ext cx="266700" cy="1620838"/>
          </a:xfrm>
          <a:custGeom>
            <a:avLst/>
            <a:gdLst>
              <a:gd name="txL" fmla="*/ 0 w 68"/>
              <a:gd name="txT" fmla="*/ 0 h 417"/>
              <a:gd name="txR" fmla="*/ 68 w 68"/>
              <a:gd name="txB" fmla="*/ 417 h 417"/>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noFill/>
          <a:ln w="9525">
            <a:solidFill>
              <a:schemeClr val="bg1"/>
            </a:solidFill>
          </a:ln>
        </p:spPr>
        <p:txBody>
          <a:bodyPr/>
          <a:lstStyle/>
          <a:p>
            <a:endParaRPr lang="zh-CN" altLang="en-US"/>
          </a:p>
        </p:txBody>
      </p:sp>
      <p:sp>
        <p:nvSpPr>
          <p:cNvPr id="36" name="Freeform 32"/>
          <p:cNvSpPr/>
          <p:nvPr/>
        </p:nvSpPr>
        <p:spPr>
          <a:xfrm>
            <a:off x="9248775" y="2336006"/>
            <a:ext cx="265113" cy="1620838"/>
          </a:xfrm>
          <a:custGeom>
            <a:avLst/>
            <a:gdLst>
              <a:gd name="txL" fmla="*/ 0 w 68"/>
              <a:gd name="txT" fmla="*/ 0 h 417"/>
              <a:gd name="txR" fmla="*/ 68 w 68"/>
              <a:gd name="txB" fmla="*/ 417 h 417"/>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noFill/>
          <a:ln w="9525">
            <a:solidFill>
              <a:schemeClr val="bg1"/>
            </a:solidFill>
          </a:ln>
        </p:spPr>
        <p:txBody>
          <a:bodyPr/>
          <a:lstStyle/>
          <a:p>
            <a:endParaRPr lang="zh-CN" altLang="en-US"/>
          </a:p>
        </p:txBody>
      </p:sp>
      <p:sp>
        <p:nvSpPr>
          <p:cNvPr id="37" name="Freeform 33"/>
          <p:cNvSpPr/>
          <p:nvPr/>
        </p:nvSpPr>
        <p:spPr>
          <a:xfrm>
            <a:off x="9586913" y="2336006"/>
            <a:ext cx="265112" cy="1620838"/>
          </a:xfrm>
          <a:custGeom>
            <a:avLst/>
            <a:gdLst>
              <a:gd name="txL" fmla="*/ 0 w 68"/>
              <a:gd name="txT" fmla="*/ 0 h 417"/>
              <a:gd name="txR" fmla="*/ 68 w 68"/>
              <a:gd name="txB" fmla="*/ 417 h 417"/>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noFill/>
          <a:ln w="9525">
            <a:solidFill>
              <a:schemeClr val="bg1"/>
            </a:solidFill>
          </a:ln>
        </p:spPr>
        <p:txBody>
          <a:bodyPr/>
          <a:lstStyle/>
          <a:p>
            <a:endParaRPr lang="zh-CN" altLang="en-US"/>
          </a:p>
        </p:txBody>
      </p:sp>
      <p:sp>
        <p:nvSpPr>
          <p:cNvPr id="38" name="Freeform 34"/>
          <p:cNvSpPr/>
          <p:nvPr/>
        </p:nvSpPr>
        <p:spPr>
          <a:xfrm>
            <a:off x="9586913" y="2550319"/>
            <a:ext cx="265112" cy="1406525"/>
          </a:xfrm>
          <a:custGeom>
            <a:avLst/>
            <a:gdLst>
              <a:gd name="txL" fmla="*/ 0 w 68"/>
              <a:gd name="txT" fmla="*/ 0 h 362"/>
              <a:gd name="txR" fmla="*/ 68 w 68"/>
              <a:gd name="txB" fmla="*/ 362 h 362"/>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chemeClr val="bg1"/>
          </a:solidFill>
          <a:ln w="9525">
            <a:noFill/>
          </a:ln>
        </p:spPr>
        <p:txBody>
          <a:bodyPr/>
          <a:lstStyle/>
          <a:p>
            <a:endParaRPr lang="zh-CN" altLang="en-US"/>
          </a:p>
        </p:txBody>
      </p:sp>
      <p:sp>
        <p:nvSpPr>
          <p:cNvPr id="39" name="Freeform 35"/>
          <p:cNvSpPr/>
          <p:nvPr/>
        </p:nvSpPr>
        <p:spPr>
          <a:xfrm>
            <a:off x="9248775" y="2674144"/>
            <a:ext cx="265113" cy="1284287"/>
          </a:xfrm>
          <a:custGeom>
            <a:avLst/>
            <a:gdLst>
              <a:gd name="txL" fmla="*/ 0 w 68"/>
              <a:gd name="txT" fmla="*/ 0 h 330"/>
              <a:gd name="txR" fmla="*/ 68 w 68"/>
              <a:gd name="txB" fmla="*/ 330 h 330"/>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chemeClr val="bg1"/>
          </a:solidFill>
          <a:ln w="9525">
            <a:noFill/>
          </a:ln>
        </p:spPr>
        <p:txBody>
          <a:bodyPr/>
          <a:lstStyle/>
          <a:p>
            <a:endParaRPr lang="zh-CN" altLang="en-US"/>
          </a:p>
        </p:txBody>
      </p:sp>
      <p:sp>
        <p:nvSpPr>
          <p:cNvPr id="40" name="Freeform 36"/>
          <p:cNvSpPr/>
          <p:nvPr/>
        </p:nvSpPr>
        <p:spPr>
          <a:xfrm>
            <a:off x="8909050" y="3612356"/>
            <a:ext cx="266700" cy="344488"/>
          </a:xfrm>
          <a:custGeom>
            <a:avLst/>
            <a:gdLst>
              <a:gd name="txL" fmla="*/ 0 w 68"/>
              <a:gd name="txT" fmla="*/ 0 h 89"/>
              <a:gd name="txR" fmla="*/ 68 w 68"/>
              <a:gd name="txB" fmla="*/ 89 h 89"/>
            </a:gdLst>
            <a:ahLst/>
            <a:cxnLst>
              <a:cxn ang="0">
                <a:pos x="2147483646" y="0"/>
              </a:cxn>
              <a:cxn ang="0">
                <a:pos x="2147483646" y="0"/>
              </a:cxn>
              <a:cxn ang="0">
                <a:pos x="2147483646" y="2147483646"/>
              </a:cxn>
              <a:cxn ang="0">
                <a:pos x="2147483646" y="2147483646"/>
              </a:cxn>
              <a:cxn ang="0">
                <a:pos x="0" y="2147483646"/>
              </a:cxn>
              <a:cxn ang="0">
                <a:pos x="0" y="2147483646"/>
              </a:cxn>
              <a:cxn ang="0">
                <a:pos x="2147483646" y="0"/>
              </a:cxn>
            </a:cxnLst>
            <a:rect l="txL" t="txT" r="txR" b="tx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chemeClr val="bg1"/>
          </a:solidFill>
          <a:ln w="9525">
            <a:noFill/>
          </a:ln>
        </p:spPr>
        <p:txBody>
          <a:bodyPr/>
          <a:lstStyle/>
          <a:p>
            <a:endParaRPr lang="zh-CN" altLang="en-US"/>
          </a:p>
        </p:txBody>
      </p:sp>
      <p:sp>
        <p:nvSpPr>
          <p:cNvPr id="41" name="Freeform 37"/>
          <p:cNvSpPr/>
          <p:nvPr/>
        </p:nvSpPr>
        <p:spPr>
          <a:xfrm>
            <a:off x="8569325" y="2969419"/>
            <a:ext cx="266700" cy="987425"/>
          </a:xfrm>
          <a:custGeom>
            <a:avLst/>
            <a:gdLst>
              <a:gd name="txL" fmla="*/ 0 w 68"/>
              <a:gd name="txT" fmla="*/ 0 h 254"/>
              <a:gd name="txR" fmla="*/ 68 w 68"/>
              <a:gd name="txB" fmla="*/ 254 h 254"/>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chemeClr val="bg1"/>
          </a:solidFill>
          <a:ln w="9525">
            <a:noFill/>
          </a:ln>
        </p:spPr>
        <p:txBody>
          <a:bodyPr/>
          <a:lstStyle/>
          <a:p>
            <a:endParaRPr lang="zh-CN" altLang="en-US"/>
          </a:p>
        </p:txBody>
      </p:sp>
      <p:sp>
        <p:nvSpPr>
          <p:cNvPr id="42" name="TextBox 96"/>
          <p:cNvSpPr/>
          <p:nvPr/>
        </p:nvSpPr>
        <p:spPr>
          <a:xfrm>
            <a:off x="2071688" y="4599781"/>
            <a:ext cx="1884362" cy="1384986"/>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dirty="0">
              <a:solidFill>
                <a:schemeClr val="bg1"/>
              </a:solidFill>
              <a:latin typeface="Arial" panose="020B0604020202020204" pitchFamily="34" charset="0"/>
              <a:ea typeface="宋体" panose="02010600030101010101" pitchFamily="2" charset="-122"/>
            </a:endParaRPr>
          </a:p>
        </p:txBody>
      </p:sp>
      <p:sp>
        <p:nvSpPr>
          <p:cNvPr id="43" name="TextBox 97"/>
          <p:cNvSpPr/>
          <p:nvPr/>
        </p:nvSpPr>
        <p:spPr>
          <a:xfrm>
            <a:off x="2408238" y="4256881"/>
            <a:ext cx="1209675" cy="400050"/>
          </a:xfrm>
          <a:prstGeom prst="rect">
            <a:avLst/>
          </a:prstGeom>
          <a:noFill/>
          <a:ln w="9525">
            <a:noFill/>
            <a:miter/>
          </a:ln>
        </p:spPr>
        <p:txBody>
          <a:bodyPr wrap="none">
            <a:spAutoFit/>
          </a:bodyPr>
          <a:lstStyle/>
          <a:p>
            <a:pPr lvl="0" eaLnBrk="1" hangingPunct="1">
              <a:buNone/>
            </a:pPr>
            <a:r>
              <a:rPr lang="zh-CN" altLang="en-US" sz="2000" b="1" dirty="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Arial" panose="020B0604020202020204" pitchFamily="34" charset="0"/>
              <a:ea typeface="宋体" panose="02010600030101010101" pitchFamily="2" charset="-122"/>
            </a:endParaRPr>
          </a:p>
        </p:txBody>
      </p:sp>
      <p:sp>
        <p:nvSpPr>
          <p:cNvPr id="44" name="TextBox 98"/>
          <p:cNvSpPr/>
          <p:nvPr/>
        </p:nvSpPr>
        <p:spPr>
          <a:xfrm>
            <a:off x="4151313" y="4599781"/>
            <a:ext cx="1884362" cy="1374775"/>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dirty="0">
              <a:solidFill>
                <a:schemeClr val="bg1"/>
              </a:solidFill>
              <a:latin typeface="Arial" panose="020B0604020202020204" pitchFamily="34" charset="0"/>
              <a:ea typeface="宋体" panose="02010600030101010101" pitchFamily="2" charset="-122"/>
            </a:endParaRPr>
          </a:p>
        </p:txBody>
      </p:sp>
      <p:sp>
        <p:nvSpPr>
          <p:cNvPr id="45" name="TextBox 99"/>
          <p:cNvSpPr/>
          <p:nvPr/>
        </p:nvSpPr>
        <p:spPr>
          <a:xfrm>
            <a:off x="4487863" y="4291806"/>
            <a:ext cx="1211262" cy="400050"/>
          </a:xfrm>
          <a:prstGeom prst="rect">
            <a:avLst/>
          </a:prstGeom>
          <a:noFill/>
          <a:ln w="9525">
            <a:noFill/>
            <a:miter/>
          </a:ln>
        </p:spPr>
        <p:txBody>
          <a:bodyPr wrap="none">
            <a:spAutoFit/>
          </a:bodyPr>
          <a:lstStyle/>
          <a:p>
            <a:pPr lvl="0" eaLnBrk="1" hangingPunct="1">
              <a:buNone/>
            </a:pPr>
            <a:r>
              <a:rPr lang="zh-CN" altLang="en-US" sz="2000" b="1" dirty="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Arial" panose="020B0604020202020204" pitchFamily="34" charset="0"/>
              <a:ea typeface="宋体" panose="02010600030101010101" pitchFamily="2" charset="-122"/>
            </a:endParaRPr>
          </a:p>
        </p:txBody>
      </p:sp>
      <p:sp>
        <p:nvSpPr>
          <p:cNvPr id="46" name="TextBox 100"/>
          <p:cNvSpPr/>
          <p:nvPr/>
        </p:nvSpPr>
        <p:spPr>
          <a:xfrm>
            <a:off x="6230938" y="4599781"/>
            <a:ext cx="1884362" cy="1374775"/>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dirty="0">
              <a:solidFill>
                <a:schemeClr val="bg1"/>
              </a:solidFill>
              <a:latin typeface="Arial" panose="020B0604020202020204" pitchFamily="34" charset="0"/>
              <a:ea typeface="宋体" panose="02010600030101010101" pitchFamily="2" charset="-122"/>
            </a:endParaRPr>
          </a:p>
        </p:txBody>
      </p:sp>
      <p:sp>
        <p:nvSpPr>
          <p:cNvPr id="47" name="TextBox 101"/>
          <p:cNvSpPr/>
          <p:nvPr/>
        </p:nvSpPr>
        <p:spPr>
          <a:xfrm>
            <a:off x="6567488" y="4291806"/>
            <a:ext cx="1211262" cy="400050"/>
          </a:xfrm>
          <a:prstGeom prst="rect">
            <a:avLst/>
          </a:prstGeom>
          <a:noFill/>
          <a:ln w="9525">
            <a:noFill/>
            <a:miter/>
          </a:ln>
        </p:spPr>
        <p:txBody>
          <a:bodyPr wrap="none">
            <a:spAutoFit/>
          </a:bodyPr>
          <a:lstStyle/>
          <a:p>
            <a:pPr lvl="0" eaLnBrk="1" hangingPunct="1">
              <a:buNone/>
            </a:pPr>
            <a:r>
              <a:rPr lang="zh-CN" altLang="en-US" sz="2000" b="1" dirty="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Arial" panose="020B0604020202020204" pitchFamily="34" charset="0"/>
              <a:ea typeface="宋体" panose="02010600030101010101" pitchFamily="2" charset="-122"/>
            </a:endParaRPr>
          </a:p>
        </p:txBody>
      </p:sp>
      <p:sp>
        <p:nvSpPr>
          <p:cNvPr id="48" name="TextBox 102"/>
          <p:cNvSpPr/>
          <p:nvPr/>
        </p:nvSpPr>
        <p:spPr>
          <a:xfrm>
            <a:off x="8278813" y="4599781"/>
            <a:ext cx="1884362" cy="1374775"/>
          </a:xfrm>
          <a:prstGeom prst="rect">
            <a:avLst/>
          </a:prstGeom>
          <a:noFill/>
          <a:ln w="9525">
            <a:noFill/>
            <a:miter/>
          </a:ln>
        </p:spPr>
        <p:txBody>
          <a:bodyPr lIns="81887" tIns="40943" rIns="81887" bIns="40943">
            <a:spAutoFit/>
          </a:bodyPr>
          <a:lstStyle/>
          <a:p>
            <a:pPr lvl="0" eaLnBrk="1" hangingPunct="1">
              <a:lnSpc>
                <a:spcPct val="120000"/>
              </a:lnSpc>
              <a:buNone/>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您的内容打在这里，或者通过复制您的文本后。您的内容打在这里，或者通过复制您的文本后。</a:t>
            </a:r>
            <a:endParaRPr lang="zh-CN" altLang="en-US" dirty="0">
              <a:solidFill>
                <a:schemeClr val="bg1"/>
              </a:solidFill>
              <a:latin typeface="Arial" panose="020B0604020202020204" pitchFamily="34" charset="0"/>
              <a:ea typeface="宋体" panose="02010600030101010101" pitchFamily="2" charset="-122"/>
            </a:endParaRPr>
          </a:p>
        </p:txBody>
      </p:sp>
      <p:sp>
        <p:nvSpPr>
          <p:cNvPr id="49" name="TextBox 103"/>
          <p:cNvSpPr/>
          <p:nvPr/>
        </p:nvSpPr>
        <p:spPr>
          <a:xfrm>
            <a:off x="8615363" y="4291806"/>
            <a:ext cx="1211262" cy="400050"/>
          </a:xfrm>
          <a:prstGeom prst="rect">
            <a:avLst/>
          </a:prstGeom>
          <a:noFill/>
          <a:ln w="9525">
            <a:noFill/>
            <a:miter/>
          </a:ln>
        </p:spPr>
        <p:txBody>
          <a:bodyPr wrap="none">
            <a:spAutoFit/>
          </a:bodyPr>
          <a:lstStyle/>
          <a:p>
            <a:pPr lvl="0" eaLnBrk="1" hangingPunct="1">
              <a:buNone/>
            </a:pPr>
            <a:r>
              <a:rPr lang="zh-CN" altLang="en-US" sz="2000" b="1" dirty="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filter="fade">
                                      <p:cBhvr>
                                        <p:cTn id="11" dur="1000"/>
                                        <p:tgtEl>
                                          <p:spTgt spid="43"/>
                                        </p:tgtEl>
                                      </p:cBhvr>
                                    </p:animEffect>
                                    <p:anim calcmode="lin" valueType="num">
                                      <p:cBhvr>
                                        <p:cTn id="12" dur="1000" fill="hold"/>
                                        <p:tgtEl>
                                          <p:spTgt spid="43"/>
                                        </p:tgtEl>
                                        <p:attrNameLst>
                                          <p:attrName>ppt_x</p:attrName>
                                        </p:attrNameLst>
                                      </p:cBhvr>
                                      <p:tavLst>
                                        <p:tav tm="0">
                                          <p:val>
                                            <p:strVal val="#ppt_x"/>
                                          </p:val>
                                        </p:tav>
                                        <p:tav tm="100000">
                                          <p:val>
                                            <p:strVal val="#ppt_x"/>
                                          </p:val>
                                        </p:tav>
                                      </p:tavLst>
                                    </p:anim>
                                    <p:anim calcmode="lin" valueType="num">
                                      <p:cBhvr>
                                        <p:cTn id="13" dur="1000" fill="hold"/>
                                        <p:tgtEl>
                                          <p:spTgt spid="43"/>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filter="fade">
                                      <p:cBhvr>
                                        <p:cTn id="16" dur="1000"/>
                                        <p:tgtEl>
                                          <p:spTgt spid="42"/>
                                        </p:tgtEl>
                                      </p:cBhvr>
                                    </p:animEffect>
                                    <p:anim calcmode="lin" valueType="num">
                                      <p:cBhvr>
                                        <p:cTn id="17" dur="1000" fill="hold"/>
                                        <p:tgtEl>
                                          <p:spTgt spid="42"/>
                                        </p:tgtEl>
                                        <p:attrNameLst>
                                          <p:attrName>ppt_x</p:attrName>
                                        </p:attrNameLst>
                                      </p:cBhvr>
                                      <p:tavLst>
                                        <p:tav tm="0">
                                          <p:val>
                                            <p:strVal val="#ppt_x"/>
                                          </p:val>
                                        </p:tav>
                                        <p:tav tm="100000">
                                          <p:val>
                                            <p:strVal val="#ppt_x"/>
                                          </p:val>
                                        </p:tav>
                                      </p:tavLst>
                                    </p:anim>
                                    <p:anim calcmode="lin" valueType="num">
                                      <p:cBhvr>
                                        <p:cTn id="18" dur="1000" fill="hold"/>
                                        <p:tgtEl>
                                          <p:spTgt spid="42"/>
                                        </p:tgtEl>
                                        <p:attrNameLst>
                                          <p:attrName>ppt_y</p:attrName>
                                        </p:attrNameLst>
                                      </p:cBhvr>
                                      <p:tavLst>
                                        <p:tav tm="0">
                                          <p:val>
                                            <p:strVal val="#ppt_y-.1"/>
                                          </p:val>
                                        </p:tav>
                                        <p:tav tm="100000">
                                          <p:val>
                                            <p:strVal val="#ppt_y"/>
                                          </p:val>
                                        </p:tav>
                                      </p:tavLst>
                                    </p:anim>
                                  </p:childTnLst>
                                </p:cTn>
                              </p:par>
                              <p:par>
                                <p:cTn id="19" presetID="22" presetClass="entr" presetSubtype="4"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filter="wipe(down)">
                                      <p:cBhvr>
                                        <p:cTn id="21" dur="500"/>
                                        <p:tgtEl>
                                          <p:spTgt spid="6"/>
                                        </p:tgtEl>
                                      </p:cBhvr>
                                    </p:animEffect>
                                  </p:childTnLst>
                                </p:cTn>
                              </p:par>
                              <p:par>
                                <p:cTn id="22" presetID="22" presetClass="entr" presetSubtype="4" fill="hold" nodeType="withEffect">
                                  <p:stCondLst>
                                    <p:cond delay="200"/>
                                  </p:stCondLst>
                                  <p:childTnLst>
                                    <p:set>
                                      <p:cBhvr>
                                        <p:cTn id="23" dur="1" fill="hold">
                                          <p:stCondLst>
                                            <p:cond delay="0"/>
                                          </p:stCondLst>
                                        </p:cTn>
                                        <p:tgtEl>
                                          <p:spTgt spid="9"/>
                                        </p:tgtEl>
                                        <p:attrNameLst>
                                          <p:attrName>style.visibility</p:attrName>
                                        </p:attrNameLst>
                                      </p:cBhvr>
                                      <p:to>
                                        <p:strVal val="visible"/>
                                      </p:to>
                                    </p:set>
                                    <p:animEffect filter="wipe(down)">
                                      <p:cBhvr>
                                        <p:cTn id="24" dur="500"/>
                                        <p:tgtEl>
                                          <p:spTgt spid="9"/>
                                        </p:tgtEl>
                                      </p:cBhvr>
                                    </p:animEffect>
                                  </p:childTnLst>
                                </p:cTn>
                              </p:par>
                              <p:par>
                                <p:cTn id="25" presetID="22" presetClass="entr" presetSubtype="4" fill="hold" nodeType="withEffect">
                                  <p:stCondLst>
                                    <p:cond delay="400"/>
                                  </p:stCondLst>
                                  <p:childTnLst>
                                    <p:set>
                                      <p:cBhvr>
                                        <p:cTn id="26" dur="1" fill="hold">
                                          <p:stCondLst>
                                            <p:cond delay="0"/>
                                          </p:stCondLst>
                                        </p:cTn>
                                        <p:tgtEl>
                                          <p:spTgt spid="10"/>
                                        </p:tgtEl>
                                        <p:attrNameLst>
                                          <p:attrName>style.visibility</p:attrName>
                                        </p:attrNameLst>
                                      </p:cBhvr>
                                      <p:to>
                                        <p:strVal val="visible"/>
                                      </p:to>
                                    </p:set>
                                    <p:animEffect filter="wipe(down)">
                                      <p:cBhvr>
                                        <p:cTn id="27" dur="500"/>
                                        <p:tgtEl>
                                          <p:spTgt spid="10"/>
                                        </p:tgtEl>
                                      </p:cBhvr>
                                    </p:animEffect>
                                  </p:childTnLst>
                                </p:cTn>
                              </p:par>
                              <p:par>
                                <p:cTn id="28" presetID="22" presetClass="entr" presetSubtype="4" fill="hold" nodeType="withEffect">
                                  <p:stCondLst>
                                    <p:cond delay="600"/>
                                  </p:stCondLst>
                                  <p:childTnLst>
                                    <p:set>
                                      <p:cBhvr>
                                        <p:cTn id="29" dur="1" fill="hold">
                                          <p:stCondLst>
                                            <p:cond delay="0"/>
                                          </p:stCondLst>
                                        </p:cTn>
                                        <p:tgtEl>
                                          <p:spTgt spid="14"/>
                                        </p:tgtEl>
                                        <p:attrNameLst>
                                          <p:attrName>style.visibility</p:attrName>
                                        </p:attrNameLst>
                                      </p:cBhvr>
                                      <p:to>
                                        <p:strVal val="visible"/>
                                      </p:to>
                                    </p:set>
                                    <p:animEffect filter="wipe(down)">
                                      <p:cBhvr>
                                        <p:cTn id="30" dur="500"/>
                                        <p:tgtEl>
                                          <p:spTgt spid="14"/>
                                        </p:tgtEl>
                                      </p:cBhvr>
                                    </p:animEffect>
                                  </p:childTnLst>
                                </p:cTn>
                              </p:par>
                            </p:childTnLst>
                          </p:cTn>
                        </p:par>
                        <p:par>
                          <p:cTn id="31" fill="hold">
                            <p:stCondLst>
                              <p:cond delay="1500"/>
                            </p:stCondLst>
                            <p:childTnLst>
                              <p:par>
                                <p:cTn id="32" presetID="22" presetClass="entr" presetSubtype="4"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filter="wipe(down)">
                                      <p:cBhvr>
                                        <p:cTn id="34" dur="500"/>
                                        <p:tgtEl>
                                          <p:spTgt spid="7"/>
                                        </p:tgtEl>
                                      </p:cBhvr>
                                    </p:animEffect>
                                  </p:childTnLst>
                                </p:cTn>
                              </p:par>
                              <p:par>
                                <p:cTn id="35" presetID="22" presetClass="entr" presetSubtype="4"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filter="wipe(down)">
                                      <p:cBhvr>
                                        <p:cTn id="37" dur="500"/>
                                        <p:tgtEl>
                                          <p:spTgt spid="15"/>
                                        </p:tgtEl>
                                      </p:cBhvr>
                                    </p:animEffect>
                                  </p:childTnLst>
                                </p:cTn>
                              </p:par>
                              <p:par>
                                <p:cTn id="38" presetID="22" presetClass="entr" presetSubtype="4" fill="hold"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filter="wipe(down)">
                                      <p:cBhvr>
                                        <p:cTn id="40" dur="500"/>
                                        <p:tgtEl>
                                          <p:spTgt spid="16"/>
                                        </p:tgtEl>
                                      </p:cBhvr>
                                    </p:animEffect>
                                  </p:childTnLst>
                                </p:cTn>
                              </p:par>
                              <p:par>
                                <p:cTn id="41" presetID="22" presetClass="entr" presetSubtype="4"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filter="wipe(down)">
                                      <p:cBhvr>
                                        <p:cTn id="43" dur="500"/>
                                        <p:tgtEl>
                                          <p:spTgt spid="17"/>
                                        </p:tgtEl>
                                      </p:cBhvr>
                                    </p:animEffect>
                                  </p:childTnLst>
                                </p:cTn>
                              </p:par>
                            </p:childTnLst>
                          </p:cTn>
                        </p:par>
                        <p:par>
                          <p:cTn id="44" fill="hold">
                            <p:stCondLst>
                              <p:cond delay="2000"/>
                            </p:stCondLst>
                            <p:childTnLst>
                              <p:par>
                                <p:cTn id="45" presetID="47" presetClass="entr" presetSubtype="0" fill="hold" grpId="0" nodeType="afterEffect">
                                  <p:stCondLst>
                                    <p:cond delay="0"/>
                                  </p:stCondLst>
                                  <p:childTnLst>
                                    <p:set>
                                      <p:cBhvr>
                                        <p:cTn id="46" dur="1" fill="hold">
                                          <p:stCondLst>
                                            <p:cond delay="0"/>
                                          </p:stCondLst>
                                        </p:cTn>
                                        <p:tgtEl>
                                          <p:spTgt spid="45"/>
                                        </p:tgtEl>
                                        <p:attrNameLst>
                                          <p:attrName>style.visibility</p:attrName>
                                        </p:attrNameLst>
                                      </p:cBhvr>
                                      <p:to>
                                        <p:strVal val="visible"/>
                                      </p:to>
                                    </p:set>
                                    <p:animEffect filter="fade">
                                      <p:cBhvr>
                                        <p:cTn id="47" dur="1000"/>
                                        <p:tgtEl>
                                          <p:spTgt spid="45"/>
                                        </p:tgtEl>
                                      </p:cBhvr>
                                    </p:animEffect>
                                    <p:anim calcmode="lin" valueType="num">
                                      <p:cBhvr>
                                        <p:cTn id="48" dur="1000" fill="hold"/>
                                        <p:tgtEl>
                                          <p:spTgt spid="45"/>
                                        </p:tgtEl>
                                        <p:attrNameLst>
                                          <p:attrName>ppt_x</p:attrName>
                                        </p:attrNameLst>
                                      </p:cBhvr>
                                      <p:tavLst>
                                        <p:tav tm="0">
                                          <p:val>
                                            <p:strVal val="#ppt_x"/>
                                          </p:val>
                                        </p:tav>
                                        <p:tav tm="100000">
                                          <p:val>
                                            <p:strVal val="#ppt_x"/>
                                          </p:val>
                                        </p:tav>
                                      </p:tavLst>
                                    </p:anim>
                                    <p:anim calcmode="lin" valueType="num">
                                      <p:cBhvr>
                                        <p:cTn id="49" dur="1000" fill="hold"/>
                                        <p:tgtEl>
                                          <p:spTgt spid="45"/>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animEffect filter="fade">
                                      <p:cBhvr>
                                        <p:cTn id="52" dur="1000"/>
                                        <p:tgtEl>
                                          <p:spTgt spid="44"/>
                                        </p:tgtEl>
                                      </p:cBhvr>
                                    </p:animEffect>
                                    <p:anim calcmode="lin" valueType="num">
                                      <p:cBhvr>
                                        <p:cTn id="53" dur="1000" fill="hold"/>
                                        <p:tgtEl>
                                          <p:spTgt spid="44"/>
                                        </p:tgtEl>
                                        <p:attrNameLst>
                                          <p:attrName>ppt_x</p:attrName>
                                        </p:attrNameLst>
                                      </p:cBhvr>
                                      <p:tavLst>
                                        <p:tav tm="0">
                                          <p:val>
                                            <p:strVal val="#ppt_x"/>
                                          </p:val>
                                        </p:tav>
                                        <p:tav tm="100000">
                                          <p:val>
                                            <p:strVal val="#ppt_x"/>
                                          </p:val>
                                        </p:tav>
                                      </p:tavLst>
                                    </p:anim>
                                    <p:anim calcmode="lin" valueType="num">
                                      <p:cBhvr>
                                        <p:cTn id="54" dur="1000" fill="hold"/>
                                        <p:tgtEl>
                                          <p:spTgt spid="44"/>
                                        </p:tgtEl>
                                        <p:attrNameLst>
                                          <p:attrName>ppt_y</p:attrName>
                                        </p:attrNameLst>
                                      </p:cBhvr>
                                      <p:tavLst>
                                        <p:tav tm="0">
                                          <p:val>
                                            <p:strVal val="#ppt_y-.1"/>
                                          </p:val>
                                        </p:tav>
                                        <p:tav tm="100000">
                                          <p:val>
                                            <p:strVal val="#ppt_y"/>
                                          </p:val>
                                        </p:tav>
                                      </p:tavLst>
                                    </p:anim>
                                  </p:childTnLst>
                                </p:cTn>
                              </p:par>
                              <p:par>
                                <p:cTn id="55" presetID="22" presetClass="entr" presetSubtype="4" fill="hold"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filter="wipe(down)">
                                      <p:cBhvr>
                                        <p:cTn id="57" dur="500"/>
                                        <p:tgtEl>
                                          <p:spTgt spid="18"/>
                                        </p:tgtEl>
                                      </p:cBhvr>
                                    </p:animEffect>
                                  </p:childTnLst>
                                </p:cTn>
                              </p:par>
                              <p:par>
                                <p:cTn id="58" presetID="22" presetClass="entr" presetSubtype="4" fill="hold" nodeType="withEffect">
                                  <p:stCondLst>
                                    <p:cond delay="200"/>
                                  </p:stCondLst>
                                  <p:childTnLst>
                                    <p:set>
                                      <p:cBhvr>
                                        <p:cTn id="59" dur="1" fill="hold">
                                          <p:stCondLst>
                                            <p:cond delay="0"/>
                                          </p:stCondLst>
                                        </p:cTn>
                                        <p:tgtEl>
                                          <p:spTgt spid="19"/>
                                        </p:tgtEl>
                                        <p:attrNameLst>
                                          <p:attrName>style.visibility</p:attrName>
                                        </p:attrNameLst>
                                      </p:cBhvr>
                                      <p:to>
                                        <p:strVal val="visible"/>
                                      </p:to>
                                    </p:set>
                                    <p:animEffect filter="wipe(down)">
                                      <p:cBhvr>
                                        <p:cTn id="60" dur="500"/>
                                        <p:tgtEl>
                                          <p:spTgt spid="19"/>
                                        </p:tgtEl>
                                      </p:cBhvr>
                                    </p:animEffect>
                                  </p:childTnLst>
                                </p:cTn>
                              </p:par>
                              <p:par>
                                <p:cTn id="61" presetID="22" presetClass="entr" presetSubtype="4" fill="hold" nodeType="withEffect">
                                  <p:stCondLst>
                                    <p:cond delay="400"/>
                                  </p:stCondLst>
                                  <p:childTnLst>
                                    <p:set>
                                      <p:cBhvr>
                                        <p:cTn id="62" dur="1" fill="hold">
                                          <p:stCondLst>
                                            <p:cond delay="0"/>
                                          </p:stCondLst>
                                        </p:cTn>
                                        <p:tgtEl>
                                          <p:spTgt spid="20"/>
                                        </p:tgtEl>
                                        <p:attrNameLst>
                                          <p:attrName>style.visibility</p:attrName>
                                        </p:attrNameLst>
                                      </p:cBhvr>
                                      <p:to>
                                        <p:strVal val="visible"/>
                                      </p:to>
                                    </p:set>
                                    <p:animEffect filter="wipe(down)">
                                      <p:cBhvr>
                                        <p:cTn id="63" dur="500"/>
                                        <p:tgtEl>
                                          <p:spTgt spid="20"/>
                                        </p:tgtEl>
                                      </p:cBhvr>
                                    </p:animEffect>
                                  </p:childTnLst>
                                </p:cTn>
                              </p:par>
                              <p:par>
                                <p:cTn id="64" presetID="22" presetClass="entr" presetSubtype="4" fill="hold" nodeType="withEffect">
                                  <p:stCondLst>
                                    <p:cond delay="600"/>
                                  </p:stCondLst>
                                  <p:childTnLst>
                                    <p:set>
                                      <p:cBhvr>
                                        <p:cTn id="65" dur="1" fill="hold">
                                          <p:stCondLst>
                                            <p:cond delay="0"/>
                                          </p:stCondLst>
                                        </p:cTn>
                                        <p:tgtEl>
                                          <p:spTgt spid="21"/>
                                        </p:tgtEl>
                                        <p:attrNameLst>
                                          <p:attrName>style.visibility</p:attrName>
                                        </p:attrNameLst>
                                      </p:cBhvr>
                                      <p:to>
                                        <p:strVal val="visible"/>
                                      </p:to>
                                    </p:set>
                                    <p:animEffect filter="wipe(down)">
                                      <p:cBhvr>
                                        <p:cTn id="66" dur="500"/>
                                        <p:tgtEl>
                                          <p:spTgt spid="21"/>
                                        </p:tgtEl>
                                      </p:cBhvr>
                                    </p:animEffect>
                                  </p:childTnLst>
                                </p:cTn>
                              </p:par>
                            </p:childTnLst>
                          </p:cTn>
                        </p:par>
                        <p:par>
                          <p:cTn id="67" fill="hold">
                            <p:stCondLst>
                              <p:cond delay="3000"/>
                            </p:stCondLst>
                            <p:childTnLst>
                              <p:par>
                                <p:cTn id="68" presetID="22" presetClass="entr" presetSubtype="4" fill="hold" nodeType="afterEffect">
                                  <p:stCondLst>
                                    <p:cond delay="0"/>
                                  </p:stCondLst>
                                  <p:childTnLst>
                                    <p:set>
                                      <p:cBhvr>
                                        <p:cTn id="69" dur="1" fill="hold">
                                          <p:stCondLst>
                                            <p:cond delay="0"/>
                                          </p:stCondLst>
                                        </p:cTn>
                                        <p:tgtEl>
                                          <p:spTgt spid="22"/>
                                        </p:tgtEl>
                                        <p:attrNameLst>
                                          <p:attrName>style.visibility</p:attrName>
                                        </p:attrNameLst>
                                      </p:cBhvr>
                                      <p:to>
                                        <p:strVal val="visible"/>
                                      </p:to>
                                    </p:set>
                                    <p:animEffect filter="wipe(down)">
                                      <p:cBhvr>
                                        <p:cTn id="70" dur="500"/>
                                        <p:tgtEl>
                                          <p:spTgt spid="22"/>
                                        </p:tgtEl>
                                      </p:cBhvr>
                                    </p:animEffect>
                                  </p:childTnLst>
                                </p:cTn>
                              </p:par>
                              <p:par>
                                <p:cTn id="71" presetID="22" presetClass="entr" presetSubtype="4" fill="hold" nodeType="withEffect">
                                  <p:stCondLst>
                                    <p:cond delay="0"/>
                                  </p:stCondLst>
                                  <p:childTnLst>
                                    <p:set>
                                      <p:cBhvr>
                                        <p:cTn id="72" dur="1" fill="hold">
                                          <p:stCondLst>
                                            <p:cond delay="0"/>
                                          </p:stCondLst>
                                        </p:cTn>
                                        <p:tgtEl>
                                          <p:spTgt spid="23"/>
                                        </p:tgtEl>
                                        <p:attrNameLst>
                                          <p:attrName>style.visibility</p:attrName>
                                        </p:attrNameLst>
                                      </p:cBhvr>
                                      <p:to>
                                        <p:strVal val="visible"/>
                                      </p:to>
                                    </p:set>
                                    <p:animEffect filter="wipe(down)">
                                      <p:cBhvr>
                                        <p:cTn id="73" dur="500"/>
                                        <p:tgtEl>
                                          <p:spTgt spid="23"/>
                                        </p:tgtEl>
                                      </p:cBhvr>
                                    </p:animEffect>
                                  </p:childTnLst>
                                </p:cTn>
                              </p:par>
                              <p:par>
                                <p:cTn id="74" presetID="22" presetClass="entr" presetSubtype="4" fill="hold" nodeType="withEffect">
                                  <p:stCondLst>
                                    <p:cond delay="0"/>
                                  </p:stCondLst>
                                  <p:childTnLst>
                                    <p:set>
                                      <p:cBhvr>
                                        <p:cTn id="75" dur="1" fill="hold">
                                          <p:stCondLst>
                                            <p:cond delay="0"/>
                                          </p:stCondLst>
                                        </p:cTn>
                                        <p:tgtEl>
                                          <p:spTgt spid="24"/>
                                        </p:tgtEl>
                                        <p:attrNameLst>
                                          <p:attrName>style.visibility</p:attrName>
                                        </p:attrNameLst>
                                      </p:cBhvr>
                                      <p:to>
                                        <p:strVal val="visible"/>
                                      </p:to>
                                    </p:set>
                                    <p:animEffect filter="wipe(down)">
                                      <p:cBhvr>
                                        <p:cTn id="76" dur="500"/>
                                        <p:tgtEl>
                                          <p:spTgt spid="24"/>
                                        </p:tgtEl>
                                      </p:cBhvr>
                                    </p:animEffect>
                                  </p:childTnLst>
                                </p:cTn>
                              </p:par>
                              <p:par>
                                <p:cTn id="77" presetID="22" presetClass="entr" presetSubtype="4" fill="hold" nodeType="withEffect">
                                  <p:stCondLst>
                                    <p:cond delay="0"/>
                                  </p:stCondLst>
                                  <p:childTnLst>
                                    <p:set>
                                      <p:cBhvr>
                                        <p:cTn id="78" dur="1" fill="hold">
                                          <p:stCondLst>
                                            <p:cond delay="0"/>
                                          </p:stCondLst>
                                        </p:cTn>
                                        <p:tgtEl>
                                          <p:spTgt spid="25"/>
                                        </p:tgtEl>
                                        <p:attrNameLst>
                                          <p:attrName>style.visibility</p:attrName>
                                        </p:attrNameLst>
                                      </p:cBhvr>
                                      <p:to>
                                        <p:strVal val="visible"/>
                                      </p:to>
                                    </p:set>
                                    <p:animEffect filter="wipe(down)">
                                      <p:cBhvr>
                                        <p:cTn id="79" dur="500"/>
                                        <p:tgtEl>
                                          <p:spTgt spid="25"/>
                                        </p:tgtEl>
                                      </p:cBhvr>
                                    </p:animEffect>
                                  </p:childTnLst>
                                </p:cTn>
                              </p:par>
                            </p:childTnLst>
                          </p:cTn>
                        </p:par>
                        <p:par>
                          <p:cTn id="80" fill="hold">
                            <p:stCondLst>
                              <p:cond delay="3500"/>
                            </p:stCondLst>
                            <p:childTnLst>
                              <p:par>
                                <p:cTn id="81" presetID="47" presetClass="entr" presetSubtype="0" fill="hold" grpId="0" nodeType="afterEffect">
                                  <p:stCondLst>
                                    <p:cond delay="0"/>
                                  </p:stCondLst>
                                  <p:childTnLst>
                                    <p:set>
                                      <p:cBhvr>
                                        <p:cTn id="82" dur="1" fill="hold">
                                          <p:stCondLst>
                                            <p:cond delay="0"/>
                                          </p:stCondLst>
                                        </p:cTn>
                                        <p:tgtEl>
                                          <p:spTgt spid="47"/>
                                        </p:tgtEl>
                                        <p:attrNameLst>
                                          <p:attrName>style.visibility</p:attrName>
                                        </p:attrNameLst>
                                      </p:cBhvr>
                                      <p:to>
                                        <p:strVal val="visible"/>
                                      </p:to>
                                    </p:set>
                                    <p:animEffect filter="fade">
                                      <p:cBhvr>
                                        <p:cTn id="83" dur="1000"/>
                                        <p:tgtEl>
                                          <p:spTgt spid="47"/>
                                        </p:tgtEl>
                                      </p:cBhvr>
                                    </p:animEffect>
                                    <p:anim calcmode="lin" valueType="num">
                                      <p:cBhvr>
                                        <p:cTn id="84" dur="1000" fill="hold"/>
                                        <p:tgtEl>
                                          <p:spTgt spid="47"/>
                                        </p:tgtEl>
                                        <p:attrNameLst>
                                          <p:attrName>ppt_x</p:attrName>
                                        </p:attrNameLst>
                                      </p:cBhvr>
                                      <p:tavLst>
                                        <p:tav tm="0">
                                          <p:val>
                                            <p:strVal val="#ppt_x"/>
                                          </p:val>
                                        </p:tav>
                                        <p:tav tm="100000">
                                          <p:val>
                                            <p:strVal val="#ppt_x"/>
                                          </p:val>
                                        </p:tav>
                                      </p:tavLst>
                                    </p:anim>
                                    <p:anim calcmode="lin" valueType="num">
                                      <p:cBhvr>
                                        <p:cTn id="85" dur="1000" fill="hold"/>
                                        <p:tgtEl>
                                          <p:spTgt spid="47"/>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0"/>
                                  </p:stCondLst>
                                  <p:childTnLst>
                                    <p:set>
                                      <p:cBhvr>
                                        <p:cTn id="87" dur="1" fill="hold">
                                          <p:stCondLst>
                                            <p:cond delay="0"/>
                                          </p:stCondLst>
                                        </p:cTn>
                                        <p:tgtEl>
                                          <p:spTgt spid="46"/>
                                        </p:tgtEl>
                                        <p:attrNameLst>
                                          <p:attrName>style.visibility</p:attrName>
                                        </p:attrNameLst>
                                      </p:cBhvr>
                                      <p:to>
                                        <p:strVal val="visible"/>
                                      </p:to>
                                    </p:set>
                                    <p:animEffect filter="fade">
                                      <p:cBhvr>
                                        <p:cTn id="88" dur="1000"/>
                                        <p:tgtEl>
                                          <p:spTgt spid="46"/>
                                        </p:tgtEl>
                                      </p:cBhvr>
                                    </p:animEffect>
                                    <p:anim calcmode="lin" valueType="num">
                                      <p:cBhvr>
                                        <p:cTn id="89" dur="1000" fill="hold"/>
                                        <p:tgtEl>
                                          <p:spTgt spid="46"/>
                                        </p:tgtEl>
                                        <p:attrNameLst>
                                          <p:attrName>ppt_x</p:attrName>
                                        </p:attrNameLst>
                                      </p:cBhvr>
                                      <p:tavLst>
                                        <p:tav tm="0">
                                          <p:val>
                                            <p:strVal val="#ppt_x"/>
                                          </p:val>
                                        </p:tav>
                                        <p:tav tm="100000">
                                          <p:val>
                                            <p:strVal val="#ppt_x"/>
                                          </p:val>
                                        </p:tav>
                                      </p:tavLst>
                                    </p:anim>
                                    <p:anim calcmode="lin" valueType="num">
                                      <p:cBhvr>
                                        <p:cTn id="90" dur="1000" fill="hold"/>
                                        <p:tgtEl>
                                          <p:spTgt spid="46"/>
                                        </p:tgtEl>
                                        <p:attrNameLst>
                                          <p:attrName>ppt_y</p:attrName>
                                        </p:attrNameLst>
                                      </p:cBhvr>
                                      <p:tavLst>
                                        <p:tav tm="0">
                                          <p:val>
                                            <p:strVal val="#ppt_y-.1"/>
                                          </p:val>
                                        </p:tav>
                                        <p:tav tm="100000">
                                          <p:val>
                                            <p:strVal val="#ppt_y"/>
                                          </p:val>
                                        </p:tav>
                                      </p:tavLst>
                                    </p:anim>
                                  </p:childTnLst>
                                </p:cTn>
                              </p:par>
                              <p:par>
                                <p:cTn id="91" presetID="22" presetClass="entr" presetSubtype="4" fill="hold" nodeType="withEffect">
                                  <p:stCondLst>
                                    <p:cond delay="0"/>
                                  </p:stCondLst>
                                  <p:childTnLst>
                                    <p:set>
                                      <p:cBhvr>
                                        <p:cTn id="92" dur="1" fill="hold">
                                          <p:stCondLst>
                                            <p:cond delay="0"/>
                                          </p:stCondLst>
                                        </p:cTn>
                                        <p:tgtEl>
                                          <p:spTgt spid="26"/>
                                        </p:tgtEl>
                                        <p:attrNameLst>
                                          <p:attrName>style.visibility</p:attrName>
                                        </p:attrNameLst>
                                      </p:cBhvr>
                                      <p:to>
                                        <p:strVal val="visible"/>
                                      </p:to>
                                    </p:set>
                                    <p:animEffect filter="wipe(down)">
                                      <p:cBhvr>
                                        <p:cTn id="93" dur="500"/>
                                        <p:tgtEl>
                                          <p:spTgt spid="26"/>
                                        </p:tgtEl>
                                      </p:cBhvr>
                                    </p:animEffect>
                                  </p:childTnLst>
                                </p:cTn>
                              </p:par>
                              <p:par>
                                <p:cTn id="94" presetID="22" presetClass="entr" presetSubtype="4" fill="hold" nodeType="withEffect">
                                  <p:stCondLst>
                                    <p:cond delay="200"/>
                                  </p:stCondLst>
                                  <p:childTnLst>
                                    <p:set>
                                      <p:cBhvr>
                                        <p:cTn id="95" dur="1" fill="hold">
                                          <p:stCondLst>
                                            <p:cond delay="0"/>
                                          </p:stCondLst>
                                        </p:cTn>
                                        <p:tgtEl>
                                          <p:spTgt spid="27"/>
                                        </p:tgtEl>
                                        <p:attrNameLst>
                                          <p:attrName>style.visibility</p:attrName>
                                        </p:attrNameLst>
                                      </p:cBhvr>
                                      <p:to>
                                        <p:strVal val="visible"/>
                                      </p:to>
                                    </p:set>
                                    <p:animEffect filter="wipe(down)">
                                      <p:cBhvr>
                                        <p:cTn id="96" dur="500"/>
                                        <p:tgtEl>
                                          <p:spTgt spid="27"/>
                                        </p:tgtEl>
                                      </p:cBhvr>
                                    </p:animEffect>
                                  </p:childTnLst>
                                </p:cTn>
                              </p:par>
                              <p:par>
                                <p:cTn id="97" presetID="22" presetClass="entr" presetSubtype="4" fill="hold" nodeType="withEffect">
                                  <p:stCondLst>
                                    <p:cond delay="400"/>
                                  </p:stCondLst>
                                  <p:childTnLst>
                                    <p:set>
                                      <p:cBhvr>
                                        <p:cTn id="98" dur="1" fill="hold">
                                          <p:stCondLst>
                                            <p:cond delay="0"/>
                                          </p:stCondLst>
                                        </p:cTn>
                                        <p:tgtEl>
                                          <p:spTgt spid="28"/>
                                        </p:tgtEl>
                                        <p:attrNameLst>
                                          <p:attrName>style.visibility</p:attrName>
                                        </p:attrNameLst>
                                      </p:cBhvr>
                                      <p:to>
                                        <p:strVal val="visible"/>
                                      </p:to>
                                    </p:set>
                                    <p:animEffect filter="wipe(down)">
                                      <p:cBhvr>
                                        <p:cTn id="99" dur="500"/>
                                        <p:tgtEl>
                                          <p:spTgt spid="28"/>
                                        </p:tgtEl>
                                      </p:cBhvr>
                                    </p:animEffect>
                                  </p:childTnLst>
                                </p:cTn>
                              </p:par>
                              <p:par>
                                <p:cTn id="100" presetID="22" presetClass="entr" presetSubtype="4" fill="hold" nodeType="withEffect">
                                  <p:stCondLst>
                                    <p:cond delay="600"/>
                                  </p:stCondLst>
                                  <p:childTnLst>
                                    <p:set>
                                      <p:cBhvr>
                                        <p:cTn id="101" dur="1" fill="hold">
                                          <p:stCondLst>
                                            <p:cond delay="0"/>
                                          </p:stCondLst>
                                        </p:cTn>
                                        <p:tgtEl>
                                          <p:spTgt spid="29"/>
                                        </p:tgtEl>
                                        <p:attrNameLst>
                                          <p:attrName>style.visibility</p:attrName>
                                        </p:attrNameLst>
                                      </p:cBhvr>
                                      <p:to>
                                        <p:strVal val="visible"/>
                                      </p:to>
                                    </p:set>
                                    <p:animEffect filter="wipe(down)">
                                      <p:cBhvr>
                                        <p:cTn id="102" dur="500"/>
                                        <p:tgtEl>
                                          <p:spTgt spid="29"/>
                                        </p:tgtEl>
                                      </p:cBhvr>
                                    </p:animEffect>
                                  </p:childTnLst>
                                </p:cTn>
                              </p:par>
                            </p:childTnLst>
                          </p:cTn>
                        </p:par>
                        <p:par>
                          <p:cTn id="103" fill="hold">
                            <p:stCondLst>
                              <p:cond delay="4500"/>
                            </p:stCondLst>
                            <p:childTnLst>
                              <p:par>
                                <p:cTn id="104" presetID="22" presetClass="entr" presetSubtype="4" fill="hold" nodeType="afterEffect">
                                  <p:stCondLst>
                                    <p:cond delay="0"/>
                                  </p:stCondLst>
                                  <p:childTnLst>
                                    <p:set>
                                      <p:cBhvr>
                                        <p:cTn id="105" dur="1" fill="hold">
                                          <p:stCondLst>
                                            <p:cond delay="0"/>
                                          </p:stCondLst>
                                        </p:cTn>
                                        <p:tgtEl>
                                          <p:spTgt spid="33"/>
                                        </p:tgtEl>
                                        <p:attrNameLst>
                                          <p:attrName>style.visibility</p:attrName>
                                        </p:attrNameLst>
                                      </p:cBhvr>
                                      <p:to>
                                        <p:strVal val="visible"/>
                                      </p:to>
                                    </p:set>
                                    <p:animEffect filter="wipe(down)">
                                      <p:cBhvr>
                                        <p:cTn id="106" dur="500"/>
                                        <p:tgtEl>
                                          <p:spTgt spid="33"/>
                                        </p:tgtEl>
                                      </p:cBhvr>
                                    </p:animEffect>
                                  </p:childTnLst>
                                </p:cTn>
                              </p:par>
                              <p:par>
                                <p:cTn id="107" presetID="22" presetClass="entr" presetSubtype="4" fill="hold" nodeType="withEffect">
                                  <p:stCondLst>
                                    <p:cond delay="0"/>
                                  </p:stCondLst>
                                  <p:childTnLst>
                                    <p:set>
                                      <p:cBhvr>
                                        <p:cTn id="108" dur="1" fill="hold">
                                          <p:stCondLst>
                                            <p:cond delay="0"/>
                                          </p:stCondLst>
                                        </p:cTn>
                                        <p:tgtEl>
                                          <p:spTgt spid="32"/>
                                        </p:tgtEl>
                                        <p:attrNameLst>
                                          <p:attrName>style.visibility</p:attrName>
                                        </p:attrNameLst>
                                      </p:cBhvr>
                                      <p:to>
                                        <p:strVal val="visible"/>
                                      </p:to>
                                    </p:set>
                                    <p:animEffect filter="wipe(down)">
                                      <p:cBhvr>
                                        <p:cTn id="109" dur="500"/>
                                        <p:tgtEl>
                                          <p:spTgt spid="32"/>
                                        </p:tgtEl>
                                      </p:cBhvr>
                                    </p:animEffect>
                                  </p:childTnLst>
                                </p:cTn>
                              </p:par>
                              <p:par>
                                <p:cTn id="110" presetID="22" presetClass="entr" presetSubtype="4" fill="hold" nodeType="withEffect">
                                  <p:stCondLst>
                                    <p:cond delay="0"/>
                                  </p:stCondLst>
                                  <p:childTnLst>
                                    <p:set>
                                      <p:cBhvr>
                                        <p:cTn id="111" dur="1" fill="hold">
                                          <p:stCondLst>
                                            <p:cond delay="0"/>
                                          </p:stCondLst>
                                        </p:cTn>
                                        <p:tgtEl>
                                          <p:spTgt spid="31"/>
                                        </p:tgtEl>
                                        <p:attrNameLst>
                                          <p:attrName>style.visibility</p:attrName>
                                        </p:attrNameLst>
                                      </p:cBhvr>
                                      <p:to>
                                        <p:strVal val="visible"/>
                                      </p:to>
                                    </p:set>
                                    <p:animEffect filter="wipe(down)">
                                      <p:cBhvr>
                                        <p:cTn id="112" dur="500"/>
                                        <p:tgtEl>
                                          <p:spTgt spid="31"/>
                                        </p:tgtEl>
                                      </p:cBhvr>
                                    </p:animEffect>
                                  </p:childTnLst>
                                </p:cTn>
                              </p:par>
                              <p:par>
                                <p:cTn id="113" presetID="22" presetClass="entr" presetSubtype="4" fill="hold" nodeType="withEffect">
                                  <p:stCondLst>
                                    <p:cond delay="0"/>
                                  </p:stCondLst>
                                  <p:childTnLst>
                                    <p:set>
                                      <p:cBhvr>
                                        <p:cTn id="114" dur="1" fill="hold">
                                          <p:stCondLst>
                                            <p:cond delay="0"/>
                                          </p:stCondLst>
                                        </p:cTn>
                                        <p:tgtEl>
                                          <p:spTgt spid="30"/>
                                        </p:tgtEl>
                                        <p:attrNameLst>
                                          <p:attrName>style.visibility</p:attrName>
                                        </p:attrNameLst>
                                      </p:cBhvr>
                                      <p:to>
                                        <p:strVal val="visible"/>
                                      </p:to>
                                    </p:set>
                                    <p:animEffect filter="wipe(down)">
                                      <p:cBhvr>
                                        <p:cTn id="115" dur="500"/>
                                        <p:tgtEl>
                                          <p:spTgt spid="30"/>
                                        </p:tgtEl>
                                      </p:cBhvr>
                                    </p:animEffect>
                                  </p:childTnLst>
                                </p:cTn>
                              </p:par>
                            </p:childTnLst>
                          </p:cTn>
                        </p:par>
                        <p:par>
                          <p:cTn id="116" fill="hold">
                            <p:stCondLst>
                              <p:cond delay="5000"/>
                            </p:stCondLst>
                            <p:childTnLst>
                              <p:par>
                                <p:cTn id="117" presetID="47" presetClass="entr" presetSubtype="0" fill="hold" grpId="0" nodeType="afterEffect">
                                  <p:stCondLst>
                                    <p:cond delay="0"/>
                                  </p:stCondLst>
                                  <p:childTnLst>
                                    <p:set>
                                      <p:cBhvr>
                                        <p:cTn id="118" dur="1" fill="hold">
                                          <p:stCondLst>
                                            <p:cond delay="0"/>
                                          </p:stCondLst>
                                        </p:cTn>
                                        <p:tgtEl>
                                          <p:spTgt spid="49"/>
                                        </p:tgtEl>
                                        <p:attrNameLst>
                                          <p:attrName>style.visibility</p:attrName>
                                        </p:attrNameLst>
                                      </p:cBhvr>
                                      <p:to>
                                        <p:strVal val="visible"/>
                                      </p:to>
                                    </p:set>
                                    <p:animEffect filter="fade">
                                      <p:cBhvr>
                                        <p:cTn id="119" dur="1000"/>
                                        <p:tgtEl>
                                          <p:spTgt spid="49"/>
                                        </p:tgtEl>
                                      </p:cBhvr>
                                    </p:animEffect>
                                    <p:anim calcmode="lin" valueType="num">
                                      <p:cBhvr>
                                        <p:cTn id="120" dur="1000" fill="hold"/>
                                        <p:tgtEl>
                                          <p:spTgt spid="49"/>
                                        </p:tgtEl>
                                        <p:attrNameLst>
                                          <p:attrName>ppt_x</p:attrName>
                                        </p:attrNameLst>
                                      </p:cBhvr>
                                      <p:tavLst>
                                        <p:tav tm="0">
                                          <p:val>
                                            <p:strVal val="#ppt_x"/>
                                          </p:val>
                                        </p:tav>
                                        <p:tav tm="100000">
                                          <p:val>
                                            <p:strVal val="#ppt_x"/>
                                          </p:val>
                                        </p:tav>
                                      </p:tavLst>
                                    </p:anim>
                                    <p:anim calcmode="lin" valueType="num">
                                      <p:cBhvr>
                                        <p:cTn id="121" dur="1000" fill="hold"/>
                                        <p:tgtEl>
                                          <p:spTgt spid="49"/>
                                        </p:tgtEl>
                                        <p:attrNameLst>
                                          <p:attrName>ppt_y</p:attrName>
                                        </p:attrNameLst>
                                      </p:cBhvr>
                                      <p:tavLst>
                                        <p:tav tm="0">
                                          <p:val>
                                            <p:strVal val="#ppt_y-.1"/>
                                          </p:val>
                                        </p:tav>
                                        <p:tav tm="100000">
                                          <p:val>
                                            <p:strVal val="#ppt_y"/>
                                          </p:val>
                                        </p:tav>
                                      </p:tavLst>
                                    </p:anim>
                                  </p:childTnLst>
                                </p:cTn>
                              </p:par>
                              <p:par>
                                <p:cTn id="122" presetID="47" presetClass="entr" presetSubtype="0" fill="hold" grpId="0" nodeType="withEffect">
                                  <p:stCondLst>
                                    <p:cond delay="0"/>
                                  </p:stCondLst>
                                  <p:childTnLst>
                                    <p:set>
                                      <p:cBhvr>
                                        <p:cTn id="123" dur="1" fill="hold">
                                          <p:stCondLst>
                                            <p:cond delay="0"/>
                                          </p:stCondLst>
                                        </p:cTn>
                                        <p:tgtEl>
                                          <p:spTgt spid="48"/>
                                        </p:tgtEl>
                                        <p:attrNameLst>
                                          <p:attrName>style.visibility</p:attrName>
                                        </p:attrNameLst>
                                      </p:cBhvr>
                                      <p:to>
                                        <p:strVal val="visible"/>
                                      </p:to>
                                    </p:set>
                                    <p:animEffect filter="fade">
                                      <p:cBhvr>
                                        <p:cTn id="124" dur="1000"/>
                                        <p:tgtEl>
                                          <p:spTgt spid="48"/>
                                        </p:tgtEl>
                                      </p:cBhvr>
                                    </p:animEffect>
                                    <p:anim calcmode="lin" valueType="num">
                                      <p:cBhvr>
                                        <p:cTn id="125" dur="1000" fill="hold"/>
                                        <p:tgtEl>
                                          <p:spTgt spid="48"/>
                                        </p:tgtEl>
                                        <p:attrNameLst>
                                          <p:attrName>ppt_x</p:attrName>
                                        </p:attrNameLst>
                                      </p:cBhvr>
                                      <p:tavLst>
                                        <p:tav tm="0">
                                          <p:val>
                                            <p:strVal val="#ppt_x"/>
                                          </p:val>
                                        </p:tav>
                                        <p:tav tm="100000">
                                          <p:val>
                                            <p:strVal val="#ppt_x"/>
                                          </p:val>
                                        </p:tav>
                                      </p:tavLst>
                                    </p:anim>
                                    <p:anim calcmode="lin" valueType="num">
                                      <p:cBhvr>
                                        <p:cTn id="126" dur="1000" fill="hold"/>
                                        <p:tgtEl>
                                          <p:spTgt spid="48"/>
                                        </p:tgtEl>
                                        <p:attrNameLst>
                                          <p:attrName>ppt_y</p:attrName>
                                        </p:attrNameLst>
                                      </p:cBhvr>
                                      <p:tavLst>
                                        <p:tav tm="0">
                                          <p:val>
                                            <p:strVal val="#ppt_y-.1"/>
                                          </p:val>
                                        </p:tav>
                                        <p:tav tm="100000">
                                          <p:val>
                                            <p:strVal val="#ppt_y"/>
                                          </p:val>
                                        </p:tav>
                                      </p:tavLst>
                                    </p:anim>
                                  </p:childTnLst>
                                </p:cTn>
                              </p:par>
                              <p:par>
                                <p:cTn id="127" presetID="22" presetClass="entr" presetSubtype="4" fill="hold" nodeType="withEffect">
                                  <p:stCondLst>
                                    <p:cond delay="0"/>
                                  </p:stCondLst>
                                  <p:childTnLst>
                                    <p:set>
                                      <p:cBhvr>
                                        <p:cTn id="128" dur="1" fill="hold">
                                          <p:stCondLst>
                                            <p:cond delay="0"/>
                                          </p:stCondLst>
                                        </p:cTn>
                                        <p:tgtEl>
                                          <p:spTgt spid="34"/>
                                        </p:tgtEl>
                                        <p:attrNameLst>
                                          <p:attrName>style.visibility</p:attrName>
                                        </p:attrNameLst>
                                      </p:cBhvr>
                                      <p:to>
                                        <p:strVal val="visible"/>
                                      </p:to>
                                    </p:set>
                                    <p:animEffect filter="wipe(down)">
                                      <p:cBhvr>
                                        <p:cTn id="129" dur="500"/>
                                        <p:tgtEl>
                                          <p:spTgt spid="34"/>
                                        </p:tgtEl>
                                      </p:cBhvr>
                                    </p:animEffect>
                                  </p:childTnLst>
                                </p:cTn>
                              </p:par>
                              <p:par>
                                <p:cTn id="130" presetID="22" presetClass="entr" presetSubtype="4" fill="hold" nodeType="withEffect">
                                  <p:stCondLst>
                                    <p:cond delay="200"/>
                                  </p:stCondLst>
                                  <p:childTnLst>
                                    <p:set>
                                      <p:cBhvr>
                                        <p:cTn id="131" dur="1" fill="hold">
                                          <p:stCondLst>
                                            <p:cond delay="0"/>
                                          </p:stCondLst>
                                        </p:cTn>
                                        <p:tgtEl>
                                          <p:spTgt spid="35"/>
                                        </p:tgtEl>
                                        <p:attrNameLst>
                                          <p:attrName>style.visibility</p:attrName>
                                        </p:attrNameLst>
                                      </p:cBhvr>
                                      <p:to>
                                        <p:strVal val="visible"/>
                                      </p:to>
                                    </p:set>
                                    <p:animEffect filter="wipe(down)">
                                      <p:cBhvr>
                                        <p:cTn id="132" dur="500"/>
                                        <p:tgtEl>
                                          <p:spTgt spid="35"/>
                                        </p:tgtEl>
                                      </p:cBhvr>
                                    </p:animEffect>
                                  </p:childTnLst>
                                </p:cTn>
                              </p:par>
                              <p:par>
                                <p:cTn id="133" presetID="22" presetClass="entr" presetSubtype="4" fill="hold" nodeType="withEffect">
                                  <p:stCondLst>
                                    <p:cond delay="400"/>
                                  </p:stCondLst>
                                  <p:childTnLst>
                                    <p:set>
                                      <p:cBhvr>
                                        <p:cTn id="134" dur="1" fill="hold">
                                          <p:stCondLst>
                                            <p:cond delay="0"/>
                                          </p:stCondLst>
                                        </p:cTn>
                                        <p:tgtEl>
                                          <p:spTgt spid="36"/>
                                        </p:tgtEl>
                                        <p:attrNameLst>
                                          <p:attrName>style.visibility</p:attrName>
                                        </p:attrNameLst>
                                      </p:cBhvr>
                                      <p:to>
                                        <p:strVal val="visible"/>
                                      </p:to>
                                    </p:set>
                                    <p:animEffect filter="wipe(down)">
                                      <p:cBhvr>
                                        <p:cTn id="135" dur="500"/>
                                        <p:tgtEl>
                                          <p:spTgt spid="36"/>
                                        </p:tgtEl>
                                      </p:cBhvr>
                                    </p:animEffect>
                                  </p:childTnLst>
                                </p:cTn>
                              </p:par>
                              <p:par>
                                <p:cTn id="136" presetID="22" presetClass="entr" presetSubtype="4" fill="hold" nodeType="withEffect">
                                  <p:stCondLst>
                                    <p:cond delay="600"/>
                                  </p:stCondLst>
                                  <p:childTnLst>
                                    <p:set>
                                      <p:cBhvr>
                                        <p:cTn id="137" dur="1" fill="hold">
                                          <p:stCondLst>
                                            <p:cond delay="0"/>
                                          </p:stCondLst>
                                        </p:cTn>
                                        <p:tgtEl>
                                          <p:spTgt spid="37"/>
                                        </p:tgtEl>
                                        <p:attrNameLst>
                                          <p:attrName>style.visibility</p:attrName>
                                        </p:attrNameLst>
                                      </p:cBhvr>
                                      <p:to>
                                        <p:strVal val="visible"/>
                                      </p:to>
                                    </p:set>
                                    <p:animEffect filter="wipe(down)">
                                      <p:cBhvr>
                                        <p:cTn id="138" dur="500"/>
                                        <p:tgtEl>
                                          <p:spTgt spid="37"/>
                                        </p:tgtEl>
                                      </p:cBhvr>
                                    </p:animEffect>
                                  </p:childTnLst>
                                </p:cTn>
                              </p:par>
                            </p:childTnLst>
                          </p:cTn>
                        </p:par>
                        <p:par>
                          <p:cTn id="139" fill="hold">
                            <p:stCondLst>
                              <p:cond delay="6000"/>
                            </p:stCondLst>
                            <p:childTnLst>
                              <p:par>
                                <p:cTn id="140" presetID="22" presetClass="entr" presetSubtype="4" fill="hold" nodeType="afterEffect">
                                  <p:stCondLst>
                                    <p:cond delay="0"/>
                                  </p:stCondLst>
                                  <p:childTnLst>
                                    <p:set>
                                      <p:cBhvr>
                                        <p:cTn id="141" dur="1" fill="hold">
                                          <p:stCondLst>
                                            <p:cond delay="0"/>
                                          </p:stCondLst>
                                        </p:cTn>
                                        <p:tgtEl>
                                          <p:spTgt spid="41"/>
                                        </p:tgtEl>
                                        <p:attrNameLst>
                                          <p:attrName>style.visibility</p:attrName>
                                        </p:attrNameLst>
                                      </p:cBhvr>
                                      <p:to>
                                        <p:strVal val="visible"/>
                                      </p:to>
                                    </p:set>
                                    <p:animEffect filter="wipe(down)">
                                      <p:cBhvr>
                                        <p:cTn id="142" dur="500"/>
                                        <p:tgtEl>
                                          <p:spTgt spid="41"/>
                                        </p:tgtEl>
                                      </p:cBhvr>
                                    </p:animEffect>
                                  </p:childTnLst>
                                </p:cTn>
                              </p:par>
                              <p:par>
                                <p:cTn id="143" presetID="22" presetClass="entr" presetSubtype="4" fill="hold" nodeType="withEffect">
                                  <p:stCondLst>
                                    <p:cond delay="0"/>
                                  </p:stCondLst>
                                  <p:childTnLst>
                                    <p:set>
                                      <p:cBhvr>
                                        <p:cTn id="144" dur="1" fill="hold">
                                          <p:stCondLst>
                                            <p:cond delay="0"/>
                                          </p:stCondLst>
                                        </p:cTn>
                                        <p:tgtEl>
                                          <p:spTgt spid="40"/>
                                        </p:tgtEl>
                                        <p:attrNameLst>
                                          <p:attrName>style.visibility</p:attrName>
                                        </p:attrNameLst>
                                      </p:cBhvr>
                                      <p:to>
                                        <p:strVal val="visible"/>
                                      </p:to>
                                    </p:set>
                                    <p:animEffect filter="wipe(down)">
                                      <p:cBhvr>
                                        <p:cTn id="145" dur="500"/>
                                        <p:tgtEl>
                                          <p:spTgt spid="40"/>
                                        </p:tgtEl>
                                      </p:cBhvr>
                                    </p:animEffect>
                                  </p:childTnLst>
                                </p:cTn>
                              </p:par>
                              <p:par>
                                <p:cTn id="146" presetID="22" presetClass="entr" presetSubtype="4" fill="hold" nodeType="withEffect">
                                  <p:stCondLst>
                                    <p:cond delay="0"/>
                                  </p:stCondLst>
                                  <p:childTnLst>
                                    <p:set>
                                      <p:cBhvr>
                                        <p:cTn id="147" dur="1" fill="hold">
                                          <p:stCondLst>
                                            <p:cond delay="0"/>
                                          </p:stCondLst>
                                        </p:cTn>
                                        <p:tgtEl>
                                          <p:spTgt spid="39"/>
                                        </p:tgtEl>
                                        <p:attrNameLst>
                                          <p:attrName>style.visibility</p:attrName>
                                        </p:attrNameLst>
                                      </p:cBhvr>
                                      <p:to>
                                        <p:strVal val="visible"/>
                                      </p:to>
                                    </p:set>
                                    <p:animEffect filter="wipe(down)">
                                      <p:cBhvr>
                                        <p:cTn id="148" dur="500"/>
                                        <p:tgtEl>
                                          <p:spTgt spid="39"/>
                                        </p:tgtEl>
                                      </p:cBhvr>
                                    </p:animEffect>
                                  </p:childTnLst>
                                </p:cTn>
                              </p:par>
                              <p:par>
                                <p:cTn id="149" presetID="22" presetClass="entr" presetSubtype="4" fill="hold" nodeType="withEffect">
                                  <p:stCondLst>
                                    <p:cond delay="0"/>
                                  </p:stCondLst>
                                  <p:childTnLst>
                                    <p:set>
                                      <p:cBhvr>
                                        <p:cTn id="150" dur="1" fill="hold">
                                          <p:stCondLst>
                                            <p:cond delay="0"/>
                                          </p:stCondLst>
                                        </p:cTn>
                                        <p:tgtEl>
                                          <p:spTgt spid="38"/>
                                        </p:tgtEl>
                                        <p:attrNameLst>
                                          <p:attrName>style.visibility</p:attrName>
                                        </p:attrNameLst>
                                      </p:cBhvr>
                                      <p:to>
                                        <p:strVal val="visible"/>
                                      </p:to>
                                    </p:set>
                                    <p:animEffect filter="wipe(down)">
                                      <p:cBhvr>
                                        <p:cTn id="15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ldLvl="0"/>
      <p:bldP spid="43" grpId="0" bldLvl="0"/>
      <p:bldP spid="44" grpId="0" bldLvl="0"/>
      <p:bldP spid="45" grpId="0" bldLvl="0"/>
      <p:bldP spid="46" grpId="0" bldLvl="0"/>
      <p:bldP spid="47" grpId="0" bldLvl="0"/>
      <p:bldP spid="48" grpId="0" bldLvl="0"/>
      <p:bldP spid="49" grpId="0" bldLvl="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85337"/>
            <a:ext cx="12190413" cy="919560"/>
            <a:chOff x="0" y="456753"/>
            <a:chExt cx="12190413" cy="919560"/>
          </a:xfrm>
        </p:grpSpPr>
        <p:sp>
          <p:nvSpPr>
            <p:cNvPr id="11" name="矩形 10"/>
            <p:cNvSpPr/>
            <p:nvPr/>
          </p:nvSpPr>
          <p:spPr>
            <a:xfrm flipV="1">
              <a:off x="0" y="1330594"/>
              <a:ext cx="1219041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0034" y="456753"/>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chemeClr val="bg1"/>
                  </a:solidFill>
                  <a:latin typeface="华文新魏" panose="02010800040101010101" pitchFamily="2" charset="-122"/>
                  <a:ea typeface="华文新魏" panose="02010800040101010101" pitchFamily="2" charset="-122"/>
                  <a:sym typeface="Arial" panose="020B0604020202020204" pitchFamily="34" charset="0"/>
                </a:rPr>
                <a:t>教学方案介绍</a:t>
              </a:r>
            </a:p>
          </p:txBody>
        </p:sp>
        <p:sp>
          <p:nvSpPr>
            <p:cNvPr id="13" name="TextBox 8"/>
            <p:cNvSpPr txBox="1">
              <a:spLocks noChangeArrowheads="1"/>
            </p:cNvSpPr>
            <p:nvPr/>
          </p:nvSpPr>
          <p:spPr bwMode="auto">
            <a:xfrm>
              <a:off x="4445521" y="1003252"/>
              <a:ext cx="3255323" cy="21544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endParaRPr>
            </a:p>
          </p:txBody>
        </p:sp>
      </p:grpSp>
      <p:grpSp>
        <p:nvGrpSpPr>
          <p:cNvPr id="6" name="组合 5"/>
          <p:cNvGrpSpPr/>
          <p:nvPr/>
        </p:nvGrpSpPr>
        <p:grpSpPr>
          <a:xfrm>
            <a:off x="7113386" y="2153572"/>
            <a:ext cx="4061956" cy="3704216"/>
            <a:chOff x="744538" y="1346200"/>
            <a:chExt cx="3406775" cy="3106738"/>
          </a:xfrm>
          <a:noFill/>
        </p:grpSpPr>
        <p:sp>
          <p:nvSpPr>
            <p:cNvPr id="7" name="Freeform 6"/>
            <p:cNvSpPr>
              <a:spLocks noEditPoints="1"/>
            </p:cNvSpPr>
            <p:nvPr/>
          </p:nvSpPr>
          <p:spPr bwMode="auto">
            <a:xfrm>
              <a:off x="744538" y="1819275"/>
              <a:ext cx="1509712" cy="1509713"/>
            </a:xfrm>
            <a:custGeom>
              <a:avLst/>
              <a:gdLst>
                <a:gd name="T0" fmla="*/ 1383131 w 489"/>
                <a:gd name="T1" fmla="*/ 623644 h 489"/>
                <a:gd name="T2" fmla="*/ 1364607 w 489"/>
                <a:gd name="T3" fmla="*/ 555723 h 489"/>
                <a:gd name="T4" fmla="*/ 1454140 w 489"/>
                <a:gd name="T5" fmla="*/ 453840 h 489"/>
                <a:gd name="T6" fmla="*/ 1364607 w 489"/>
                <a:gd name="T7" fmla="*/ 299473 h 489"/>
                <a:gd name="T8" fmla="*/ 1231851 w 489"/>
                <a:gd name="T9" fmla="*/ 327259 h 489"/>
                <a:gd name="T10" fmla="*/ 1182453 w 489"/>
                <a:gd name="T11" fmla="*/ 277861 h 489"/>
                <a:gd name="T12" fmla="*/ 1210239 w 489"/>
                <a:gd name="T13" fmla="*/ 145105 h 489"/>
                <a:gd name="T14" fmla="*/ 1052785 w 489"/>
                <a:gd name="T15" fmla="*/ 55572 h 489"/>
                <a:gd name="T16" fmla="*/ 953990 w 489"/>
                <a:gd name="T17" fmla="*/ 145105 h 489"/>
                <a:gd name="T18" fmla="*/ 886068 w 489"/>
                <a:gd name="T19" fmla="*/ 126581 h 489"/>
                <a:gd name="T20" fmla="*/ 842845 w 489"/>
                <a:gd name="T21" fmla="*/ 0 h 489"/>
                <a:gd name="T22" fmla="*/ 753312 w 489"/>
                <a:gd name="T23" fmla="*/ 0 h 489"/>
                <a:gd name="T24" fmla="*/ 663779 w 489"/>
                <a:gd name="T25" fmla="*/ 0 h 489"/>
                <a:gd name="T26" fmla="*/ 623644 w 489"/>
                <a:gd name="T27" fmla="*/ 126581 h 489"/>
                <a:gd name="T28" fmla="*/ 555722 w 489"/>
                <a:gd name="T29" fmla="*/ 145105 h 489"/>
                <a:gd name="T30" fmla="*/ 453840 w 489"/>
                <a:gd name="T31" fmla="*/ 55572 h 489"/>
                <a:gd name="T32" fmla="*/ 299473 w 489"/>
                <a:gd name="T33" fmla="*/ 145105 h 489"/>
                <a:gd name="T34" fmla="*/ 327259 w 489"/>
                <a:gd name="T35" fmla="*/ 277861 h 489"/>
                <a:gd name="T36" fmla="*/ 277861 w 489"/>
                <a:gd name="T37" fmla="*/ 327259 h 489"/>
                <a:gd name="T38" fmla="*/ 145105 w 489"/>
                <a:gd name="T39" fmla="*/ 299473 h 489"/>
                <a:gd name="T40" fmla="*/ 55572 w 489"/>
                <a:gd name="T41" fmla="*/ 453840 h 489"/>
                <a:gd name="T42" fmla="*/ 145105 w 489"/>
                <a:gd name="T43" fmla="*/ 555723 h 489"/>
                <a:gd name="T44" fmla="*/ 126581 w 489"/>
                <a:gd name="T45" fmla="*/ 623644 h 489"/>
                <a:gd name="T46" fmla="*/ 0 w 489"/>
                <a:gd name="T47" fmla="*/ 663780 h 489"/>
                <a:gd name="T48" fmla="*/ 0 w 489"/>
                <a:gd name="T49" fmla="*/ 753313 h 489"/>
                <a:gd name="T50" fmla="*/ 0 w 489"/>
                <a:gd name="T51" fmla="*/ 845933 h 489"/>
                <a:gd name="T52" fmla="*/ 126581 w 489"/>
                <a:gd name="T53" fmla="*/ 886069 h 489"/>
                <a:gd name="T54" fmla="*/ 145105 w 489"/>
                <a:gd name="T55" fmla="*/ 953990 h 489"/>
                <a:gd name="T56" fmla="*/ 55572 w 489"/>
                <a:gd name="T57" fmla="*/ 1055873 h 489"/>
                <a:gd name="T58" fmla="*/ 145105 w 489"/>
                <a:gd name="T59" fmla="*/ 1210240 h 489"/>
                <a:gd name="T60" fmla="*/ 277861 w 489"/>
                <a:gd name="T61" fmla="*/ 1182454 h 489"/>
                <a:gd name="T62" fmla="*/ 327259 w 489"/>
                <a:gd name="T63" fmla="*/ 1231852 h 489"/>
                <a:gd name="T64" fmla="*/ 299473 w 489"/>
                <a:gd name="T65" fmla="*/ 1364608 h 489"/>
                <a:gd name="T66" fmla="*/ 453840 w 489"/>
                <a:gd name="T67" fmla="*/ 1454141 h 489"/>
                <a:gd name="T68" fmla="*/ 555722 w 489"/>
                <a:gd name="T69" fmla="*/ 1364608 h 489"/>
                <a:gd name="T70" fmla="*/ 623644 w 489"/>
                <a:gd name="T71" fmla="*/ 1383132 h 489"/>
                <a:gd name="T72" fmla="*/ 663779 w 489"/>
                <a:gd name="T73" fmla="*/ 1509713 h 489"/>
                <a:gd name="T74" fmla="*/ 753312 w 489"/>
                <a:gd name="T75" fmla="*/ 1509713 h 489"/>
                <a:gd name="T76" fmla="*/ 842845 w 489"/>
                <a:gd name="T77" fmla="*/ 1509713 h 489"/>
                <a:gd name="T78" fmla="*/ 886068 w 489"/>
                <a:gd name="T79" fmla="*/ 1383132 h 489"/>
                <a:gd name="T80" fmla="*/ 953990 w 489"/>
                <a:gd name="T81" fmla="*/ 1364608 h 489"/>
                <a:gd name="T82" fmla="*/ 1052785 w 489"/>
                <a:gd name="T83" fmla="*/ 1454141 h 489"/>
                <a:gd name="T84" fmla="*/ 1210239 w 489"/>
                <a:gd name="T85" fmla="*/ 1364608 h 489"/>
                <a:gd name="T86" fmla="*/ 1182453 w 489"/>
                <a:gd name="T87" fmla="*/ 1231852 h 489"/>
                <a:gd name="T88" fmla="*/ 1231851 w 489"/>
                <a:gd name="T89" fmla="*/ 1182454 h 489"/>
                <a:gd name="T90" fmla="*/ 1364607 w 489"/>
                <a:gd name="T91" fmla="*/ 1210240 h 489"/>
                <a:gd name="T92" fmla="*/ 1454140 w 489"/>
                <a:gd name="T93" fmla="*/ 1055873 h 489"/>
                <a:gd name="T94" fmla="*/ 1364607 w 489"/>
                <a:gd name="T95" fmla="*/ 953990 h 489"/>
                <a:gd name="T96" fmla="*/ 1383131 w 489"/>
                <a:gd name="T97" fmla="*/ 886069 h 489"/>
                <a:gd name="T98" fmla="*/ 1509712 w 489"/>
                <a:gd name="T99" fmla="*/ 845933 h 489"/>
                <a:gd name="T100" fmla="*/ 1509712 w 489"/>
                <a:gd name="T101" fmla="*/ 753313 h 489"/>
                <a:gd name="T102" fmla="*/ 1509712 w 489"/>
                <a:gd name="T103" fmla="*/ 663780 h 489"/>
                <a:gd name="T104" fmla="*/ 1383131 w 489"/>
                <a:gd name="T105" fmla="*/ 623644 h 489"/>
                <a:gd name="T106" fmla="*/ 753312 w 489"/>
                <a:gd name="T107" fmla="*/ 1271987 h 489"/>
                <a:gd name="T108" fmla="*/ 237726 w 489"/>
                <a:gd name="T109" fmla="*/ 753313 h 489"/>
                <a:gd name="T110" fmla="*/ 753312 w 489"/>
                <a:gd name="T111" fmla="*/ 237726 h 489"/>
                <a:gd name="T112" fmla="*/ 1271986 w 489"/>
                <a:gd name="T113" fmla="*/ 753313 h 489"/>
                <a:gd name="T114" fmla="*/ 753312 w 489"/>
                <a:gd name="T115" fmla="*/ 1271987 h 48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9" h="489">
                  <a:moveTo>
                    <a:pt x="448" y="202"/>
                  </a:moveTo>
                  <a:cubicBezTo>
                    <a:pt x="446" y="194"/>
                    <a:pt x="444" y="187"/>
                    <a:pt x="442" y="180"/>
                  </a:cubicBezTo>
                  <a:cubicBezTo>
                    <a:pt x="471" y="147"/>
                    <a:pt x="471" y="147"/>
                    <a:pt x="471" y="147"/>
                  </a:cubicBezTo>
                  <a:cubicBezTo>
                    <a:pt x="442" y="97"/>
                    <a:pt x="442" y="97"/>
                    <a:pt x="442" y="97"/>
                  </a:cubicBezTo>
                  <a:cubicBezTo>
                    <a:pt x="399" y="106"/>
                    <a:pt x="399" y="106"/>
                    <a:pt x="399" y="106"/>
                  </a:cubicBezTo>
                  <a:cubicBezTo>
                    <a:pt x="394" y="100"/>
                    <a:pt x="389" y="95"/>
                    <a:pt x="383" y="90"/>
                  </a:cubicBezTo>
                  <a:cubicBezTo>
                    <a:pt x="392" y="47"/>
                    <a:pt x="392" y="47"/>
                    <a:pt x="392" y="47"/>
                  </a:cubicBezTo>
                  <a:cubicBezTo>
                    <a:pt x="341" y="18"/>
                    <a:pt x="341" y="18"/>
                    <a:pt x="341" y="18"/>
                  </a:cubicBezTo>
                  <a:cubicBezTo>
                    <a:pt x="309" y="47"/>
                    <a:pt x="309" y="47"/>
                    <a:pt x="309" y="47"/>
                  </a:cubicBezTo>
                  <a:cubicBezTo>
                    <a:pt x="302" y="45"/>
                    <a:pt x="295" y="43"/>
                    <a:pt x="287" y="41"/>
                  </a:cubicBezTo>
                  <a:cubicBezTo>
                    <a:pt x="273" y="0"/>
                    <a:pt x="273" y="0"/>
                    <a:pt x="273" y="0"/>
                  </a:cubicBezTo>
                  <a:cubicBezTo>
                    <a:pt x="244" y="0"/>
                    <a:pt x="244" y="0"/>
                    <a:pt x="244" y="0"/>
                  </a:cubicBezTo>
                  <a:cubicBezTo>
                    <a:pt x="215" y="0"/>
                    <a:pt x="215" y="0"/>
                    <a:pt x="215" y="0"/>
                  </a:cubicBezTo>
                  <a:cubicBezTo>
                    <a:pt x="202" y="41"/>
                    <a:pt x="202" y="41"/>
                    <a:pt x="202" y="41"/>
                  </a:cubicBezTo>
                  <a:cubicBezTo>
                    <a:pt x="194" y="43"/>
                    <a:pt x="187" y="45"/>
                    <a:pt x="180" y="47"/>
                  </a:cubicBezTo>
                  <a:cubicBezTo>
                    <a:pt x="147" y="18"/>
                    <a:pt x="147" y="18"/>
                    <a:pt x="147" y="18"/>
                  </a:cubicBezTo>
                  <a:cubicBezTo>
                    <a:pt x="97" y="47"/>
                    <a:pt x="97" y="47"/>
                    <a:pt x="97" y="47"/>
                  </a:cubicBezTo>
                  <a:cubicBezTo>
                    <a:pt x="106" y="90"/>
                    <a:pt x="106" y="90"/>
                    <a:pt x="106" y="90"/>
                  </a:cubicBezTo>
                  <a:cubicBezTo>
                    <a:pt x="100" y="95"/>
                    <a:pt x="95" y="100"/>
                    <a:pt x="90" y="106"/>
                  </a:cubicBezTo>
                  <a:cubicBezTo>
                    <a:pt x="47" y="97"/>
                    <a:pt x="47" y="97"/>
                    <a:pt x="47" y="97"/>
                  </a:cubicBezTo>
                  <a:cubicBezTo>
                    <a:pt x="18" y="147"/>
                    <a:pt x="18" y="147"/>
                    <a:pt x="18" y="147"/>
                  </a:cubicBezTo>
                  <a:cubicBezTo>
                    <a:pt x="47" y="180"/>
                    <a:pt x="47" y="180"/>
                    <a:pt x="47" y="180"/>
                  </a:cubicBezTo>
                  <a:cubicBezTo>
                    <a:pt x="44" y="187"/>
                    <a:pt x="42" y="194"/>
                    <a:pt x="41" y="202"/>
                  </a:cubicBezTo>
                  <a:cubicBezTo>
                    <a:pt x="0" y="215"/>
                    <a:pt x="0" y="215"/>
                    <a:pt x="0" y="215"/>
                  </a:cubicBezTo>
                  <a:cubicBezTo>
                    <a:pt x="0" y="244"/>
                    <a:pt x="0" y="244"/>
                    <a:pt x="0" y="244"/>
                  </a:cubicBezTo>
                  <a:cubicBezTo>
                    <a:pt x="0" y="274"/>
                    <a:pt x="0" y="274"/>
                    <a:pt x="0" y="274"/>
                  </a:cubicBezTo>
                  <a:cubicBezTo>
                    <a:pt x="41" y="287"/>
                    <a:pt x="41" y="287"/>
                    <a:pt x="41" y="287"/>
                  </a:cubicBezTo>
                  <a:cubicBezTo>
                    <a:pt x="42" y="295"/>
                    <a:pt x="44" y="302"/>
                    <a:pt x="47" y="309"/>
                  </a:cubicBezTo>
                  <a:cubicBezTo>
                    <a:pt x="18" y="342"/>
                    <a:pt x="18" y="342"/>
                    <a:pt x="18" y="342"/>
                  </a:cubicBezTo>
                  <a:cubicBezTo>
                    <a:pt x="47" y="392"/>
                    <a:pt x="47" y="392"/>
                    <a:pt x="47" y="392"/>
                  </a:cubicBezTo>
                  <a:cubicBezTo>
                    <a:pt x="90" y="383"/>
                    <a:pt x="90" y="383"/>
                    <a:pt x="90" y="383"/>
                  </a:cubicBezTo>
                  <a:cubicBezTo>
                    <a:pt x="95" y="389"/>
                    <a:pt x="100" y="394"/>
                    <a:pt x="106" y="399"/>
                  </a:cubicBezTo>
                  <a:cubicBezTo>
                    <a:pt x="97" y="442"/>
                    <a:pt x="97" y="442"/>
                    <a:pt x="97" y="442"/>
                  </a:cubicBezTo>
                  <a:cubicBezTo>
                    <a:pt x="147" y="471"/>
                    <a:pt x="147" y="471"/>
                    <a:pt x="147" y="471"/>
                  </a:cubicBezTo>
                  <a:cubicBezTo>
                    <a:pt x="180" y="442"/>
                    <a:pt x="180" y="442"/>
                    <a:pt x="180" y="442"/>
                  </a:cubicBezTo>
                  <a:cubicBezTo>
                    <a:pt x="187" y="444"/>
                    <a:pt x="194" y="446"/>
                    <a:pt x="202" y="448"/>
                  </a:cubicBezTo>
                  <a:cubicBezTo>
                    <a:pt x="215" y="489"/>
                    <a:pt x="215" y="489"/>
                    <a:pt x="215" y="489"/>
                  </a:cubicBezTo>
                  <a:cubicBezTo>
                    <a:pt x="244" y="489"/>
                    <a:pt x="244" y="489"/>
                    <a:pt x="244" y="489"/>
                  </a:cubicBezTo>
                  <a:cubicBezTo>
                    <a:pt x="273" y="489"/>
                    <a:pt x="273" y="489"/>
                    <a:pt x="273" y="489"/>
                  </a:cubicBezTo>
                  <a:cubicBezTo>
                    <a:pt x="287" y="448"/>
                    <a:pt x="287" y="448"/>
                    <a:pt x="287" y="448"/>
                  </a:cubicBezTo>
                  <a:cubicBezTo>
                    <a:pt x="295" y="446"/>
                    <a:pt x="302" y="444"/>
                    <a:pt x="309" y="442"/>
                  </a:cubicBezTo>
                  <a:cubicBezTo>
                    <a:pt x="341" y="471"/>
                    <a:pt x="341" y="471"/>
                    <a:pt x="341" y="471"/>
                  </a:cubicBezTo>
                  <a:cubicBezTo>
                    <a:pt x="392" y="442"/>
                    <a:pt x="392" y="442"/>
                    <a:pt x="392" y="442"/>
                  </a:cubicBezTo>
                  <a:cubicBezTo>
                    <a:pt x="383" y="399"/>
                    <a:pt x="383" y="399"/>
                    <a:pt x="383" y="399"/>
                  </a:cubicBezTo>
                  <a:cubicBezTo>
                    <a:pt x="389" y="394"/>
                    <a:pt x="394" y="389"/>
                    <a:pt x="399" y="383"/>
                  </a:cubicBezTo>
                  <a:cubicBezTo>
                    <a:pt x="442" y="392"/>
                    <a:pt x="442" y="392"/>
                    <a:pt x="442" y="392"/>
                  </a:cubicBezTo>
                  <a:cubicBezTo>
                    <a:pt x="471" y="342"/>
                    <a:pt x="471" y="342"/>
                    <a:pt x="471" y="342"/>
                  </a:cubicBezTo>
                  <a:cubicBezTo>
                    <a:pt x="442" y="309"/>
                    <a:pt x="442" y="309"/>
                    <a:pt x="442" y="309"/>
                  </a:cubicBezTo>
                  <a:cubicBezTo>
                    <a:pt x="444" y="302"/>
                    <a:pt x="446" y="295"/>
                    <a:pt x="448" y="287"/>
                  </a:cubicBezTo>
                  <a:cubicBezTo>
                    <a:pt x="489" y="274"/>
                    <a:pt x="489" y="274"/>
                    <a:pt x="489" y="274"/>
                  </a:cubicBezTo>
                  <a:cubicBezTo>
                    <a:pt x="489" y="244"/>
                    <a:pt x="489" y="244"/>
                    <a:pt x="489" y="244"/>
                  </a:cubicBezTo>
                  <a:cubicBezTo>
                    <a:pt x="489" y="215"/>
                    <a:pt x="489" y="215"/>
                    <a:pt x="489" y="215"/>
                  </a:cubicBezTo>
                  <a:lnTo>
                    <a:pt x="448" y="202"/>
                  </a:lnTo>
                  <a:close/>
                  <a:moveTo>
                    <a:pt x="244" y="412"/>
                  </a:moveTo>
                  <a:cubicBezTo>
                    <a:pt x="152" y="412"/>
                    <a:pt x="77" y="337"/>
                    <a:pt x="77" y="244"/>
                  </a:cubicBezTo>
                  <a:cubicBezTo>
                    <a:pt x="77" y="152"/>
                    <a:pt x="152" y="77"/>
                    <a:pt x="244" y="77"/>
                  </a:cubicBezTo>
                  <a:cubicBezTo>
                    <a:pt x="337" y="77"/>
                    <a:pt x="412" y="152"/>
                    <a:pt x="412" y="244"/>
                  </a:cubicBezTo>
                  <a:cubicBezTo>
                    <a:pt x="412" y="337"/>
                    <a:pt x="337" y="412"/>
                    <a:pt x="244" y="412"/>
                  </a:cubicBezTo>
                  <a:close/>
                </a:path>
              </a:pathLst>
            </a:custGeom>
            <a:grpFill/>
            <a:ln>
              <a:solidFill>
                <a:schemeClr val="bg1"/>
              </a:solidFill>
            </a:ln>
          </p:spPr>
          <p:txBody>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9" name="Freeform 7"/>
            <p:cNvSpPr>
              <a:spLocks noEditPoints="1"/>
            </p:cNvSpPr>
            <p:nvPr/>
          </p:nvSpPr>
          <p:spPr bwMode="auto">
            <a:xfrm>
              <a:off x="2057400" y="2544763"/>
              <a:ext cx="1639888" cy="1639887"/>
            </a:xfrm>
            <a:custGeom>
              <a:avLst/>
              <a:gdLst>
                <a:gd name="T0" fmla="*/ 1519444 w 531"/>
                <a:gd name="T1" fmla="*/ 852371 h 531"/>
                <a:gd name="T2" fmla="*/ 1516356 w 531"/>
                <a:gd name="T3" fmla="*/ 775163 h 531"/>
                <a:gd name="T4" fmla="*/ 1636800 w 531"/>
                <a:gd name="T5" fmla="*/ 694867 h 531"/>
                <a:gd name="T6" fmla="*/ 1584299 w 531"/>
                <a:gd name="T7" fmla="*/ 506481 h 531"/>
                <a:gd name="T8" fmla="*/ 1439148 w 531"/>
                <a:gd name="T9" fmla="*/ 500305 h 531"/>
                <a:gd name="T10" fmla="*/ 1402089 w 531"/>
                <a:gd name="T11" fmla="*/ 435450 h 531"/>
                <a:gd name="T12" fmla="*/ 1466943 w 531"/>
                <a:gd name="T13" fmla="*/ 302653 h 531"/>
                <a:gd name="T14" fmla="*/ 1324881 w 531"/>
                <a:gd name="T15" fmla="*/ 166768 h 531"/>
                <a:gd name="T16" fmla="*/ 1195173 w 531"/>
                <a:gd name="T17" fmla="*/ 231622 h 531"/>
                <a:gd name="T18" fmla="*/ 1130318 w 531"/>
                <a:gd name="T19" fmla="*/ 194563 h 531"/>
                <a:gd name="T20" fmla="*/ 1121053 w 531"/>
                <a:gd name="T21" fmla="*/ 49413 h 531"/>
                <a:gd name="T22" fmla="*/ 1025316 w 531"/>
                <a:gd name="T23" fmla="*/ 24706 h 531"/>
                <a:gd name="T24" fmla="*/ 929579 w 531"/>
                <a:gd name="T25" fmla="*/ 0 h 531"/>
                <a:gd name="T26" fmla="*/ 852371 w 531"/>
                <a:gd name="T27" fmla="*/ 123532 h 531"/>
                <a:gd name="T28" fmla="*/ 775164 w 531"/>
                <a:gd name="T29" fmla="*/ 123532 h 531"/>
                <a:gd name="T30" fmla="*/ 694868 w 531"/>
                <a:gd name="T31" fmla="*/ 3088 h 531"/>
                <a:gd name="T32" fmla="*/ 506481 w 531"/>
                <a:gd name="T33" fmla="*/ 55589 h 531"/>
                <a:gd name="T34" fmla="*/ 500305 w 531"/>
                <a:gd name="T35" fmla="*/ 200739 h 531"/>
                <a:gd name="T36" fmla="*/ 435450 w 531"/>
                <a:gd name="T37" fmla="*/ 240887 h 531"/>
                <a:gd name="T38" fmla="*/ 302654 w 531"/>
                <a:gd name="T39" fmla="*/ 176033 h 531"/>
                <a:gd name="T40" fmla="*/ 166768 w 531"/>
                <a:gd name="T41" fmla="*/ 315007 h 531"/>
                <a:gd name="T42" fmla="*/ 231623 w 531"/>
                <a:gd name="T43" fmla="*/ 444715 h 531"/>
                <a:gd name="T44" fmla="*/ 194563 w 531"/>
                <a:gd name="T45" fmla="*/ 512658 h 531"/>
                <a:gd name="T46" fmla="*/ 49413 w 531"/>
                <a:gd name="T47" fmla="*/ 521923 h 531"/>
                <a:gd name="T48" fmla="*/ 24706 w 531"/>
                <a:gd name="T49" fmla="*/ 614572 h 531"/>
                <a:gd name="T50" fmla="*/ 0 w 531"/>
                <a:gd name="T51" fmla="*/ 710309 h 531"/>
                <a:gd name="T52" fmla="*/ 123532 w 531"/>
                <a:gd name="T53" fmla="*/ 790605 h 531"/>
                <a:gd name="T54" fmla="*/ 123532 w 531"/>
                <a:gd name="T55" fmla="*/ 864724 h 531"/>
                <a:gd name="T56" fmla="*/ 3088 w 531"/>
                <a:gd name="T57" fmla="*/ 948108 h 531"/>
                <a:gd name="T58" fmla="*/ 55589 w 531"/>
                <a:gd name="T59" fmla="*/ 1136494 h 531"/>
                <a:gd name="T60" fmla="*/ 200740 w 531"/>
                <a:gd name="T61" fmla="*/ 1142671 h 531"/>
                <a:gd name="T62" fmla="*/ 240888 w 531"/>
                <a:gd name="T63" fmla="*/ 1207525 h 531"/>
                <a:gd name="T64" fmla="*/ 176033 w 531"/>
                <a:gd name="T65" fmla="*/ 1337234 h 531"/>
                <a:gd name="T66" fmla="*/ 315007 w 531"/>
                <a:gd name="T67" fmla="*/ 1476207 h 531"/>
                <a:gd name="T68" fmla="*/ 444715 w 531"/>
                <a:gd name="T69" fmla="*/ 1408265 h 531"/>
                <a:gd name="T70" fmla="*/ 509570 w 531"/>
                <a:gd name="T71" fmla="*/ 1445324 h 531"/>
                <a:gd name="T72" fmla="*/ 521923 w 531"/>
                <a:gd name="T73" fmla="*/ 1590474 h 531"/>
                <a:gd name="T74" fmla="*/ 614572 w 531"/>
                <a:gd name="T75" fmla="*/ 1615181 h 531"/>
                <a:gd name="T76" fmla="*/ 710309 w 531"/>
                <a:gd name="T77" fmla="*/ 1639887 h 531"/>
                <a:gd name="T78" fmla="*/ 790605 w 531"/>
                <a:gd name="T79" fmla="*/ 1519443 h 531"/>
                <a:gd name="T80" fmla="*/ 864724 w 531"/>
                <a:gd name="T81" fmla="*/ 1516355 h 531"/>
                <a:gd name="T82" fmla="*/ 945020 w 531"/>
                <a:gd name="T83" fmla="*/ 1639887 h 531"/>
                <a:gd name="T84" fmla="*/ 1133407 w 531"/>
                <a:gd name="T85" fmla="*/ 1587386 h 531"/>
                <a:gd name="T86" fmla="*/ 1142671 w 531"/>
                <a:gd name="T87" fmla="*/ 1439148 h 531"/>
                <a:gd name="T88" fmla="*/ 1207526 w 531"/>
                <a:gd name="T89" fmla="*/ 1402088 h 531"/>
                <a:gd name="T90" fmla="*/ 1337234 w 531"/>
                <a:gd name="T91" fmla="*/ 1466942 h 531"/>
                <a:gd name="T92" fmla="*/ 1476208 w 531"/>
                <a:gd name="T93" fmla="*/ 1327969 h 531"/>
                <a:gd name="T94" fmla="*/ 1408265 w 531"/>
                <a:gd name="T95" fmla="*/ 1198260 h 531"/>
                <a:gd name="T96" fmla="*/ 1445325 w 531"/>
                <a:gd name="T97" fmla="*/ 1130318 h 531"/>
                <a:gd name="T98" fmla="*/ 1590475 w 531"/>
                <a:gd name="T99" fmla="*/ 1121053 h 531"/>
                <a:gd name="T100" fmla="*/ 1615182 w 531"/>
                <a:gd name="T101" fmla="*/ 1025315 h 531"/>
                <a:gd name="T102" fmla="*/ 1639888 w 531"/>
                <a:gd name="T103" fmla="*/ 932666 h 531"/>
                <a:gd name="T104" fmla="*/ 1519444 w 531"/>
                <a:gd name="T105" fmla="*/ 852371 h 531"/>
                <a:gd name="T106" fmla="*/ 679426 w 531"/>
                <a:gd name="T107" fmla="*/ 1365028 h 531"/>
                <a:gd name="T108" fmla="*/ 274859 w 531"/>
                <a:gd name="T109" fmla="*/ 679426 h 531"/>
                <a:gd name="T110" fmla="*/ 960462 w 531"/>
                <a:gd name="T111" fmla="*/ 277947 h 531"/>
                <a:gd name="T112" fmla="*/ 1365029 w 531"/>
                <a:gd name="T113" fmla="*/ 960461 h 531"/>
                <a:gd name="T114" fmla="*/ 679426 w 531"/>
                <a:gd name="T115" fmla="*/ 1365028 h 53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31" h="531">
                  <a:moveTo>
                    <a:pt x="492" y="276"/>
                  </a:moveTo>
                  <a:cubicBezTo>
                    <a:pt x="492" y="268"/>
                    <a:pt x="492" y="260"/>
                    <a:pt x="491" y="251"/>
                  </a:cubicBezTo>
                  <a:cubicBezTo>
                    <a:pt x="530" y="225"/>
                    <a:pt x="530" y="225"/>
                    <a:pt x="530" y="225"/>
                  </a:cubicBezTo>
                  <a:cubicBezTo>
                    <a:pt x="513" y="164"/>
                    <a:pt x="513" y="164"/>
                    <a:pt x="513" y="164"/>
                  </a:cubicBezTo>
                  <a:cubicBezTo>
                    <a:pt x="466" y="162"/>
                    <a:pt x="466" y="162"/>
                    <a:pt x="466" y="162"/>
                  </a:cubicBezTo>
                  <a:cubicBezTo>
                    <a:pt x="463" y="155"/>
                    <a:pt x="458" y="147"/>
                    <a:pt x="454" y="141"/>
                  </a:cubicBezTo>
                  <a:cubicBezTo>
                    <a:pt x="475" y="98"/>
                    <a:pt x="475" y="98"/>
                    <a:pt x="475" y="98"/>
                  </a:cubicBezTo>
                  <a:cubicBezTo>
                    <a:pt x="429" y="54"/>
                    <a:pt x="429" y="54"/>
                    <a:pt x="429" y="54"/>
                  </a:cubicBezTo>
                  <a:cubicBezTo>
                    <a:pt x="387" y="75"/>
                    <a:pt x="387" y="75"/>
                    <a:pt x="387" y="75"/>
                  </a:cubicBezTo>
                  <a:cubicBezTo>
                    <a:pt x="381" y="71"/>
                    <a:pt x="373" y="67"/>
                    <a:pt x="366" y="63"/>
                  </a:cubicBezTo>
                  <a:cubicBezTo>
                    <a:pt x="363" y="16"/>
                    <a:pt x="363" y="16"/>
                    <a:pt x="363" y="16"/>
                  </a:cubicBezTo>
                  <a:cubicBezTo>
                    <a:pt x="332" y="8"/>
                    <a:pt x="332" y="8"/>
                    <a:pt x="332" y="8"/>
                  </a:cubicBezTo>
                  <a:cubicBezTo>
                    <a:pt x="301" y="0"/>
                    <a:pt x="301" y="0"/>
                    <a:pt x="301" y="0"/>
                  </a:cubicBezTo>
                  <a:cubicBezTo>
                    <a:pt x="276" y="40"/>
                    <a:pt x="276" y="40"/>
                    <a:pt x="276" y="40"/>
                  </a:cubicBezTo>
                  <a:cubicBezTo>
                    <a:pt x="268" y="40"/>
                    <a:pt x="259" y="40"/>
                    <a:pt x="251" y="40"/>
                  </a:cubicBezTo>
                  <a:cubicBezTo>
                    <a:pt x="225" y="1"/>
                    <a:pt x="225" y="1"/>
                    <a:pt x="225" y="1"/>
                  </a:cubicBezTo>
                  <a:cubicBezTo>
                    <a:pt x="164" y="18"/>
                    <a:pt x="164" y="18"/>
                    <a:pt x="164" y="18"/>
                  </a:cubicBezTo>
                  <a:cubicBezTo>
                    <a:pt x="162" y="65"/>
                    <a:pt x="162" y="65"/>
                    <a:pt x="162" y="65"/>
                  </a:cubicBezTo>
                  <a:cubicBezTo>
                    <a:pt x="154" y="69"/>
                    <a:pt x="147" y="73"/>
                    <a:pt x="141" y="78"/>
                  </a:cubicBezTo>
                  <a:cubicBezTo>
                    <a:pt x="98" y="57"/>
                    <a:pt x="98" y="57"/>
                    <a:pt x="98" y="57"/>
                  </a:cubicBezTo>
                  <a:cubicBezTo>
                    <a:pt x="54" y="102"/>
                    <a:pt x="54" y="102"/>
                    <a:pt x="54" y="102"/>
                  </a:cubicBezTo>
                  <a:cubicBezTo>
                    <a:pt x="75" y="144"/>
                    <a:pt x="75" y="144"/>
                    <a:pt x="75" y="144"/>
                  </a:cubicBezTo>
                  <a:cubicBezTo>
                    <a:pt x="71" y="151"/>
                    <a:pt x="67" y="158"/>
                    <a:pt x="63" y="166"/>
                  </a:cubicBezTo>
                  <a:cubicBezTo>
                    <a:pt x="16" y="169"/>
                    <a:pt x="16" y="169"/>
                    <a:pt x="16" y="169"/>
                  </a:cubicBezTo>
                  <a:cubicBezTo>
                    <a:pt x="8" y="199"/>
                    <a:pt x="8" y="199"/>
                    <a:pt x="8" y="199"/>
                  </a:cubicBezTo>
                  <a:cubicBezTo>
                    <a:pt x="0" y="230"/>
                    <a:pt x="0" y="230"/>
                    <a:pt x="0" y="230"/>
                  </a:cubicBezTo>
                  <a:cubicBezTo>
                    <a:pt x="40" y="256"/>
                    <a:pt x="40" y="256"/>
                    <a:pt x="40" y="256"/>
                  </a:cubicBezTo>
                  <a:cubicBezTo>
                    <a:pt x="40" y="264"/>
                    <a:pt x="40" y="272"/>
                    <a:pt x="40" y="280"/>
                  </a:cubicBezTo>
                  <a:cubicBezTo>
                    <a:pt x="1" y="307"/>
                    <a:pt x="1" y="307"/>
                    <a:pt x="1" y="307"/>
                  </a:cubicBezTo>
                  <a:cubicBezTo>
                    <a:pt x="18" y="368"/>
                    <a:pt x="18" y="368"/>
                    <a:pt x="18" y="368"/>
                  </a:cubicBezTo>
                  <a:cubicBezTo>
                    <a:pt x="65" y="370"/>
                    <a:pt x="65" y="370"/>
                    <a:pt x="65" y="370"/>
                  </a:cubicBezTo>
                  <a:cubicBezTo>
                    <a:pt x="69" y="377"/>
                    <a:pt x="73" y="384"/>
                    <a:pt x="78" y="391"/>
                  </a:cubicBezTo>
                  <a:cubicBezTo>
                    <a:pt x="57" y="433"/>
                    <a:pt x="57" y="433"/>
                    <a:pt x="57" y="433"/>
                  </a:cubicBezTo>
                  <a:cubicBezTo>
                    <a:pt x="102" y="478"/>
                    <a:pt x="102" y="478"/>
                    <a:pt x="102" y="478"/>
                  </a:cubicBezTo>
                  <a:cubicBezTo>
                    <a:pt x="144" y="456"/>
                    <a:pt x="144" y="456"/>
                    <a:pt x="144" y="456"/>
                  </a:cubicBezTo>
                  <a:cubicBezTo>
                    <a:pt x="151" y="461"/>
                    <a:pt x="158" y="465"/>
                    <a:pt x="165" y="468"/>
                  </a:cubicBezTo>
                  <a:cubicBezTo>
                    <a:pt x="169" y="515"/>
                    <a:pt x="169" y="515"/>
                    <a:pt x="169" y="515"/>
                  </a:cubicBezTo>
                  <a:cubicBezTo>
                    <a:pt x="199" y="523"/>
                    <a:pt x="199" y="523"/>
                    <a:pt x="199" y="523"/>
                  </a:cubicBezTo>
                  <a:cubicBezTo>
                    <a:pt x="230" y="531"/>
                    <a:pt x="230" y="531"/>
                    <a:pt x="230" y="531"/>
                  </a:cubicBezTo>
                  <a:cubicBezTo>
                    <a:pt x="256" y="492"/>
                    <a:pt x="256" y="492"/>
                    <a:pt x="256" y="492"/>
                  </a:cubicBezTo>
                  <a:cubicBezTo>
                    <a:pt x="264" y="492"/>
                    <a:pt x="272" y="492"/>
                    <a:pt x="280" y="491"/>
                  </a:cubicBezTo>
                  <a:cubicBezTo>
                    <a:pt x="306" y="531"/>
                    <a:pt x="306" y="531"/>
                    <a:pt x="306" y="531"/>
                  </a:cubicBezTo>
                  <a:cubicBezTo>
                    <a:pt x="367" y="514"/>
                    <a:pt x="367" y="514"/>
                    <a:pt x="367" y="514"/>
                  </a:cubicBezTo>
                  <a:cubicBezTo>
                    <a:pt x="370" y="466"/>
                    <a:pt x="370" y="466"/>
                    <a:pt x="370" y="466"/>
                  </a:cubicBezTo>
                  <a:cubicBezTo>
                    <a:pt x="377" y="463"/>
                    <a:pt x="384" y="459"/>
                    <a:pt x="391" y="454"/>
                  </a:cubicBezTo>
                  <a:cubicBezTo>
                    <a:pt x="433" y="475"/>
                    <a:pt x="433" y="475"/>
                    <a:pt x="433" y="475"/>
                  </a:cubicBezTo>
                  <a:cubicBezTo>
                    <a:pt x="478" y="430"/>
                    <a:pt x="478" y="430"/>
                    <a:pt x="478" y="430"/>
                  </a:cubicBezTo>
                  <a:cubicBezTo>
                    <a:pt x="456" y="388"/>
                    <a:pt x="456" y="388"/>
                    <a:pt x="456" y="388"/>
                  </a:cubicBezTo>
                  <a:cubicBezTo>
                    <a:pt x="461" y="381"/>
                    <a:pt x="465" y="374"/>
                    <a:pt x="468" y="366"/>
                  </a:cubicBezTo>
                  <a:cubicBezTo>
                    <a:pt x="515" y="363"/>
                    <a:pt x="515" y="363"/>
                    <a:pt x="515" y="363"/>
                  </a:cubicBezTo>
                  <a:cubicBezTo>
                    <a:pt x="523" y="332"/>
                    <a:pt x="523" y="332"/>
                    <a:pt x="523" y="332"/>
                  </a:cubicBezTo>
                  <a:cubicBezTo>
                    <a:pt x="531" y="302"/>
                    <a:pt x="531" y="302"/>
                    <a:pt x="531" y="302"/>
                  </a:cubicBezTo>
                  <a:lnTo>
                    <a:pt x="492" y="276"/>
                  </a:lnTo>
                  <a:close/>
                  <a:moveTo>
                    <a:pt x="220" y="442"/>
                  </a:moveTo>
                  <a:cubicBezTo>
                    <a:pt x="123" y="417"/>
                    <a:pt x="64" y="318"/>
                    <a:pt x="89" y="220"/>
                  </a:cubicBezTo>
                  <a:cubicBezTo>
                    <a:pt x="115" y="123"/>
                    <a:pt x="214" y="65"/>
                    <a:pt x="311" y="90"/>
                  </a:cubicBezTo>
                  <a:cubicBezTo>
                    <a:pt x="408" y="115"/>
                    <a:pt x="467" y="214"/>
                    <a:pt x="442" y="311"/>
                  </a:cubicBezTo>
                  <a:cubicBezTo>
                    <a:pt x="417" y="409"/>
                    <a:pt x="318" y="467"/>
                    <a:pt x="220" y="442"/>
                  </a:cubicBezTo>
                  <a:close/>
                </a:path>
              </a:pathLst>
            </a:custGeom>
            <a:grpFill/>
            <a:ln>
              <a:solidFill>
                <a:schemeClr val="bg1"/>
              </a:solidFill>
            </a:ln>
          </p:spPr>
          <p:txBody>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0" name="Freeform 8"/>
            <p:cNvSpPr>
              <a:spLocks noEditPoints="1"/>
            </p:cNvSpPr>
            <p:nvPr/>
          </p:nvSpPr>
          <p:spPr bwMode="auto">
            <a:xfrm>
              <a:off x="2103438" y="1346200"/>
              <a:ext cx="1041400" cy="1044575"/>
            </a:xfrm>
            <a:custGeom>
              <a:avLst/>
              <a:gdLst>
                <a:gd name="T0" fmla="*/ 964145 w 337"/>
                <a:gd name="T1" fmla="*/ 540830 h 338"/>
                <a:gd name="T2" fmla="*/ 964145 w 337"/>
                <a:gd name="T3" fmla="*/ 494473 h 338"/>
                <a:gd name="T4" fmla="*/ 1041400 w 337"/>
                <a:gd name="T5" fmla="*/ 441936 h 338"/>
                <a:gd name="T6" fmla="*/ 1007408 w 337"/>
                <a:gd name="T7" fmla="*/ 321408 h 338"/>
                <a:gd name="T8" fmla="*/ 914701 w 337"/>
                <a:gd name="T9" fmla="*/ 318317 h 338"/>
                <a:gd name="T10" fmla="*/ 889980 w 337"/>
                <a:gd name="T11" fmla="*/ 275051 h 338"/>
                <a:gd name="T12" fmla="*/ 930153 w 337"/>
                <a:gd name="T13" fmla="*/ 191608 h 338"/>
                <a:gd name="T14" fmla="*/ 843627 w 337"/>
                <a:gd name="T15" fmla="*/ 105076 h 338"/>
                <a:gd name="T16" fmla="*/ 760191 w 337"/>
                <a:gd name="T17" fmla="*/ 148342 h 338"/>
                <a:gd name="T18" fmla="*/ 716928 w 337"/>
                <a:gd name="T19" fmla="*/ 123618 h 338"/>
                <a:gd name="T20" fmla="*/ 710748 w 337"/>
                <a:gd name="T21" fmla="*/ 30905 h 338"/>
                <a:gd name="T22" fmla="*/ 652034 w 337"/>
                <a:gd name="T23" fmla="*/ 15452 h 338"/>
                <a:gd name="T24" fmla="*/ 590230 w 337"/>
                <a:gd name="T25" fmla="*/ 0 h 338"/>
                <a:gd name="T26" fmla="*/ 540786 w 337"/>
                <a:gd name="T27" fmla="*/ 77261 h 338"/>
                <a:gd name="T28" fmla="*/ 494433 w 337"/>
                <a:gd name="T29" fmla="*/ 77261 h 338"/>
                <a:gd name="T30" fmla="*/ 441900 w 337"/>
                <a:gd name="T31" fmla="*/ 3090 h 338"/>
                <a:gd name="T32" fmla="*/ 321382 w 337"/>
                <a:gd name="T33" fmla="*/ 33995 h 338"/>
                <a:gd name="T34" fmla="*/ 318291 w 337"/>
                <a:gd name="T35" fmla="*/ 126709 h 338"/>
                <a:gd name="T36" fmla="*/ 275028 w 337"/>
                <a:gd name="T37" fmla="*/ 151432 h 338"/>
                <a:gd name="T38" fmla="*/ 191593 w 337"/>
                <a:gd name="T39" fmla="*/ 111257 h 338"/>
                <a:gd name="T40" fmla="*/ 105067 w 337"/>
                <a:gd name="T41" fmla="*/ 200880 h 338"/>
                <a:gd name="T42" fmla="*/ 148330 w 337"/>
                <a:gd name="T43" fmla="*/ 281232 h 338"/>
                <a:gd name="T44" fmla="*/ 123608 w 337"/>
                <a:gd name="T45" fmla="*/ 324498 h 338"/>
                <a:gd name="T46" fmla="*/ 30902 w 337"/>
                <a:gd name="T47" fmla="*/ 330679 h 338"/>
                <a:gd name="T48" fmla="*/ 15451 w 337"/>
                <a:gd name="T49" fmla="*/ 392488 h 338"/>
                <a:gd name="T50" fmla="*/ 0 w 337"/>
                <a:gd name="T51" fmla="*/ 451207 h 338"/>
                <a:gd name="T52" fmla="*/ 77255 w 337"/>
                <a:gd name="T53" fmla="*/ 500654 h 338"/>
                <a:gd name="T54" fmla="*/ 77255 w 337"/>
                <a:gd name="T55" fmla="*/ 550102 h 338"/>
                <a:gd name="T56" fmla="*/ 0 w 337"/>
                <a:gd name="T57" fmla="*/ 602639 h 338"/>
                <a:gd name="T58" fmla="*/ 33992 w 337"/>
                <a:gd name="T59" fmla="*/ 723167 h 338"/>
                <a:gd name="T60" fmla="*/ 126699 w 337"/>
                <a:gd name="T61" fmla="*/ 726258 h 338"/>
                <a:gd name="T62" fmla="*/ 151420 w 337"/>
                <a:gd name="T63" fmla="*/ 766434 h 338"/>
                <a:gd name="T64" fmla="*/ 111247 w 337"/>
                <a:gd name="T65" fmla="*/ 849876 h 338"/>
                <a:gd name="T66" fmla="*/ 200864 w 337"/>
                <a:gd name="T67" fmla="*/ 939499 h 338"/>
                <a:gd name="T68" fmla="*/ 281209 w 337"/>
                <a:gd name="T69" fmla="*/ 896233 h 338"/>
                <a:gd name="T70" fmla="*/ 324472 w 337"/>
                <a:gd name="T71" fmla="*/ 920957 h 338"/>
                <a:gd name="T72" fmla="*/ 330652 w 337"/>
                <a:gd name="T73" fmla="*/ 1013670 h 338"/>
                <a:gd name="T74" fmla="*/ 389366 w 337"/>
                <a:gd name="T75" fmla="*/ 1029123 h 338"/>
                <a:gd name="T76" fmla="*/ 451170 w 337"/>
                <a:gd name="T77" fmla="*/ 1044575 h 338"/>
                <a:gd name="T78" fmla="*/ 500614 w 337"/>
                <a:gd name="T79" fmla="*/ 964223 h 338"/>
                <a:gd name="T80" fmla="*/ 550057 w 337"/>
                <a:gd name="T81" fmla="*/ 964223 h 338"/>
                <a:gd name="T82" fmla="*/ 602591 w 337"/>
                <a:gd name="T83" fmla="*/ 1041485 h 338"/>
                <a:gd name="T84" fmla="*/ 720018 w 337"/>
                <a:gd name="T85" fmla="*/ 1007489 h 338"/>
                <a:gd name="T86" fmla="*/ 726199 w 337"/>
                <a:gd name="T87" fmla="*/ 914776 h 338"/>
                <a:gd name="T88" fmla="*/ 766372 w 337"/>
                <a:gd name="T89" fmla="*/ 890052 h 338"/>
                <a:gd name="T90" fmla="*/ 849807 w 337"/>
                <a:gd name="T91" fmla="*/ 933318 h 338"/>
                <a:gd name="T92" fmla="*/ 936333 w 337"/>
                <a:gd name="T93" fmla="*/ 843695 h 338"/>
                <a:gd name="T94" fmla="*/ 896160 w 337"/>
                <a:gd name="T95" fmla="*/ 760253 h 338"/>
                <a:gd name="T96" fmla="*/ 917792 w 337"/>
                <a:gd name="T97" fmla="*/ 720077 h 338"/>
                <a:gd name="T98" fmla="*/ 1010498 w 337"/>
                <a:gd name="T99" fmla="*/ 713896 h 338"/>
                <a:gd name="T100" fmla="*/ 1025949 w 337"/>
                <a:gd name="T101" fmla="*/ 652087 h 338"/>
                <a:gd name="T102" fmla="*/ 1041400 w 337"/>
                <a:gd name="T103" fmla="*/ 593368 h 338"/>
                <a:gd name="T104" fmla="*/ 964145 w 337"/>
                <a:gd name="T105" fmla="*/ 540830 h 338"/>
                <a:gd name="T106" fmla="*/ 432629 w 337"/>
                <a:gd name="T107" fmla="*/ 868419 h 338"/>
                <a:gd name="T108" fmla="*/ 176142 w 337"/>
                <a:gd name="T109" fmla="*/ 432664 h 338"/>
                <a:gd name="T110" fmla="*/ 611861 w 337"/>
                <a:gd name="T111" fmla="*/ 176156 h 338"/>
                <a:gd name="T112" fmla="*/ 868348 w 337"/>
                <a:gd name="T113" fmla="*/ 611911 h 338"/>
                <a:gd name="T114" fmla="*/ 432629 w 337"/>
                <a:gd name="T115" fmla="*/ 868419 h 33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37" h="338">
                  <a:moveTo>
                    <a:pt x="312" y="175"/>
                  </a:moveTo>
                  <a:cubicBezTo>
                    <a:pt x="312" y="170"/>
                    <a:pt x="312" y="165"/>
                    <a:pt x="312" y="160"/>
                  </a:cubicBezTo>
                  <a:cubicBezTo>
                    <a:pt x="337" y="143"/>
                    <a:pt x="337" y="143"/>
                    <a:pt x="337" y="143"/>
                  </a:cubicBezTo>
                  <a:cubicBezTo>
                    <a:pt x="326" y="104"/>
                    <a:pt x="326" y="104"/>
                    <a:pt x="326" y="104"/>
                  </a:cubicBezTo>
                  <a:cubicBezTo>
                    <a:pt x="296" y="103"/>
                    <a:pt x="296" y="103"/>
                    <a:pt x="296" y="103"/>
                  </a:cubicBezTo>
                  <a:cubicBezTo>
                    <a:pt x="294" y="98"/>
                    <a:pt x="291" y="94"/>
                    <a:pt x="288" y="89"/>
                  </a:cubicBezTo>
                  <a:cubicBezTo>
                    <a:pt x="301" y="62"/>
                    <a:pt x="301" y="62"/>
                    <a:pt x="301" y="62"/>
                  </a:cubicBezTo>
                  <a:cubicBezTo>
                    <a:pt x="273" y="34"/>
                    <a:pt x="273" y="34"/>
                    <a:pt x="273" y="34"/>
                  </a:cubicBezTo>
                  <a:cubicBezTo>
                    <a:pt x="246" y="48"/>
                    <a:pt x="246" y="48"/>
                    <a:pt x="246" y="48"/>
                  </a:cubicBezTo>
                  <a:cubicBezTo>
                    <a:pt x="242" y="45"/>
                    <a:pt x="237" y="42"/>
                    <a:pt x="232" y="40"/>
                  </a:cubicBezTo>
                  <a:cubicBezTo>
                    <a:pt x="230" y="10"/>
                    <a:pt x="230" y="10"/>
                    <a:pt x="230" y="10"/>
                  </a:cubicBezTo>
                  <a:cubicBezTo>
                    <a:pt x="211" y="5"/>
                    <a:pt x="211" y="5"/>
                    <a:pt x="211" y="5"/>
                  </a:cubicBezTo>
                  <a:cubicBezTo>
                    <a:pt x="191" y="0"/>
                    <a:pt x="191" y="0"/>
                    <a:pt x="191" y="0"/>
                  </a:cubicBezTo>
                  <a:cubicBezTo>
                    <a:pt x="175" y="25"/>
                    <a:pt x="175" y="25"/>
                    <a:pt x="175" y="25"/>
                  </a:cubicBezTo>
                  <a:cubicBezTo>
                    <a:pt x="170" y="25"/>
                    <a:pt x="165" y="25"/>
                    <a:pt x="160" y="25"/>
                  </a:cubicBezTo>
                  <a:cubicBezTo>
                    <a:pt x="143" y="1"/>
                    <a:pt x="143" y="1"/>
                    <a:pt x="143" y="1"/>
                  </a:cubicBezTo>
                  <a:cubicBezTo>
                    <a:pt x="104" y="11"/>
                    <a:pt x="104" y="11"/>
                    <a:pt x="104" y="11"/>
                  </a:cubicBezTo>
                  <a:cubicBezTo>
                    <a:pt x="103" y="41"/>
                    <a:pt x="103" y="41"/>
                    <a:pt x="103" y="41"/>
                  </a:cubicBezTo>
                  <a:cubicBezTo>
                    <a:pt x="98" y="44"/>
                    <a:pt x="93" y="46"/>
                    <a:pt x="89" y="49"/>
                  </a:cubicBezTo>
                  <a:cubicBezTo>
                    <a:pt x="62" y="36"/>
                    <a:pt x="62" y="36"/>
                    <a:pt x="62" y="36"/>
                  </a:cubicBezTo>
                  <a:cubicBezTo>
                    <a:pt x="34" y="65"/>
                    <a:pt x="34" y="65"/>
                    <a:pt x="34" y="65"/>
                  </a:cubicBezTo>
                  <a:cubicBezTo>
                    <a:pt x="48" y="91"/>
                    <a:pt x="48" y="91"/>
                    <a:pt x="48" y="91"/>
                  </a:cubicBezTo>
                  <a:cubicBezTo>
                    <a:pt x="45" y="96"/>
                    <a:pt x="42" y="100"/>
                    <a:pt x="40" y="105"/>
                  </a:cubicBezTo>
                  <a:cubicBezTo>
                    <a:pt x="10" y="107"/>
                    <a:pt x="10" y="107"/>
                    <a:pt x="10" y="107"/>
                  </a:cubicBezTo>
                  <a:cubicBezTo>
                    <a:pt x="5" y="127"/>
                    <a:pt x="5" y="127"/>
                    <a:pt x="5" y="127"/>
                  </a:cubicBezTo>
                  <a:cubicBezTo>
                    <a:pt x="0" y="146"/>
                    <a:pt x="0" y="146"/>
                    <a:pt x="0" y="146"/>
                  </a:cubicBezTo>
                  <a:cubicBezTo>
                    <a:pt x="25" y="162"/>
                    <a:pt x="25" y="162"/>
                    <a:pt x="25" y="162"/>
                  </a:cubicBezTo>
                  <a:cubicBezTo>
                    <a:pt x="25" y="168"/>
                    <a:pt x="25" y="173"/>
                    <a:pt x="25" y="178"/>
                  </a:cubicBezTo>
                  <a:cubicBezTo>
                    <a:pt x="0" y="195"/>
                    <a:pt x="0" y="195"/>
                    <a:pt x="0" y="195"/>
                  </a:cubicBezTo>
                  <a:cubicBezTo>
                    <a:pt x="11" y="234"/>
                    <a:pt x="11" y="234"/>
                    <a:pt x="11" y="234"/>
                  </a:cubicBezTo>
                  <a:cubicBezTo>
                    <a:pt x="41" y="235"/>
                    <a:pt x="41" y="235"/>
                    <a:pt x="41" y="235"/>
                  </a:cubicBezTo>
                  <a:cubicBezTo>
                    <a:pt x="44" y="240"/>
                    <a:pt x="46" y="244"/>
                    <a:pt x="49" y="248"/>
                  </a:cubicBezTo>
                  <a:cubicBezTo>
                    <a:pt x="36" y="275"/>
                    <a:pt x="36" y="275"/>
                    <a:pt x="36" y="275"/>
                  </a:cubicBezTo>
                  <a:cubicBezTo>
                    <a:pt x="65" y="304"/>
                    <a:pt x="65" y="304"/>
                    <a:pt x="65" y="304"/>
                  </a:cubicBezTo>
                  <a:cubicBezTo>
                    <a:pt x="91" y="290"/>
                    <a:pt x="91" y="290"/>
                    <a:pt x="91" y="290"/>
                  </a:cubicBezTo>
                  <a:cubicBezTo>
                    <a:pt x="96" y="293"/>
                    <a:pt x="100" y="295"/>
                    <a:pt x="105" y="298"/>
                  </a:cubicBezTo>
                  <a:cubicBezTo>
                    <a:pt x="107" y="328"/>
                    <a:pt x="107" y="328"/>
                    <a:pt x="107" y="328"/>
                  </a:cubicBezTo>
                  <a:cubicBezTo>
                    <a:pt x="126" y="333"/>
                    <a:pt x="126" y="333"/>
                    <a:pt x="126" y="333"/>
                  </a:cubicBezTo>
                  <a:cubicBezTo>
                    <a:pt x="146" y="338"/>
                    <a:pt x="146" y="338"/>
                    <a:pt x="146" y="338"/>
                  </a:cubicBezTo>
                  <a:cubicBezTo>
                    <a:pt x="162" y="312"/>
                    <a:pt x="162" y="312"/>
                    <a:pt x="162" y="312"/>
                  </a:cubicBezTo>
                  <a:cubicBezTo>
                    <a:pt x="167" y="313"/>
                    <a:pt x="173" y="313"/>
                    <a:pt x="178" y="312"/>
                  </a:cubicBezTo>
                  <a:cubicBezTo>
                    <a:pt x="195" y="337"/>
                    <a:pt x="195" y="337"/>
                    <a:pt x="195" y="337"/>
                  </a:cubicBezTo>
                  <a:cubicBezTo>
                    <a:pt x="233" y="326"/>
                    <a:pt x="233" y="326"/>
                    <a:pt x="233" y="326"/>
                  </a:cubicBezTo>
                  <a:cubicBezTo>
                    <a:pt x="235" y="296"/>
                    <a:pt x="235" y="296"/>
                    <a:pt x="235" y="296"/>
                  </a:cubicBezTo>
                  <a:cubicBezTo>
                    <a:pt x="239" y="294"/>
                    <a:pt x="244" y="291"/>
                    <a:pt x="248" y="288"/>
                  </a:cubicBezTo>
                  <a:cubicBezTo>
                    <a:pt x="275" y="302"/>
                    <a:pt x="275" y="302"/>
                    <a:pt x="275" y="302"/>
                  </a:cubicBezTo>
                  <a:cubicBezTo>
                    <a:pt x="303" y="273"/>
                    <a:pt x="303" y="273"/>
                    <a:pt x="303" y="273"/>
                  </a:cubicBezTo>
                  <a:cubicBezTo>
                    <a:pt x="290" y="246"/>
                    <a:pt x="290" y="246"/>
                    <a:pt x="290" y="246"/>
                  </a:cubicBezTo>
                  <a:cubicBezTo>
                    <a:pt x="293" y="242"/>
                    <a:pt x="295" y="237"/>
                    <a:pt x="297" y="233"/>
                  </a:cubicBezTo>
                  <a:cubicBezTo>
                    <a:pt x="327" y="231"/>
                    <a:pt x="327" y="231"/>
                    <a:pt x="327" y="231"/>
                  </a:cubicBezTo>
                  <a:cubicBezTo>
                    <a:pt x="332" y="211"/>
                    <a:pt x="332" y="211"/>
                    <a:pt x="332" y="211"/>
                  </a:cubicBezTo>
                  <a:cubicBezTo>
                    <a:pt x="337" y="192"/>
                    <a:pt x="337" y="192"/>
                    <a:pt x="337" y="192"/>
                  </a:cubicBezTo>
                  <a:lnTo>
                    <a:pt x="312" y="175"/>
                  </a:lnTo>
                  <a:close/>
                  <a:moveTo>
                    <a:pt x="140" y="281"/>
                  </a:moveTo>
                  <a:cubicBezTo>
                    <a:pt x="78" y="265"/>
                    <a:pt x="41" y="202"/>
                    <a:pt x="57" y="140"/>
                  </a:cubicBezTo>
                  <a:cubicBezTo>
                    <a:pt x="73" y="78"/>
                    <a:pt x="136" y="41"/>
                    <a:pt x="198" y="57"/>
                  </a:cubicBezTo>
                  <a:cubicBezTo>
                    <a:pt x="259" y="73"/>
                    <a:pt x="297" y="136"/>
                    <a:pt x="281" y="198"/>
                  </a:cubicBezTo>
                  <a:cubicBezTo>
                    <a:pt x="265" y="260"/>
                    <a:pt x="202" y="297"/>
                    <a:pt x="140" y="281"/>
                  </a:cubicBezTo>
                  <a:close/>
                </a:path>
              </a:pathLst>
            </a:custGeom>
            <a:grpFill/>
            <a:ln>
              <a:solidFill>
                <a:schemeClr val="bg1"/>
              </a:solidFill>
            </a:ln>
          </p:spPr>
          <p:txBody>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4" name="Freeform 9"/>
            <p:cNvSpPr>
              <a:spLocks noEditPoints="1"/>
            </p:cNvSpPr>
            <p:nvPr/>
          </p:nvSpPr>
          <p:spPr bwMode="auto">
            <a:xfrm>
              <a:off x="3033713" y="2228850"/>
              <a:ext cx="258762" cy="263525"/>
            </a:xfrm>
            <a:custGeom>
              <a:avLst/>
              <a:gdLst>
                <a:gd name="T0" fmla="*/ 240279 w 84"/>
                <a:gd name="T1" fmla="*/ 136413 h 85"/>
                <a:gd name="T2" fmla="*/ 240279 w 84"/>
                <a:gd name="T3" fmla="*/ 124012 h 85"/>
                <a:gd name="T4" fmla="*/ 258762 w 84"/>
                <a:gd name="T5" fmla="*/ 111611 h 85"/>
                <a:gd name="T6" fmla="*/ 252601 w 84"/>
                <a:gd name="T7" fmla="*/ 80608 h 85"/>
                <a:gd name="T8" fmla="*/ 227957 w 84"/>
                <a:gd name="T9" fmla="*/ 80608 h 85"/>
                <a:gd name="T10" fmla="*/ 221796 w 84"/>
                <a:gd name="T11" fmla="*/ 71307 h 85"/>
                <a:gd name="T12" fmla="*/ 231038 w 84"/>
                <a:gd name="T13" fmla="*/ 49605 h 85"/>
                <a:gd name="T14" fmla="*/ 209474 w 84"/>
                <a:gd name="T15" fmla="*/ 27903 h 85"/>
                <a:gd name="T16" fmla="*/ 187911 w 84"/>
                <a:gd name="T17" fmla="*/ 37204 h 85"/>
                <a:gd name="T18" fmla="*/ 178669 w 84"/>
                <a:gd name="T19" fmla="*/ 31003 h 85"/>
                <a:gd name="T20" fmla="*/ 175589 w 84"/>
                <a:gd name="T21" fmla="*/ 9301 h 85"/>
                <a:gd name="T22" fmla="*/ 163267 w 84"/>
                <a:gd name="T23" fmla="*/ 3100 h 85"/>
                <a:gd name="T24" fmla="*/ 147864 w 84"/>
                <a:gd name="T25" fmla="*/ 0 h 85"/>
                <a:gd name="T26" fmla="*/ 135542 w 84"/>
                <a:gd name="T27" fmla="*/ 18602 h 85"/>
                <a:gd name="T28" fmla="*/ 123220 w 84"/>
                <a:gd name="T29" fmla="*/ 21702 h 85"/>
                <a:gd name="T30" fmla="*/ 107818 w 84"/>
                <a:gd name="T31" fmla="*/ 0 h 85"/>
                <a:gd name="T32" fmla="*/ 80093 w 84"/>
                <a:gd name="T33" fmla="*/ 9301 h 85"/>
                <a:gd name="T34" fmla="*/ 77013 w 84"/>
                <a:gd name="T35" fmla="*/ 34103 h 85"/>
                <a:gd name="T36" fmla="*/ 67771 w 84"/>
                <a:gd name="T37" fmla="*/ 40304 h 85"/>
                <a:gd name="T38" fmla="*/ 46208 w 84"/>
                <a:gd name="T39" fmla="*/ 27903 h 85"/>
                <a:gd name="T40" fmla="*/ 24644 w 84"/>
                <a:gd name="T41" fmla="*/ 49605 h 85"/>
                <a:gd name="T42" fmla="*/ 36966 w 84"/>
                <a:gd name="T43" fmla="*/ 71307 h 85"/>
                <a:gd name="T44" fmla="*/ 30805 w 84"/>
                <a:gd name="T45" fmla="*/ 83708 h 85"/>
                <a:gd name="T46" fmla="*/ 6161 w 84"/>
                <a:gd name="T47" fmla="*/ 83708 h 85"/>
                <a:gd name="T48" fmla="*/ 3081 w 84"/>
                <a:gd name="T49" fmla="*/ 99209 h 85"/>
                <a:gd name="T50" fmla="*/ 0 w 84"/>
                <a:gd name="T51" fmla="*/ 114711 h 85"/>
                <a:gd name="T52" fmla="*/ 18483 w 84"/>
                <a:gd name="T53" fmla="*/ 127112 h 85"/>
                <a:gd name="T54" fmla="*/ 18483 w 84"/>
                <a:gd name="T55" fmla="*/ 139513 h 85"/>
                <a:gd name="T56" fmla="*/ 0 w 84"/>
                <a:gd name="T57" fmla="*/ 151914 h 85"/>
                <a:gd name="T58" fmla="*/ 6161 w 84"/>
                <a:gd name="T59" fmla="*/ 182917 h 85"/>
                <a:gd name="T60" fmla="*/ 30805 w 84"/>
                <a:gd name="T61" fmla="*/ 182917 h 85"/>
                <a:gd name="T62" fmla="*/ 36966 w 84"/>
                <a:gd name="T63" fmla="*/ 195319 h 85"/>
                <a:gd name="T64" fmla="*/ 27725 w 84"/>
                <a:gd name="T65" fmla="*/ 213920 h 85"/>
                <a:gd name="T66" fmla="*/ 49288 w 84"/>
                <a:gd name="T67" fmla="*/ 235622 h 85"/>
                <a:gd name="T68" fmla="*/ 70852 w 84"/>
                <a:gd name="T69" fmla="*/ 226321 h 85"/>
                <a:gd name="T70" fmla="*/ 80093 w 84"/>
                <a:gd name="T71" fmla="*/ 232522 h 85"/>
                <a:gd name="T72" fmla="*/ 80093 w 84"/>
                <a:gd name="T73" fmla="*/ 254224 h 85"/>
                <a:gd name="T74" fmla="*/ 95496 w 84"/>
                <a:gd name="T75" fmla="*/ 260425 h 85"/>
                <a:gd name="T76" fmla="*/ 110898 w 84"/>
                <a:gd name="T77" fmla="*/ 263525 h 85"/>
                <a:gd name="T78" fmla="*/ 123220 w 84"/>
                <a:gd name="T79" fmla="*/ 244923 h 85"/>
                <a:gd name="T80" fmla="*/ 135542 w 84"/>
                <a:gd name="T81" fmla="*/ 244923 h 85"/>
                <a:gd name="T82" fmla="*/ 147864 w 84"/>
                <a:gd name="T83" fmla="*/ 263525 h 85"/>
                <a:gd name="T84" fmla="*/ 178669 w 84"/>
                <a:gd name="T85" fmla="*/ 254224 h 85"/>
                <a:gd name="T86" fmla="*/ 181750 w 84"/>
                <a:gd name="T87" fmla="*/ 232522 h 85"/>
                <a:gd name="T88" fmla="*/ 190991 w 84"/>
                <a:gd name="T89" fmla="*/ 226321 h 85"/>
                <a:gd name="T90" fmla="*/ 212555 w 84"/>
                <a:gd name="T91" fmla="*/ 235622 h 85"/>
                <a:gd name="T92" fmla="*/ 234118 w 84"/>
                <a:gd name="T93" fmla="*/ 213920 h 85"/>
                <a:gd name="T94" fmla="*/ 221796 w 84"/>
                <a:gd name="T95" fmla="*/ 192218 h 85"/>
                <a:gd name="T96" fmla="*/ 227957 w 84"/>
                <a:gd name="T97" fmla="*/ 182917 h 85"/>
                <a:gd name="T98" fmla="*/ 252601 w 84"/>
                <a:gd name="T99" fmla="*/ 179817 h 85"/>
                <a:gd name="T100" fmla="*/ 255682 w 84"/>
                <a:gd name="T101" fmla="*/ 164316 h 85"/>
                <a:gd name="T102" fmla="*/ 258762 w 84"/>
                <a:gd name="T103" fmla="*/ 148814 h 85"/>
                <a:gd name="T104" fmla="*/ 240279 w 84"/>
                <a:gd name="T105" fmla="*/ 136413 h 85"/>
                <a:gd name="T106" fmla="*/ 107818 w 84"/>
                <a:gd name="T107" fmla="*/ 220121 h 85"/>
                <a:gd name="T108" fmla="*/ 43127 w 84"/>
                <a:gd name="T109" fmla="*/ 108510 h 85"/>
                <a:gd name="T110" fmla="*/ 150945 w 84"/>
                <a:gd name="T111" fmla="*/ 43404 h 85"/>
                <a:gd name="T112" fmla="*/ 215635 w 84"/>
                <a:gd name="T113" fmla="*/ 155015 h 85"/>
                <a:gd name="T114" fmla="*/ 107818 w 84"/>
                <a:gd name="T115" fmla="*/ 220121 h 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84" h="85">
                  <a:moveTo>
                    <a:pt x="78" y="44"/>
                  </a:moveTo>
                  <a:cubicBezTo>
                    <a:pt x="78" y="43"/>
                    <a:pt x="78" y="42"/>
                    <a:pt x="78" y="40"/>
                  </a:cubicBezTo>
                  <a:cubicBezTo>
                    <a:pt x="84" y="36"/>
                    <a:pt x="84" y="36"/>
                    <a:pt x="84" y="36"/>
                  </a:cubicBezTo>
                  <a:cubicBezTo>
                    <a:pt x="82" y="26"/>
                    <a:pt x="82" y="26"/>
                    <a:pt x="82" y="26"/>
                  </a:cubicBezTo>
                  <a:cubicBezTo>
                    <a:pt x="74" y="26"/>
                    <a:pt x="74" y="26"/>
                    <a:pt x="74" y="26"/>
                  </a:cubicBezTo>
                  <a:cubicBezTo>
                    <a:pt x="73" y="25"/>
                    <a:pt x="73" y="24"/>
                    <a:pt x="72" y="23"/>
                  </a:cubicBezTo>
                  <a:cubicBezTo>
                    <a:pt x="75" y="16"/>
                    <a:pt x="75" y="16"/>
                    <a:pt x="75" y="16"/>
                  </a:cubicBezTo>
                  <a:cubicBezTo>
                    <a:pt x="68" y="9"/>
                    <a:pt x="68" y="9"/>
                    <a:pt x="68" y="9"/>
                  </a:cubicBezTo>
                  <a:cubicBezTo>
                    <a:pt x="61" y="12"/>
                    <a:pt x="61" y="12"/>
                    <a:pt x="61" y="12"/>
                  </a:cubicBezTo>
                  <a:cubicBezTo>
                    <a:pt x="60" y="11"/>
                    <a:pt x="59" y="11"/>
                    <a:pt x="58" y="10"/>
                  </a:cubicBezTo>
                  <a:cubicBezTo>
                    <a:pt x="57" y="3"/>
                    <a:pt x="57" y="3"/>
                    <a:pt x="57" y="3"/>
                  </a:cubicBezTo>
                  <a:cubicBezTo>
                    <a:pt x="53" y="1"/>
                    <a:pt x="53" y="1"/>
                    <a:pt x="53" y="1"/>
                  </a:cubicBezTo>
                  <a:cubicBezTo>
                    <a:pt x="48" y="0"/>
                    <a:pt x="48" y="0"/>
                    <a:pt x="48" y="0"/>
                  </a:cubicBezTo>
                  <a:cubicBezTo>
                    <a:pt x="44" y="6"/>
                    <a:pt x="44" y="6"/>
                    <a:pt x="44" y="6"/>
                  </a:cubicBezTo>
                  <a:cubicBezTo>
                    <a:pt x="42" y="6"/>
                    <a:pt x="41" y="6"/>
                    <a:pt x="40" y="7"/>
                  </a:cubicBezTo>
                  <a:cubicBezTo>
                    <a:pt x="35" y="0"/>
                    <a:pt x="35" y="0"/>
                    <a:pt x="35" y="0"/>
                  </a:cubicBezTo>
                  <a:cubicBezTo>
                    <a:pt x="26" y="3"/>
                    <a:pt x="26" y="3"/>
                    <a:pt x="26" y="3"/>
                  </a:cubicBezTo>
                  <a:cubicBezTo>
                    <a:pt x="25" y="11"/>
                    <a:pt x="25" y="11"/>
                    <a:pt x="25" y="11"/>
                  </a:cubicBezTo>
                  <a:cubicBezTo>
                    <a:pt x="24" y="11"/>
                    <a:pt x="23" y="12"/>
                    <a:pt x="22" y="13"/>
                  </a:cubicBezTo>
                  <a:cubicBezTo>
                    <a:pt x="15" y="9"/>
                    <a:pt x="15" y="9"/>
                    <a:pt x="15" y="9"/>
                  </a:cubicBezTo>
                  <a:cubicBezTo>
                    <a:pt x="8" y="16"/>
                    <a:pt x="8" y="16"/>
                    <a:pt x="8" y="16"/>
                  </a:cubicBezTo>
                  <a:cubicBezTo>
                    <a:pt x="12" y="23"/>
                    <a:pt x="12" y="23"/>
                    <a:pt x="12" y="23"/>
                  </a:cubicBezTo>
                  <a:cubicBezTo>
                    <a:pt x="11" y="24"/>
                    <a:pt x="10" y="25"/>
                    <a:pt x="10" y="27"/>
                  </a:cubicBezTo>
                  <a:cubicBezTo>
                    <a:pt x="2" y="27"/>
                    <a:pt x="2" y="27"/>
                    <a:pt x="2" y="27"/>
                  </a:cubicBezTo>
                  <a:cubicBezTo>
                    <a:pt x="1" y="32"/>
                    <a:pt x="1" y="32"/>
                    <a:pt x="1" y="32"/>
                  </a:cubicBezTo>
                  <a:cubicBezTo>
                    <a:pt x="0" y="37"/>
                    <a:pt x="0" y="37"/>
                    <a:pt x="0" y="37"/>
                  </a:cubicBezTo>
                  <a:cubicBezTo>
                    <a:pt x="6" y="41"/>
                    <a:pt x="6" y="41"/>
                    <a:pt x="6" y="41"/>
                  </a:cubicBezTo>
                  <a:cubicBezTo>
                    <a:pt x="6" y="42"/>
                    <a:pt x="6" y="44"/>
                    <a:pt x="6" y="45"/>
                  </a:cubicBezTo>
                  <a:cubicBezTo>
                    <a:pt x="0" y="49"/>
                    <a:pt x="0" y="49"/>
                    <a:pt x="0" y="49"/>
                  </a:cubicBezTo>
                  <a:cubicBezTo>
                    <a:pt x="2" y="59"/>
                    <a:pt x="2" y="59"/>
                    <a:pt x="2" y="59"/>
                  </a:cubicBezTo>
                  <a:cubicBezTo>
                    <a:pt x="10" y="59"/>
                    <a:pt x="10" y="59"/>
                    <a:pt x="10" y="59"/>
                  </a:cubicBezTo>
                  <a:cubicBezTo>
                    <a:pt x="11" y="60"/>
                    <a:pt x="11" y="61"/>
                    <a:pt x="12" y="63"/>
                  </a:cubicBezTo>
                  <a:cubicBezTo>
                    <a:pt x="9" y="69"/>
                    <a:pt x="9" y="69"/>
                    <a:pt x="9" y="69"/>
                  </a:cubicBezTo>
                  <a:cubicBezTo>
                    <a:pt x="16" y="76"/>
                    <a:pt x="16" y="76"/>
                    <a:pt x="16" y="76"/>
                  </a:cubicBezTo>
                  <a:cubicBezTo>
                    <a:pt x="23" y="73"/>
                    <a:pt x="23" y="73"/>
                    <a:pt x="23" y="73"/>
                  </a:cubicBezTo>
                  <a:cubicBezTo>
                    <a:pt x="24" y="74"/>
                    <a:pt x="25" y="74"/>
                    <a:pt x="26" y="75"/>
                  </a:cubicBezTo>
                  <a:cubicBezTo>
                    <a:pt x="26" y="82"/>
                    <a:pt x="26" y="82"/>
                    <a:pt x="26" y="82"/>
                  </a:cubicBezTo>
                  <a:cubicBezTo>
                    <a:pt x="31" y="84"/>
                    <a:pt x="31" y="84"/>
                    <a:pt x="31" y="84"/>
                  </a:cubicBezTo>
                  <a:cubicBezTo>
                    <a:pt x="36" y="85"/>
                    <a:pt x="36" y="85"/>
                    <a:pt x="36" y="85"/>
                  </a:cubicBezTo>
                  <a:cubicBezTo>
                    <a:pt x="40" y="79"/>
                    <a:pt x="40" y="79"/>
                    <a:pt x="40" y="79"/>
                  </a:cubicBezTo>
                  <a:cubicBezTo>
                    <a:pt x="42" y="79"/>
                    <a:pt x="43" y="79"/>
                    <a:pt x="44" y="79"/>
                  </a:cubicBezTo>
                  <a:cubicBezTo>
                    <a:pt x="48" y="85"/>
                    <a:pt x="48" y="85"/>
                    <a:pt x="48" y="85"/>
                  </a:cubicBezTo>
                  <a:cubicBezTo>
                    <a:pt x="58" y="82"/>
                    <a:pt x="58" y="82"/>
                    <a:pt x="58" y="82"/>
                  </a:cubicBezTo>
                  <a:cubicBezTo>
                    <a:pt x="59" y="75"/>
                    <a:pt x="59" y="75"/>
                    <a:pt x="59" y="75"/>
                  </a:cubicBezTo>
                  <a:cubicBezTo>
                    <a:pt x="60" y="74"/>
                    <a:pt x="61" y="73"/>
                    <a:pt x="62" y="73"/>
                  </a:cubicBezTo>
                  <a:cubicBezTo>
                    <a:pt x="69" y="76"/>
                    <a:pt x="69" y="76"/>
                    <a:pt x="69" y="76"/>
                  </a:cubicBezTo>
                  <a:cubicBezTo>
                    <a:pt x="76" y="69"/>
                    <a:pt x="76" y="69"/>
                    <a:pt x="76" y="69"/>
                  </a:cubicBezTo>
                  <a:cubicBezTo>
                    <a:pt x="72" y="62"/>
                    <a:pt x="72" y="62"/>
                    <a:pt x="72" y="62"/>
                  </a:cubicBezTo>
                  <a:cubicBezTo>
                    <a:pt x="73" y="61"/>
                    <a:pt x="74" y="60"/>
                    <a:pt x="74" y="59"/>
                  </a:cubicBezTo>
                  <a:cubicBezTo>
                    <a:pt x="82" y="58"/>
                    <a:pt x="82" y="58"/>
                    <a:pt x="82" y="58"/>
                  </a:cubicBezTo>
                  <a:cubicBezTo>
                    <a:pt x="83" y="53"/>
                    <a:pt x="83" y="53"/>
                    <a:pt x="83" y="53"/>
                  </a:cubicBezTo>
                  <a:cubicBezTo>
                    <a:pt x="84" y="48"/>
                    <a:pt x="84" y="48"/>
                    <a:pt x="84" y="48"/>
                  </a:cubicBezTo>
                  <a:lnTo>
                    <a:pt x="78" y="44"/>
                  </a:lnTo>
                  <a:close/>
                  <a:moveTo>
                    <a:pt x="35" y="71"/>
                  </a:moveTo>
                  <a:cubicBezTo>
                    <a:pt x="19" y="67"/>
                    <a:pt x="10" y="51"/>
                    <a:pt x="14" y="35"/>
                  </a:cubicBezTo>
                  <a:cubicBezTo>
                    <a:pt x="18" y="20"/>
                    <a:pt x="34" y="10"/>
                    <a:pt x="49" y="14"/>
                  </a:cubicBezTo>
                  <a:cubicBezTo>
                    <a:pt x="65" y="18"/>
                    <a:pt x="74" y="34"/>
                    <a:pt x="70" y="50"/>
                  </a:cubicBezTo>
                  <a:cubicBezTo>
                    <a:pt x="66" y="65"/>
                    <a:pt x="50" y="75"/>
                    <a:pt x="35" y="71"/>
                  </a:cubicBezTo>
                  <a:close/>
                </a:path>
              </a:pathLst>
            </a:custGeom>
            <a:grpFill/>
            <a:ln w="9525">
              <a:solidFill>
                <a:schemeClr val="bg1"/>
              </a:solidFill>
              <a:round/>
            </a:ln>
          </p:spPr>
          <p:txBody>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5" name="Freeform 10"/>
            <p:cNvSpPr>
              <a:spLocks noEditPoints="1"/>
            </p:cNvSpPr>
            <p:nvPr/>
          </p:nvSpPr>
          <p:spPr bwMode="auto">
            <a:xfrm>
              <a:off x="3622675" y="2398713"/>
              <a:ext cx="528638" cy="528637"/>
            </a:xfrm>
            <a:custGeom>
              <a:avLst/>
              <a:gdLst>
                <a:gd name="T0" fmla="*/ 488449 w 171"/>
                <a:gd name="T1" fmla="*/ 275139 h 171"/>
                <a:gd name="T2" fmla="*/ 488449 w 171"/>
                <a:gd name="T3" fmla="*/ 250407 h 171"/>
                <a:gd name="T4" fmla="*/ 525547 w 171"/>
                <a:gd name="T5" fmla="*/ 222584 h 171"/>
                <a:gd name="T6" fmla="*/ 510089 w 171"/>
                <a:gd name="T7" fmla="*/ 163847 h 171"/>
                <a:gd name="T8" fmla="*/ 463718 w 171"/>
                <a:gd name="T9" fmla="*/ 160755 h 171"/>
                <a:gd name="T10" fmla="*/ 451352 w 171"/>
                <a:gd name="T11" fmla="*/ 139115 h 171"/>
                <a:gd name="T12" fmla="*/ 469900 w 171"/>
                <a:gd name="T13" fmla="*/ 95835 h 171"/>
                <a:gd name="T14" fmla="*/ 426620 w 171"/>
                <a:gd name="T15" fmla="*/ 52555 h 171"/>
                <a:gd name="T16" fmla="*/ 383340 w 171"/>
                <a:gd name="T17" fmla="*/ 74195 h 171"/>
                <a:gd name="T18" fmla="*/ 361700 w 171"/>
                <a:gd name="T19" fmla="*/ 61829 h 171"/>
                <a:gd name="T20" fmla="*/ 358608 w 171"/>
                <a:gd name="T21" fmla="*/ 15457 h 171"/>
                <a:gd name="T22" fmla="*/ 330785 w 171"/>
                <a:gd name="T23" fmla="*/ 6183 h 171"/>
                <a:gd name="T24" fmla="*/ 299871 w 171"/>
                <a:gd name="T25" fmla="*/ 0 h 171"/>
                <a:gd name="T26" fmla="*/ 272048 w 171"/>
                <a:gd name="T27" fmla="*/ 40189 h 171"/>
                <a:gd name="T28" fmla="*/ 247316 w 171"/>
                <a:gd name="T29" fmla="*/ 40189 h 171"/>
                <a:gd name="T30" fmla="*/ 222584 w 171"/>
                <a:gd name="T31" fmla="*/ 0 h 171"/>
                <a:gd name="T32" fmla="*/ 160755 w 171"/>
                <a:gd name="T33" fmla="*/ 15457 h 171"/>
                <a:gd name="T34" fmla="*/ 160755 w 171"/>
                <a:gd name="T35" fmla="*/ 64920 h 171"/>
                <a:gd name="T36" fmla="*/ 139115 w 171"/>
                <a:gd name="T37" fmla="*/ 77286 h 171"/>
                <a:gd name="T38" fmla="*/ 95835 w 171"/>
                <a:gd name="T39" fmla="*/ 55646 h 171"/>
                <a:gd name="T40" fmla="*/ 52555 w 171"/>
                <a:gd name="T41" fmla="*/ 102018 h 171"/>
                <a:gd name="T42" fmla="*/ 74195 w 171"/>
                <a:gd name="T43" fmla="*/ 142206 h 171"/>
                <a:gd name="T44" fmla="*/ 61829 w 171"/>
                <a:gd name="T45" fmla="*/ 163847 h 171"/>
                <a:gd name="T46" fmla="*/ 15457 w 171"/>
                <a:gd name="T47" fmla="*/ 166938 h 171"/>
                <a:gd name="T48" fmla="*/ 6183 w 171"/>
                <a:gd name="T49" fmla="*/ 197852 h 171"/>
                <a:gd name="T50" fmla="*/ 0 w 171"/>
                <a:gd name="T51" fmla="*/ 228767 h 171"/>
                <a:gd name="T52" fmla="*/ 37097 w 171"/>
                <a:gd name="T53" fmla="*/ 253498 h 171"/>
                <a:gd name="T54" fmla="*/ 37097 w 171"/>
                <a:gd name="T55" fmla="*/ 278230 h 171"/>
                <a:gd name="T56" fmla="*/ 0 w 171"/>
                <a:gd name="T57" fmla="*/ 302962 h 171"/>
                <a:gd name="T58" fmla="*/ 15457 w 171"/>
                <a:gd name="T59" fmla="*/ 364790 h 171"/>
                <a:gd name="T60" fmla="*/ 61829 w 171"/>
                <a:gd name="T61" fmla="*/ 367882 h 171"/>
                <a:gd name="T62" fmla="*/ 74195 w 171"/>
                <a:gd name="T63" fmla="*/ 389522 h 171"/>
                <a:gd name="T64" fmla="*/ 55646 w 171"/>
                <a:gd name="T65" fmla="*/ 429711 h 171"/>
                <a:gd name="T66" fmla="*/ 98926 w 171"/>
                <a:gd name="T67" fmla="*/ 476082 h 171"/>
                <a:gd name="T68" fmla="*/ 142207 w 171"/>
                <a:gd name="T69" fmla="*/ 454442 h 171"/>
                <a:gd name="T70" fmla="*/ 163847 w 171"/>
                <a:gd name="T71" fmla="*/ 466808 h 171"/>
                <a:gd name="T72" fmla="*/ 166938 w 171"/>
                <a:gd name="T73" fmla="*/ 513180 h 171"/>
                <a:gd name="T74" fmla="*/ 197853 w 171"/>
                <a:gd name="T75" fmla="*/ 519363 h 171"/>
                <a:gd name="T76" fmla="*/ 228767 w 171"/>
                <a:gd name="T77" fmla="*/ 528637 h 171"/>
                <a:gd name="T78" fmla="*/ 253499 w 171"/>
                <a:gd name="T79" fmla="*/ 488448 h 171"/>
                <a:gd name="T80" fmla="*/ 278231 w 171"/>
                <a:gd name="T81" fmla="*/ 488448 h 171"/>
                <a:gd name="T82" fmla="*/ 302962 w 171"/>
                <a:gd name="T83" fmla="*/ 528637 h 171"/>
                <a:gd name="T84" fmla="*/ 364791 w 171"/>
                <a:gd name="T85" fmla="*/ 510088 h 171"/>
                <a:gd name="T86" fmla="*/ 367883 w 171"/>
                <a:gd name="T87" fmla="*/ 463717 h 171"/>
                <a:gd name="T88" fmla="*/ 386431 w 171"/>
                <a:gd name="T89" fmla="*/ 451351 h 171"/>
                <a:gd name="T90" fmla="*/ 429712 w 171"/>
                <a:gd name="T91" fmla="*/ 472991 h 171"/>
                <a:gd name="T92" fmla="*/ 472992 w 171"/>
                <a:gd name="T93" fmla="*/ 426619 h 171"/>
                <a:gd name="T94" fmla="*/ 454443 w 171"/>
                <a:gd name="T95" fmla="*/ 386431 h 171"/>
                <a:gd name="T96" fmla="*/ 463718 w 171"/>
                <a:gd name="T97" fmla="*/ 364790 h 171"/>
                <a:gd name="T98" fmla="*/ 513181 w 171"/>
                <a:gd name="T99" fmla="*/ 361699 h 171"/>
                <a:gd name="T100" fmla="*/ 519364 w 171"/>
                <a:gd name="T101" fmla="*/ 330785 h 171"/>
                <a:gd name="T102" fmla="*/ 528638 w 171"/>
                <a:gd name="T103" fmla="*/ 299870 h 171"/>
                <a:gd name="T104" fmla="*/ 488449 w 171"/>
                <a:gd name="T105" fmla="*/ 275139 h 171"/>
                <a:gd name="T106" fmla="*/ 216402 w 171"/>
                <a:gd name="T107" fmla="*/ 438985 h 171"/>
                <a:gd name="T108" fmla="*/ 86561 w 171"/>
                <a:gd name="T109" fmla="*/ 219493 h 171"/>
                <a:gd name="T110" fmla="*/ 309145 w 171"/>
                <a:gd name="T111" fmla="*/ 86560 h 171"/>
                <a:gd name="T112" fmla="*/ 438986 w 171"/>
                <a:gd name="T113" fmla="*/ 309144 h 171"/>
                <a:gd name="T114" fmla="*/ 216402 w 171"/>
                <a:gd name="T115" fmla="*/ 438985 h 17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71" h="171">
                  <a:moveTo>
                    <a:pt x="158" y="89"/>
                  </a:moveTo>
                  <a:cubicBezTo>
                    <a:pt x="158" y="86"/>
                    <a:pt x="158" y="83"/>
                    <a:pt x="158" y="81"/>
                  </a:cubicBezTo>
                  <a:cubicBezTo>
                    <a:pt x="170" y="72"/>
                    <a:pt x="170" y="72"/>
                    <a:pt x="170" y="72"/>
                  </a:cubicBezTo>
                  <a:cubicBezTo>
                    <a:pt x="165" y="53"/>
                    <a:pt x="165" y="53"/>
                    <a:pt x="165" y="53"/>
                  </a:cubicBezTo>
                  <a:cubicBezTo>
                    <a:pt x="150" y="52"/>
                    <a:pt x="150" y="52"/>
                    <a:pt x="150" y="52"/>
                  </a:cubicBezTo>
                  <a:cubicBezTo>
                    <a:pt x="149" y="49"/>
                    <a:pt x="147" y="47"/>
                    <a:pt x="146" y="45"/>
                  </a:cubicBezTo>
                  <a:cubicBezTo>
                    <a:pt x="152" y="31"/>
                    <a:pt x="152" y="31"/>
                    <a:pt x="152" y="31"/>
                  </a:cubicBezTo>
                  <a:cubicBezTo>
                    <a:pt x="138" y="17"/>
                    <a:pt x="138" y="17"/>
                    <a:pt x="138" y="17"/>
                  </a:cubicBezTo>
                  <a:cubicBezTo>
                    <a:pt x="124" y="24"/>
                    <a:pt x="124" y="24"/>
                    <a:pt x="124" y="24"/>
                  </a:cubicBezTo>
                  <a:cubicBezTo>
                    <a:pt x="122" y="22"/>
                    <a:pt x="120" y="21"/>
                    <a:pt x="117" y="20"/>
                  </a:cubicBezTo>
                  <a:cubicBezTo>
                    <a:pt x="116" y="5"/>
                    <a:pt x="116" y="5"/>
                    <a:pt x="116" y="5"/>
                  </a:cubicBezTo>
                  <a:cubicBezTo>
                    <a:pt x="107" y="2"/>
                    <a:pt x="107" y="2"/>
                    <a:pt x="107" y="2"/>
                  </a:cubicBezTo>
                  <a:cubicBezTo>
                    <a:pt x="97" y="0"/>
                    <a:pt x="97" y="0"/>
                    <a:pt x="97" y="0"/>
                  </a:cubicBezTo>
                  <a:cubicBezTo>
                    <a:pt x="88" y="13"/>
                    <a:pt x="88" y="13"/>
                    <a:pt x="88" y="13"/>
                  </a:cubicBezTo>
                  <a:cubicBezTo>
                    <a:pt x="86" y="12"/>
                    <a:pt x="83" y="12"/>
                    <a:pt x="80" y="13"/>
                  </a:cubicBezTo>
                  <a:cubicBezTo>
                    <a:pt x="72" y="0"/>
                    <a:pt x="72" y="0"/>
                    <a:pt x="72" y="0"/>
                  </a:cubicBezTo>
                  <a:cubicBezTo>
                    <a:pt x="52" y="5"/>
                    <a:pt x="52" y="5"/>
                    <a:pt x="52" y="5"/>
                  </a:cubicBezTo>
                  <a:cubicBezTo>
                    <a:pt x="52" y="21"/>
                    <a:pt x="52" y="21"/>
                    <a:pt x="52" y="21"/>
                  </a:cubicBezTo>
                  <a:cubicBezTo>
                    <a:pt x="49" y="22"/>
                    <a:pt x="47" y="23"/>
                    <a:pt x="45" y="25"/>
                  </a:cubicBezTo>
                  <a:cubicBezTo>
                    <a:pt x="31" y="18"/>
                    <a:pt x="31" y="18"/>
                    <a:pt x="31" y="18"/>
                  </a:cubicBezTo>
                  <a:cubicBezTo>
                    <a:pt x="17" y="33"/>
                    <a:pt x="17" y="33"/>
                    <a:pt x="17" y="33"/>
                  </a:cubicBezTo>
                  <a:cubicBezTo>
                    <a:pt x="24" y="46"/>
                    <a:pt x="24" y="46"/>
                    <a:pt x="24" y="46"/>
                  </a:cubicBezTo>
                  <a:cubicBezTo>
                    <a:pt x="22" y="48"/>
                    <a:pt x="21" y="51"/>
                    <a:pt x="20" y="53"/>
                  </a:cubicBezTo>
                  <a:cubicBezTo>
                    <a:pt x="5" y="54"/>
                    <a:pt x="5" y="54"/>
                    <a:pt x="5" y="54"/>
                  </a:cubicBezTo>
                  <a:cubicBezTo>
                    <a:pt x="2" y="64"/>
                    <a:pt x="2" y="64"/>
                    <a:pt x="2" y="64"/>
                  </a:cubicBezTo>
                  <a:cubicBezTo>
                    <a:pt x="0" y="74"/>
                    <a:pt x="0" y="74"/>
                    <a:pt x="0" y="74"/>
                  </a:cubicBezTo>
                  <a:cubicBezTo>
                    <a:pt x="12" y="82"/>
                    <a:pt x="12" y="82"/>
                    <a:pt x="12" y="82"/>
                  </a:cubicBezTo>
                  <a:cubicBezTo>
                    <a:pt x="12" y="85"/>
                    <a:pt x="12" y="87"/>
                    <a:pt x="12" y="90"/>
                  </a:cubicBezTo>
                  <a:cubicBezTo>
                    <a:pt x="0" y="98"/>
                    <a:pt x="0" y="98"/>
                    <a:pt x="0" y="98"/>
                  </a:cubicBezTo>
                  <a:cubicBezTo>
                    <a:pt x="5" y="118"/>
                    <a:pt x="5" y="118"/>
                    <a:pt x="5" y="118"/>
                  </a:cubicBezTo>
                  <a:cubicBezTo>
                    <a:pt x="20" y="119"/>
                    <a:pt x="20" y="119"/>
                    <a:pt x="20" y="119"/>
                  </a:cubicBezTo>
                  <a:cubicBezTo>
                    <a:pt x="22" y="121"/>
                    <a:pt x="23" y="123"/>
                    <a:pt x="24" y="126"/>
                  </a:cubicBezTo>
                  <a:cubicBezTo>
                    <a:pt x="18" y="139"/>
                    <a:pt x="18" y="139"/>
                    <a:pt x="18" y="139"/>
                  </a:cubicBezTo>
                  <a:cubicBezTo>
                    <a:pt x="32" y="154"/>
                    <a:pt x="32" y="154"/>
                    <a:pt x="32" y="154"/>
                  </a:cubicBezTo>
                  <a:cubicBezTo>
                    <a:pt x="46" y="147"/>
                    <a:pt x="46" y="147"/>
                    <a:pt x="46" y="147"/>
                  </a:cubicBezTo>
                  <a:cubicBezTo>
                    <a:pt x="48" y="148"/>
                    <a:pt x="50" y="149"/>
                    <a:pt x="53" y="151"/>
                  </a:cubicBezTo>
                  <a:cubicBezTo>
                    <a:pt x="54" y="166"/>
                    <a:pt x="54" y="166"/>
                    <a:pt x="54" y="166"/>
                  </a:cubicBezTo>
                  <a:cubicBezTo>
                    <a:pt x="64" y="168"/>
                    <a:pt x="64" y="168"/>
                    <a:pt x="64" y="168"/>
                  </a:cubicBezTo>
                  <a:cubicBezTo>
                    <a:pt x="74" y="171"/>
                    <a:pt x="74" y="171"/>
                    <a:pt x="74" y="171"/>
                  </a:cubicBezTo>
                  <a:cubicBezTo>
                    <a:pt x="82" y="158"/>
                    <a:pt x="82" y="158"/>
                    <a:pt x="82" y="158"/>
                  </a:cubicBezTo>
                  <a:cubicBezTo>
                    <a:pt x="84" y="158"/>
                    <a:pt x="87" y="158"/>
                    <a:pt x="90" y="158"/>
                  </a:cubicBezTo>
                  <a:cubicBezTo>
                    <a:pt x="98" y="171"/>
                    <a:pt x="98" y="171"/>
                    <a:pt x="98" y="171"/>
                  </a:cubicBezTo>
                  <a:cubicBezTo>
                    <a:pt x="118" y="165"/>
                    <a:pt x="118" y="165"/>
                    <a:pt x="118" y="165"/>
                  </a:cubicBezTo>
                  <a:cubicBezTo>
                    <a:pt x="119" y="150"/>
                    <a:pt x="119" y="150"/>
                    <a:pt x="119" y="150"/>
                  </a:cubicBezTo>
                  <a:cubicBezTo>
                    <a:pt x="121" y="149"/>
                    <a:pt x="123" y="147"/>
                    <a:pt x="125" y="146"/>
                  </a:cubicBezTo>
                  <a:cubicBezTo>
                    <a:pt x="139" y="153"/>
                    <a:pt x="139" y="153"/>
                    <a:pt x="139" y="153"/>
                  </a:cubicBezTo>
                  <a:cubicBezTo>
                    <a:pt x="153" y="138"/>
                    <a:pt x="153" y="138"/>
                    <a:pt x="153" y="138"/>
                  </a:cubicBezTo>
                  <a:cubicBezTo>
                    <a:pt x="147" y="125"/>
                    <a:pt x="147" y="125"/>
                    <a:pt x="147" y="125"/>
                  </a:cubicBezTo>
                  <a:cubicBezTo>
                    <a:pt x="148" y="122"/>
                    <a:pt x="149" y="120"/>
                    <a:pt x="150" y="118"/>
                  </a:cubicBezTo>
                  <a:cubicBezTo>
                    <a:pt x="166" y="117"/>
                    <a:pt x="166" y="117"/>
                    <a:pt x="166" y="117"/>
                  </a:cubicBezTo>
                  <a:cubicBezTo>
                    <a:pt x="168" y="107"/>
                    <a:pt x="168" y="107"/>
                    <a:pt x="168" y="107"/>
                  </a:cubicBezTo>
                  <a:cubicBezTo>
                    <a:pt x="171" y="97"/>
                    <a:pt x="171" y="97"/>
                    <a:pt x="171" y="97"/>
                  </a:cubicBezTo>
                  <a:lnTo>
                    <a:pt x="158" y="89"/>
                  </a:lnTo>
                  <a:close/>
                  <a:moveTo>
                    <a:pt x="70" y="142"/>
                  </a:moveTo>
                  <a:cubicBezTo>
                    <a:pt x="39" y="134"/>
                    <a:pt x="20" y="102"/>
                    <a:pt x="28" y="71"/>
                  </a:cubicBezTo>
                  <a:cubicBezTo>
                    <a:pt x="36" y="39"/>
                    <a:pt x="68" y="20"/>
                    <a:pt x="100" y="28"/>
                  </a:cubicBezTo>
                  <a:cubicBezTo>
                    <a:pt x="131" y="37"/>
                    <a:pt x="150" y="69"/>
                    <a:pt x="142" y="100"/>
                  </a:cubicBezTo>
                  <a:cubicBezTo>
                    <a:pt x="134" y="131"/>
                    <a:pt x="102" y="150"/>
                    <a:pt x="70" y="142"/>
                  </a:cubicBezTo>
                  <a:close/>
                </a:path>
              </a:pathLst>
            </a:custGeom>
            <a:grpFill/>
            <a:ln w="9525">
              <a:solidFill>
                <a:schemeClr val="bg1"/>
              </a:solidFill>
              <a:round/>
            </a:ln>
          </p:spPr>
          <p:txBody>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6" name="Freeform 11"/>
            <p:cNvSpPr>
              <a:spLocks noEditPoints="1"/>
            </p:cNvSpPr>
            <p:nvPr/>
          </p:nvSpPr>
          <p:spPr bwMode="auto">
            <a:xfrm>
              <a:off x="806450" y="3381375"/>
              <a:ext cx="531813" cy="527050"/>
            </a:xfrm>
            <a:custGeom>
              <a:avLst/>
              <a:gdLst>
                <a:gd name="T0" fmla="*/ 491618 w 172"/>
                <a:gd name="T1" fmla="*/ 274313 h 171"/>
                <a:gd name="T2" fmla="*/ 491618 w 172"/>
                <a:gd name="T3" fmla="*/ 249655 h 171"/>
                <a:gd name="T4" fmla="*/ 528721 w 172"/>
                <a:gd name="T5" fmla="*/ 221916 h 171"/>
                <a:gd name="T6" fmla="*/ 513261 w 172"/>
                <a:gd name="T7" fmla="*/ 163355 h 171"/>
                <a:gd name="T8" fmla="*/ 466882 w 172"/>
                <a:gd name="T9" fmla="*/ 160273 h 171"/>
                <a:gd name="T10" fmla="*/ 454515 w 172"/>
                <a:gd name="T11" fmla="*/ 138697 h 171"/>
                <a:gd name="T12" fmla="*/ 473066 w 172"/>
                <a:gd name="T13" fmla="*/ 98629 h 171"/>
                <a:gd name="T14" fmla="*/ 429779 w 172"/>
                <a:gd name="T15" fmla="*/ 52397 h 171"/>
                <a:gd name="T16" fmla="*/ 386492 w 172"/>
                <a:gd name="T17" fmla="*/ 73972 h 171"/>
                <a:gd name="T18" fmla="*/ 364848 w 172"/>
                <a:gd name="T19" fmla="*/ 61643 h 171"/>
                <a:gd name="T20" fmla="*/ 361757 w 172"/>
                <a:gd name="T21" fmla="*/ 15411 h 171"/>
                <a:gd name="T22" fmla="*/ 330837 w 172"/>
                <a:gd name="T23" fmla="*/ 9246 h 171"/>
                <a:gd name="T24" fmla="*/ 303010 w 172"/>
                <a:gd name="T25" fmla="*/ 0 h 171"/>
                <a:gd name="T26" fmla="*/ 275182 w 172"/>
                <a:gd name="T27" fmla="*/ 40068 h 171"/>
                <a:gd name="T28" fmla="*/ 250447 w 172"/>
                <a:gd name="T29" fmla="*/ 40068 h 171"/>
                <a:gd name="T30" fmla="*/ 225711 w 172"/>
                <a:gd name="T31" fmla="*/ 0 h 171"/>
                <a:gd name="T32" fmla="*/ 163873 w 172"/>
                <a:gd name="T33" fmla="*/ 18493 h 171"/>
                <a:gd name="T34" fmla="*/ 160781 w 172"/>
                <a:gd name="T35" fmla="*/ 64725 h 171"/>
                <a:gd name="T36" fmla="*/ 142229 w 172"/>
                <a:gd name="T37" fmla="*/ 77054 h 171"/>
                <a:gd name="T38" fmla="*/ 98942 w 172"/>
                <a:gd name="T39" fmla="*/ 55479 h 171"/>
                <a:gd name="T40" fmla="*/ 55655 w 172"/>
                <a:gd name="T41" fmla="*/ 101711 h 171"/>
                <a:gd name="T42" fmla="*/ 77298 w 172"/>
                <a:gd name="T43" fmla="*/ 141780 h 171"/>
                <a:gd name="T44" fmla="*/ 64931 w 172"/>
                <a:gd name="T45" fmla="*/ 163355 h 171"/>
                <a:gd name="T46" fmla="*/ 18552 w 172"/>
                <a:gd name="T47" fmla="*/ 166437 h 171"/>
                <a:gd name="T48" fmla="*/ 9276 w 172"/>
                <a:gd name="T49" fmla="*/ 197258 h 171"/>
                <a:gd name="T50" fmla="*/ 0 w 172"/>
                <a:gd name="T51" fmla="*/ 228080 h 171"/>
                <a:gd name="T52" fmla="*/ 40195 w 172"/>
                <a:gd name="T53" fmla="*/ 252737 h 171"/>
                <a:gd name="T54" fmla="*/ 40195 w 172"/>
                <a:gd name="T55" fmla="*/ 277395 h 171"/>
                <a:gd name="T56" fmla="*/ 3092 w 172"/>
                <a:gd name="T57" fmla="*/ 305134 h 171"/>
                <a:gd name="T58" fmla="*/ 18552 w 172"/>
                <a:gd name="T59" fmla="*/ 363695 h 171"/>
                <a:gd name="T60" fmla="*/ 64931 w 172"/>
                <a:gd name="T61" fmla="*/ 366777 h 171"/>
                <a:gd name="T62" fmla="*/ 77298 w 172"/>
                <a:gd name="T63" fmla="*/ 388353 h 171"/>
                <a:gd name="T64" fmla="*/ 58747 w 172"/>
                <a:gd name="T65" fmla="*/ 431503 h 171"/>
                <a:gd name="T66" fmla="*/ 102034 w 172"/>
                <a:gd name="T67" fmla="*/ 474653 h 171"/>
                <a:gd name="T68" fmla="*/ 145321 w 172"/>
                <a:gd name="T69" fmla="*/ 453078 h 171"/>
                <a:gd name="T70" fmla="*/ 166965 w 172"/>
                <a:gd name="T71" fmla="*/ 465407 h 171"/>
                <a:gd name="T72" fmla="*/ 170056 w 172"/>
                <a:gd name="T73" fmla="*/ 511639 h 171"/>
                <a:gd name="T74" fmla="*/ 200976 w 172"/>
                <a:gd name="T75" fmla="*/ 520886 h 171"/>
                <a:gd name="T76" fmla="*/ 228803 w 172"/>
                <a:gd name="T77" fmla="*/ 527050 h 171"/>
                <a:gd name="T78" fmla="*/ 256631 w 172"/>
                <a:gd name="T79" fmla="*/ 486982 h 171"/>
                <a:gd name="T80" fmla="*/ 281366 w 172"/>
                <a:gd name="T81" fmla="*/ 486982 h 171"/>
                <a:gd name="T82" fmla="*/ 306102 w 172"/>
                <a:gd name="T83" fmla="*/ 527050 h 171"/>
                <a:gd name="T84" fmla="*/ 367940 w 172"/>
                <a:gd name="T85" fmla="*/ 508557 h 171"/>
                <a:gd name="T86" fmla="*/ 371032 w 172"/>
                <a:gd name="T87" fmla="*/ 462325 h 171"/>
                <a:gd name="T88" fmla="*/ 389584 w 172"/>
                <a:gd name="T89" fmla="*/ 449996 h 171"/>
                <a:gd name="T90" fmla="*/ 432871 w 172"/>
                <a:gd name="T91" fmla="*/ 471571 h 171"/>
                <a:gd name="T92" fmla="*/ 476158 w 172"/>
                <a:gd name="T93" fmla="*/ 425339 h 171"/>
                <a:gd name="T94" fmla="*/ 454515 w 172"/>
                <a:gd name="T95" fmla="*/ 385270 h 171"/>
                <a:gd name="T96" fmla="*/ 466882 w 172"/>
                <a:gd name="T97" fmla="*/ 363695 h 171"/>
                <a:gd name="T98" fmla="*/ 513261 w 172"/>
                <a:gd name="T99" fmla="*/ 360613 h 171"/>
                <a:gd name="T100" fmla="*/ 522537 w 172"/>
                <a:gd name="T101" fmla="*/ 329792 h 171"/>
                <a:gd name="T102" fmla="*/ 531813 w 172"/>
                <a:gd name="T103" fmla="*/ 298970 h 171"/>
                <a:gd name="T104" fmla="*/ 491618 w 172"/>
                <a:gd name="T105" fmla="*/ 274313 h 171"/>
                <a:gd name="T106" fmla="*/ 219527 w 172"/>
                <a:gd name="T107" fmla="*/ 437667 h 171"/>
                <a:gd name="T108" fmla="*/ 89666 w 172"/>
                <a:gd name="T109" fmla="*/ 218834 h 171"/>
                <a:gd name="T110" fmla="*/ 312286 w 172"/>
                <a:gd name="T111" fmla="*/ 89383 h 171"/>
                <a:gd name="T112" fmla="*/ 442147 w 172"/>
                <a:gd name="T113" fmla="*/ 308216 h 171"/>
                <a:gd name="T114" fmla="*/ 219527 w 172"/>
                <a:gd name="T115" fmla="*/ 437667 h 17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72" h="171">
                  <a:moveTo>
                    <a:pt x="159" y="89"/>
                  </a:moveTo>
                  <a:cubicBezTo>
                    <a:pt x="159" y="86"/>
                    <a:pt x="159" y="84"/>
                    <a:pt x="159" y="81"/>
                  </a:cubicBezTo>
                  <a:cubicBezTo>
                    <a:pt x="171" y="72"/>
                    <a:pt x="171" y="72"/>
                    <a:pt x="171" y="72"/>
                  </a:cubicBezTo>
                  <a:cubicBezTo>
                    <a:pt x="166" y="53"/>
                    <a:pt x="166" y="53"/>
                    <a:pt x="166" y="53"/>
                  </a:cubicBezTo>
                  <a:cubicBezTo>
                    <a:pt x="151" y="52"/>
                    <a:pt x="151" y="52"/>
                    <a:pt x="151" y="52"/>
                  </a:cubicBezTo>
                  <a:cubicBezTo>
                    <a:pt x="149" y="50"/>
                    <a:pt x="148" y="47"/>
                    <a:pt x="147" y="45"/>
                  </a:cubicBezTo>
                  <a:cubicBezTo>
                    <a:pt x="153" y="32"/>
                    <a:pt x="153" y="32"/>
                    <a:pt x="153" y="32"/>
                  </a:cubicBezTo>
                  <a:cubicBezTo>
                    <a:pt x="139" y="17"/>
                    <a:pt x="139" y="17"/>
                    <a:pt x="139" y="17"/>
                  </a:cubicBezTo>
                  <a:cubicBezTo>
                    <a:pt x="125" y="24"/>
                    <a:pt x="125" y="24"/>
                    <a:pt x="125" y="24"/>
                  </a:cubicBezTo>
                  <a:cubicBezTo>
                    <a:pt x="123" y="23"/>
                    <a:pt x="121" y="21"/>
                    <a:pt x="118" y="20"/>
                  </a:cubicBezTo>
                  <a:cubicBezTo>
                    <a:pt x="117" y="5"/>
                    <a:pt x="117" y="5"/>
                    <a:pt x="117" y="5"/>
                  </a:cubicBezTo>
                  <a:cubicBezTo>
                    <a:pt x="107" y="3"/>
                    <a:pt x="107" y="3"/>
                    <a:pt x="107" y="3"/>
                  </a:cubicBezTo>
                  <a:cubicBezTo>
                    <a:pt x="98" y="0"/>
                    <a:pt x="98" y="0"/>
                    <a:pt x="98" y="0"/>
                  </a:cubicBezTo>
                  <a:cubicBezTo>
                    <a:pt x="89" y="13"/>
                    <a:pt x="89" y="13"/>
                    <a:pt x="89" y="13"/>
                  </a:cubicBezTo>
                  <a:cubicBezTo>
                    <a:pt x="87" y="13"/>
                    <a:pt x="84" y="13"/>
                    <a:pt x="81" y="13"/>
                  </a:cubicBezTo>
                  <a:cubicBezTo>
                    <a:pt x="73" y="0"/>
                    <a:pt x="73" y="0"/>
                    <a:pt x="73" y="0"/>
                  </a:cubicBezTo>
                  <a:cubicBezTo>
                    <a:pt x="53" y="6"/>
                    <a:pt x="53" y="6"/>
                    <a:pt x="53" y="6"/>
                  </a:cubicBezTo>
                  <a:cubicBezTo>
                    <a:pt x="52" y="21"/>
                    <a:pt x="52" y="21"/>
                    <a:pt x="52" y="21"/>
                  </a:cubicBezTo>
                  <a:cubicBezTo>
                    <a:pt x="50" y="22"/>
                    <a:pt x="48" y="23"/>
                    <a:pt x="46" y="25"/>
                  </a:cubicBezTo>
                  <a:cubicBezTo>
                    <a:pt x="32" y="18"/>
                    <a:pt x="32" y="18"/>
                    <a:pt x="32" y="18"/>
                  </a:cubicBezTo>
                  <a:cubicBezTo>
                    <a:pt x="18" y="33"/>
                    <a:pt x="18" y="33"/>
                    <a:pt x="18" y="33"/>
                  </a:cubicBezTo>
                  <a:cubicBezTo>
                    <a:pt x="25" y="46"/>
                    <a:pt x="25" y="46"/>
                    <a:pt x="25" y="46"/>
                  </a:cubicBezTo>
                  <a:cubicBezTo>
                    <a:pt x="23" y="49"/>
                    <a:pt x="22" y="51"/>
                    <a:pt x="21" y="53"/>
                  </a:cubicBezTo>
                  <a:cubicBezTo>
                    <a:pt x="6" y="54"/>
                    <a:pt x="6" y="54"/>
                    <a:pt x="6" y="54"/>
                  </a:cubicBezTo>
                  <a:cubicBezTo>
                    <a:pt x="3" y="64"/>
                    <a:pt x="3" y="64"/>
                    <a:pt x="3" y="64"/>
                  </a:cubicBezTo>
                  <a:cubicBezTo>
                    <a:pt x="0" y="74"/>
                    <a:pt x="0" y="74"/>
                    <a:pt x="0" y="74"/>
                  </a:cubicBezTo>
                  <a:cubicBezTo>
                    <a:pt x="13" y="82"/>
                    <a:pt x="13" y="82"/>
                    <a:pt x="13" y="82"/>
                  </a:cubicBezTo>
                  <a:cubicBezTo>
                    <a:pt x="13" y="85"/>
                    <a:pt x="13" y="88"/>
                    <a:pt x="13" y="90"/>
                  </a:cubicBezTo>
                  <a:cubicBezTo>
                    <a:pt x="1" y="99"/>
                    <a:pt x="1" y="99"/>
                    <a:pt x="1" y="99"/>
                  </a:cubicBezTo>
                  <a:cubicBezTo>
                    <a:pt x="6" y="118"/>
                    <a:pt x="6" y="118"/>
                    <a:pt x="6" y="118"/>
                  </a:cubicBezTo>
                  <a:cubicBezTo>
                    <a:pt x="21" y="119"/>
                    <a:pt x="21" y="119"/>
                    <a:pt x="21" y="119"/>
                  </a:cubicBezTo>
                  <a:cubicBezTo>
                    <a:pt x="23" y="121"/>
                    <a:pt x="24" y="124"/>
                    <a:pt x="25" y="126"/>
                  </a:cubicBezTo>
                  <a:cubicBezTo>
                    <a:pt x="19" y="140"/>
                    <a:pt x="19" y="140"/>
                    <a:pt x="19" y="140"/>
                  </a:cubicBezTo>
                  <a:cubicBezTo>
                    <a:pt x="33" y="154"/>
                    <a:pt x="33" y="154"/>
                    <a:pt x="33" y="154"/>
                  </a:cubicBezTo>
                  <a:cubicBezTo>
                    <a:pt x="47" y="147"/>
                    <a:pt x="47" y="147"/>
                    <a:pt x="47" y="147"/>
                  </a:cubicBezTo>
                  <a:cubicBezTo>
                    <a:pt x="49" y="148"/>
                    <a:pt x="51" y="150"/>
                    <a:pt x="54" y="151"/>
                  </a:cubicBezTo>
                  <a:cubicBezTo>
                    <a:pt x="55" y="166"/>
                    <a:pt x="55" y="166"/>
                    <a:pt x="55" y="166"/>
                  </a:cubicBezTo>
                  <a:cubicBezTo>
                    <a:pt x="65" y="169"/>
                    <a:pt x="65" y="169"/>
                    <a:pt x="65" y="169"/>
                  </a:cubicBezTo>
                  <a:cubicBezTo>
                    <a:pt x="74" y="171"/>
                    <a:pt x="74" y="171"/>
                    <a:pt x="74" y="171"/>
                  </a:cubicBezTo>
                  <a:cubicBezTo>
                    <a:pt x="83" y="158"/>
                    <a:pt x="83" y="158"/>
                    <a:pt x="83" y="158"/>
                  </a:cubicBezTo>
                  <a:cubicBezTo>
                    <a:pt x="85" y="158"/>
                    <a:pt x="88" y="158"/>
                    <a:pt x="91" y="158"/>
                  </a:cubicBezTo>
                  <a:cubicBezTo>
                    <a:pt x="99" y="171"/>
                    <a:pt x="99" y="171"/>
                    <a:pt x="99" y="171"/>
                  </a:cubicBezTo>
                  <a:cubicBezTo>
                    <a:pt x="119" y="165"/>
                    <a:pt x="119" y="165"/>
                    <a:pt x="119" y="165"/>
                  </a:cubicBezTo>
                  <a:cubicBezTo>
                    <a:pt x="120" y="150"/>
                    <a:pt x="120" y="150"/>
                    <a:pt x="120" y="150"/>
                  </a:cubicBezTo>
                  <a:cubicBezTo>
                    <a:pt x="122" y="149"/>
                    <a:pt x="124" y="148"/>
                    <a:pt x="126" y="146"/>
                  </a:cubicBezTo>
                  <a:cubicBezTo>
                    <a:pt x="140" y="153"/>
                    <a:pt x="140" y="153"/>
                    <a:pt x="140" y="153"/>
                  </a:cubicBezTo>
                  <a:cubicBezTo>
                    <a:pt x="154" y="138"/>
                    <a:pt x="154" y="138"/>
                    <a:pt x="154" y="138"/>
                  </a:cubicBezTo>
                  <a:cubicBezTo>
                    <a:pt x="147" y="125"/>
                    <a:pt x="147" y="125"/>
                    <a:pt x="147" y="125"/>
                  </a:cubicBezTo>
                  <a:cubicBezTo>
                    <a:pt x="149" y="123"/>
                    <a:pt x="150" y="120"/>
                    <a:pt x="151" y="118"/>
                  </a:cubicBezTo>
                  <a:cubicBezTo>
                    <a:pt x="166" y="117"/>
                    <a:pt x="166" y="117"/>
                    <a:pt x="166" y="117"/>
                  </a:cubicBezTo>
                  <a:cubicBezTo>
                    <a:pt x="169" y="107"/>
                    <a:pt x="169" y="107"/>
                    <a:pt x="169" y="107"/>
                  </a:cubicBezTo>
                  <a:cubicBezTo>
                    <a:pt x="172" y="97"/>
                    <a:pt x="172" y="97"/>
                    <a:pt x="172" y="97"/>
                  </a:cubicBezTo>
                  <a:lnTo>
                    <a:pt x="159" y="89"/>
                  </a:lnTo>
                  <a:close/>
                  <a:moveTo>
                    <a:pt x="71" y="142"/>
                  </a:moveTo>
                  <a:cubicBezTo>
                    <a:pt x="40" y="134"/>
                    <a:pt x="21" y="102"/>
                    <a:pt x="29" y="71"/>
                  </a:cubicBezTo>
                  <a:cubicBezTo>
                    <a:pt x="37" y="40"/>
                    <a:pt x="69" y="21"/>
                    <a:pt x="101" y="29"/>
                  </a:cubicBezTo>
                  <a:cubicBezTo>
                    <a:pt x="132" y="37"/>
                    <a:pt x="151" y="69"/>
                    <a:pt x="143" y="100"/>
                  </a:cubicBezTo>
                  <a:cubicBezTo>
                    <a:pt x="135" y="132"/>
                    <a:pt x="103" y="150"/>
                    <a:pt x="71" y="142"/>
                  </a:cubicBezTo>
                  <a:close/>
                </a:path>
              </a:pathLst>
            </a:custGeom>
            <a:grpFill/>
            <a:ln w="9525">
              <a:solidFill>
                <a:schemeClr val="bg1"/>
              </a:solidFill>
              <a:round/>
            </a:ln>
          </p:spPr>
          <p:txBody>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7" name="Freeform 12"/>
            <p:cNvSpPr>
              <a:spLocks noEditPoints="1"/>
            </p:cNvSpPr>
            <p:nvPr/>
          </p:nvSpPr>
          <p:spPr bwMode="auto">
            <a:xfrm>
              <a:off x="1747838" y="1533525"/>
              <a:ext cx="306387" cy="304800"/>
            </a:xfrm>
            <a:custGeom>
              <a:avLst/>
              <a:gdLst>
                <a:gd name="T0" fmla="*/ 281628 w 99"/>
                <a:gd name="T1" fmla="*/ 157018 h 99"/>
                <a:gd name="T2" fmla="*/ 281628 w 99"/>
                <a:gd name="T3" fmla="*/ 144703 h 99"/>
                <a:gd name="T4" fmla="*/ 306387 w 99"/>
                <a:gd name="T5" fmla="*/ 129309 h 99"/>
                <a:gd name="T6" fmla="*/ 294008 w 99"/>
                <a:gd name="T7" fmla="*/ 92364 h 99"/>
                <a:gd name="T8" fmla="*/ 269249 w 99"/>
                <a:gd name="T9" fmla="*/ 92364 h 99"/>
                <a:gd name="T10" fmla="*/ 259965 w 99"/>
                <a:gd name="T11" fmla="*/ 80048 h 99"/>
                <a:gd name="T12" fmla="*/ 272344 w 99"/>
                <a:gd name="T13" fmla="*/ 55418 h 99"/>
                <a:gd name="T14" fmla="*/ 247585 w 99"/>
                <a:gd name="T15" fmla="*/ 30788 h 99"/>
                <a:gd name="T16" fmla="*/ 222827 w 99"/>
                <a:gd name="T17" fmla="*/ 43103 h 99"/>
                <a:gd name="T18" fmla="*/ 210448 w 99"/>
                <a:gd name="T19" fmla="*/ 36945 h 99"/>
                <a:gd name="T20" fmla="*/ 207353 w 99"/>
                <a:gd name="T21" fmla="*/ 9236 h 99"/>
                <a:gd name="T22" fmla="*/ 191879 w 99"/>
                <a:gd name="T23" fmla="*/ 3079 h 99"/>
                <a:gd name="T24" fmla="*/ 173310 w 99"/>
                <a:gd name="T25" fmla="*/ 0 h 99"/>
                <a:gd name="T26" fmla="*/ 157836 w 99"/>
                <a:gd name="T27" fmla="*/ 21552 h 99"/>
                <a:gd name="T28" fmla="*/ 145456 w 99"/>
                <a:gd name="T29" fmla="*/ 21552 h 99"/>
                <a:gd name="T30" fmla="*/ 129982 w 99"/>
                <a:gd name="T31" fmla="*/ 0 h 99"/>
                <a:gd name="T32" fmla="*/ 92845 w 99"/>
                <a:gd name="T33" fmla="*/ 9236 h 99"/>
                <a:gd name="T34" fmla="*/ 92845 w 99"/>
                <a:gd name="T35" fmla="*/ 36945 h 99"/>
                <a:gd name="T36" fmla="*/ 80465 w 99"/>
                <a:gd name="T37" fmla="*/ 43103 h 99"/>
                <a:gd name="T38" fmla="*/ 55707 w 99"/>
                <a:gd name="T39" fmla="*/ 30788 h 99"/>
                <a:gd name="T40" fmla="*/ 30948 w 99"/>
                <a:gd name="T41" fmla="*/ 58497 h 99"/>
                <a:gd name="T42" fmla="*/ 43327 w 99"/>
                <a:gd name="T43" fmla="*/ 83127 h 99"/>
                <a:gd name="T44" fmla="*/ 34043 w 99"/>
                <a:gd name="T45" fmla="*/ 95442 h 99"/>
                <a:gd name="T46" fmla="*/ 9284 w 99"/>
                <a:gd name="T47" fmla="*/ 95442 h 99"/>
                <a:gd name="T48" fmla="*/ 3095 w 99"/>
                <a:gd name="T49" fmla="*/ 113915 h 99"/>
                <a:gd name="T50" fmla="*/ 0 w 99"/>
                <a:gd name="T51" fmla="*/ 132388 h 99"/>
                <a:gd name="T52" fmla="*/ 21664 w 99"/>
                <a:gd name="T53" fmla="*/ 147782 h 99"/>
                <a:gd name="T54" fmla="*/ 21664 w 99"/>
                <a:gd name="T55" fmla="*/ 160097 h 99"/>
                <a:gd name="T56" fmla="*/ 0 w 99"/>
                <a:gd name="T57" fmla="*/ 175491 h 99"/>
                <a:gd name="T58" fmla="*/ 9284 w 99"/>
                <a:gd name="T59" fmla="*/ 209358 h 99"/>
                <a:gd name="T60" fmla="*/ 37138 w 99"/>
                <a:gd name="T61" fmla="*/ 212436 h 99"/>
                <a:gd name="T62" fmla="*/ 43327 w 99"/>
                <a:gd name="T63" fmla="*/ 224752 h 99"/>
                <a:gd name="T64" fmla="*/ 30948 w 99"/>
                <a:gd name="T65" fmla="*/ 249382 h 99"/>
                <a:gd name="T66" fmla="*/ 58802 w 99"/>
                <a:gd name="T67" fmla="*/ 274012 h 99"/>
                <a:gd name="T68" fmla="*/ 83560 w 99"/>
                <a:gd name="T69" fmla="*/ 261697 h 99"/>
                <a:gd name="T70" fmla="*/ 95939 w 99"/>
                <a:gd name="T71" fmla="*/ 267855 h 99"/>
                <a:gd name="T72" fmla="*/ 95939 w 99"/>
                <a:gd name="T73" fmla="*/ 295564 h 99"/>
                <a:gd name="T74" fmla="*/ 114508 w 99"/>
                <a:gd name="T75" fmla="*/ 298642 h 99"/>
                <a:gd name="T76" fmla="*/ 133077 w 99"/>
                <a:gd name="T77" fmla="*/ 304800 h 99"/>
                <a:gd name="T78" fmla="*/ 145456 w 99"/>
                <a:gd name="T79" fmla="*/ 283248 h 99"/>
                <a:gd name="T80" fmla="*/ 160931 w 99"/>
                <a:gd name="T81" fmla="*/ 280170 h 99"/>
                <a:gd name="T82" fmla="*/ 176405 w 99"/>
                <a:gd name="T83" fmla="*/ 304800 h 99"/>
                <a:gd name="T84" fmla="*/ 210448 w 99"/>
                <a:gd name="T85" fmla="*/ 295564 h 99"/>
                <a:gd name="T86" fmla="*/ 213542 w 99"/>
                <a:gd name="T87" fmla="*/ 267855 h 99"/>
                <a:gd name="T88" fmla="*/ 225922 w 99"/>
                <a:gd name="T89" fmla="*/ 261697 h 99"/>
                <a:gd name="T90" fmla="*/ 250680 w 99"/>
                <a:gd name="T91" fmla="*/ 270933 h 99"/>
                <a:gd name="T92" fmla="*/ 275439 w 99"/>
                <a:gd name="T93" fmla="*/ 246303 h 99"/>
                <a:gd name="T94" fmla="*/ 263060 w 99"/>
                <a:gd name="T95" fmla="*/ 221673 h 99"/>
                <a:gd name="T96" fmla="*/ 269249 w 99"/>
                <a:gd name="T97" fmla="*/ 209358 h 99"/>
                <a:gd name="T98" fmla="*/ 297103 w 99"/>
                <a:gd name="T99" fmla="*/ 209358 h 99"/>
                <a:gd name="T100" fmla="*/ 300197 w 99"/>
                <a:gd name="T101" fmla="*/ 190885 h 99"/>
                <a:gd name="T102" fmla="*/ 306387 w 99"/>
                <a:gd name="T103" fmla="*/ 172412 h 99"/>
                <a:gd name="T104" fmla="*/ 281628 w 99"/>
                <a:gd name="T105" fmla="*/ 157018 h 99"/>
                <a:gd name="T106" fmla="*/ 126888 w 99"/>
                <a:gd name="T107" fmla="*/ 252461 h 99"/>
                <a:gd name="T108" fmla="*/ 49517 w 99"/>
                <a:gd name="T109" fmla="*/ 126230 h 99"/>
                <a:gd name="T110" fmla="*/ 179499 w 99"/>
                <a:gd name="T111" fmla="*/ 52339 h 99"/>
                <a:gd name="T112" fmla="*/ 253775 w 99"/>
                <a:gd name="T113" fmla="*/ 178570 h 99"/>
                <a:gd name="T114" fmla="*/ 126888 w 99"/>
                <a:gd name="T115" fmla="*/ 252461 h 9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99" h="99">
                  <a:moveTo>
                    <a:pt x="91" y="51"/>
                  </a:moveTo>
                  <a:cubicBezTo>
                    <a:pt x="91" y="50"/>
                    <a:pt x="91" y="48"/>
                    <a:pt x="91" y="47"/>
                  </a:cubicBezTo>
                  <a:cubicBezTo>
                    <a:pt x="99" y="42"/>
                    <a:pt x="99" y="42"/>
                    <a:pt x="99" y="42"/>
                  </a:cubicBezTo>
                  <a:cubicBezTo>
                    <a:pt x="95" y="30"/>
                    <a:pt x="95" y="30"/>
                    <a:pt x="95" y="30"/>
                  </a:cubicBezTo>
                  <a:cubicBezTo>
                    <a:pt x="87" y="30"/>
                    <a:pt x="87" y="30"/>
                    <a:pt x="87" y="30"/>
                  </a:cubicBezTo>
                  <a:cubicBezTo>
                    <a:pt x="86" y="29"/>
                    <a:pt x="85" y="27"/>
                    <a:pt x="84" y="26"/>
                  </a:cubicBezTo>
                  <a:cubicBezTo>
                    <a:pt x="88" y="18"/>
                    <a:pt x="88" y="18"/>
                    <a:pt x="88" y="18"/>
                  </a:cubicBezTo>
                  <a:cubicBezTo>
                    <a:pt x="80" y="10"/>
                    <a:pt x="80" y="10"/>
                    <a:pt x="80" y="10"/>
                  </a:cubicBezTo>
                  <a:cubicBezTo>
                    <a:pt x="72" y="14"/>
                    <a:pt x="72" y="14"/>
                    <a:pt x="72" y="14"/>
                  </a:cubicBezTo>
                  <a:cubicBezTo>
                    <a:pt x="71" y="13"/>
                    <a:pt x="69" y="12"/>
                    <a:pt x="68" y="12"/>
                  </a:cubicBezTo>
                  <a:cubicBezTo>
                    <a:pt x="67" y="3"/>
                    <a:pt x="67" y="3"/>
                    <a:pt x="67" y="3"/>
                  </a:cubicBezTo>
                  <a:cubicBezTo>
                    <a:pt x="62" y="1"/>
                    <a:pt x="62" y="1"/>
                    <a:pt x="62" y="1"/>
                  </a:cubicBezTo>
                  <a:cubicBezTo>
                    <a:pt x="56" y="0"/>
                    <a:pt x="56" y="0"/>
                    <a:pt x="56" y="0"/>
                  </a:cubicBezTo>
                  <a:cubicBezTo>
                    <a:pt x="51" y="7"/>
                    <a:pt x="51" y="7"/>
                    <a:pt x="51" y="7"/>
                  </a:cubicBezTo>
                  <a:cubicBezTo>
                    <a:pt x="50" y="7"/>
                    <a:pt x="48" y="7"/>
                    <a:pt x="47" y="7"/>
                  </a:cubicBezTo>
                  <a:cubicBezTo>
                    <a:pt x="42" y="0"/>
                    <a:pt x="42" y="0"/>
                    <a:pt x="42" y="0"/>
                  </a:cubicBezTo>
                  <a:cubicBezTo>
                    <a:pt x="30" y="3"/>
                    <a:pt x="30" y="3"/>
                    <a:pt x="30" y="3"/>
                  </a:cubicBezTo>
                  <a:cubicBezTo>
                    <a:pt x="30" y="12"/>
                    <a:pt x="30" y="12"/>
                    <a:pt x="30" y="12"/>
                  </a:cubicBezTo>
                  <a:cubicBezTo>
                    <a:pt x="28" y="13"/>
                    <a:pt x="27" y="14"/>
                    <a:pt x="26" y="14"/>
                  </a:cubicBezTo>
                  <a:cubicBezTo>
                    <a:pt x="18" y="10"/>
                    <a:pt x="18" y="10"/>
                    <a:pt x="18" y="10"/>
                  </a:cubicBezTo>
                  <a:cubicBezTo>
                    <a:pt x="10" y="19"/>
                    <a:pt x="10" y="19"/>
                    <a:pt x="10" y="19"/>
                  </a:cubicBezTo>
                  <a:cubicBezTo>
                    <a:pt x="14" y="27"/>
                    <a:pt x="14" y="27"/>
                    <a:pt x="14" y="27"/>
                  </a:cubicBezTo>
                  <a:cubicBezTo>
                    <a:pt x="13" y="28"/>
                    <a:pt x="12" y="29"/>
                    <a:pt x="11" y="31"/>
                  </a:cubicBezTo>
                  <a:cubicBezTo>
                    <a:pt x="3" y="31"/>
                    <a:pt x="3" y="31"/>
                    <a:pt x="3" y="31"/>
                  </a:cubicBezTo>
                  <a:cubicBezTo>
                    <a:pt x="1" y="37"/>
                    <a:pt x="1" y="37"/>
                    <a:pt x="1" y="37"/>
                  </a:cubicBezTo>
                  <a:cubicBezTo>
                    <a:pt x="0" y="43"/>
                    <a:pt x="0" y="43"/>
                    <a:pt x="0" y="43"/>
                  </a:cubicBezTo>
                  <a:cubicBezTo>
                    <a:pt x="7" y="48"/>
                    <a:pt x="7" y="48"/>
                    <a:pt x="7" y="48"/>
                  </a:cubicBezTo>
                  <a:cubicBezTo>
                    <a:pt x="7" y="49"/>
                    <a:pt x="7" y="51"/>
                    <a:pt x="7" y="52"/>
                  </a:cubicBezTo>
                  <a:cubicBezTo>
                    <a:pt x="0" y="57"/>
                    <a:pt x="0" y="57"/>
                    <a:pt x="0" y="57"/>
                  </a:cubicBezTo>
                  <a:cubicBezTo>
                    <a:pt x="3" y="68"/>
                    <a:pt x="3" y="68"/>
                    <a:pt x="3" y="68"/>
                  </a:cubicBezTo>
                  <a:cubicBezTo>
                    <a:pt x="12" y="69"/>
                    <a:pt x="12" y="69"/>
                    <a:pt x="12" y="69"/>
                  </a:cubicBezTo>
                  <a:cubicBezTo>
                    <a:pt x="13" y="70"/>
                    <a:pt x="13" y="71"/>
                    <a:pt x="14" y="73"/>
                  </a:cubicBezTo>
                  <a:cubicBezTo>
                    <a:pt x="10" y="81"/>
                    <a:pt x="10" y="81"/>
                    <a:pt x="10" y="81"/>
                  </a:cubicBezTo>
                  <a:cubicBezTo>
                    <a:pt x="19" y="89"/>
                    <a:pt x="19" y="89"/>
                    <a:pt x="19" y="89"/>
                  </a:cubicBezTo>
                  <a:cubicBezTo>
                    <a:pt x="27" y="85"/>
                    <a:pt x="27" y="85"/>
                    <a:pt x="27" y="85"/>
                  </a:cubicBezTo>
                  <a:cubicBezTo>
                    <a:pt x="28" y="86"/>
                    <a:pt x="29" y="87"/>
                    <a:pt x="31" y="87"/>
                  </a:cubicBezTo>
                  <a:cubicBezTo>
                    <a:pt x="31" y="96"/>
                    <a:pt x="31" y="96"/>
                    <a:pt x="31" y="96"/>
                  </a:cubicBezTo>
                  <a:cubicBezTo>
                    <a:pt x="37" y="97"/>
                    <a:pt x="37" y="97"/>
                    <a:pt x="37" y="97"/>
                  </a:cubicBezTo>
                  <a:cubicBezTo>
                    <a:pt x="43" y="99"/>
                    <a:pt x="43" y="99"/>
                    <a:pt x="43" y="99"/>
                  </a:cubicBezTo>
                  <a:cubicBezTo>
                    <a:pt x="47" y="92"/>
                    <a:pt x="47" y="92"/>
                    <a:pt x="47" y="92"/>
                  </a:cubicBezTo>
                  <a:cubicBezTo>
                    <a:pt x="49" y="92"/>
                    <a:pt x="50" y="92"/>
                    <a:pt x="52" y="91"/>
                  </a:cubicBezTo>
                  <a:cubicBezTo>
                    <a:pt x="57" y="99"/>
                    <a:pt x="57" y="99"/>
                    <a:pt x="57" y="99"/>
                  </a:cubicBezTo>
                  <a:cubicBezTo>
                    <a:pt x="68" y="96"/>
                    <a:pt x="68" y="96"/>
                    <a:pt x="68" y="96"/>
                  </a:cubicBezTo>
                  <a:cubicBezTo>
                    <a:pt x="69" y="87"/>
                    <a:pt x="69" y="87"/>
                    <a:pt x="69" y="87"/>
                  </a:cubicBezTo>
                  <a:cubicBezTo>
                    <a:pt x="70" y="86"/>
                    <a:pt x="71" y="85"/>
                    <a:pt x="73" y="85"/>
                  </a:cubicBezTo>
                  <a:cubicBezTo>
                    <a:pt x="81" y="88"/>
                    <a:pt x="81" y="88"/>
                    <a:pt x="81" y="88"/>
                  </a:cubicBezTo>
                  <a:cubicBezTo>
                    <a:pt x="89" y="80"/>
                    <a:pt x="89" y="80"/>
                    <a:pt x="89" y="80"/>
                  </a:cubicBezTo>
                  <a:cubicBezTo>
                    <a:pt x="85" y="72"/>
                    <a:pt x="85" y="72"/>
                    <a:pt x="85" y="72"/>
                  </a:cubicBezTo>
                  <a:cubicBezTo>
                    <a:pt x="86" y="71"/>
                    <a:pt x="86" y="70"/>
                    <a:pt x="87" y="68"/>
                  </a:cubicBezTo>
                  <a:cubicBezTo>
                    <a:pt x="96" y="68"/>
                    <a:pt x="96" y="68"/>
                    <a:pt x="96" y="68"/>
                  </a:cubicBezTo>
                  <a:cubicBezTo>
                    <a:pt x="97" y="62"/>
                    <a:pt x="97" y="62"/>
                    <a:pt x="97" y="62"/>
                  </a:cubicBezTo>
                  <a:cubicBezTo>
                    <a:pt x="99" y="56"/>
                    <a:pt x="99" y="56"/>
                    <a:pt x="99" y="56"/>
                  </a:cubicBezTo>
                  <a:lnTo>
                    <a:pt x="91" y="51"/>
                  </a:lnTo>
                  <a:close/>
                  <a:moveTo>
                    <a:pt x="41" y="82"/>
                  </a:moveTo>
                  <a:cubicBezTo>
                    <a:pt x="23" y="78"/>
                    <a:pt x="12" y="59"/>
                    <a:pt x="16" y="41"/>
                  </a:cubicBezTo>
                  <a:cubicBezTo>
                    <a:pt x="21" y="23"/>
                    <a:pt x="40" y="12"/>
                    <a:pt x="58" y="17"/>
                  </a:cubicBezTo>
                  <a:cubicBezTo>
                    <a:pt x="76" y="21"/>
                    <a:pt x="87" y="40"/>
                    <a:pt x="82" y="58"/>
                  </a:cubicBezTo>
                  <a:cubicBezTo>
                    <a:pt x="77" y="76"/>
                    <a:pt x="59" y="87"/>
                    <a:pt x="41" y="82"/>
                  </a:cubicBezTo>
                  <a:close/>
                </a:path>
              </a:pathLst>
            </a:custGeom>
            <a:grpFill/>
            <a:ln w="9525">
              <a:solidFill>
                <a:schemeClr val="bg1"/>
              </a:solidFill>
              <a:round/>
            </a:ln>
          </p:spPr>
          <p:txBody>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8" name="Freeform 13"/>
            <p:cNvSpPr>
              <a:spLocks noEditPoints="1"/>
            </p:cNvSpPr>
            <p:nvPr/>
          </p:nvSpPr>
          <p:spPr bwMode="auto">
            <a:xfrm>
              <a:off x="1368425" y="3609975"/>
              <a:ext cx="842963" cy="842963"/>
            </a:xfrm>
            <a:custGeom>
              <a:avLst/>
              <a:gdLst>
                <a:gd name="T0" fmla="*/ 765769 w 273"/>
                <a:gd name="T1" fmla="*/ 518746 h 273"/>
                <a:gd name="T2" fmla="*/ 771944 w 273"/>
                <a:gd name="T3" fmla="*/ 481693 h 273"/>
                <a:gd name="T4" fmla="*/ 842963 w 273"/>
                <a:gd name="T5" fmla="*/ 453903 h 273"/>
                <a:gd name="T6" fmla="*/ 839875 w 273"/>
                <a:gd name="T7" fmla="*/ 355094 h 273"/>
                <a:gd name="T8" fmla="*/ 765769 w 273"/>
                <a:gd name="T9" fmla="*/ 333480 h 273"/>
                <a:gd name="T10" fmla="*/ 756505 w 273"/>
                <a:gd name="T11" fmla="*/ 296427 h 273"/>
                <a:gd name="T12" fmla="*/ 802822 w 273"/>
                <a:gd name="T13" fmla="*/ 240847 h 273"/>
                <a:gd name="T14" fmla="*/ 750330 w 273"/>
                <a:gd name="T15" fmla="*/ 154389 h 273"/>
                <a:gd name="T16" fmla="*/ 676223 w 273"/>
                <a:gd name="T17" fmla="*/ 172915 h 273"/>
                <a:gd name="T18" fmla="*/ 648433 w 273"/>
                <a:gd name="T19" fmla="*/ 145125 h 273"/>
                <a:gd name="T20" fmla="*/ 660784 w 273"/>
                <a:gd name="T21" fmla="*/ 74107 h 273"/>
                <a:gd name="T22" fmla="*/ 617555 w 273"/>
                <a:gd name="T23" fmla="*/ 49404 h 273"/>
                <a:gd name="T24" fmla="*/ 571239 w 273"/>
                <a:gd name="T25" fmla="*/ 27790 h 273"/>
                <a:gd name="T26" fmla="*/ 518746 w 273"/>
                <a:gd name="T27" fmla="*/ 77194 h 273"/>
                <a:gd name="T28" fmla="*/ 481693 w 273"/>
                <a:gd name="T29" fmla="*/ 71019 h 273"/>
                <a:gd name="T30" fmla="*/ 453903 w 273"/>
                <a:gd name="T31" fmla="*/ 0 h 273"/>
                <a:gd name="T32" fmla="*/ 355094 w 273"/>
                <a:gd name="T33" fmla="*/ 3088 h 273"/>
                <a:gd name="T34" fmla="*/ 333480 w 273"/>
                <a:gd name="T35" fmla="*/ 74107 h 273"/>
                <a:gd name="T36" fmla="*/ 296427 w 273"/>
                <a:gd name="T37" fmla="*/ 86458 h 273"/>
                <a:gd name="T38" fmla="*/ 237759 w 273"/>
                <a:gd name="T39" fmla="*/ 40141 h 273"/>
                <a:gd name="T40" fmla="*/ 154389 w 273"/>
                <a:gd name="T41" fmla="*/ 92633 h 273"/>
                <a:gd name="T42" fmla="*/ 172915 w 273"/>
                <a:gd name="T43" fmla="*/ 166740 h 273"/>
                <a:gd name="T44" fmla="*/ 145125 w 273"/>
                <a:gd name="T45" fmla="*/ 194530 h 273"/>
                <a:gd name="T46" fmla="*/ 71019 w 273"/>
                <a:gd name="T47" fmla="*/ 182179 h 273"/>
                <a:gd name="T48" fmla="*/ 49404 w 273"/>
                <a:gd name="T49" fmla="*/ 225408 h 273"/>
                <a:gd name="T50" fmla="*/ 24702 w 273"/>
                <a:gd name="T51" fmla="*/ 271724 h 273"/>
                <a:gd name="T52" fmla="*/ 77194 w 273"/>
                <a:gd name="T53" fmla="*/ 324217 h 273"/>
                <a:gd name="T54" fmla="*/ 67931 w 273"/>
                <a:gd name="T55" fmla="*/ 361270 h 273"/>
                <a:gd name="T56" fmla="*/ 0 w 273"/>
                <a:gd name="T57" fmla="*/ 389060 h 273"/>
                <a:gd name="T58" fmla="*/ 3088 w 273"/>
                <a:gd name="T59" fmla="*/ 487869 h 273"/>
                <a:gd name="T60" fmla="*/ 74107 w 273"/>
                <a:gd name="T61" fmla="*/ 509483 h 273"/>
                <a:gd name="T62" fmla="*/ 86458 w 273"/>
                <a:gd name="T63" fmla="*/ 546536 h 273"/>
                <a:gd name="T64" fmla="*/ 40141 w 273"/>
                <a:gd name="T65" fmla="*/ 605204 h 273"/>
                <a:gd name="T66" fmla="*/ 92633 w 273"/>
                <a:gd name="T67" fmla="*/ 688574 h 273"/>
                <a:gd name="T68" fmla="*/ 163652 w 273"/>
                <a:gd name="T69" fmla="*/ 670048 h 273"/>
                <a:gd name="T70" fmla="*/ 194530 w 273"/>
                <a:gd name="T71" fmla="*/ 697838 h 273"/>
                <a:gd name="T72" fmla="*/ 182179 w 273"/>
                <a:gd name="T73" fmla="*/ 771944 h 273"/>
                <a:gd name="T74" fmla="*/ 225408 w 273"/>
                <a:gd name="T75" fmla="*/ 793559 h 273"/>
                <a:gd name="T76" fmla="*/ 268637 w 273"/>
                <a:gd name="T77" fmla="*/ 818261 h 273"/>
                <a:gd name="T78" fmla="*/ 324217 w 273"/>
                <a:gd name="T79" fmla="*/ 765769 h 273"/>
                <a:gd name="T80" fmla="*/ 361270 w 273"/>
                <a:gd name="T81" fmla="*/ 775032 h 273"/>
                <a:gd name="T82" fmla="*/ 385972 w 273"/>
                <a:gd name="T83" fmla="*/ 842963 h 273"/>
                <a:gd name="T84" fmla="*/ 487869 w 273"/>
                <a:gd name="T85" fmla="*/ 839875 h 273"/>
                <a:gd name="T86" fmla="*/ 509483 w 273"/>
                <a:gd name="T87" fmla="*/ 768856 h 273"/>
                <a:gd name="T88" fmla="*/ 546536 w 273"/>
                <a:gd name="T89" fmla="*/ 756505 h 273"/>
                <a:gd name="T90" fmla="*/ 602116 w 273"/>
                <a:gd name="T91" fmla="*/ 802822 h 273"/>
                <a:gd name="T92" fmla="*/ 688574 w 273"/>
                <a:gd name="T93" fmla="*/ 750330 h 273"/>
                <a:gd name="T94" fmla="*/ 670048 w 273"/>
                <a:gd name="T95" fmla="*/ 679311 h 273"/>
                <a:gd name="T96" fmla="*/ 694750 w 273"/>
                <a:gd name="T97" fmla="*/ 648433 h 273"/>
                <a:gd name="T98" fmla="*/ 768856 w 273"/>
                <a:gd name="T99" fmla="*/ 660784 h 273"/>
                <a:gd name="T100" fmla="*/ 793559 w 273"/>
                <a:gd name="T101" fmla="*/ 617555 h 273"/>
                <a:gd name="T102" fmla="*/ 815173 w 273"/>
                <a:gd name="T103" fmla="*/ 574326 h 273"/>
                <a:gd name="T104" fmla="*/ 765769 w 273"/>
                <a:gd name="T105" fmla="*/ 518746 h 273"/>
                <a:gd name="T106" fmla="*/ 287163 w 273"/>
                <a:gd name="T107" fmla="*/ 676223 h 273"/>
                <a:gd name="T108" fmla="*/ 166740 w 273"/>
                <a:gd name="T109" fmla="*/ 287163 h 273"/>
                <a:gd name="T110" fmla="*/ 555800 w 273"/>
                <a:gd name="T111" fmla="*/ 166740 h 273"/>
                <a:gd name="T112" fmla="*/ 676223 w 273"/>
                <a:gd name="T113" fmla="*/ 555800 h 273"/>
                <a:gd name="T114" fmla="*/ 287163 w 273"/>
                <a:gd name="T115" fmla="*/ 676223 h 27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73" h="273">
                  <a:moveTo>
                    <a:pt x="248" y="168"/>
                  </a:moveTo>
                  <a:cubicBezTo>
                    <a:pt x="249" y="164"/>
                    <a:pt x="250" y="160"/>
                    <a:pt x="250" y="156"/>
                  </a:cubicBezTo>
                  <a:cubicBezTo>
                    <a:pt x="273" y="147"/>
                    <a:pt x="273" y="147"/>
                    <a:pt x="273" y="147"/>
                  </a:cubicBezTo>
                  <a:cubicBezTo>
                    <a:pt x="272" y="115"/>
                    <a:pt x="272" y="115"/>
                    <a:pt x="272" y="115"/>
                  </a:cubicBezTo>
                  <a:cubicBezTo>
                    <a:pt x="248" y="108"/>
                    <a:pt x="248" y="108"/>
                    <a:pt x="248" y="108"/>
                  </a:cubicBezTo>
                  <a:cubicBezTo>
                    <a:pt x="247" y="104"/>
                    <a:pt x="246" y="100"/>
                    <a:pt x="245" y="96"/>
                  </a:cubicBezTo>
                  <a:cubicBezTo>
                    <a:pt x="260" y="78"/>
                    <a:pt x="260" y="78"/>
                    <a:pt x="260" y="78"/>
                  </a:cubicBezTo>
                  <a:cubicBezTo>
                    <a:pt x="243" y="50"/>
                    <a:pt x="243" y="50"/>
                    <a:pt x="243" y="50"/>
                  </a:cubicBezTo>
                  <a:cubicBezTo>
                    <a:pt x="219" y="56"/>
                    <a:pt x="219" y="56"/>
                    <a:pt x="219" y="56"/>
                  </a:cubicBezTo>
                  <a:cubicBezTo>
                    <a:pt x="216" y="53"/>
                    <a:pt x="213" y="50"/>
                    <a:pt x="210" y="47"/>
                  </a:cubicBezTo>
                  <a:cubicBezTo>
                    <a:pt x="214" y="24"/>
                    <a:pt x="214" y="24"/>
                    <a:pt x="214" y="24"/>
                  </a:cubicBezTo>
                  <a:cubicBezTo>
                    <a:pt x="200" y="16"/>
                    <a:pt x="200" y="16"/>
                    <a:pt x="200" y="16"/>
                  </a:cubicBezTo>
                  <a:cubicBezTo>
                    <a:pt x="185" y="9"/>
                    <a:pt x="185" y="9"/>
                    <a:pt x="185" y="9"/>
                  </a:cubicBezTo>
                  <a:cubicBezTo>
                    <a:pt x="168" y="25"/>
                    <a:pt x="168" y="25"/>
                    <a:pt x="168" y="25"/>
                  </a:cubicBezTo>
                  <a:cubicBezTo>
                    <a:pt x="164" y="24"/>
                    <a:pt x="160" y="23"/>
                    <a:pt x="156" y="23"/>
                  </a:cubicBezTo>
                  <a:cubicBezTo>
                    <a:pt x="147" y="0"/>
                    <a:pt x="147" y="0"/>
                    <a:pt x="147" y="0"/>
                  </a:cubicBezTo>
                  <a:cubicBezTo>
                    <a:pt x="115" y="1"/>
                    <a:pt x="115" y="1"/>
                    <a:pt x="115" y="1"/>
                  </a:cubicBezTo>
                  <a:cubicBezTo>
                    <a:pt x="108" y="24"/>
                    <a:pt x="108" y="24"/>
                    <a:pt x="108" y="24"/>
                  </a:cubicBezTo>
                  <a:cubicBezTo>
                    <a:pt x="104" y="25"/>
                    <a:pt x="100" y="27"/>
                    <a:pt x="96" y="28"/>
                  </a:cubicBezTo>
                  <a:cubicBezTo>
                    <a:pt x="77" y="13"/>
                    <a:pt x="77" y="13"/>
                    <a:pt x="77" y="13"/>
                  </a:cubicBezTo>
                  <a:cubicBezTo>
                    <a:pt x="50" y="30"/>
                    <a:pt x="50" y="30"/>
                    <a:pt x="50" y="30"/>
                  </a:cubicBezTo>
                  <a:cubicBezTo>
                    <a:pt x="56" y="54"/>
                    <a:pt x="56" y="54"/>
                    <a:pt x="56" y="54"/>
                  </a:cubicBezTo>
                  <a:cubicBezTo>
                    <a:pt x="53" y="57"/>
                    <a:pt x="50" y="60"/>
                    <a:pt x="47" y="63"/>
                  </a:cubicBezTo>
                  <a:cubicBezTo>
                    <a:pt x="23" y="59"/>
                    <a:pt x="23" y="59"/>
                    <a:pt x="23" y="59"/>
                  </a:cubicBezTo>
                  <a:cubicBezTo>
                    <a:pt x="16" y="73"/>
                    <a:pt x="16" y="73"/>
                    <a:pt x="16" y="73"/>
                  </a:cubicBezTo>
                  <a:cubicBezTo>
                    <a:pt x="8" y="88"/>
                    <a:pt x="8" y="88"/>
                    <a:pt x="8" y="88"/>
                  </a:cubicBezTo>
                  <a:cubicBezTo>
                    <a:pt x="25" y="105"/>
                    <a:pt x="25" y="105"/>
                    <a:pt x="25" y="105"/>
                  </a:cubicBezTo>
                  <a:cubicBezTo>
                    <a:pt x="24" y="109"/>
                    <a:pt x="23" y="113"/>
                    <a:pt x="22" y="117"/>
                  </a:cubicBezTo>
                  <a:cubicBezTo>
                    <a:pt x="0" y="126"/>
                    <a:pt x="0" y="126"/>
                    <a:pt x="0" y="126"/>
                  </a:cubicBezTo>
                  <a:cubicBezTo>
                    <a:pt x="1" y="158"/>
                    <a:pt x="1" y="158"/>
                    <a:pt x="1" y="158"/>
                  </a:cubicBezTo>
                  <a:cubicBezTo>
                    <a:pt x="24" y="165"/>
                    <a:pt x="24" y="165"/>
                    <a:pt x="24" y="165"/>
                  </a:cubicBezTo>
                  <a:cubicBezTo>
                    <a:pt x="25" y="169"/>
                    <a:pt x="26" y="173"/>
                    <a:pt x="28" y="177"/>
                  </a:cubicBezTo>
                  <a:cubicBezTo>
                    <a:pt x="13" y="196"/>
                    <a:pt x="13" y="196"/>
                    <a:pt x="13" y="196"/>
                  </a:cubicBezTo>
                  <a:cubicBezTo>
                    <a:pt x="30" y="223"/>
                    <a:pt x="30" y="223"/>
                    <a:pt x="30" y="223"/>
                  </a:cubicBezTo>
                  <a:cubicBezTo>
                    <a:pt x="53" y="217"/>
                    <a:pt x="53" y="217"/>
                    <a:pt x="53" y="217"/>
                  </a:cubicBezTo>
                  <a:cubicBezTo>
                    <a:pt x="56" y="220"/>
                    <a:pt x="59" y="223"/>
                    <a:pt x="63" y="226"/>
                  </a:cubicBezTo>
                  <a:cubicBezTo>
                    <a:pt x="59" y="250"/>
                    <a:pt x="59" y="250"/>
                    <a:pt x="59" y="250"/>
                  </a:cubicBezTo>
                  <a:cubicBezTo>
                    <a:pt x="73" y="257"/>
                    <a:pt x="73" y="257"/>
                    <a:pt x="73" y="257"/>
                  </a:cubicBezTo>
                  <a:cubicBezTo>
                    <a:pt x="87" y="265"/>
                    <a:pt x="87" y="265"/>
                    <a:pt x="87" y="265"/>
                  </a:cubicBezTo>
                  <a:cubicBezTo>
                    <a:pt x="105" y="248"/>
                    <a:pt x="105" y="248"/>
                    <a:pt x="105" y="248"/>
                  </a:cubicBezTo>
                  <a:cubicBezTo>
                    <a:pt x="109" y="249"/>
                    <a:pt x="113" y="250"/>
                    <a:pt x="117" y="251"/>
                  </a:cubicBezTo>
                  <a:cubicBezTo>
                    <a:pt x="125" y="273"/>
                    <a:pt x="125" y="273"/>
                    <a:pt x="125" y="273"/>
                  </a:cubicBezTo>
                  <a:cubicBezTo>
                    <a:pt x="158" y="272"/>
                    <a:pt x="158" y="272"/>
                    <a:pt x="158" y="272"/>
                  </a:cubicBezTo>
                  <a:cubicBezTo>
                    <a:pt x="165" y="249"/>
                    <a:pt x="165" y="249"/>
                    <a:pt x="165" y="249"/>
                  </a:cubicBezTo>
                  <a:cubicBezTo>
                    <a:pt x="169" y="248"/>
                    <a:pt x="173" y="246"/>
                    <a:pt x="177" y="245"/>
                  </a:cubicBezTo>
                  <a:cubicBezTo>
                    <a:pt x="195" y="260"/>
                    <a:pt x="195" y="260"/>
                    <a:pt x="195" y="260"/>
                  </a:cubicBezTo>
                  <a:cubicBezTo>
                    <a:pt x="223" y="243"/>
                    <a:pt x="223" y="243"/>
                    <a:pt x="223" y="243"/>
                  </a:cubicBezTo>
                  <a:cubicBezTo>
                    <a:pt x="217" y="220"/>
                    <a:pt x="217" y="220"/>
                    <a:pt x="217" y="220"/>
                  </a:cubicBezTo>
                  <a:cubicBezTo>
                    <a:pt x="220" y="217"/>
                    <a:pt x="223" y="214"/>
                    <a:pt x="225" y="210"/>
                  </a:cubicBezTo>
                  <a:cubicBezTo>
                    <a:pt x="249" y="214"/>
                    <a:pt x="249" y="214"/>
                    <a:pt x="249" y="214"/>
                  </a:cubicBezTo>
                  <a:cubicBezTo>
                    <a:pt x="257" y="200"/>
                    <a:pt x="257" y="200"/>
                    <a:pt x="257" y="200"/>
                  </a:cubicBezTo>
                  <a:cubicBezTo>
                    <a:pt x="264" y="186"/>
                    <a:pt x="264" y="186"/>
                    <a:pt x="264" y="186"/>
                  </a:cubicBezTo>
                  <a:lnTo>
                    <a:pt x="248" y="168"/>
                  </a:lnTo>
                  <a:close/>
                  <a:moveTo>
                    <a:pt x="93" y="219"/>
                  </a:moveTo>
                  <a:cubicBezTo>
                    <a:pt x="47" y="195"/>
                    <a:pt x="30" y="139"/>
                    <a:pt x="54" y="93"/>
                  </a:cubicBezTo>
                  <a:cubicBezTo>
                    <a:pt x="78" y="48"/>
                    <a:pt x="134" y="30"/>
                    <a:pt x="180" y="54"/>
                  </a:cubicBezTo>
                  <a:cubicBezTo>
                    <a:pt x="225" y="78"/>
                    <a:pt x="243" y="134"/>
                    <a:pt x="219" y="180"/>
                  </a:cubicBezTo>
                  <a:cubicBezTo>
                    <a:pt x="195" y="225"/>
                    <a:pt x="138" y="243"/>
                    <a:pt x="93" y="219"/>
                  </a:cubicBezTo>
                  <a:close/>
                </a:path>
              </a:pathLst>
            </a:custGeom>
            <a:grpFill/>
            <a:ln>
              <a:solidFill>
                <a:schemeClr val="bg1"/>
              </a:solidFill>
            </a:ln>
          </p:spPr>
          <p:txBody>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9" name="Rectangle 14"/>
            <p:cNvSpPr>
              <a:spLocks noChangeArrowheads="1"/>
            </p:cNvSpPr>
            <p:nvPr/>
          </p:nvSpPr>
          <p:spPr bwMode="auto">
            <a:xfrm>
              <a:off x="1163638" y="2347913"/>
              <a:ext cx="663575" cy="340198"/>
            </a:xfrm>
            <a:prstGeom prst="rect">
              <a:avLst/>
            </a:prstGeom>
            <a:grpFill/>
            <a:ln w="9525">
              <a:noFill/>
              <a:miter lim="800000"/>
            </a:ln>
          </p:spPr>
          <p:txBody>
            <a:bodyPr lIns="0" tIns="0" rIns="0" bIns="0">
              <a:spAutoFit/>
            </a:bodyPr>
            <a:lstStyle/>
            <a:p>
              <a:pPr algn="ctr">
                <a:lnSpc>
                  <a:spcPct val="120000"/>
                </a:lnSpc>
              </a:pPr>
              <a:r>
                <a:rPr lang="zh-CN" altLang="zh-CN" sz="24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63%</a:t>
              </a:r>
            </a:p>
          </p:txBody>
        </p:sp>
        <p:sp>
          <p:nvSpPr>
            <p:cNvPr id="20" name="Rectangle 15"/>
            <p:cNvSpPr>
              <a:spLocks noChangeArrowheads="1"/>
            </p:cNvSpPr>
            <p:nvPr/>
          </p:nvSpPr>
          <p:spPr bwMode="auto">
            <a:xfrm>
              <a:off x="2541588" y="3154363"/>
              <a:ext cx="663575" cy="340198"/>
            </a:xfrm>
            <a:prstGeom prst="rect">
              <a:avLst/>
            </a:prstGeom>
            <a:grpFill/>
            <a:ln w="9525">
              <a:noFill/>
              <a:miter lim="800000"/>
            </a:ln>
          </p:spPr>
          <p:txBody>
            <a:bodyPr lIns="0" tIns="0" rIns="0" bIns="0">
              <a:spAutoFit/>
            </a:bodyPr>
            <a:lstStyle/>
            <a:p>
              <a:pPr algn="ctr">
                <a:lnSpc>
                  <a:spcPct val="120000"/>
                </a:lnSpc>
              </a:pPr>
              <a:r>
                <a:rPr lang="zh-CN" altLang="zh-CN" sz="24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85%</a:t>
              </a:r>
            </a:p>
          </p:txBody>
        </p:sp>
        <p:sp>
          <p:nvSpPr>
            <p:cNvPr id="21" name="Rectangle 16"/>
            <p:cNvSpPr>
              <a:spLocks noChangeArrowheads="1"/>
            </p:cNvSpPr>
            <p:nvPr/>
          </p:nvSpPr>
          <p:spPr bwMode="auto">
            <a:xfrm>
              <a:off x="2312988" y="1687513"/>
              <a:ext cx="663575" cy="255175"/>
            </a:xfrm>
            <a:prstGeom prst="rect">
              <a:avLst/>
            </a:prstGeom>
            <a:grpFill/>
            <a:ln w="9525">
              <a:noFill/>
              <a:miter lim="800000"/>
            </a:ln>
          </p:spPr>
          <p:txBody>
            <a:bodyPr lIns="0" tIns="0" rIns="0" bIns="0">
              <a:spAutoFit/>
            </a:bodyPr>
            <a:lstStyle/>
            <a:p>
              <a:pPr algn="ctr">
                <a:lnSpc>
                  <a:spcPct val="120000"/>
                </a:lnSpc>
              </a:pPr>
              <a:r>
                <a:rPr lang="zh-CN" altLang="zh-CN"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42%</a:t>
              </a:r>
            </a:p>
          </p:txBody>
        </p:sp>
        <p:sp>
          <p:nvSpPr>
            <p:cNvPr id="22" name="Rectangle 17"/>
            <p:cNvSpPr>
              <a:spLocks noChangeArrowheads="1"/>
            </p:cNvSpPr>
            <p:nvPr/>
          </p:nvSpPr>
          <p:spPr bwMode="auto">
            <a:xfrm>
              <a:off x="1468438" y="3894138"/>
              <a:ext cx="663575" cy="198440"/>
            </a:xfrm>
            <a:prstGeom prst="rect">
              <a:avLst/>
            </a:prstGeom>
            <a:grpFill/>
            <a:ln w="9525">
              <a:noFill/>
              <a:miter lim="800000"/>
            </a:ln>
          </p:spPr>
          <p:txBody>
            <a:bodyPr lIns="0" tIns="0" rIns="0" bIns="0">
              <a:spAutoFit/>
            </a:bodyPr>
            <a:lstStyle/>
            <a:p>
              <a:pPr algn="ctr">
                <a:lnSpc>
                  <a:spcPct val="120000"/>
                </a:lnSpc>
              </a:pPr>
              <a:r>
                <a:rPr lang="zh-CN" altLang="zh-CN" sz="140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21%</a:t>
              </a:r>
            </a:p>
          </p:txBody>
        </p:sp>
      </p:grpSp>
      <p:grpSp>
        <p:nvGrpSpPr>
          <p:cNvPr id="23" name="Group 22"/>
          <p:cNvGrpSpPr/>
          <p:nvPr/>
        </p:nvGrpSpPr>
        <p:grpSpPr bwMode="auto">
          <a:xfrm>
            <a:off x="1366119" y="2356955"/>
            <a:ext cx="1213448" cy="538745"/>
            <a:chOff x="0" y="0"/>
            <a:chExt cx="1131895" cy="504056"/>
          </a:xfrm>
          <a:noFill/>
        </p:grpSpPr>
        <p:sp>
          <p:nvSpPr>
            <p:cNvPr id="24" name="矩形 46"/>
            <p:cNvSpPr>
              <a:spLocks noChangeArrowheads="1"/>
            </p:cNvSpPr>
            <p:nvPr/>
          </p:nvSpPr>
          <p:spPr bwMode="auto">
            <a:xfrm>
              <a:off x="0" y="0"/>
              <a:ext cx="1080120" cy="504056"/>
            </a:xfrm>
            <a:prstGeom prst="rect">
              <a:avLst/>
            </a:prstGeom>
            <a:grpFill/>
            <a:ln w="9525">
              <a:solidFill>
                <a:schemeClr val="bg1"/>
              </a:solidFill>
              <a:miter lim="800000"/>
            </a:ln>
          </p:spPr>
          <p:txBody>
            <a:bodyPr anchor="ctr"/>
            <a:lstStyle/>
            <a:p>
              <a:pPr algn="ctr"/>
              <a:endParaRPr lang="zh-CN" altLang="zh-CN" sz="2800">
                <a:solidFill>
                  <a:schemeClr val="bg1"/>
                </a:solidFill>
                <a:latin typeface="+mj-ea"/>
                <a:ea typeface="+mj-ea"/>
                <a:sym typeface="宋体" panose="02010600030101010101" pitchFamily="2" charset="-122"/>
              </a:endParaRPr>
            </a:p>
          </p:txBody>
        </p:sp>
        <p:sp>
          <p:nvSpPr>
            <p:cNvPr id="25" name="文本框 47"/>
            <p:cNvSpPr>
              <a:spLocks noChangeArrowheads="1"/>
            </p:cNvSpPr>
            <p:nvPr/>
          </p:nvSpPr>
          <p:spPr bwMode="auto">
            <a:xfrm>
              <a:off x="51774" y="41772"/>
              <a:ext cx="1080121" cy="374348"/>
            </a:xfrm>
            <a:prstGeom prst="rect">
              <a:avLst/>
            </a:prstGeom>
            <a:grpFill/>
            <a:ln w="9525">
              <a:noFill/>
              <a:miter lim="800000"/>
            </a:ln>
          </p:spPr>
          <p:txBody>
            <a:bodyPr>
              <a:spAutoFit/>
            </a:bodyPr>
            <a:lstStyle/>
            <a:p>
              <a:r>
                <a:rPr lang="zh-CN" altLang="en-US" sz="2000" b="1" dirty="0">
                  <a:solidFill>
                    <a:schemeClr val="bg1"/>
                  </a:solidFill>
                  <a:latin typeface="+mj-ea"/>
                  <a:ea typeface="+mj-ea"/>
                  <a:sym typeface="方正兰亭细黑_GBK" panose="02000000000000000000" charset="-122"/>
                </a:rPr>
                <a:t>标题一</a:t>
              </a:r>
            </a:p>
          </p:txBody>
        </p:sp>
      </p:grpSp>
      <p:sp>
        <p:nvSpPr>
          <p:cNvPr id="26" name="矩形 60"/>
          <p:cNvSpPr>
            <a:spLocks noChangeArrowheads="1"/>
          </p:cNvSpPr>
          <p:nvPr/>
        </p:nvSpPr>
        <p:spPr bwMode="auto">
          <a:xfrm>
            <a:off x="2782303" y="2297261"/>
            <a:ext cx="3571833" cy="70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solidFill>
                <a:latin typeface="微软雅黑" panose="020B0503020204020204" pitchFamily="34" charset="-122"/>
              </a:rPr>
              <a:t>单击此处添加文本单击此处添加文本</a:t>
            </a:r>
            <a:endParaRPr lang="en-US" altLang="zh-CN" sz="1600" dirty="0">
              <a:solidFill>
                <a:schemeClr val="bg1"/>
              </a:solidFill>
              <a:latin typeface="微软雅黑" panose="020B0503020204020204" pitchFamily="34" charset="-122"/>
            </a:endParaRPr>
          </a:p>
          <a:p>
            <a:pPr>
              <a:lnSpc>
                <a:spcPct val="130000"/>
              </a:lnSpc>
            </a:pPr>
            <a:r>
              <a:rPr lang="zh-CN" altLang="en-US" sz="1600" dirty="0">
                <a:solidFill>
                  <a:schemeClr val="bg1"/>
                </a:solidFill>
                <a:latin typeface="微软雅黑" panose="020B0503020204020204" pitchFamily="34" charset="-122"/>
              </a:rPr>
              <a:t>单击此处添加文本单击此处添加文本</a:t>
            </a:r>
            <a:endParaRPr lang="en-US" altLang="zh-CN" sz="1600" dirty="0">
              <a:solidFill>
                <a:schemeClr val="bg1"/>
              </a:solidFill>
              <a:latin typeface="微软雅黑" panose="020B0503020204020204" pitchFamily="34" charset="-122"/>
            </a:endParaRPr>
          </a:p>
        </p:txBody>
      </p:sp>
      <p:grpSp>
        <p:nvGrpSpPr>
          <p:cNvPr id="27" name="Group 22"/>
          <p:cNvGrpSpPr/>
          <p:nvPr/>
        </p:nvGrpSpPr>
        <p:grpSpPr bwMode="auto">
          <a:xfrm>
            <a:off x="1366119" y="3301793"/>
            <a:ext cx="1213448" cy="538745"/>
            <a:chOff x="0" y="0"/>
            <a:chExt cx="1131895" cy="504056"/>
          </a:xfrm>
          <a:noFill/>
        </p:grpSpPr>
        <p:sp>
          <p:nvSpPr>
            <p:cNvPr id="28" name="矩形 46"/>
            <p:cNvSpPr>
              <a:spLocks noChangeArrowheads="1"/>
            </p:cNvSpPr>
            <p:nvPr/>
          </p:nvSpPr>
          <p:spPr bwMode="auto">
            <a:xfrm>
              <a:off x="0" y="0"/>
              <a:ext cx="1080120" cy="504056"/>
            </a:xfrm>
            <a:prstGeom prst="rect">
              <a:avLst/>
            </a:prstGeom>
            <a:grpFill/>
            <a:ln w="9525">
              <a:solidFill>
                <a:schemeClr val="bg1"/>
              </a:solidFill>
              <a:miter lim="800000"/>
            </a:ln>
          </p:spPr>
          <p:txBody>
            <a:bodyPr anchor="ctr"/>
            <a:lstStyle/>
            <a:p>
              <a:pPr algn="ctr"/>
              <a:endParaRPr lang="zh-CN" altLang="zh-CN" sz="2800" dirty="0">
                <a:solidFill>
                  <a:schemeClr val="bg1"/>
                </a:solidFill>
                <a:latin typeface="+mj-ea"/>
                <a:ea typeface="+mj-ea"/>
                <a:sym typeface="宋体" panose="02010600030101010101" pitchFamily="2" charset="-122"/>
              </a:endParaRPr>
            </a:p>
          </p:txBody>
        </p:sp>
        <p:sp>
          <p:nvSpPr>
            <p:cNvPr id="29" name="文本框 47"/>
            <p:cNvSpPr>
              <a:spLocks noChangeArrowheads="1"/>
            </p:cNvSpPr>
            <p:nvPr/>
          </p:nvSpPr>
          <p:spPr bwMode="auto">
            <a:xfrm>
              <a:off x="51774" y="41772"/>
              <a:ext cx="1080121" cy="374348"/>
            </a:xfrm>
            <a:prstGeom prst="rect">
              <a:avLst/>
            </a:prstGeom>
            <a:grpFill/>
            <a:ln w="9525">
              <a:noFill/>
              <a:miter lim="800000"/>
            </a:ln>
          </p:spPr>
          <p:txBody>
            <a:bodyPr>
              <a:spAutoFit/>
            </a:bodyPr>
            <a:lstStyle/>
            <a:p>
              <a:r>
                <a:rPr lang="zh-CN" altLang="en-US" sz="2000" b="1" dirty="0">
                  <a:solidFill>
                    <a:schemeClr val="bg1"/>
                  </a:solidFill>
                  <a:latin typeface="+mj-ea"/>
                  <a:sym typeface="方正兰亭细黑_GBK" panose="02000000000000000000" charset="-122"/>
                </a:rPr>
                <a:t>标题二</a:t>
              </a:r>
            </a:p>
          </p:txBody>
        </p:sp>
      </p:grpSp>
      <p:sp>
        <p:nvSpPr>
          <p:cNvPr id="30" name="矩形 60"/>
          <p:cNvSpPr>
            <a:spLocks noChangeArrowheads="1"/>
          </p:cNvSpPr>
          <p:nvPr/>
        </p:nvSpPr>
        <p:spPr bwMode="auto">
          <a:xfrm>
            <a:off x="2782303" y="3242099"/>
            <a:ext cx="3571833" cy="70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solidFill>
                <a:latin typeface="微软雅黑" panose="020B0503020204020204" pitchFamily="34" charset="-122"/>
              </a:rPr>
              <a:t>单击此处添加文本单击此处添加文本</a:t>
            </a:r>
            <a:endParaRPr lang="en-US" altLang="zh-CN" sz="1600" dirty="0">
              <a:solidFill>
                <a:schemeClr val="bg1"/>
              </a:solidFill>
              <a:latin typeface="微软雅黑" panose="020B0503020204020204" pitchFamily="34" charset="-122"/>
            </a:endParaRPr>
          </a:p>
          <a:p>
            <a:pPr>
              <a:lnSpc>
                <a:spcPct val="130000"/>
              </a:lnSpc>
            </a:pPr>
            <a:r>
              <a:rPr lang="zh-CN" altLang="en-US" sz="1600" dirty="0">
                <a:solidFill>
                  <a:schemeClr val="bg1"/>
                </a:solidFill>
                <a:latin typeface="微软雅黑" panose="020B0503020204020204" pitchFamily="34" charset="-122"/>
              </a:rPr>
              <a:t>单击此处添加文本单击此处添加文本</a:t>
            </a:r>
            <a:endParaRPr lang="en-US" altLang="zh-CN" sz="1600" dirty="0">
              <a:solidFill>
                <a:schemeClr val="bg1"/>
              </a:solidFill>
              <a:latin typeface="微软雅黑" panose="020B0503020204020204" pitchFamily="34" charset="-122"/>
            </a:endParaRPr>
          </a:p>
        </p:txBody>
      </p:sp>
      <p:grpSp>
        <p:nvGrpSpPr>
          <p:cNvPr id="31" name="Group 22"/>
          <p:cNvGrpSpPr/>
          <p:nvPr/>
        </p:nvGrpSpPr>
        <p:grpSpPr bwMode="auto">
          <a:xfrm>
            <a:off x="1366119" y="4260339"/>
            <a:ext cx="1213448" cy="538745"/>
            <a:chOff x="0" y="0"/>
            <a:chExt cx="1131895" cy="504056"/>
          </a:xfrm>
          <a:noFill/>
        </p:grpSpPr>
        <p:sp>
          <p:nvSpPr>
            <p:cNvPr id="32" name="矩形 46"/>
            <p:cNvSpPr>
              <a:spLocks noChangeArrowheads="1"/>
            </p:cNvSpPr>
            <p:nvPr/>
          </p:nvSpPr>
          <p:spPr bwMode="auto">
            <a:xfrm>
              <a:off x="0" y="0"/>
              <a:ext cx="1080120" cy="504056"/>
            </a:xfrm>
            <a:prstGeom prst="rect">
              <a:avLst/>
            </a:prstGeom>
            <a:grpFill/>
            <a:ln w="9525">
              <a:solidFill>
                <a:schemeClr val="bg1"/>
              </a:solidFill>
              <a:miter lim="800000"/>
            </a:ln>
          </p:spPr>
          <p:txBody>
            <a:bodyPr anchor="ctr"/>
            <a:lstStyle/>
            <a:p>
              <a:pPr algn="ctr"/>
              <a:endParaRPr lang="zh-CN" altLang="zh-CN" sz="2800" dirty="0">
                <a:solidFill>
                  <a:schemeClr val="bg1"/>
                </a:solidFill>
                <a:latin typeface="+mj-ea"/>
                <a:ea typeface="+mj-ea"/>
                <a:sym typeface="宋体" panose="02010600030101010101" pitchFamily="2" charset="-122"/>
              </a:endParaRPr>
            </a:p>
          </p:txBody>
        </p:sp>
        <p:sp>
          <p:nvSpPr>
            <p:cNvPr id="33" name="文本框 47"/>
            <p:cNvSpPr>
              <a:spLocks noChangeArrowheads="1"/>
            </p:cNvSpPr>
            <p:nvPr/>
          </p:nvSpPr>
          <p:spPr bwMode="auto">
            <a:xfrm>
              <a:off x="51774" y="41772"/>
              <a:ext cx="1080121" cy="374348"/>
            </a:xfrm>
            <a:prstGeom prst="rect">
              <a:avLst/>
            </a:prstGeom>
            <a:grpFill/>
            <a:ln w="9525">
              <a:noFill/>
              <a:miter lim="800000"/>
            </a:ln>
          </p:spPr>
          <p:txBody>
            <a:bodyPr>
              <a:spAutoFit/>
            </a:bodyPr>
            <a:lstStyle/>
            <a:p>
              <a:r>
                <a:rPr lang="zh-CN" altLang="en-US" sz="2000" b="1" dirty="0">
                  <a:solidFill>
                    <a:schemeClr val="bg1"/>
                  </a:solidFill>
                  <a:latin typeface="+mj-ea"/>
                  <a:sym typeface="方正兰亭细黑_GBK" panose="02000000000000000000" charset="-122"/>
                </a:rPr>
                <a:t>标题三</a:t>
              </a:r>
            </a:p>
          </p:txBody>
        </p:sp>
      </p:grpSp>
      <p:sp>
        <p:nvSpPr>
          <p:cNvPr id="34" name="矩形 60"/>
          <p:cNvSpPr>
            <a:spLocks noChangeArrowheads="1"/>
          </p:cNvSpPr>
          <p:nvPr/>
        </p:nvSpPr>
        <p:spPr bwMode="auto">
          <a:xfrm>
            <a:off x="2782303" y="4200644"/>
            <a:ext cx="3571833" cy="70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solidFill>
                <a:latin typeface="微软雅黑" panose="020B0503020204020204" pitchFamily="34" charset="-122"/>
              </a:rPr>
              <a:t>单击此处添加文本单击此处添加文本</a:t>
            </a:r>
            <a:endParaRPr lang="en-US" altLang="zh-CN" sz="1600" dirty="0">
              <a:solidFill>
                <a:schemeClr val="bg1"/>
              </a:solidFill>
              <a:latin typeface="微软雅黑" panose="020B0503020204020204" pitchFamily="34" charset="-122"/>
            </a:endParaRPr>
          </a:p>
          <a:p>
            <a:pPr>
              <a:lnSpc>
                <a:spcPct val="130000"/>
              </a:lnSpc>
            </a:pPr>
            <a:r>
              <a:rPr lang="zh-CN" altLang="en-US" sz="1600" dirty="0">
                <a:solidFill>
                  <a:schemeClr val="bg1"/>
                </a:solidFill>
                <a:latin typeface="微软雅黑" panose="020B0503020204020204" pitchFamily="34" charset="-122"/>
              </a:rPr>
              <a:t>单击此处添加文本单击此处添加文本</a:t>
            </a:r>
            <a:endParaRPr lang="en-US" altLang="zh-CN" sz="1600" dirty="0">
              <a:solidFill>
                <a:schemeClr val="bg1"/>
              </a:solidFill>
              <a:latin typeface="微软雅黑" panose="020B0503020204020204" pitchFamily="34" charset="-122"/>
            </a:endParaRPr>
          </a:p>
        </p:txBody>
      </p:sp>
      <p:grpSp>
        <p:nvGrpSpPr>
          <p:cNvPr id="35" name="Group 22"/>
          <p:cNvGrpSpPr/>
          <p:nvPr/>
        </p:nvGrpSpPr>
        <p:grpSpPr bwMode="auto">
          <a:xfrm>
            <a:off x="1366119" y="5185401"/>
            <a:ext cx="1213448" cy="538745"/>
            <a:chOff x="0" y="0"/>
            <a:chExt cx="1131895" cy="504056"/>
          </a:xfrm>
          <a:noFill/>
        </p:grpSpPr>
        <p:sp>
          <p:nvSpPr>
            <p:cNvPr id="36" name="矩形 46"/>
            <p:cNvSpPr>
              <a:spLocks noChangeArrowheads="1"/>
            </p:cNvSpPr>
            <p:nvPr/>
          </p:nvSpPr>
          <p:spPr bwMode="auto">
            <a:xfrm>
              <a:off x="0" y="0"/>
              <a:ext cx="1080120" cy="504056"/>
            </a:xfrm>
            <a:prstGeom prst="rect">
              <a:avLst/>
            </a:prstGeom>
            <a:grpFill/>
            <a:ln w="9525">
              <a:solidFill>
                <a:schemeClr val="bg1"/>
              </a:solidFill>
              <a:miter lim="800000"/>
            </a:ln>
          </p:spPr>
          <p:txBody>
            <a:bodyPr anchor="ctr"/>
            <a:lstStyle/>
            <a:p>
              <a:pPr algn="ctr"/>
              <a:endParaRPr lang="zh-CN" altLang="zh-CN" sz="2800" dirty="0">
                <a:solidFill>
                  <a:schemeClr val="bg1"/>
                </a:solidFill>
                <a:latin typeface="+mj-ea"/>
                <a:ea typeface="+mj-ea"/>
                <a:sym typeface="宋体" panose="02010600030101010101" pitchFamily="2" charset="-122"/>
              </a:endParaRPr>
            </a:p>
          </p:txBody>
        </p:sp>
        <p:sp>
          <p:nvSpPr>
            <p:cNvPr id="37" name="文本框 47"/>
            <p:cNvSpPr>
              <a:spLocks noChangeArrowheads="1"/>
            </p:cNvSpPr>
            <p:nvPr/>
          </p:nvSpPr>
          <p:spPr bwMode="auto">
            <a:xfrm>
              <a:off x="51774" y="41772"/>
              <a:ext cx="1080121" cy="374348"/>
            </a:xfrm>
            <a:prstGeom prst="rect">
              <a:avLst/>
            </a:prstGeom>
            <a:grpFill/>
            <a:ln w="9525">
              <a:noFill/>
              <a:miter lim="800000"/>
            </a:ln>
          </p:spPr>
          <p:txBody>
            <a:bodyPr>
              <a:spAutoFit/>
            </a:bodyPr>
            <a:lstStyle/>
            <a:p>
              <a:r>
                <a:rPr lang="zh-CN" altLang="en-US" sz="2000" b="1" dirty="0">
                  <a:solidFill>
                    <a:schemeClr val="bg1"/>
                  </a:solidFill>
                  <a:latin typeface="+mj-ea"/>
                  <a:sym typeface="方正兰亭细黑_GBK" panose="02000000000000000000" charset="-122"/>
                </a:rPr>
                <a:t>标题四</a:t>
              </a:r>
            </a:p>
          </p:txBody>
        </p:sp>
      </p:grpSp>
      <p:sp>
        <p:nvSpPr>
          <p:cNvPr id="38" name="矩形 60"/>
          <p:cNvSpPr>
            <a:spLocks noChangeArrowheads="1"/>
          </p:cNvSpPr>
          <p:nvPr/>
        </p:nvSpPr>
        <p:spPr bwMode="auto">
          <a:xfrm>
            <a:off x="2782303" y="5125707"/>
            <a:ext cx="3571833" cy="70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solidFill>
                <a:latin typeface="微软雅黑" panose="020B0503020204020204" pitchFamily="34" charset="-122"/>
              </a:rPr>
              <a:t>单击此处添加文本单击此处添加文本</a:t>
            </a:r>
            <a:endParaRPr lang="en-US" altLang="zh-CN" sz="1600" dirty="0">
              <a:solidFill>
                <a:schemeClr val="bg1"/>
              </a:solidFill>
              <a:latin typeface="微软雅黑" panose="020B0503020204020204" pitchFamily="34" charset="-122"/>
            </a:endParaRPr>
          </a:p>
          <a:p>
            <a:pPr>
              <a:lnSpc>
                <a:spcPct val="130000"/>
              </a:lnSpc>
            </a:pPr>
            <a:r>
              <a:rPr lang="zh-CN" altLang="en-US" sz="1600" dirty="0">
                <a:solidFill>
                  <a:schemeClr val="bg1"/>
                </a:solidFill>
                <a:latin typeface="微软雅黑" panose="020B0503020204020204" pitchFamily="34" charset="-122"/>
              </a:rPr>
              <a:t>单击此处添加文本单击此处添加文本</a:t>
            </a:r>
            <a:endParaRPr lang="en-US" altLang="zh-CN" sz="1600" dirty="0">
              <a:solidFill>
                <a:schemeClr val="bg1"/>
              </a:solidFill>
              <a:latin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1000"/>
                                        <p:tgtEl>
                                          <p:spTgt spid="23"/>
                                        </p:tgtEl>
                                      </p:cBhvr>
                                    </p:animEffect>
                                    <p:anim calcmode="lin" valueType="num">
                                      <p:cBhvr>
                                        <p:cTn id="17" dur="1000" fill="hold"/>
                                        <p:tgtEl>
                                          <p:spTgt spid="23"/>
                                        </p:tgtEl>
                                        <p:attrNameLst>
                                          <p:attrName>ppt_x</p:attrName>
                                        </p:attrNameLst>
                                      </p:cBhvr>
                                      <p:tavLst>
                                        <p:tav tm="0">
                                          <p:val>
                                            <p:strVal val="#ppt_x"/>
                                          </p:val>
                                        </p:tav>
                                        <p:tav tm="100000">
                                          <p:val>
                                            <p:strVal val="#ppt_x"/>
                                          </p:val>
                                        </p:tav>
                                      </p:tavLst>
                                    </p:anim>
                                    <p:anim calcmode="lin" valueType="num">
                                      <p:cBhvr>
                                        <p:cTn id="18" dur="1000" fill="hold"/>
                                        <p:tgtEl>
                                          <p:spTgt spid="23"/>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1000"/>
                                        <p:tgtEl>
                                          <p:spTgt spid="26"/>
                                        </p:tgtEl>
                                      </p:cBhvr>
                                    </p:animEffect>
                                    <p:anim calcmode="lin" valueType="num">
                                      <p:cBhvr>
                                        <p:cTn id="22" dur="1000" fill="hold"/>
                                        <p:tgtEl>
                                          <p:spTgt spid="26"/>
                                        </p:tgtEl>
                                        <p:attrNameLst>
                                          <p:attrName>ppt_x</p:attrName>
                                        </p:attrNameLst>
                                      </p:cBhvr>
                                      <p:tavLst>
                                        <p:tav tm="0">
                                          <p:val>
                                            <p:strVal val="#ppt_x"/>
                                          </p:val>
                                        </p:tav>
                                        <p:tav tm="100000">
                                          <p:val>
                                            <p:strVal val="#ppt_x"/>
                                          </p:val>
                                        </p:tav>
                                      </p:tavLst>
                                    </p:anim>
                                    <p:anim calcmode="lin" valueType="num">
                                      <p:cBhvr>
                                        <p:cTn id="23" dur="1000" fill="hold"/>
                                        <p:tgtEl>
                                          <p:spTgt spid="2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1000"/>
                                        <p:tgtEl>
                                          <p:spTgt spid="27"/>
                                        </p:tgtEl>
                                      </p:cBhvr>
                                    </p:animEffect>
                                    <p:anim calcmode="lin" valueType="num">
                                      <p:cBhvr>
                                        <p:cTn id="27" dur="1000" fill="hold"/>
                                        <p:tgtEl>
                                          <p:spTgt spid="27"/>
                                        </p:tgtEl>
                                        <p:attrNameLst>
                                          <p:attrName>ppt_x</p:attrName>
                                        </p:attrNameLst>
                                      </p:cBhvr>
                                      <p:tavLst>
                                        <p:tav tm="0">
                                          <p:val>
                                            <p:strVal val="#ppt_x"/>
                                          </p:val>
                                        </p:tav>
                                        <p:tav tm="100000">
                                          <p:val>
                                            <p:strVal val="#ppt_x"/>
                                          </p:val>
                                        </p:tav>
                                      </p:tavLst>
                                    </p:anim>
                                    <p:anim calcmode="lin" valueType="num">
                                      <p:cBhvr>
                                        <p:cTn id="28" dur="1000" fill="hold"/>
                                        <p:tgtEl>
                                          <p:spTgt spid="27"/>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1000"/>
                                        <p:tgtEl>
                                          <p:spTgt spid="30"/>
                                        </p:tgtEl>
                                      </p:cBhvr>
                                    </p:animEffect>
                                    <p:anim calcmode="lin" valueType="num">
                                      <p:cBhvr>
                                        <p:cTn id="32" dur="1000" fill="hold"/>
                                        <p:tgtEl>
                                          <p:spTgt spid="30"/>
                                        </p:tgtEl>
                                        <p:attrNameLst>
                                          <p:attrName>ppt_x</p:attrName>
                                        </p:attrNameLst>
                                      </p:cBhvr>
                                      <p:tavLst>
                                        <p:tav tm="0">
                                          <p:val>
                                            <p:strVal val="#ppt_x"/>
                                          </p:val>
                                        </p:tav>
                                        <p:tav tm="100000">
                                          <p:val>
                                            <p:strVal val="#ppt_x"/>
                                          </p:val>
                                        </p:tav>
                                      </p:tavLst>
                                    </p:anim>
                                    <p:anim calcmode="lin" valueType="num">
                                      <p:cBhvr>
                                        <p:cTn id="33" dur="1000" fill="hold"/>
                                        <p:tgtEl>
                                          <p:spTgt spid="30"/>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1000"/>
                                        <p:tgtEl>
                                          <p:spTgt spid="31"/>
                                        </p:tgtEl>
                                      </p:cBhvr>
                                    </p:animEffect>
                                    <p:anim calcmode="lin" valueType="num">
                                      <p:cBhvr>
                                        <p:cTn id="37" dur="1000" fill="hold"/>
                                        <p:tgtEl>
                                          <p:spTgt spid="31"/>
                                        </p:tgtEl>
                                        <p:attrNameLst>
                                          <p:attrName>ppt_x</p:attrName>
                                        </p:attrNameLst>
                                      </p:cBhvr>
                                      <p:tavLst>
                                        <p:tav tm="0">
                                          <p:val>
                                            <p:strVal val="#ppt_x"/>
                                          </p:val>
                                        </p:tav>
                                        <p:tav tm="100000">
                                          <p:val>
                                            <p:strVal val="#ppt_x"/>
                                          </p:val>
                                        </p:tav>
                                      </p:tavLst>
                                    </p:anim>
                                    <p:anim calcmode="lin" valueType="num">
                                      <p:cBhvr>
                                        <p:cTn id="38" dur="1000" fill="hold"/>
                                        <p:tgtEl>
                                          <p:spTgt spid="3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1000"/>
                                        <p:tgtEl>
                                          <p:spTgt spid="34"/>
                                        </p:tgtEl>
                                      </p:cBhvr>
                                    </p:animEffect>
                                    <p:anim calcmode="lin" valueType="num">
                                      <p:cBhvr>
                                        <p:cTn id="42" dur="1000" fill="hold"/>
                                        <p:tgtEl>
                                          <p:spTgt spid="34"/>
                                        </p:tgtEl>
                                        <p:attrNameLst>
                                          <p:attrName>ppt_x</p:attrName>
                                        </p:attrNameLst>
                                      </p:cBhvr>
                                      <p:tavLst>
                                        <p:tav tm="0">
                                          <p:val>
                                            <p:strVal val="#ppt_x"/>
                                          </p:val>
                                        </p:tav>
                                        <p:tav tm="100000">
                                          <p:val>
                                            <p:strVal val="#ppt_x"/>
                                          </p:val>
                                        </p:tav>
                                      </p:tavLst>
                                    </p:anim>
                                    <p:anim calcmode="lin" valueType="num">
                                      <p:cBhvr>
                                        <p:cTn id="43" dur="1000" fill="hold"/>
                                        <p:tgtEl>
                                          <p:spTgt spid="34"/>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1000"/>
                                        <p:tgtEl>
                                          <p:spTgt spid="35"/>
                                        </p:tgtEl>
                                      </p:cBhvr>
                                    </p:animEffect>
                                    <p:anim calcmode="lin" valueType="num">
                                      <p:cBhvr>
                                        <p:cTn id="47" dur="1000" fill="hold"/>
                                        <p:tgtEl>
                                          <p:spTgt spid="35"/>
                                        </p:tgtEl>
                                        <p:attrNameLst>
                                          <p:attrName>ppt_x</p:attrName>
                                        </p:attrNameLst>
                                      </p:cBhvr>
                                      <p:tavLst>
                                        <p:tav tm="0">
                                          <p:val>
                                            <p:strVal val="#ppt_x"/>
                                          </p:val>
                                        </p:tav>
                                        <p:tav tm="100000">
                                          <p:val>
                                            <p:strVal val="#ppt_x"/>
                                          </p:val>
                                        </p:tav>
                                      </p:tavLst>
                                    </p:anim>
                                    <p:anim calcmode="lin" valueType="num">
                                      <p:cBhvr>
                                        <p:cTn id="48" dur="1000" fill="hold"/>
                                        <p:tgtEl>
                                          <p:spTgt spid="35"/>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fade">
                                      <p:cBhvr>
                                        <p:cTn id="51" dur="1000"/>
                                        <p:tgtEl>
                                          <p:spTgt spid="38"/>
                                        </p:tgtEl>
                                      </p:cBhvr>
                                    </p:animEffect>
                                    <p:anim calcmode="lin" valueType="num">
                                      <p:cBhvr>
                                        <p:cTn id="52" dur="1000" fill="hold"/>
                                        <p:tgtEl>
                                          <p:spTgt spid="38"/>
                                        </p:tgtEl>
                                        <p:attrNameLst>
                                          <p:attrName>ppt_x</p:attrName>
                                        </p:attrNameLst>
                                      </p:cBhvr>
                                      <p:tavLst>
                                        <p:tav tm="0">
                                          <p:val>
                                            <p:strVal val="#ppt_x"/>
                                          </p:val>
                                        </p:tav>
                                        <p:tav tm="100000">
                                          <p:val>
                                            <p:strVal val="#ppt_x"/>
                                          </p:val>
                                        </p:tav>
                                      </p:tavLst>
                                    </p:anim>
                                    <p:anim calcmode="lin" valueType="num">
                                      <p:cBhvr>
                                        <p:cTn id="53"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0" grpId="0"/>
      <p:bldP spid="34" grpId="0"/>
      <p:bldP spid="3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3" name="MH_Others_1"/>
          <p:cNvSpPr txBox="1"/>
          <p:nvPr>
            <p:custDataLst>
              <p:tags r:id="rId1"/>
            </p:custDataLst>
          </p:nvPr>
        </p:nvSpPr>
        <p:spPr>
          <a:xfrm>
            <a:off x="3776573" y="1884139"/>
            <a:ext cx="923330" cy="2885774"/>
          </a:xfrm>
          <a:prstGeom prst="rect">
            <a:avLst/>
          </a:prstGeom>
          <a:noFill/>
        </p:spPr>
        <p:txBody>
          <a:bodyPr vert="eaVert" wrap="square" lIns="0" tIns="0" rIns="0" bIns="0" anchor="ctr">
            <a:spAutoFit/>
          </a:bodyPr>
          <a:lstStyle/>
          <a:p>
            <a:pPr algn="ctr" eaLnBrk="1" hangingPunct="1">
              <a:defRPr/>
            </a:pPr>
            <a:r>
              <a:rPr lang="zh-CN" altLang="en-US" sz="6000" spc="-300" noProof="1">
                <a:solidFill>
                  <a:schemeClr val="bg1"/>
                </a:solidFill>
                <a:latin typeface="华文新魏" panose="02010800040101010101" pitchFamily="2" charset="-122"/>
                <a:ea typeface="华文新魏" panose="02010800040101010101" pitchFamily="2" charset="-122"/>
                <a:sym typeface="Arial" panose="020B0604020202020204" pitchFamily="34" charset="0"/>
              </a:rPr>
              <a:t>第三章</a:t>
            </a:r>
          </a:p>
        </p:txBody>
      </p:sp>
      <p:sp>
        <p:nvSpPr>
          <p:cNvPr id="14" name="MH_Others_2"/>
          <p:cNvSpPr txBox="1"/>
          <p:nvPr>
            <p:custDataLst>
              <p:tags r:id="rId2"/>
            </p:custDataLst>
          </p:nvPr>
        </p:nvSpPr>
        <p:spPr>
          <a:xfrm rot="5400000">
            <a:off x="3746821" y="3208189"/>
            <a:ext cx="2151063" cy="431800"/>
          </a:xfrm>
          <a:prstGeom prst="rect">
            <a:avLst/>
          </a:prstGeom>
          <a:noFill/>
        </p:spPr>
        <p:txBody>
          <a:bodyPr lIns="0" tIns="0" rIns="0" bIns="0">
            <a:spAutoFit/>
          </a:bodyPr>
          <a:lstStyle/>
          <a:p>
            <a:pPr algn="ctr" eaLnBrk="1" hangingPunct="1">
              <a:defRPr/>
            </a:pPr>
            <a:r>
              <a:rPr lang="en-US" altLang="zh-CN" sz="2800" noProof="1">
                <a:solidFill>
                  <a:schemeClr val="bg1"/>
                </a:solidFill>
                <a:latin typeface="华文新魏" panose="02010800040101010101" pitchFamily="2" charset="-122"/>
                <a:ea typeface="华文新魏" panose="02010800040101010101" pitchFamily="2" charset="-122"/>
                <a:sym typeface="Arial" panose="020B0604020202020204" pitchFamily="34" charset="0"/>
              </a:rPr>
              <a:t>CONTENTS</a:t>
            </a:r>
            <a:endParaRPr lang="zh-CN" altLang="en-US" sz="2800" noProof="1">
              <a:solidFill>
                <a:schemeClr val="bg1"/>
              </a:solidFill>
              <a:latin typeface="华文新魏" panose="02010800040101010101" pitchFamily="2" charset="-122"/>
              <a:ea typeface="华文新魏" panose="02010800040101010101" pitchFamily="2" charset="-122"/>
              <a:sym typeface="Arial" panose="020B0604020202020204" pitchFamily="34" charset="0"/>
            </a:endParaRPr>
          </a:p>
        </p:txBody>
      </p:sp>
      <p:grpSp>
        <p:nvGrpSpPr>
          <p:cNvPr id="2" name="组合 1"/>
          <p:cNvGrpSpPr/>
          <p:nvPr/>
        </p:nvGrpSpPr>
        <p:grpSpPr>
          <a:xfrm>
            <a:off x="5414982" y="2860718"/>
            <a:ext cx="3440962" cy="669509"/>
            <a:chOff x="5239246" y="2560956"/>
            <a:chExt cx="2408518" cy="468626"/>
          </a:xfrm>
        </p:grpSpPr>
        <p:sp>
          <p:nvSpPr>
            <p:cNvPr id="15" name="圆角矩形 52"/>
            <p:cNvSpPr/>
            <p:nvPr/>
          </p:nvSpPr>
          <p:spPr>
            <a:xfrm>
              <a:off x="5239246" y="2587491"/>
              <a:ext cx="2408518" cy="442091"/>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latin typeface="华文新魏" panose="02010800040101010101" pitchFamily="2" charset="-122"/>
                <a:ea typeface="华文新魏" panose="02010800040101010101" pitchFamily="2" charset="-122"/>
              </a:endParaRPr>
            </a:p>
          </p:txBody>
        </p:sp>
        <p:sp>
          <p:nvSpPr>
            <p:cNvPr id="16" name="文本框 15"/>
            <p:cNvSpPr txBox="1"/>
            <p:nvPr/>
          </p:nvSpPr>
          <p:spPr>
            <a:xfrm>
              <a:off x="5416294" y="2560956"/>
              <a:ext cx="2068125" cy="452402"/>
            </a:xfrm>
            <a:prstGeom prst="rect">
              <a:avLst/>
            </a:prstGeom>
            <a:noFill/>
          </p:spPr>
          <p:txBody>
            <a:bodyPr wrap="none" rtlCol="0">
              <a:spAutoFit/>
            </a:bodyPr>
            <a:lstStyle/>
            <a:p>
              <a:r>
                <a:rPr lang="zh-CN" altLang="en-US" sz="3600" dirty="0">
                  <a:solidFill>
                    <a:schemeClr val="bg1"/>
                  </a:solidFill>
                  <a:latin typeface="华文新魏" panose="02010800040101010101" pitchFamily="2" charset="-122"/>
                  <a:ea typeface="华文新魏" panose="02010800040101010101" pitchFamily="2" charset="-122"/>
                </a:rPr>
                <a:t>教学内容说明</a:t>
              </a:r>
            </a:p>
          </p:txBody>
        </p:sp>
      </p:grpSp>
      <p:sp>
        <p:nvSpPr>
          <p:cNvPr id="19" name="TextBox 11"/>
          <p:cNvSpPr txBox="1"/>
          <p:nvPr/>
        </p:nvSpPr>
        <p:spPr>
          <a:xfrm>
            <a:off x="5405440" y="3651034"/>
            <a:ext cx="3461204" cy="261610"/>
          </a:xfrm>
          <a:prstGeom prst="rect">
            <a:avLst/>
          </a:prstGeom>
          <a:noFill/>
        </p:spPr>
        <p:txBody>
          <a:bodyPr wrap="none">
            <a:spAutoFit/>
          </a:bodyPr>
          <a:lstStyle/>
          <a:p>
            <a:pPr marL="171450" lvl="1" indent="-171450">
              <a:buFont typeface="Arial" panose="020B0604020202020204" pitchFamily="34" charset="0"/>
              <a:buChar char="•"/>
              <a:defRPr/>
            </a:pPr>
            <a:r>
              <a:rPr lang="zh-CN" altLang="en-US" sz="1100" noProof="1">
                <a:solidFill>
                  <a:schemeClr val="bg1"/>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100" noProof="1">
              <a:solidFill>
                <a:schemeClr val="bg1"/>
              </a:solidFill>
              <a:latin typeface="华文新魏" panose="02010800040101010101" pitchFamily="2" charset="-122"/>
              <a:ea typeface="华文新魏" panose="02010800040101010101" pitchFamily="2"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10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13"/>
                                        </p:tgtEl>
                                        <p:attrNameLst>
                                          <p:attrName>style.visibility</p:attrName>
                                        </p:attrNameLst>
                                      </p:cBhvr>
                                      <p:to>
                                        <p:strVal val="visible"/>
                                      </p:to>
                                    </p:set>
                                    <p:anim by="(-#ppt_w*2)" calcmode="lin" valueType="num">
                                      <p:cBhvr rctx="PPT">
                                        <p:cTn id="11" dur="500" autoRev="1" fill="hold">
                                          <p:stCondLst>
                                            <p:cond delay="0"/>
                                          </p:stCondLst>
                                        </p:cTn>
                                        <p:tgtEl>
                                          <p:spTgt spid="13"/>
                                        </p:tgtEl>
                                        <p:attrNameLst>
                                          <p:attrName>ppt_w</p:attrName>
                                        </p:attrNameLst>
                                      </p:cBhvr>
                                    </p:anim>
                                    <p:anim by="(#ppt_w*0.50)" calcmode="lin" valueType="num">
                                      <p:cBhvr>
                                        <p:cTn id="12" dur="500" decel="50000" autoRev="1" fill="hold">
                                          <p:stCondLst>
                                            <p:cond delay="0"/>
                                          </p:stCondLst>
                                        </p:cTn>
                                        <p:tgtEl>
                                          <p:spTgt spid="13"/>
                                        </p:tgtEl>
                                        <p:attrNameLst>
                                          <p:attrName>ppt_x</p:attrName>
                                        </p:attrNameLst>
                                      </p:cBhvr>
                                    </p:anim>
                                    <p:anim from="(-#ppt_h/2)" to="(#ppt_y)" calcmode="lin" valueType="num">
                                      <p:cBhvr>
                                        <p:cTn id="13" dur="1000" fill="hold">
                                          <p:stCondLst>
                                            <p:cond delay="0"/>
                                          </p:stCondLst>
                                        </p:cTn>
                                        <p:tgtEl>
                                          <p:spTgt spid="13"/>
                                        </p:tgtEl>
                                        <p:attrNameLst>
                                          <p:attrName>ppt_y</p:attrName>
                                        </p:attrNameLst>
                                      </p:cBhvr>
                                    </p:anim>
                                    <p:animRot by="21600000">
                                      <p:cBhvr>
                                        <p:cTn id="14" dur="1000" fill="hold">
                                          <p:stCondLst>
                                            <p:cond delay="0"/>
                                          </p:stCondLst>
                                        </p:cTn>
                                        <p:tgtEl>
                                          <p:spTgt spid="13"/>
                                        </p:tgtEl>
                                        <p:attrNameLst>
                                          <p:attrName>r</p:attrName>
                                        </p:attrNameLst>
                                      </p:cBhvr>
                                    </p:animRot>
                                  </p:childTnLst>
                                </p:cTn>
                              </p:par>
                              <p:par>
                                <p:cTn id="15" presetID="56" presetClass="entr" presetSubtype="0" fill="hold" grpId="0" nodeType="withEffect">
                                  <p:stCondLst>
                                    <p:cond delay="0"/>
                                  </p:stCondLst>
                                  <p:iterate type="lt">
                                    <p:tmPct val="10000"/>
                                  </p:iterate>
                                  <p:childTnLst>
                                    <p:set>
                                      <p:cBhvr>
                                        <p:cTn id="16" dur="1" fill="hold">
                                          <p:stCondLst>
                                            <p:cond delay="0"/>
                                          </p:stCondLst>
                                        </p:cTn>
                                        <p:tgtEl>
                                          <p:spTgt spid="14"/>
                                        </p:tgtEl>
                                        <p:attrNameLst>
                                          <p:attrName>style.visibility</p:attrName>
                                        </p:attrNameLst>
                                      </p:cBhvr>
                                      <p:to>
                                        <p:strVal val="visible"/>
                                      </p:to>
                                    </p:set>
                                    <p:anim by="(-#ppt_w*2)" calcmode="lin" valueType="num">
                                      <p:cBhvr rctx="PPT">
                                        <p:cTn id="17" dur="500" autoRev="1" fill="hold">
                                          <p:stCondLst>
                                            <p:cond delay="0"/>
                                          </p:stCondLst>
                                        </p:cTn>
                                        <p:tgtEl>
                                          <p:spTgt spid="14"/>
                                        </p:tgtEl>
                                        <p:attrNameLst>
                                          <p:attrName>ppt_w</p:attrName>
                                        </p:attrNameLst>
                                      </p:cBhvr>
                                    </p:anim>
                                    <p:anim by="(#ppt_w*0.50)" calcmode="lin" valueType="num">
                                      <p:cBhvr>
                                        <p:cTn id="18" dur="500" decel="50000" autoRev="1" fill="hold">
                                          <p:stCondLst>
                                            <p:cond delay="0"/>
                                          </p:stCondLst>
                                        </p:cTn>
                                        <p:tgtEl>
                                          <p:spTgt spid="14"/>
                                        </p:tgtEl>
                                        <p:attrNameLst>
                                          <p:attrName>ppt_x</p:attrName>
                                        </p:attrNameLst>
                                      </p:cBhvr>
                                    </p:anim>
                                    <p:anim from="(-#ppt_h/2)" to="(#ppt_y)" calcmode="lin" valueType="num">
                                      <p:cBhvr>
                                        <p:cTn id="19" dur="1000" fill="hold">
                                          <p:stCondLst>
                                            <p:cond delay="0"/>
                                          </p:stCondLst>
                                        </p:cTn>
                                        <p:tgtEl>
                                          <p:spTgt spid="14"/>
                                        </p:tgtEl>
                                        <p:attrNameLst>
                                          <p:attrName>ppt_y</p:attrName>
                                        </p:attrNameLst>
                                      </p:cBhvr>
                                    </p:anim>
                                    <p:animRot by="21600000">
                                      <p:cBhvr>
                                        <p:cTn id="20" dur="1000" fill="hold">
                                          <p:stCondLst>
                                            <p:cond delay="0"/>
                                          </p:stCondLst>
                                        </p:cTn>
                                        <p:tgtEl>
                                          <p:spTgt spid="14"/>
                                        </p:tgtEl>
                                        <p:attrNameLst>
                                          <p:attrName>r</p:attrName>
                                        </p:attrNameLst>
                                      </p:cBhvr>
                                    </p:animRot>
                                  </p:childTnLst>
                                </p:cTn>
                              </p:par>
                            </p:childTnLst>
                          </p:cTn>
                        </p:par>
                        <p:par>
                          <p:cTn id="21" fill="hold">
                            <p:stCondLst>
                              <p:cond delay="1700"/>
                            </p:stCondLst>
                            <p:childTnLst>
                              <p:par>
                                <p:cTn id="22" presetID="16" presetClass="entr" presetSubtype="21"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barn(inVertical)">
                                      <p:cBhvr>
                                        <p:cTn id="24" dur="750"/>
                                        <p:tgtEl>
                                          <p:spTgt spid="2"/>
                                        </p:tgtEl>
                                      </p:cBhvr>
                                    </p:animEffect>
                                  </p:childTnLst>
                                </p:cTn>
                              </p:par>
                            </p:childTnLst>
                          </p:cTn>
                        </p:par>
                        <p:par>
                          <p:cTn id="25" fill="hold">
                            <p:stCondLst>
                              <p:cond delay="2700"/>
                            </p:stCondLst>
                            <p:childTnLst>
                              <p:par>
                                <p:cTn id="26" presetID="12" presetClass="entr" presetSubtype="8"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p:tgtEl>
                                          <p:spTgt spid="19"/>
                                        </p:tgtEl>
                                        <p:attrNameLst>
                                          <p:attrName>ppt_x</p:attrName>
                                        </p:attrNameLst>
                                      </p:cBhvr>
                                      <p:tavLst>
                                        <p:tav tm="0">
                                          <p:val>
                                            <p:strVal val="#ppt_x-#ppt_w*1.125000"/>
                                          </p:val>
                                        </p:tav>
                                        <p:tav tm="100000">
                                          <p:val>
                                            <p:strVal val="#ppt_x"/>
                                          </p:val>
                                        </p:tav>
                                      </p:tavLst>
                                    </p:anim>
                                    <p:animEffect transition="in" filter="wipe(right)">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85337"/>
            <a:ext cx="12190413" cy="919560"/>
            <a:chOff x="0" y="456753"/>
            <a:chExt cx="12190413" cy="919560"/>
          </a:xfrm>
        </p:grpSpPr>
        <p:sp>
          <p:nvSpPr>
            <p:cNvPr id="11" name="矩形 10"/>
            <p:cNvSpPr/>
            <p:nvPr/>
          </p:nvSpPr>
          <p:spPr>
            <a:xfrm flipV="1">
              <a:off x="0" y="1330594"/>
              <a:ext cx="1219041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0034" y="456753"/>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chemeClr val="bg1"/>
                  </a:solidFill>
                  <a:latin typeface="华文新魏" panose="02010800040101010101" pitchFamily="2" charset="-122"/>
                  <a:ea typeface="华文新魏" panose="02010800040101010101" pitchFamily="2" charset="-122"/>
                  <a:sym typeface="Arial" panose="020B0604020202020204" pitchFamily="34" charset="0"/>
                </a:rPr>
                <a:t>教学内容说明</a:t>
              </a:r>
            </a:p>
          </p:txBody>
        </p:sp>
        <p:sp>
          <p:nvSpPr>
            <p:cNvPr id="13" name="TextBox 8"/>
            <p:cNvSpPr txBox="1">
              <a:spLocks noChangeArrowheads="1"/>
            </p:cNvSpPr>
            <p:nvPr/>
          </p:nvSpPr>
          <p:spPr bwMode="auto">
            <a:xfrm>
              <a:off x="4445521" y="1003252"/>
              <a:ext cx="3255323" cy="21544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endParaRPr>
            </a:p>
          </p:txBody>
        </p:sp>
      </p:grpSp>
      <p:grpSp>
        <p:nvGrpSpPr>
          <p:cNvPr id="6" name="组合 5"/>
          <p:cNvGrpSpPr/>
          <p:nvPr/>
        </p:nvGrpSpPr>
        <p:grpSpPr>
          <a:xfrm>
            <a:off x="6027703" y="1858965"/>
            <a:ext cx="4896109" cy="4222543"/>
            <a:chOff x="-4816908" y="2051912"/>
            <a:chExt cx="5239175" cy="4518414"/>
          </a:xfrm>
        </p:grpSpPr>
        <p:sp>
          <p:nvSpPr>
            <p:cNvPr id="7" name="矩形 10"/>
            <p:cNvSpPr>
              <a:spLocks noChangeArrowheads="1"/>
            </p:cNvSpPr>
            <p:nvPr/>
          </p:nvSpPr>
          <p:spPr bwMode="auto">
            <a:xfrm>
              <a:off x="-4816908" y="2051912"/>
              <a:ext cx="5239174" cy="3629711"/>
            </a:xfrm>
            <a:prstGeom prst="rect">
              <a:avLst/>
            </a:prstGeom>
            <a:blipFill dpi="0" rotWithShape="1">
              <a:blip r:embed="rId3"/>
              <a:srcRect/>
              <a:stretch>
                <a:fillRect/>
              </a:stretch>
            </a:blipFill>
            <a:ln>
              <a:noFill/>
            </a:ln>
          </p:spPr>
          <p:txBody>
            <a:bodyPr anchor="ctr"/>
            <a:lstStyle/>
            <a:p>
              <a:pPr algn="ctr" eaLnBrk="1" hangingPunct="1">
                <a:buFont typeface="Arial" panose="020B0604020202020204" pitchFamily="34" charset="0"/>
                <a:buNone/>
              </a:pPr>
              <a:endParaRPr lang="zh-CN" altLang="en-US" sz="1600" dirty="0">
                <a:solidFill>
                  <a:srgbClr val="FFFFFF"/>
                </a:solidFill>
                <a:latin typeface="宋体" panose="02010600030101010101" pitchFamily="2" charset="-122"/>
                <a:sym typeface="宋体" panose="02010600030101010101" pitchFamily="2" charset="-122"/>
              </a:endParaRPr>
            </a:p>
          </p:txBody>
        </p:sp>
        <p:sp>
          <p:nvSpPr>
            <p:cNvPr id="9" name="矩形 8"/>
            <p:cNvSpPr/>
            <p:nvPr/>
          </p:nvSpPr>
          <p:spPr>
            <a:xfrm>
              <a:off x="-4816908" y="5850284"/>
              <a:ext cx="5239175" cy="72004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spcAft>
                  <a:spcPts val="0"/>
                </a:spcAft>
              </a:pPr>
              <a:r>
                <a:rPr lang="zh-CN" altLang="en-US"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sp>
        <p:nvSpPr>
          <p:cNvPr id="10" name="Subtitle 2"/>
          <p:cNvSpPr txBox="1"/>
          <p:nvPr/>
        </p:nvSpPr>
        <p:spPr>
          <a:xfrm>
            <a:off x="1980660" y="4228467"/>
            <a:ext cx="3601304" cy="553006"/>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defRPr/>
            </a:pPr>
            <a:r>
              <a:rPr lang="zh-CN" altLang="en-US" sz="1200" kern="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kern="0" dirty="0">
              <a:solidFill>
                <a:schemeClr val="bg1"/>
              </a:solidFill>
              <a:latin typeface="微软雅黑" panose="020B0503020204020204" pitchFamily="34" charset="-122"/>
              <a:ea typeface="微软雅黑" panose="020B0503020204020204" pitchFamily="34" charset="-122"/>
            </a:endParaRPr>
          </a:p>
        </p:txBody>
      </p:sp>
      <p:sp>
        <p:nvSpPr>
          <p:cNvPr id="14" name="Subtitle 2"/>
          <p:cNvSpPr txBox="1"/>
          <p:nvPr/>
        </p:nvSpPr>
        <p:spPr>
          <a:xfrm>
            <a:off x="1980660" y="2298952"/>
            <a:ext cx="3601304" cy="553006"/>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defRPr/>
            </a:pPr>
            <a:r>
              <a:rPr lang="zh-CN" altLang="en-US" sz="1200" kern="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kern="0" dirty="0">
              <a:solidFill>
                <a:schemeClr val="bg1"/>
              </a:solidFill>
              <a:latin typeface="微软雅黑" panose="020B0503020204020204" pitchFamily="34" charset="-122"/>
              <a:ea typeface="微软雅黑" panose="020B0503020204020204" pitchFamily="34" charset="-122"/>
            </a:endParaRPr>
          </a:p>
        </p:txBody>
      </p:sp>
      <p:sp>
        <p:nvSpPr>
          <p:cNvPr id="15" name="Subtitle 2"/>
          <p:cNvSpPr txBox="1"/>
          <p:nvPr/>
        </p:nvSpPr>
        <p:spPr>
          <a:xfrm>
            <a:off x="1980660" y="3305348"/>
            <a:ext cx="3601304" cy="553006"/>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defRPr/>
            </a:pPr>
            <a:r>
              <a:rPr lang="zh-CN" altLang="en-US" sz="1200" kern="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kern="0" dirty="0">
              <a:solidFill>
                <a:schemeClr val="bg1"/>
              </a:solidFill>
              <a:latin typeface="微软雅黑" panose="020B0503020204020204" pitchFamily="34" charset="-122"/>
              <a:ea typeface="微软雅黑" panose="020B0503020204020204" pitchFamily="34" charset="-122"/>
            </a:endParaRPr>
          </a:p>
        </p:txBody>
      </p:sp>
      <p:sp>
        <p:nvSpPr>
          <p:cNvPr id="16" name="TextBox 42"/>
          <p:cNvSpPr txBox="1"/>
          <p:nvPr/>
        </p:nvSpPr>
        <p:spPr>
          <a:xfrm>
            <a:off x="1207197" y="2962389"/>
            <a:ext cx="712734" cy="1169551"/>
          </a:xfrm>
          <a:prstGeom prst="rect">
            <a:avLst/>
          </a:prstGeom>
          <a:noFill/>
        </p:spPr>
        <p:txBody>
          <a:bodyPr wrap="square" rtlCol="0">
            <a:spAutoFit/>
          </a:bodyPr>
          <a:lstStyle/>
          <a:p>
            <a:pPr algn="ctr"/>
            <a:r>
              <a:rPr lang="en-US" sz="7000" dirty="0">
                <a:solidFill>
                  <a:schemeClr val="bg1"/>
                </a:solidFill>
                <a:latin typeface="Source Sans Pro" charset="0"/>
                <a:ea typeface="Source Sans Pro" charset="0"/>
                <a:cs typeface="Source Sans Pro" charset="0"/>
              </a:rPr>
              <a:t>2</a:t>
            </a:r>
          </a:p>
        </p:txBody>
      </p:sp>
      <p:sp>
        <p:nvSpPr>
          <p:cNvPr id="17" name="TextBox 43"/>
          <p:cNvSpPr txBox="1"/>
          <p:nvPr/>
        </p:nvSpPr>
        <p:spPr>
          <a:xfrm>
            <a:off x="1207197" y="3910908"/>
            <a:ext cx="712734" cy="1169551"/>
          </a:xfrm>
          <a:prstGeom prst="rect">
            <a:avLst/>
          </a:prstGeom>
          <a:noFill/>
        </p:spPr>
        <p:txBody>
          <a:bodyPr wrap="square" rtlCol="0">
            <a:spAutoFit/>
          </a:bodyPr>
          <a:lstStyle/>
          <a:p>
            <a:pPr algn="ctr"/>
            <a:r>
              <a:rPr lang="en-US" sz="7000" dirty="0">
                <a:solidFill>
                  <a:schemeClr val="bg1"/>
                </a:solidFill>
                <a:latin typeface="Source Sans Pro" charset="0"/>
                <a:ea typeface="Source Sans Pro" charset="0"/>
                <a:cs typeface="Source Sans Pro" charset="0"/>
              </a:rPr>
              <a:t>3</a:t>
            </a:r>
          </a:p>
        </p:txBody>
      </p:sp>
      <p:sp>
        <p:nvSpPr>
          <p:cNvPr id="18" name="TextBox 44"/>
          <p:cNvSpPr txBox="1"/>
          <p:nvPr/>
        </p:nvSpPr>
        <p:spPr>
          <a:xfrm>
            <a:off x="1207197" y="2002484"/>
            <a:ext cx="712734" cy="1169551"/>
          </a:xfrm>
          <a:prstGeom prst="rect">
            <a:avLst/>
          </a:prstGeom>
          <a:noFill/>
        </p:spPr>
        <p:txBody>
          <a:bodyPr wrap="square" rtlCol="0">
            <a:spAutoFit/>
          </a:bodyPr>
          <a:lstStyle/>
          <a:p>
            <a:pPr algn="ctr"/>
            <a:r>
              <a:rPr lang="en-US" sz="7000" dirty="0">
                <a:solidFill>
                  <a:schemeClr val="bg1"/>
                </a:solidFill>
                <a:latin typeface="Source Sans Pro" charset="0"/>
                <a:ea typeface="Source Sans Pro" charset="0"/>
                <a:cs typeface="Source Sans Pro" charset="0"/>
              </a:rPr>
              <a:t>1</a:t>
            </a:r>
          </a:p>
        </p:txBody>
      </p:sp>
      <p:sp>
        <p:nvSpPr>
          <p:cNvPr id="19" name="Subtitle 2"/>
          <p:cNvSpPr txBox="1"/>
          <p:nvPr/>
        </p:nvSpPr>
        <p:spPr>
          <a:xfrm>
            <a:off x="1980660" y="5229516"/>
            <a:ext cx="3601304" cy="553006"/>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defRPr/>
            </a:pPr>
            <a:r>
              <a:rPr lang="zh-CN" altLang="en-US" sz="1200" kern="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kern="0" dirty="0">
              <a:solidFill>
                <a:schemeClr val="bg1"/>
              </a:solidFill>
              <a:latin typeface="微软雅黑" panose="020B0503020204020204" pitchFamily="34" charset="-122"/>
              <a:ea typeface="微软雅黑" panose="020B0503020204020204" pitchFamily="34" charset="-122"/>
            </a:endParaRPr>
          </a:p>
        </p:txBody>
      </p:sp>
      <p:sp>
        <p:nvSpPr>
          <p:cNvPr id="20" name="TextBox 43"/>
          <p:cNvSpPr txBox="1"/>
          <p:nvPr/>
        </p:nvSpPr>
        <p:spPr>
          <a:xfrm>
            <a:off x="1207197" y="4911957"/>
            <a:ext cx="712734" cy="1169551"/>
          </a:xfrm>
          <a:prstGeom prst="rect">
            <a:avLst/>
          </a:prstGeom>
          <a:noFill/>
        </p:spPr>
        <p:txBody>
          <a:bodyPr wrap="square" rtlCol="0">
            <a:spAutoFit/>
          </a:bodyPr>
          <a:lstStyle/>
          <a:p>
            <a:pPr algn="ctr"/>
            <a:r>
              <a:rPr lang="en-US" sz="7000" dirty="0">
                <a:solidFill>
                  <a:schemeClr val="bg1"/>
                </a:solidFill>
                <a:latin typeface="Source Sans Pro" charset="0"/>
                <a:ea typeface="Source Sans Pro" charset="0"/>
                <a:cs typeface="Source Sans Pro" charset="0"/>
              </a:rPr>
              <a:t>4</a:t>
            </a: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250" fill="hold"/>
                                        <p:tgtEl>
                                          <p:spTgt spid="10"/>
                                        </p:tgtEl>
                                        <p:attrNameLst>
                                          <p:attrName>ppt_x</p:attrName>
                                        </p:attrNameLst>
                                      </p:cBhvr>
                                      <p:tavLst>
                                        <p:tav tm="0">
                                          <p:val>
                                            <p:strVal val="#ppt_x"/>
                                          </p:val>
                                        </p:tav>
                                        <p:tav tm="100000">
                                          <p:val>
                                            <p:strVal val="#ppt_x"/>
                                          </p:val>
                                        </p:tav>
                                      </p:tavLst>
                                    </p:anim>
                                    <p:anim calcmode="lin" valueType="num">
                                      <p:cBhvr additive="base">
                                        <p:cTn id="18" dur="25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2000"/>
                            </p:stCondLst>
                            <p:childTnLst>
                              <p:par>
                                <p:cTn id="20" presetID="2" presetClass="entr" presetSubtype="4"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250" fill="hold"/>
                                        <p:tgtEl>
                                          <p:spTgt spid="14"/>
                                        </p:tgtEl>
                                        <p:attrNameLst>
                                          <p:attrName>ppt_x</p:attrName>
                                        </p:attrNameLst>
                                      </p:cBhvr>
                                      <p:tavLst>
                                        <p:tav tm="0">
                                          <p:val>
                                            <p:strVal val="#ppt_x"/>
                                          </p:val>
                                        </p:tav>
                                        <p:tav tm="100000">
                                          <p:val>
                                            <p:strVal val="#ppt_x"/>
                                          </p:val>
                                        </p:tav>
                                      </p:tavLst>
                                    </p:anim>
                                    <p:anim calcmode="lin" valueType="num">
                                      <p:cBhvr additive="base">
                                        <p:cTn id="23" dur="250" fill="hold"/>
                                        <p:tgtEl>
                                          <p:spTgt spid="14"/>
                                        </p:tgtEl>
                                        <p:attrNameLst>
                                          <p:attrName>ppt_y</p:attrName>
                                        </p:attrNameLst>
                                      </p:cBhvr>
                                      <p:tavLst>
                                        <p:tav tm="0">
                                          <p:val>
                                            <p:strVal val="1+#ppt_h/2"/>
                                          </p:val>
                                        </p:tav>
                                        <p:tav tm="100000">
                                          <p:val>
                                            <p:strVal val="#ppt_y"/>
                                          </p:val>
                                        </p:tav>
                                      </p:tavLst>
                                    </p:anim>
                                  </p:childTnLst>
                                </p:cTn>
                              </p:par>
                            </p:childTnLst>
                          </p:cTn>
                        </p:par>
                        <p:par>
                          <p:cTn id="24" fill="hold">
                            <p:stCondLst>
                              <p:cond delay="2500"/>
                            </p:stCondLst>
                            <p:childTnLst>
                              <p:par>
                                <p:cTn id="25" presetID="2" presetClass="entr" presetSubtype="4"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250" fill="hold"/>
                                        <p:tgtEl>
                                          <p:spTgt spid="15"/>
                                        </p:tgtEl>
                                        <p:attrNameLst>
                                          <p:attrName>ppt_x</p:attrName>
                                        </p:attrNameLst>
                                      </p:cBhvr>
                                      <p:tavLst>
                                        <p:tav tm="0">
                                          <p:val>
                                            <p:strVal val="#ppt_x"/>
                                          </p:val>
                                        </p:tav>
                                        <p:tav tm="100000">
                                          <p:val>
                                            <p:strVal val="#ppt_x"/>
                                          </p:val>
                                        </p:tav>
                                      </p:tavLst>
                                    </p:anim>
                                    <p:anim calcmode="lin" valueType="num">
                                      <p:cBhvr additive="base">
                                        <p:cTn id="28" dur="250" fill="hold"/>
                                        <p:tgtEl>
                                          <p:spTgt spid="15"/>
                                        </p:tgtEl>
                                        <p:attrNameLst>
                                          <p:attrName>ppt_y</p:attrName>
                                        </p:attrNameLst>
                                      </p:cBhvr>
                                      <p:tavLst>
                                        <p:tav tm="0">
                                          <p:val>
                                            <p:strVal val="1+#ppt_h/2"/>
                                          </p:val>
                                        </p:tav>
                                        <p:tav tm="100000">
                                          <p:val>
                                            <p:strVal val="#ppt_y"/>
                                          </p:val>
                                        </p:tav>
                                      </p:tavLst>
                                    </p:anim>
                                  </p:childTnLst>
                                </p:cTn>
                              </p:par>
                            </p:childTnLst>
                          </p:cTn>
                        </p:par>
                        <p:par>
                          <p:cTn id="29" fill="hold">
                            <p:stCondLst>
                              <p:cond delay="3000"/>
                            </p:stCondLst>
                            <p:childTnLst>
                              <p:par>
                                <p:cTn id="30" presetID="2" presetClass="entr" presetSubtype="4"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250" fill="hold"/>
                                        <p:tgtEl>
                                          <p:spTgt spid="16"/>
                                        </p:tgtEl>
                                        <p:attrNameLst>
                                          <p:attrName>ppt_x</p:attrName>
                                        </p:attrNameLst>
                                      </p:cBhvr>
                                      <p:tavLst>
                                        <p:tav tm="0">
                                          <p:val>
                                            <p:strVal val="#ppt_x"/>
                                          </p:val>
                                        </p:tav>
                                        <p:tav tm="100000">
                                          <p:val>
                                            <p:strVal val="#ppt_x"/>
                                          </p:val>
                                        </p:tav>
                                      </p:tavLst>
                                    </p:anim>
                                    <p:anim calcmode="lin" valueType="num">
                                      <p:cBhvr additive="base">
                                        <p:cTn id="33" dur="250" fill="hold"/>
                                        <p:tgtEl>
                                          <p:spTgt spid="16"/>
                                        </p:tgtEl>
                                        <p:attrNameLst>
                                          <p:attrName>ppt_y</p:attrName>
                                        </p:attrNameLst>
                                      </p:cBhvr>
                                      <p:tavLst>
                                        <p:tav tm="0">
                                          <p:val>
                                            <p:strVal val="1+#ppt_h/2"/>
                                          </p:val>
                                        </p:tav>
                                        <p:tav tm="100000">
                                          <p:val>
                                            <p:strVal val="#ppt_y"/>
                                          </p:val>
                                        </p:tav>
                                      </p:tavLst>
                                    </p:anim>
                                  </p:childTnLst>
                                </p:cTn>
                              </p:par>
                            </p:childTnLst>
                          </p:cTn>
                        </p:par>
                        <p:par>
                          <p:cTn id="34" fill="hold">
                            <p:stCondLst>
                              <p:cond delay="3500"/>
                            </p:stCondLst>
                            <p:childTnLst>
                              <p:par>
                                <p:cTn id="35" presetID="2" presetClass="entr" presetSubtype="4"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250" fill="hold"/>
                                        <p:tgtEl>
                                          <p:spTgt spid="17"/>
                                        </p:tgtEl>
                                        <p:attrNameLst>
                                          <p:attrName>ppt_x</p:attrName>
                                        </p:attrNameLst>
                                      </p:cBhvr>
                                      <p:tavLst>
                                        <p:tav tm="0">
                                          <p:val>
                                            <p:strVal val="#ppt_x"/>
                                          </p:val>
                                        </p:tav>
                                        <p:tav tm="100000">
                                          <p:val>
                                            <p:strVal val="#ppt_x"/>
                                          </p:val>
                                        </p:tav>
                                      </p:tavLst>
                                    </p:anim>
                                    <p:anim calcmode="lin" valueType="num">
                                      <p:cBhvr additive="base">
                                        <p:cTn id="38" dur="250" fill="hold"/>
                                        <p:tgtEl>
                                          <p:spTgt spid="17"/>
                                        </p:tgtEl>
                                        <p:attrNameLst>
                                          <p:attrName>ppt_y</p:attrName>
                                        </p:attrNameLst>
                                      </p:cBhvr>
                                      <p:tavLst>
                                        <p:tav tm="0">
                                          <p:val>
                                            <p:strVal val="1+#ppt_h/2"/>
                                          </p:val>
                                        </p:tav>
                                        <p:tav tm="100000">
                                          <p:val>
                                            <p:strVal val="#ppt_y"/>
                                          </p:val>
                                        </p:tav>
                                      </p:tavLst>
                                    </p:anim>
                                  </p:childTnLst>
                                </p:cTn>
                              </p:par>
                            </p:childTnLst>
                          </p:cTn>
                        </p:par>
                        <p:par>
                          <p:cTn id="39" fill="hold">
                            <p:stCondLst>
                              <p:cond delay="4000"/>
                            </p:stCondLst>
                            <p:childTnLst>
                              <p:par>
                                <p:cTn id="40" presetID="2" presetClass="entr" presetSubtype="4"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250" fill="hold"/>
                                        <p:tgtEl>
                                          <p:spTgt spid="18"/>
                                        </p:tgtEl>
                                        <p:attrNameLst>
                                          <p:attrName>ppt_x</p:attrName>
                                        </p:attrNameLst>
                                      </p:cBhvr>
                                      <p:tavLst>
                                        <p:tav tm="0">
                                          <p:val>
                                            <p:strVal val="#ppt_x"/>
                                          </p:val>
                                        </p:tav>
                                        <p:tav tm="100000">
                                          <p:val>
                                            <p:strVal val="#ppt_x"/>
                                          </p:val>
                                        </p:tav>
                                      </p:tavLst>
                                    </p:anim>
                                    <p:anim calcmode="lin" valueType="num">
                                      <p:cBhvr additive="base">
                                        <p:cTn id="43" dur="250" fill="hold"/>
                                        <p:tgtEl>
                                          <p:spTgt spid="18"/>
                                        </p:tgtEl>
                                        <p:attrNameLst>
                                          <p:attrName>ppt_y</p:attrName>
                                        </p:attrNameLst>
                                      </p:cBhvr>
                                      <p:tavLst>
                                        <p:tav tm="0">
                                          <p:val>
                                            <p:strVal val="1+#ppt_h/2"/>
                                          </p:val>
                                        </p:tav>
                                        <p:tav tm="100000">
                                          <p:val>
                                            <p:strVal val="#ppt_y"/>
                                          </p:val>
                                        </p:tav>
                                      </p:tavLst>
                                    </p:anim>
                                  </p:childTnLst>
                                </p:cTn>
                              </p:par>
                            </p:childTnLst>
                          </p:cTn>
                        </p:par>
                        <p:par>
                          <p:cTn id="44" fill="hold">
                            <p:stCondLst>
                              <p:cond delay="4500"/>
                            </p:stCondLst>
                            <p:childTnLst>
                              <p:par>
                                <p:cTn id="45" presetID="2" presetClass="entr" presetSubtype="4"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250" fill="hold"/>
                                        <p:tgtEl>
                                          <p:spTgt spid="19"/>
                                        </p:tgtEl>
                                        <p:attrNameLst>
                                          <p:attrName>ppt_x</p:attrName>
                                        </p:attrNameLst>
                                      </p:cBhvr>
                                      <p:tavLst>
                                        <p:tav tm="0">
                                          <p:val>
                                            <p:strVal val="#ppt_x"/>
                                          </p:val>
                                        </p:tav>
                                        <p:tav tm="100000">
                                          <p:val>
                                            <p:strVal val="#ppt_x"/>
                                          </p:val>
                                        </p:tav>
                                      </p:tavLst>
                                    </p:anim>
                                    <p:anim calcmode="lin" valueType="num">
                                      <p:cBhvr additive="base">
                                        <p:cTn id="48" dur="250" fill="hold"/>
                                        <p:tgtEl>
                                          <p:spTgt spid="19"/>
                                        </p:tgtEl>
                                        <p:attrNameLst>
                                          <p:attrName>ppt_y</p:attrName>
                                        </p:attrNameLst>
                                      </p:cBhvr>
                                      <p:tavLst>
                                        <p:tav tm="0">
                                          <p:val>
                                            <p:strVal val="1+#ppt_h/2"/>
                                          </p:val>
                                        </p:tav>
                                        <p:tav tm="100000">
                                          <p:val>
                                            <p:strVal val="#ppt_y"/>
                                          </p:val>
                                        </p:tav>
                                      </p:tavLst>
                                    </p:anim>
                                  </p:childTnLst>
                                </p:cTn>
                              </p:par>
                            </p:childTnLst>
                          </p:cTn>
                        </p:par>
                        <p:par>
                          <p:cTn id="49" fill="hold">
                            <p:stCondLst>
                              <p:cond delay="5000"/>
                            </p:stCondLst>
                            <p:childTnLst>
                              <p:par>
                                <p:cTn id="50" presetID="2" presetClass="entr" presetSubtype="4"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250" fill="hold"/>
                                        <p:tgtEl>
                                          <p:spTgt spid="20"/>
                                        </p:tgtEl>
                                        <p:attrNameLst>
                                          <p:attrName>ppt_x</p:attrName>
                                        </p:attrNameLst>
                                      </p:cBhvr>
                                      <p:tavLst>
                                        <p:tav tm="0">
                                          <p:val>
                                            <p:strVal val="#ppt_x"/>
                                          </p:val>
                                        </p:tav>
                                        <p:tav tm="100000">
                                          <p:val>
                                            <p:strVal val="#ppt_x"/>
                                          </p:val>
                                        </p:tav>
                                      </p:tavLst>
                                    </p:anim>
                                    <p:anim calcmode="lin" valueType="num">
                                      <p:cBhvr additive="base">
                                        <p:cTn id="53" dur="25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5" grpId="0"/>
      <p:bldP spid="16" grpId="0"/>
      <p:bldP spid="17" grpId="0"/>
      <p:bldP spid="18" grpId="0"/>
      <p:bldP spid="19"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85337"/>
            <a:ext cx="12190413" cy="919560"/>
            <a:chOff x="0" y="456753"/>
            <a:chExt cx="12190413" cy="919560"/>
          </a:xfrm>
        </p:grpSpPr>
        <p:sp>
          <p:nvSpPr>
            <p:cNvPr id="11" name="矩形 10"/>
            <p:cNvSpPr/>
            <p:nvPr/>
          </p:nvSpPr>
          <p:spPr>
            <a:xfrm flipV="1">
              <a:off x="0" y="1330594"/>
              <a:ext cx="1219041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0034" y="456753"/>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chemeClr val="bg1"/>
                  </a:solidFill>
                  <a:latin typeface="华文新魏" panose="02010800040101010101" pitchFamily="2" charset="-122"/>
                  <a:ea typeface="华文新魏" panose="02010800040101010101" pitchFamily="2" charset="-122"/>
                  <a:sym typeface="Arial" panose="020B0604020202020204" pitchFamily="34" charset="0"/>
                </a:rPr>
                <a:t>教学内容说明</a:t>
              </a:r>
            </a:p>
          </p:txBody>
        </p:sp>
        <p:sp>
          <p:nvSpPr>
            <p:cNvPr id="13" name="TextBox 8"/>
            <p:cNvSpPr txBox="1">
              <a:spLocks noChangeArrowheads="1"/>
            </p:cNvSpPr>
            <p:nvPr/>
          </p:nvSpPr>
          <p:spPr bwMode="auto">
            <a:xfrm>
              <a:off x="4445521" y="1003252"/>
              <a:ext cx="3255323" cy="21544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endParaRPr>
            </a:p>
          </p:txBody>
        </p:sp>
      </p:grpSp>
      <p:sp>
        <p:nvSpPr>
          <p:cNvPr id="6" name="矩形 4"/>
          <p:cNvSpPr/>
          <p:nvPr/>
        </p:nvSpPr>
        <p:spPr>
          <a:xfrm>
            <a:off x="1318634" y="3481059"/>
            <a:ext cx="4731132" cy="1205622"/>
          </a:xfrm>
          <a:custGeom>
            <a:avLst/>
            <a:gdLst/>
            <a:ahLst/>
            <a:cxnLst/>
            <a:rect l="l" t="t" r="r" b="b"/>
            <a:pathLst>
              <a:path w="6479700" h="1651206">
                <a:moveTo>
                  <a:pt x="136084" y="0"/>
                </a:moveTo>
                <a:lnTo>
                  <a:pt x="6343617" y="0"/>
                </a:lnTo>
                <a:cubicBezTo>
                  <a:pt x="6432372" y="294354"/>
                  <a:pt x="6479700" y="606510"/>
                  <a:pt x="6479700" y="929719"/>
                </a:cubicBezTo>
                <a:cubicBezTo>
                  <a:pt x="6479700" y="1177787"/>
                  <a:pt x="6451820" y="1419344"/>
                  <a:pt x="6398058" y="1651206"/>
                </a:cubicBezTo>
                <a:lnTo>
                  <a:pt x="81642" y="1651206"/>
                </a:lnTo>
                <a:cubicBezTo>
                  <a:pt x="27880" y="1419344"/>
                  <a:pt x="0" y="1177787"/>
                  <a:pt x="0" y="929719"/>
                </a:cubicBezTo>
                <a:cubicBezTo>
                  <a:pt x="0" y="606510"/>
                  <a:pt x="47328" y="294354"/>
                  <a:pt x="136084" y="0"/>
                </a:cubicBezTo>
                <a:close/>
              </a:path>
            </a:pathLst>
          </a:custGeom>
          <a:noFill/>
          <a:ln w="25400" cap="flat" cmpd="sng" algn="ctr">
            <a:solidFill>
              <a:schemeClr val="bg1"/>
            </a:solidFill>
            <a:prstDash val="solid"/>
          </a:ln>
          <a:effectLst/>
        </p:spPr>
        <p:txBody>
          <a:bodyPr rtlCol="0" anchor="ctr"/>
          <a:lstStyle/>
          <a:p>
            <a:pPr algn="ctr">
              <a:defRPr/>
            </a:pPr>
            <a:endParaRPr lang="zh-CN" altLang="en-US" kern="0">
              <a:solidFill>
                <a:schemeClr val="tx1">
                  <a:lumMod val="65000"/>
                  <a:lumOff val="35000"/>
                </a:schemeClr>
              </a:solidFill>
              <a:latin typeface="Calibri" panose="020F0502020204030204"/>
              <a:ea typeface="宋体" panose="02010600030101010101" pitchFamily="2" charset="-122"/>
            </a:endParaRPr>
          </a:p>
        </p:txBody>
      </p:sp>
      <p:sp>
        <p:nvSpPr>
          <p:cNvPr id="7" name="矩形 4"/>
          <p:cNvSpPr/>
          <p:nvPr/>
        </p:nvSpPr>
        <p:spPr>
          <a:xfrm>
            <a:off x="1503615" y="2112127"/>
            <a:ext cx="4361172" cy="1205622"/>
          </a:xfrm>
          <a:custGeom>
            <a:avLst/>
            <a:gdLst/>
            <a:ahLst/>
            <a:cxnLst/>
            <a:rect l="l" t="t" r="r" b="b"/>
            <a:pathLst>
              <a:path w="5973005" h="1651206">
                <a:moveTo>
                  <a:pt x="1566860" y="0"/>
                </a:moveTo>
                <a:lnTo>
                  <a:pt x="4406144" y="0"/>
                </a:lnTo>
                <a:cubicBezTo>
                  <a:pt x="5109269" y="339593"/>
                  <a:pt x="5668506" y="928551"/>
                  <a:pt x="5973005" y="1651206"/>
                </a:cubicBezTo>
                <a:lnTo>
                  <a:pt x="0" y="1651206"/>
                </a:lnTo>
                <a:cubicBezTo>
                  <a:pt x="304499" y="928551"/>
                  <a:pt x="863736" y="339593"/>
                  <a:pt x="1566860" y="0"/>
                </a:cubicBezTo>
                <a:close/>
              </a:path>
            </a:pathLst>
          </a:custGeom>
          <a:noFill/>
          <a:ln w="25400" cap="flat" cmpd="sng" algn="ctr">
            <a:solidFill>
              <a:schemeClr val="bg1"/>
            </a:solidFill>
            <a:prstDash val="solid"/>
          </a:ln>
          <a:effectLst/>
        </p:spPr>
        <p:txBody>
          <a:bodyPr rtlCol="0" anchor="ctr"/>
          <a:lstStyle/>
          <a:p>
            <a:pPr algn="ctr">
              <a:defRPr/>
            </a:pPr>
            <a:endParaRPr lang="zh-CN" altLang="en-US" kern="0">
              <a:solidFill>
                <a:schemeClr val="tx1">
                  <a:lumMod val="65000"/>
                  <a:lumOff val="35000"/>
                </a:schemeClr>
              </a:solidFill>
              <a:latin typeface="Calibri" panose="020F0502020204030204"/>
              <a:ea typeface="宋体" panose="02010600030101010101" pitchFamily="2" charset="-122"/>
            </a:endParaRPr>
          </a:p>
        </p:txBody>
      </p:sp>
      <p:sp>
        <p:nvSpPr>
          <p:cNvPr id="9" name="矩形 4"/>
          <p:cNvSpPr/>
          <p:nvPr/>
        </p:nvSpPr>
        <p:spPr>
          <a:xfrm>
            <a:off x="1455142" y="4841875"/>
            <a:ext cx="4458116" cy="1205622"/>
          </a:xfrm>
          <a:custGeom>
            <a:avLst/>
            <a:gdLst/>
            <a:ahLst/>
            <a:cxnLst/>
            <a:rect l="l" t="t" r="r" b="b"/>
            <a:pathLst>
              <a:path w="6105779" h="1651206">
                <a:moveTo>
                  <a:pt x="0" y="0"/>
                </a:moveTo>
                <a:lnTo>
                  <a:pt x="6105779" y="0"/>
                </a:lnTo>
                <a:cubicBezTo>
                  <a:pt x="5867381" y="687291"/>
                  <a:pt x="5401050" y="1267480"/>
                  <a:pt x="4796909" y="1651206"/>
                </a:cubicBezTo>
                <a:lnTo>
                  <a:pt x="1308869" y="1651206"/>
                </a:lnTo>
                <a:cubicBezTo>
                  <a:pt x="704729" y="1267480"/>
                  <a:pt x="238398" y="687291"/>
                  <a:pt x="0" y="0"/>
                </a:cubicBezTo>
                <a:close/>
              </a:path>
            </a:pathLst>
          </a:custGeom>
          <a:noFill/>
          <a:ln w="25400" cap="flat" cmpd="sng" algn="ctr">
            <a:solidFill>
              <a:schemeClr val="bg1"/>
            </a:solidFill>
            <a:prstDash val="solid"/>
          </a:ln>
          <a:effectLst/>
        </p:spPr>
        <p:txBody>
          <a:bodyPr rtlCol="0" anchor="ctr"/>
          <a:lstStyle/>
          <a:p>
            <a:pPr algn="ctr">
              <a:defRPr/>
            </a:pPr>
            <a:endParaRPr lang="zh-CN" altLang="en-US" kern="0">
              <a:solidFill>
                <a:schemeClr val="tx1">
                  <a:lumMod val="65000"/>
                  <a:lumOff val="35000"/>
                </a:schemeClr>
              </a:solidFill>
              <a:latin typeface="Calibri" panose="020F0502020204030204"/>
              <a:ea typeface="宋体" panose="02010600030101010101" pitchFamily="2" charset="-122"/>
            </a:endParaRPr>
          </a:p>
        </p:txBody>
      </p:sp>
      <p:sp>
        <p:nvSpPr>
          <p:cNvPr id="10" name="Rectangle 33"/>
          <p:cNvSpPr/>
          <p:nvPr/>
        </p:nvSpPr>
        <p:spPr>
          <a:xfrm>
            <a:off x="2279441" y="5089369"/>
            <a:ext cx="2809518" cy="738664"/>
          </a:xfrm>
          <a:prstGeom prst="rect">
            <a:avLst/>
          </a:prstGeom>
        </p:spPr>
        <p:txBody>
          <a:bodyPr wrap="square">
            <a:spAutoFit/>
          </a:bodyPr>
          <a:lstStyle/>
          <a:p>
            <a:r>
              <a:rPr lang="zh-CN" altLang="en-US" sz="1400" dirty="0">
                <a:solidFill>
                  <a:schemeClr val="bg1">
                    <a:lumMod val="95000"/>
                  </a:schemeClr>
                </a:solidFill>
                <a:latin typeface="微软雅黑" panose="020B0503020204020204" pitchFamily="34" charset="-122"/>
                <a:ea typeface="微软雅黑" panose="020B0503020204020204" pitchFamily="34" charset="-122"/>
              </a:rPr>
              <a:t>点击输入简要文本内容，文字内容需概况精炼的说明该分项内容锐旗设计</a:t>
            </a:r>
            <a:r>
              <a:rPr lang="en-US" altLang="zh-CN" sz="1400" dirty="0">
                <a:solidFill>
                  <a:schemeClr val="bg1">
                    <a:lumMod val="95000"/>
                  </a:schemeClr>
                </a:solidFill>
                <a:latin typeface="微软雅黑" panose="020B0503020204020204" pitchFamily="34" charset="-122"/>
                <a:ea typeface="微软雅黑" panose="020B0503020204020204" pitchFamily="34" charset="-122"/>
              </a:rPr>
              <a:t>……</a:t>
            </a:r>
          </a:p>
        </p:txBody>
      </p:sp>
      <p:sp>
        <p:nvSpPr>
          <p:cNvPr id="14" name="Rectangle 34"/>
          <p:cNvSpPr/>
          <p:nvPr/>
        </p:nvSpPr>
        <p:spPr>
          <a:xfrm>
            <a:off x="2290018" y="2463182"/>
            <a:ext cx="2809518" cy="738664"/>
          </a:xfrm>
          <a:prstGeom prst="rect">
            <a:avLst/>
          </a:prstGeom>
        </p:spPr>
        <p:txBody>
          <a:bodyPr wrap="square">
            <a:spAutoFit/>
          </a:bodyPr>
          <a:lstStyle/>
          <a:p>
            <a:r>
              <a:rPr lang="zh-CN" altLang="en-US" sz="1400" dirty="0">
                <a:solidFill>
                  <a:schemeClr val="bg1">
                    <a:lumMod val="95000"/>
                  </a:schemeClr>
                </a:solidFill>
                <a:latin typeface="微软雅黑" panose="020B0503020204020204" pitchFamily="34" charset="-122"/>
                <a:ea typeface="微软雅黑" panose="020B0503020204020204" pitchFamily="34" charset="-122"/>
              </a:rPr>
              <a:t>点击输入简要文本内容，文字内容需概况精炼的说明该分项内容锐旗设计</a:t>
            </a:r>
            <a:r>
              <a:rPr lang="en-US" altLang="zh-CN" sz="1400" dirty="0">
                <a:solidFill>
                  <a:schemeClr val="bg1">
                    <a:lumMod val="95000"/>
                  </a:schemeClr>
                </a:solidFill>
                <a:latin typeface="微软雅黑" panose="020B0503020204020204" pitchFamily="34" charset="-122"/>
                <a:ea typeface="微软雅黑" panose="020B0503020204020204" pitchFamily="34" charset="-122"/>
              </a:rPr>
              <a:t>……</a:t>
            </a:r>
          </a:p>
        </p:txBody>
      </p:sp>
      <p:sp>
        <p:nvSpPr>
          <p:cNvPr id="15" name="Rectangle 35"/>
          <p:cNvSpPr/>
          <p:nvPr/>
        </p:nvSpPr>
        <p:spPr>
          <a:xfrm>
            <a:off x="1751364" y="3817301"/>
            <a:ext cx="3865672" cy="523220"/>
          </a:xfrm>
          <a:prstGeom prst="rect">
            <a:avLst/>
          </a:prstGeom>
        </p:spPr>
        <p:txBody>
          <a:bodyPr wrap="square">
            <a:spAutoFit/>
          </a:bodyPr>
          <a:lstStyle/>
          <a:p>
            <a:r>
              <a:rPr lang="zh-CN" altLang="en-US" sz="1400" dirty="0">
                <a:solidFill>
                  <a:schemeClr val="bg1">
                    <a:lumMod val="95000"/>
                  </a:schemeClr>
                </a:solidFill>
                <a:latin typeface="微软雅黑" panose="020B0503020204020204" pitchFamily="34" charset="-122"/>
                <a:ea typeface="微软雅黑" panose="020B0503020204020204" pitchFamily="34" charset="-122"/>
              </a:rPr>
              <a:t>点击输入简要文本内容，文字内容需概况精炼的说明该分项内容锐旗设计</a:t>
            </a:r>
            <a:r>
              <a:rPr lang="en-US" altLang="zh-CN" sz="1400" dirty="0">
                <a:solidFill>
                  <a:schemeClr val="bg1">
                    <a:lumMod val="95000"/>
                  </a:schemeClr>
                </a:solidFill>
                <a:latin typeface="微软雅黑" panose="020B0503020204020204" pitchFamily="34" charset="-122"/>
                <a:ea typeface="微软雅黑" panose="020B0503020204020204" pitchFamily="34" charset="-122"/>
              </a:rPr>
              <a:t>……</a:t>
            </a:r>
          </a:p>
        </p:txBody>
      </p:sp>
      <p:grpSp>
        <p:nvGrpSpPr>
          <p:cNvPr id="16" name="组合 15"/>
          <p:cNvGrpSpPr/>
          <p:nvPr/>
        </p:nvGrpSpPr>
        <p:grpSpPr>
          <a:xfrm>
            <a:off x="6755809" y="2259955"/>
            <a:ext cx="4934122" cy="3703221"/>
            <a:chOff x="6742480" y="2495455"/>
            <a:chExt cx="4433230" cy="3327283"/>
          </a:xfrm>
        </p:grpSpPr>
        <p:grpSp>
          <p:nvGrpSpPr>
            <p:cNvPr id="17" name="Group 11"/>
            <p:cNvGrpSpPr/>
            <p:nvPr/>
          </p:nvGrpSpPr>
          <p:grpSpPr bwMode="auto">
            <a:xfrm>
              <a:off x="6742481" y="4918551"/>
              <a:ext cx="4432790" cy="904187"/>
              <a:chOff x="6328128" y="5013371"/>
              <a:chExt cx="4478684" cy="911905"/>
            </a:xfrm>
          </p:grpSpPr>
          <p:sp>
            <p:nvSpPr>
              <p:cNvPr id="30" name="Text Placeholder 32"/>
              <p:cNvSpPr txBox="1"/>
              <p:nvPr/>
            </p:nvSpPr>
            <p:spPr bwMode="auto">
              <a:xfrm>
                <a:off x="6515467" y="5408690"/>
                <a:ext cx="4277125" cy="51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fontAlgn="auto">
                  <a:spcAft>
                    <a:spcPts val="0"/>
                  </a:spcAft>
                  <a:defRPr/>
                </a:pPr>
                <a:r>
                  <a:rPr lang="zh-CN" altLang="en-US" sz="1400" dirty="0">
                    <a:solidFill>
                      <a:schemeClr val="bg1"/>
                    </a:solidFill>
                    <a:latin typeface="微软雅黑" panose="020B0503020204020204" pitchFamily="34" charset="-122"/>
                    <a:ea typeface="微软雅黑" panose="020B0503020204020204" pitchFamily="34" charset="-122"/>
                  </a:rPr>
                  <a:t>所有文字都可以随意更改成您的文字内容 鼠标点击</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31" name="Text Placeholder 33"/>
              <p:cNvSpPr txBox="1"/>
              <p:nvPr/>
            </p:nvSpPr>
            <p:spPr>
              <a:xfrm>
                <a:off x="6515467" y="5044369"/>
                <a:ext cx="4291345" cy="304368"/>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85165" fontAlgn="auto">
                  <a:spcBef>
                    <a:spcPct val="20000"/>
                  </a:spcBef>
                  <a:spcAft>
                    <a:spcPts val="0"/>
                  </a:spcAft>
                  <a:buNone/>
                  <a:defRPr/>
                </a:pPr>
                <a:r>
                  <a:rPr lang="zh-CN" altLang="en-US" sz="2400" dirty="0">
                    <a:solidFill>
                      <a:schemeClr val="bg1"/>
                    </a:solidFill>
                    <a:latin typeface="微软雅黑" panose="020B0503020204020204" pitchFamily="34" charset="-122"/>
                    <a:ea typeface="微软雅黑" panose="020B0503020204020204" pitchFamily="34" charset="-122"/>
                    <a:cs typeface="Arial" panose="020B0604020202020204"/>
                  </a:rPr>
                  <a:t>加入标题</a:t>
                </a:r>
                <a:endParaRPr lang="en-AU" altLang="zh-CN" sz="2400" dirty="0">
                  <a:solidFill>
                    <a:schemeClr val="bg1"/>
                  </a:solidFill>
                  <a:latin typeface="微软雅黑" panose="020B0503020204020204" pitchFamily="34" charset="-122"/>
                  <a:ea typeface="微软雅黑" panose="020B0503020204020204" pitchFamily="34" charset="-122"/>
                  <a:cs typeface="Arial" panose="020B0604020202020204"/>
                </a:endParaRPr>
              </a:p>
            </p:txBody>
          </p:sp>
          <p:cxnSp>
            <p:nvCxnSpPr>
              <p:cNvPr id="32" name="Straight Connector 14"/>
              <p:cNvCxnSpPr/>
              <p:nvPr/>
            </p:nvCxnSpPr>
            <p:spPr>
              <a:xfrm>
                <a:off x="6328128" y="5013371"/>
                <a:ext cx="0" cy="718118"/>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8" name="Group 15"/>
            <p:cNvGrpSpPr/>
            <p:nvPr/>
          </p:nvGrpSpPr>
          <p:grpSpPr bwMode="auto">
            <a:xfrm>
              <a:off x="6742480" y="4104294"/>
              <a:ext cx="4433228" cy="921482"/>
              <a:chOff x="6328128" y="3933278"/>
              <a:chExt cx="4479127" cy="931140"/>
            </a:xfrm>
          </p:grpSpPr>
          <p:sp>
            <p:nvSpPr>
              <p:cNvPr id="27" name="Text Placeholder 32"/>
              <p:cNvSpPr txBox="1"/>
              <p:nvPr/>
            </p:nvSpPr>
            <p:spPr bwMode="auto">
              <a:xfrm>
                <a:off x="6530130" y="4347832"/>
                <a:ext cx="4277125" cy="51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fontAlgn="auto">
                  <a:spcAft>
                    <a:spcPts val="0"/>
                  </a:spcAft>
                  <a:defRPr/>
                </a:pPr>
                <a:r>
                  <a:rPr lang="zh-CN" altLang="en-US" sz="1400" dirty="0">
                    <a:solidFill>
                      <a:schemeClr val="bg1"/>
                    </a:solidFill>
                    <a:latin typeface="微软雅黑" panose="020B0503020204020204" pitchFamily="34" charset="-122"/>
                    <a:ea typeface="微软雅黑" panose="020B0503020204020204" pitchFamily="34" charset="-122"/>
                  </a:rPr>
                  <a:t>所有文字都可以随意更改成您的文字内容 鼠标点击</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28" name="Text Placeholder 33"/>
              <p:cNvSpPr txBox="1"/>
              <p:nvPr/>
            </p:nvSpPr>
            <p:spPr>
              <a:xfrm>
                <a:off x="6515467" y="3983400"/>
                <a:ext cx="4291345" cy="304956"/>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85165" fontAlgn="auto">
                  <a:spcBef>
                    <a:spcPct val="20000"/>
                  </a:spcBef>
                  <a:spcAft>
                    <a:spcPts val="0"/>
                  </a:spcAft>
                  <a:buNone/>
                  <a:defRPr/>
                </a:pPr>
                <a:r>
                  <a:rPr lang="zh-CN" altLang="en-US" sz="2400" dirty="0">
                    <a:solidFill>
                      <a:schemeClr val="bg1"/>
                    </a:solidFill>
                    <a:latin typeface="微软雅黑" panose="020B0503020204020204" pitchFamily="34" charset="-122"/>
                    <a:ea typeface="微软雅黑" panose="020B0503020204020204" pitchFamily="34" charset="-122"/>
                    <a:cs typeface="Arial" panose="020B0604020202020204"/>
                  </a:rPr>
                  <a:t>加入标题</a:t>
                </a:r>
                <a:endParaRPr lang="en-AU" altLang="zh-CN" sz="2400" dirty="0">
                  <a:solidFill>
                    <a:schemeClr val="bg1"/>
                  </a:solidFill>
                  <a:latin typeface="微软雅黑" panose="020B0503020204020204" pitchFamily="34" charset="-122"/>
                  <a:ea typeface="微软雅黑" panose="020B0503020204020204" pitchFamily="34" charset="-122"/>
                  <a:cs typeface="Arial" panose="020B0604020202020204"/>
                </a:endParaRPr>
              </a:p>
            </p:txBody>
          </p:sp>
          <p:cxnSp>
            <p:nvCxnSpPr>
              <p:cNvPr id="29" name="Straight Connector 18"/>
              <p:cNvCxnSpPr/>
              <p:nvPr/>
            </p:nvCxnSpPr>
            <p:spPr>
              <a:xfrm>
                <a:off x="6328128" y="3933278"/>
                <a:ext cx="0" cy="717916"/>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9" name="Group 19"/>
            <p:cNvGrpSpPr/>
            <p:nvPr/>
          </p:nvGrpSpPr>
          <p:grpSpPr bwMode="auto">
            <a:xfrm>
              <a:off x="6742480" y="3310288"/>
              <a:ext cx="4433230" cy="919908"/>
              <a:chOff x="6328128" y="2873896"/>
              <a:chExt cx="4479129" cy="929549"/>
            </a:xfrm>
          </p:grpSpPr>
          <p:sp>
            <p:nvSpPr>
              <p:cNvPr id="24" name="Text Placeholder 32"/>
              <p:cNvSpPr txBox="1"/>
              <p:nvPr/>
            </p:nvSpPr>
            <p:spPr bwMode="auto">
              <a:xfrm>
                <a:off x="6530132" y="3286859"/>
                <a:ext cx="4277125" cy="51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fontAlgn="auto">
                  <a:spcAft>
                    <a:spcPts val="0"/>
                  </a:spcAft>
                  <a:defRPr/>
                </a:pPr>
                <a:r>
                  <a:rPr lang="zh-CN" altLang="en-US" sz="1400" dirty="0">
                    <a:solidFill>
                      <a:schemeClr val="bg1"/>
                    </a:solidFill>
                    <a:latin typeface="微软雅黑" panose="020B0503020204020204" pitchFamily="34" charset="-122"/>
                    <a:ea typeface="微软雅黑" panose="020B0503020204020204" pitchFamily="34" charset="-122"/>
                  </a:rPr>
                  <a:t>所有文字都可以随意更改成您的文字内容 鼠标点击</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25" name="Text Placeholder 33"/>
              <p:cNvSpPr txBox="1"/>
              <p:nvPr/>
            </p:nvSpPr>
            <p:spPr>
              <a:xfrm>
                <a:off x="6515467" y="2922427"/>
                <a:ext cx="4291345" cy="304956"/>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85165" fontAlgn="auto">
                  <a:spcBef>
                    <a:spcPct val="20000"/>
                  </a:spcBef>
                  <a:spcAft>
                    <a:spcPts val="0"/>
                  </a:spcAft>
                  <a:buNone/>
                  <a:defRPr/>
                </a:pPr>
                <a:r>
                  <a:rPr lang="zh-CN" altLang="en-US" sz="2400" dirty="0">
                    <a:solidFill>
                      <a:schemeClr val="bg1"/>
                    </a:solidFill>
                    <a:latin typeface="微软雅黑" panose="020B0503020204020204" pitchFamily="34" charset="-122"/>
                    <a:ea typeface="微软雅黑" panose="020B0503020204020204" pitchFamily="34" charset="-122"/>
                    <a:cs typeface="Arial" panose="020B0604020202020204"/>
                  </a:rPr>
                  <a:t>加入标题</a:t>
                </a:r>
                <a:endParaRPr lang="en-AU" altLang="zh-CN" sz="2400" dirty="0">
                  <a:solidFill>
                    <a:schemeClr val="bg1"/>
                  </a:solidFill>
                  <a:latin typeface="微软雅黑" panose="020B0503020204020204" pitchFamily="34" charset="-122"/>
                  <a:ea typeface="微软雅黑" panose="020B0503020204020204" pitchFamily="34" charset="-122"/>
                  <a:cs typeface="Arial" panose="020B0604020202020204"/>
                </a:endParaRPr>
              </a:p>
            </p:txBody>
          </p:sp>
          <p:cxnSp>
            <p:nvCxnSpPr>
              <p:cNvPr id="26" name="Straight Connector 22"/>
              <p:cNvCxnSpPr/>
              <p:nvPr/>
            </p:nvCxnSpPr>
            <p:spPr>
              <a:xfrm>
                <a:off x="6328128" y="2873896"/>
                <a:ext cx="0" cy="717916"/>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0" name="Group 23"/>
            <p:cNvGrpSpPr/>
            <p:nvPr/>
          </p:nvGrpSpPr>
          <p:grpSpPr bwMode="auto">
            <a:xfrm>
              <a:off x="6742480" y="2495455"/>
              <a:ext cx="4433230" cy="940345"/>
              <a:chOff x="6328128" y="1794121"/>
              <a:chExt cx="4479129" cy="950201"/>
            </a:xfrm>
          </p:grpSpPr>
          <p:sp>
            <p:nvSpPr>
              <p:cNvPr id="21" name="Text Placeholder 32"/>
              <p:cNvSpPr txBox="1"/>
              <p:nvPr/>
            </p:nvSpPr>
            <p:spPr bwMode="auto">
              <a:xfrm>
                <a:off x="6530132" y="2227736"/>
                <a:ext cx="4277125" cy="51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fontAlgn="auto">
                  <a:spcAft>
                    <a:spcPts val="0"/>
                  </a:spcAft>
                  <a:defRPr/>
                </a:pPr>
                <a:r>
                  <a:rPr lang="zh-CN" altLang="en-US" sz="1400" dirty="0">
                    <a:solidFill>
                      <a:schemeClr val="bg1"/>
                    </a:solidFill>
                    <a:latin typeface="微软雅黑" panose="020B0503020204020204" pitchFamily="34" charset="-122"/>
                    <a:ea typeface="微软雅黑" panose="020B0503020204020204" pitchFamily="34" charset="-122"/>
                  </a:rPr>
                  <a:t>所有文字都可以随意更改成您的文字内容 鼠标点击</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22" name="Text Placeholder 33"/>
              <p:cNvSpPr txBox="1"/>
              <p:nvPr/>
            </p:nvSpPr>
            <p:spPr>
              <a:xfrm>
                <a:off x="6515467" y="1863304"/>
                <a:ext cx="4291345" cy="304956"/>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85165" fontAlgn="auto">
                  <a:spcBef>
                    <a:spcPct val="20000"/>
                  </a:spcBef>
                  <a:spcAft>
                    <a:spcPts val="0"/>
                  </a:spcAft>
                  <a:buNone/>
                  <a:defRPr/>
                </a:pPr>
                <a:r>
                  <a:rPr lang="zh-CN" altLang="en-US" sz="2400" dirty="0">
                    <a:solidFill>
                      <a:schemeClr val="bg1"/>
                    </a:solidFill>
                    <a:latin typeface="微软雅黑" panose="020B0503020204020204" pitchFamily="34" charset="-122"/>
                    <a:ea typeface="微软雅黑" panose="020B0503020204020204" pitchFamily="34" charset="-122"/>
                    <a:cs typeface="Arial" panose="020B0604020202020204"/>
                  </a:rPr>
                  <a:t>加入标题</a:t>
                </a:r>
                <a:endParaRPr lang="en-AU" sz="2400" dirty="0">
                  <a:solidFill>
                    <a:schemeClr val="bg1"/>
                  </a:solidFill>
                  <a:latin typeface="微软雅黑" panose="020B0503020204020204" pitchFamily="34" charset="-122"/>
                  <a:ea typeface="微软雅黑" panose="020B0503020204020204" pitchFamily="34" charset="-122"/>
                  <a:cs typeface="Arial" panose="020B0604020202020204"/>
                </a:endParaRPr>
              </a:p>
            </p:txBody>
          </p:sp>
          <p:cxnSp>
            <p:nvCxnSpPr>
              <p:cNvPr id="23" name="Straight Connector 26"/>
              <p:cNvCxnSpPr/>
              <p:nvPr/>
            </p:nvCxnSpPr>
            <p:spPr>
              <a:xfrm>
                <a:off x="6328128" y="1794121"/>
                <a:ext cx="0" cy="717916"/>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22" presetClass="entr" presetSubtype="4" fill="hold" grpId="0" nodeType="afterEffect" nodePh="1">
                                  <p:stCondLst>
                                    <p:cond delay="0"/>
                                  </p:stCondLst>
                                  <p:endCondLst>
                                    <p:cond evt="begin" delay="0">
                                      <p:tn val="9"/>
                                    </p:cond>
                                  </p:end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par>
                                <p:cTn id="12" presetID="22" presetClass="entr" presetSubtype="2" fill="hold" grpId="0" nodeType="withEffect" nodePh="1">
                                  <p:stCondLst>
                                    <p:cond delay="1000"/>
                                  </p:stCondLst>
                                  <p:endCondLst>
                                    <p:cond evt="begin" delay="0">
                                      <p:tn val="12"/>
                                    </p:cond>
                                  </p:endCondLst>
                                  <p:childTnLst>
                                    <p:set>
                                      <p:cBhvr>
                                        <p:cTn id="13" dur="1" fill="hold">
                                          <p:stCondLst>
                                            <p:cond delay="0"/>
                                          </p:stCondLst>
                                        </p:cTn>
                                        <p:tgtEl>
                                          <p:spTgt spid="6"/>
                                        </p:tgtEl>
                                        <p:attrNameLst>
                                          <p:attrName>style.visibility</p:attrName>
                                        </p:attrNameLst>
                                      </p:cBhvr>
                                      <p:to>
                                        <p:strVal val="visible"/>
                                      </p:to>
                                    </p:set>
                                    <p:animEffect transition="in" filter="wipe(right)">
                                      <p:cBhvr>
                                        <p:cTn id="14" dur="500"/>
                                        <p:tgtEl>
                                          <p:spTgt spid="6"/>
                                        </p:tgtEl>
                                      </p:cBhvr>
                                    </p:animEffect>
                                  </p:childTnLst>
                                </p:cTn>
                              </p:par>
                              <p:par>
                                <p:cTn id="15" presetID="22" presetClass="entr" presetSubtype="4" fill="hold" grpId="0" nodeType="withEffect" nodePh="1">
                                  <p:stCondLst>
                                    <p:cond delay="2000"/>
                                  </p:stCondLst>
                                  <p:endCondLst>
                                    <p:cond evt="begin" delay="0">
                                      <p:tn val="15"/>
                                    </p:cond>
                                  </p:end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par>
                          <p:cTn id="27" fill="hold">
                            <p:stCondLst>
                              <p:cond delay="1000"/>
                            </p:stCondLst>
                            <p:childTnLst>
                              <p:par>
                                <p:cTn id="28" presetID="42" presetClass="entr" presetSubtype="0"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750"/>
                                        <p:tgtEl>
                                          <p:spTgt spid="16"/>
                                        </p:tgtEl>
                                      </p:cBhvr>
                                    </p:animEffect>
                                    <p:anim calcmode="lin" valueType="num">
                                      <p:cBhvr>
                                        <p:cTn id="31" dur="750" fill="hold"/>
                                        <p:tgtEl>
                                          <p:spTgt spid="16"/>
                                        </p:tgtEl>
                                        <p:attrNameLst>
                                          <p:attrName>ppt_x</p:attrName>
                                        </p:attrNameLst>
                                      </p:cBhvr>
                                      <p:tavLst>
                                        <p:tav tm="0">
                                          <p:val>
                                            <p:strVal val="#ppt_x"/>
                                          </p:val>
                                        </p:tav>
                                        <p:tav tm="100000">
                                          <p:val>
                                            <p:strVal val="#ppt_x"/>
                                          </p:val>
                                        </p:tav>
                                      </p:tavLst>
                                    </p:anim>
                                    <p:anim calcmode="lin" valueType="num">
                                      <p:cBhvr>
                                        <p:cTn id="32" dur="7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p:bldP spid="14"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85337"/>
            <a:ext cx="12190413" cy="919560"/>
            <a:chOff x="0" y="456753"/>
            <a:chExt cx="12190413" cy="919560"/>
          </a:xfrm>
        </p:grpSpPr>
        <p:sp>
          <p:nvSpPr>
            <p:cNvPr id="11" name="矩形 10"/>
            <p:cNvSpPr/>
            <p:nvPr/>
          </p:nvSpPr>
          <p:spPr>
            <a:xfrm flipV="1">
              <a:off x="0" y="1330594"/>
              <a:ext cx="1219041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0034" y="456753"/>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chemeClr val="bg1"/>
                  </a:solidFill>
                  <a:latin typeface="华文新魏" panose="02010800040101010101" pitchFamily="2" charset="-122"/>
                  <a:ea typeface="华文新魏" panose="02010800040101010101" pitchFamily="2" charset="-122"/>
                  <a:sym typeface="Arial" panose="020B0604020202020204" pitchFamily="34" charset="0"/>
                </a:rPr>
                <a:t>教学内容说明</a:t>
              </a:r>
            </a:p>
          </p:txBody>
        </p:sp>
        <p:sp>
          <p:nvSpPr>
            <p:cNvPr id="13" name="TextBox 8"/>
            <p:cNvSpPr txBox="1">
              <a:spLocks noChangeArrowheads="1"/>
            </p:cNvSpPr>
            <p:nvPr/>
          </p:nvSpPr>
          <p:spPr bwMode="auto">
            <a:xfrm>
              <a:off x="4445521" y="1003252"/>
              <a:ext cx="3255323" cy="21544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endParaRPr>
            </a:p>
          </p:txBody>
        </p:sp>
      </p:grpSp>
      <p:grpSp>
        <p:nvGrpSpPr>
          <p:cNvPr id="6" name="Group 17"/>
          <p:cNvGrpSpPr/>
          <p:nvPr/>
        </p:nvGrpSpPr>
        <p:grpSpPr bwMode="auto">
          <a:xfrm>
            <a:off x="4284767" y="1971708"/>
            <a:ext cx="4131150" cy="4132424"/>
            <a:chOff x="4266588" y="1928705"/>
            <a:chExt cx="3641651" cy="3641446"/>
          </a:xfrm>
          <a:noFill/>
        </p:grpSpPr>
        <p:grpSp>
          <p:nvGrpSpPr>
            <p:cNvPr id="7" name="Group 28"/>
            <p:cNvGrpSpPr/>
            <p:nvPr/>
          </p:nvGrpSpPr>
          <p:grpSpPr bwMode="auto">
            <a:xfrm>
              <a:off x="4266588" y="1928705"/>
              <a:ext cx="3641651" cy="3641446"/>
              <a:chOff x="4239694" y="2062055"/>
              <a:chExt cx="3641651" cy="3641446"/>
            </a:xfrm>
            <a:grpFill/>
          </p:grpSpPr>
          <p:sp>
            <p:nvSpPr>
              <p:cNvPr id="16" name="Freeform 3"/>
              <p:cNvSpPr>
                <a:spLocks noChangeArrowheads="1"/>
              </p:cNvSpPr>
              <p:nvPr/>
            </p:nvSpPr>
            <p:spPr bwMode="auto">
              <a:xfrm rot="13978264">
                <a:off x="4254033" y="3385875"/>
                <a:ext cx="1858821" cy="1887500"/>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grpFill/>
              <a:ln>
                <a:solidFill>
                  <a:schemeClr val="bg1"/>
                </a:solidFill>
              </a:ln>
              <a:effectLst/>
            </p:spPr>
            <p:txBody>
              <a:bodyPr wrap="none" anchor="ctr"/>
              <a:lstStyle/>
              <a:p>
                <a:pPr defTabSz="685165">
                  <a:defRPr/>
                </a:pPr>
                <a:endParaRPr lang="en-US" sz="1600">
                  <a:solidFill>
                    <a:schemeClr val="bg1"/>
                  </a:solidFill>
                  <a:latin typeface="+mn-lt"/>
                </a:endParaRPr>
              </a:p>
            </p:txBody>
          </p:sp>
          <p:sp>
            <p:nvSpPr>
              <p:cNvPr id="17" name="Freeform 3"/>
              <p:cNvSpPr>
                <a:spLocks noChangeArrowheads="1"/>
              </p:cNvSpPr>
              <p:nvPr/>
            </p:nvSpPr>
            <p:spPr bwMode="auto">
              <a:xfrm rot="3202081">
                <a:off x="6007392" y="2500911"/>
                <a:ext cx="1860407" cy="1887499"/>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grpFill/>
              <a:ln>
                <a:solidFill>
                  <a:schemeClr val="bg1"/>
                </a:solidFill>
              </a:ln>
              <a:effectLst/>
            </p:spPr>
            <p:txBody>
              <a:bodyPr wrap="none" anchor="ctr"/>
              <a:lstStyle/>
              <a:p>
                <a:pPr defTabSz="685165">
                  <a:defRPr/>
                </a:pPr>
                <a:endParaRPr lang="en-US" sz="1600">
                  <a:solidFill>
                    <a:schemeClr val="bg1"/>
                  </a:solidFill>
                  <a:latin typeface="+mn-lt"/>
                </a:endParaRPr>
              </a:p>
            </p:txBody>
          </p:sp>
          <p:sp>
            <p:nvSpPr>
              <p:cNvPr id="18" name="Freeform 3"/>
              <p:cNvSpPr>
                <a:spLocks noChangeArrowheads="1"/>
              </p:cNvSpPr>
              <p:nvPr/>
            </p:nvSpPr>
            <p:spPr bwMode="auto">
              <a:xfrm rot="19397468">
                <a:off x="4695298" y="2062055"/>
                <a:ext cx="1860512" cy="1887392"/>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grpFill/>
              <a:ln>
                <a:solidFill>
                  <a:schemeClr val="bg1"/>
                </a:solidFill>
              </a:ln>
              <a:effectLst/>
            </p:spPr>
            <p:txBody>
              <a:bodyPr wrap="none" anchor="ctr"/>
              <a:lstStyle/>
              <a:p>
                <a:pPr defTabSz="685165">
                  <a:defRPr/>
                </a:pPr>
                <a:endParaRPr lang="en-US" sz="1600">
                  <a:solidFill>
                    <a:schemeClr val="bg1"/>
                  </a:solidFill>
                  <a:latin typeface="+mn-lt"/>
                </a:endParaRPr>
              </a:p>
            </p:txBody>
          </p:sp>
          <p:sp>
            <p:nvSpPr>
              <p:cNvPr id="19" name="Freeform 35"/>
              <p:cNvSpPr>
                <a:spLocks noChangeArrowheads="1"/>
              </p:cNvSpPr>
              <p:nvPr/>
            </p:nvSpPr>
            <p:spPr bwMode="auto">
              <a:xfrm rot="8579122">
                <a:off x="5565230" y="3816108"/>
                <a:ext cx="1860512" cy="1887393"/>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grpFill/>
              <a:ln>
                <a:solidFill>
                  <a:schemeClr val="bg1"/>
                </a:solidFill>
              </a:ln>
              <a:effectLst/>
            </p:spPr>
            <p:txBody>
              <a:bodyPr wrap="none" anchor="ctr"/>
              <a:lstStyle/>
              <a:p>
                <a:pPr defTabSz="685165">
                  <a:defRPr/>
                </a:pPr>
                <a:endParaRPr lang="en-US" sz="1600">
                  <a:solidFill>
                    <a:schemeClr val="bg1"/>
                  </a:solidFill>
                  <a:latin typeface="+mn-lt"/>
                </a:endParaRPr>
              </a:p>
            </p:txBody>
          </p:sp>
        </p:grpSp>
        <p:sp>
          <p:nvSpPr>
            <p:cNvPr id="9" name="Freeform 11"/>
            <p:cNvSpPr>
              <a:spLocks noEditPoints="1"/>
            </p:cNvSpPr>
            <p:nvPr/>
          </p:nvSpPr>
          <p:spPr bwMode="auto">
            <a:xfrm>
              <a:off x="4845175" y="3947979"/>
              <a:ext cx="571344" cy="472924"/>
            </a:xfrm>
            <a:custGeom>
              <a:avLst/>
              <a:gdLst>
                <a:gd name="T0" fmla="*/ 517594 w 287"/>
                <a:gd name="T1" fmla="*/ 155646 h 237"/>
                <a:gd name="T2" fmla="*/ 485742 w 287"/>
                <a:gd name="T3" fmla="*/ 187573 h 237"/>
                <a:gd name="T4" fmla="*/ 517594 w 287"/>
                <a:gd name="T5" fmla="*/ 221496 h 237"/>
                <a:gd name="T6" fmla="*/ 551437 w 287"/>
                <a:gd name="T7" fmla="*/ 187573 h 237"/>
                <a:gd name="T8" fmla="*/ 517594 w 287"/>
                <a:gd name="T9" fmla="*/ 155646 h 237"/>
                <a:gd name="T10" fmla="*/ 53750 w 287"/>
                <a:gd name="T11" fmla="*/ 155646 h 237"/>
                <a:gd name="T12" fmla="*/ 21898 w 287"/>
                <a:gd name="T13" fmla="*/ 187573 h 237"/>
                <a:gd name="T14" fmla="*/ 53750 w 287"/>
                <a:gd name="T15" fmla="*/ 221496 h 237"/>
                <a:gd name="T16" fmla="*/ 85602 w 287"/>
                <a:gd name="T17" fmla="*/ 187573 h 237"/>
                <a:gd name="T18" fmla="*/ 53750 w 287"/>
                <a:gd name="T19" fmla="*/ 155646 h 237"/>
                <a:gd name="T20" fmla="*/ 422038 w 287"/>
                <a:gd name="T21" fmla="*/ 97778 h 237"/>
                <a:gd name="T22" fmla="*/ 374260 w 287"/>
                <a:gd name="T23" fmla="*/ 145669 h 237"/>
                <a:gd name="T24" fmla="*/ 422038 w 287"/>
                <a:gd name="T25" fmla="*/ 193560 h 237"/>
                <a:gd name="T26" fmla="*/ 469816 w 287"/>
                <a:gd name="T27" fmla="*/ 145669 h 237"/>
                <a:gd name="T28" fmla="*/ 422038 w 287"/>
                <a:gd name="T29" fmla="*/ 97778 h 237"/>
                <a:gd name="T30" fmla="*/ 571344 w 287"/>
                <a:gd name="T31" fmla="*/ 391110 h 237"/>
                <a:gd name="T32" fmla="*/ 515603 w 287"/>
                <a:gd name="T33" fmla="*/ 391110 h 237"/>
                <a:gd name="T34" fmla="*/ 515603 w 287"/>
                <a:gd name="T35" fmla="*/ 289342 h 237"/>
                <a:gd name="T36" fmla="*/ 503659 w 287"/>
                <a:gd name="T37" fmla="*/ 241451 h 237"/>
                <a:gd name="T38" fmla="*/ 517594 w 287"/>
                <a:gd name="T39" fmla="*/ 239455 h 237"/>
                <a:gd name="T40" fmla="*/ 571344 w 287"/>
                <a:gd name="T41" fmla="*/ 293333 h 237"/>
                <a:gd name="T42" fmla="*/ 571344 w 287"/>
                <a:gd name="T43" fmla="*/ 391110 h 237"/>
                <a:gd name="T44" fmla="*/ 149306 w 287"/>
                <a:gd name="T45" fmla="*/ 97778 h 237"/>
                <a:gd name="T46" fmla="*/ 101528 w 287"/>
                <a:gd name="T47" fmla="*/ 145669 h 237"/>
                <a:gd name="T48" fmla="*/ 149306 w 287"/>
                <a:gd name="T49" fmla="*/ 193560 h 237"/>
                <a:gd name="T50" fmla="*/ 197084 w 287"/>
                <a:gd name="T51" fmla="*/ 145669 h 237"/>
                <a:gd name="T52" fmla="*/ 149306 w 287"/>
                <a:gd name="T53" fmla="*/ 97778 h 237"/>
                <a:gd name="T54" fmla="*/ 53750 w 287"/>
                <a:gd name="T55" fmla="*/ 239455 h 237"/>
                <a:gd name="T56" fmla="*/ 67685 w 287"/>
                <a:gd name="T57" fmla="*/ 241451 h 237"/>
                <a:gd name="T58" fmla="*/ 55741 w 287"/>
                <a:gd name="T59" fmla="*/ 289342 h 237"/>
                <a:gd name="T60" fmla="*/ 55741 w 287"/>
                <a:gd name="T61" fmla="*/ 391110 h 237"/>
                <a:gd name="T62" fmla="*/ 0 w 287"/>
                <a:gd name="T63" fmla="*/ 391110 h 237"/>
                <a:gd name="T64" fmla="*/ 0 w 287"/>
                <a:gd name="T65" fmla="*/ 293333 h 237"/>
                <a:gd name="T66" fmla="*/ 53750 w 287"/>
                <a:gd name="T67" fmla="*/ 239455 h 237"/>
                <a:gd name="T68" fmla="*/ 286667 w 287"/>
                <a:gd name="T69" fmla="*/ 0 h 237"/>
                <a:gd name="T70" fmla="*/ 215001 w 287"/>
                <a:gd name="T71" fmla="*/ 71837 h 237"/>
                <a:gd name="T72" fmla="*/ 286667 w 287"/>
                <a:gd name="T73" fmla="*/ 143673 h 237"/>
                <a:gd name="T74" fmla="*/ 356343 w 287"/>
                <a:gd name="T75" fmla="*/ 71837 h 237"/>
                <a:gd name="T76" fmla="*/ 286667 w 287"/>
                <a:gd name="T77" fmla="*/ 0 h 237"/>
                <a:gd name="T78" fmla="*/ 499677 w 287"/>
                <a:gd name="T79" fmla="*/ 427028 h 237"/>
                <a:gd name="T80" fmla="*/ 414075 w 287"/>
                <a:gd name="T81" fmla="*/ 427028 h 237"/>
                <a:gd name="T82" fmla="*/ 414075 w 287"/>
                <a:gd name="T83" fmla="*/ 273378 h 237"/>
                <a:gd name="T84" fmla="*/ 400140 w 287"/>
                <a:gd name="T85" fmla="*/ 215510 h 237"/>
                <a:gd name="T86" fmla="*/ 422038 w 287"/>
                <a:gd name="T87" fmla="*/ 211519 h 237"/>
                <a:gd name="T88" fmla="*/ 499677 w 287"/>
                <a:gd name="T89" fmla="*/ 289342 h 237"/>
                <a:gd name="T90" fmla="*/ 499677 w 287"/>
                <a:gd name="T91" fmla="*/ 427028 h 237"/>
                <a:gd name="T92" fmla="*/ 157269 w 287"/>
                <a:gd name="T93" fmla="*/ 273378 h 237"/>
                <a:gd name="T94" fmla="*/ 157269 w 287"/>
                <a:gd name="T95" fmla="*/ 427028 h 237"/>
                <a:gd name="T96" fmla="*/ 73658 w 287"/>
                <a:gd name="T97" fmla="*/ 427028 h 237"/>
                <a:gd name="T98" fmla="*/ 73658 w 287"/>
                <a:gd name="T99" fmla="*/ 289342 h 237"/>
                <a:gd name="T100" fmla="*/ 149306 w 287"/>
                <a:gd name="T101" fmla="*/ 211519 h 237"/>
                <a:gd name="T102" fmla="*/ 171204 w 287"/>
                <a:gd name="T103" fmla="*/ 215510 h 237"/>
                <a:gd name="T104" fmla="*/ 157269 w 287"/>
                <a:gd name="T105" fmla="*/ 273378 h 237"/>
                <a:gd name="T106" fmla="*/ 175186 w 287"/>
                <a:gd name="T107" fmla="*/ 472924 h 237"/>
                <a:gd name="T108" fmla="*/ 398149 w 287"/>
                <a:gd name="T109" fmla="*/ 472924 h 237"/>
                <a:gd name="T110" fmla="*/ 398149 w 287"/>
                <a:gd name="T111" fmla="*/ 273378 h 237"/>
                <a:gd name="T112" fmla="*/ 286667 w 287"/>
                <a:gd name="T113" fmla="*/ 161632 h 237"/>
                <a:gd name="T114" fmla="*/ 175186 w 287"/>
                <a:gd name="T115" fmla="*/ 273378 h 237"/>
                <a:gd name="T116" fmla="*/ 175186 w 287"/>
                <a:gd name="T117" fmla="*/ 472924 h 23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87" h="237">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grpFill/>
            <a:ln w="9525">
              <a:solidFill>
                <a:schemeClr val="bg1"/>
              </a:solidFill>
              <a:round/>
            </a:ln>
          </p:spPr>
          <p:txBody>
            <a:bodyPr/>
            <a:lstStyle/>
            <a:p>
              <a:endParaRPr lang="zh-CN" altLang="en-US" sz="1600">
                <a:solidFill>
                  <a:schemeClr val="bg1"/>
                </a:solidFill>
              </a:endParaRPr>
            </a:p>
          </p:txBody>
        </p:sp>
        <p:sp>
          <p:nvSpPr>
            <p:cNvPr id="10" name="Shape 719"/>
            <p:cNvSpPr/>
            <p:nvPr/>
          </p:nvSpPr>
          <p:spPr bwMode="auto">
            <a:xfrm>
              <a:off x="6255015" y="4464163"/>
              <a:ext cx="536606" cy="461488"/>
            </a:xfrm>
            <a:custGeom>
              <a:avLst/>
              <a:gdLst>
                <a:gd name="T0" fmla="*/ 268303 w 21332"/>
                <a:gd name="T1" fmla="*/ 230744 h 21446"/>
                <a:gd name="T2" fmla="*/ 268303 w 21332"/>
                <a:gd name="T3" fmla="*/ 230744 h 21446"/>
                <a:gd name="T4" fmla="*/ 268303 w 21332"/>
                <a:gd name="T5" fmla="*/ 230744 h 21446"/>
                <a:gd name="T6" fmla="*/ 268303 w 21332"/>
                <a:gd name="T7" fmla="*/ 230744 h 21446"/>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332" h="21446" extrusionOk="0">
                  <a:moveTo>
                    <a:pt x="9262" y="7207"/>
                  </a:moveTo>
                  <a:lnTo>
                    <a:pt x="14475" y="11108"/>
                  </a:lnTo>
                  <a:cubicBezTo>
                    <a:pt x="14915" y="11436"/>
                    <a:pt x="15500" y="11301"/>
                    <a:pt x="15796" y="10800"/>
                  </a:cubicBezTo>
                  <a:lnTo>
                    <a:pt x="21160" y="1771"/>
                  </a:lnTo>
                  <a:cubicBezTo>
                    <a:pt x="21464" y="1257"/>
                    <a:pt x="21354" y="555"/>
                    <a:pt x="20913" y="200"/>
                  </a:cubicBezTo>
                  <a:cubicBezTo>
                    <a:pt x="20472" y="-154"/>
                    <a:pt x="19869" y="-26"/>
                    <a:pt x="19564" y="487"/>
                  </a:cubicBezTo>
                  <a:lnTo>
                    <a:pt x="14734" y="8618"/>
                  </a:lnTo>
                  <a:lnTo>
                    <a:pt x="9490" y="4694"/>
                  </a:lnTo>
                  <a:cubicBezTo>
                    <a:pt x="9273" y="4532"/>
                    <a:pt x="9010" y="4478"/>
                    <a:pt x="8757" y="4541"/>
                  </a:cubicBezTo>
                  <a:cubicBezTo>
                    <a:pt x="8505" y="4607"/>
                    <a:pt x="8285" y="4785"/>
                    <a:pt x="8147" y="5039"/>
                  </a:cubicBezTo>
                  <a:lnTo>
                    <a:pt x="152" y="19712"/>
                  </a:lnTo>
                  <a:cubicBezTo>
                    <a:pt x="-136" y="20237"/>
                    <a:pt x="-2" y="20936"/>
                    <a:pt x="450" y="21269"/>
                  </a:cubicBezTo>
                  <a:cubicBezTo>
                    <a:pt x="611" y="21389"/>
                    <a:pt x="791" y="21446"/>
                    <a:pt x="969" y="21446"/>
                  </a:cubicBezTo>
                  <a:cubicBezTo>
                    <a:pt x="1290" y="21446"/>
                    <a:pt x="1604" y="21260"/>
                    <a:pt x="1788" y="20921"/>
                  </a:cubicBezTo>
                  <a:cubicBezTo>
                    <a:pt x="1788" y="20921"/>
                    <a:pt x="9262" y="7207"/>
                    <a:pt x="9262" y="7207"/>
                  </a:cubicBezTo>
                  <a:close/>
                  <a:moveTo>
                    <a:pt x="19712" y="12707"/>
                  </a:moveTo>
                  <a:lnTo>
                    <a:pt x="14952" y="17715"/>
                  </a:lnTo>
                  <a:lnTo>
                    <a:pt x="9355" y="12653"/>
                  </a:lnTo>
                  <a:cubicBezTo>
                    <a:pt x="9249" y="12556"/>
                    <a:pt x="9125" y="12487"/>
                    <a:pt x="8994" y="12450"/>
                  </a:cubicBezTo>
                  <a:lnTo>
                    <a:pt x="8249" y="12234"/>
                  </a:lnTo>
                  <a:lnTo>
                    <a:pt x="7154" y="14242"/>
                  </a:lnTo>
                  <a:lnTo>
                    <a:pt x="8327" y="14582"/>
                  </a:lnTo>
                  <a:lnTo>
                    <a:pt x="14404" y="20078"/>
                  </a:lnTo>
                  <a:cubicBezTo>
                    <a:pt x="14580" y="20237"/>
                    <a:pt x="14789" y="20317"/>
                    <a:pt x="14999" y="20317"/>
                  </a:cubicBezTo>
                  <a:cubicBezTo>
                    <a:pt x="15232" y="20317"/>
                    <a:pt x="15466" y="20218"/>
                    <a:pt x="15650" y="20026"/>
                  </a:cubicBezTo>
                  <a:lnTo>
                    <a:pt x="21012" y="14382"/>
                  </a:lnTo>
                  <a:cubicBezTo>
                    <a:pt x="21410" y="13963"/>
                    <a:pt x="21441" y="13250"/>
                    <a:pt x="21081" y="12788"/>
                  </a:cubicBezTo>
                  <a:cubicBezTo>
                    <a:pt x="20722" y="12325"/>
                    <a:pt x="20109" y="12289"/>
                    <a:pt x="19712" y="12707"/>
                  </a:cubicBezTo>
                  <a:close/>
                  <a:moveTo>
                    <a:pt x="735" y="12382"/>
                  </a:moveTo>
                  <a:lnTo>
                    <a:pt x="2190" y="12804"/>
                  </a:lnTo>
                  <a:lnTo>
                    <a:pt x="3284" y="10795"/>
                  </a:lnTo>
                  <a:lnTo>
                    <a:pt x="1204" y="10192"/>
                  </a:lnTo>
                  <a:cubicBezTo>
                    <a:pt x="683" y="10040"/>
                    <a:pt x="158" y="10410"/>
                    <a:pt x="28" y="11015"/>
                  </a:cubicBezTo>
                  <a:cubicBezTo>
                    <a:pt x="-100" y="11620"/>
                    <a:pt x="216" y="12231"/>
                    <a:pt x="735" y="12382"/>
                  </a:cubicBezTo>
                  <a:close/>
                </a:path>
              </a:pathLst>
            </a:custGeom>
            <a:grpFill/>
            <a:ln w="12700" cap="flat">
              <a:solidFill>
                <a:schemeClr val="bg1"/>
              </a:solidFill>
              <a:miter lim="400000"/>
            </a:ln>
          </p:spPr>
          <p:txBody>
            <a:bodyPr lIns="38100" tIns="38100" rIns="38100" bIns="38100" anchor="ctr"/>
            <a:lstStyle/>
            <a:p>
              <a:endParaRPr lang="zh-CN" altLang="en-US" sz="1600">
                <a:solidFill>
                  <a:schemeClr val="bg1"/>
                </a:solidFill>
              </a:endParaRPr>
            </a:p>
          </p:txBody>
        </p:sp>
        <p:sp>
          <p:nvSpPr>
            <p:cNvPr id="14" name="Shape 1090"/>
            <p:cNvSpPr/>
            <p:nvPr/>
          </p:nvSpPr>
          <p:spPr bwMode="auto">
            <a:xfrm>
              <a:off x="5403115" y="2570067"/>
              <a:ext cx="540523" cy="459118"/>
            </a:xfrm>
            <a:custGeom>
              <a:avLst/>
              <a:gdLst>
                <a:gd name="T0" fmla="*/ 270262 w 21600"/>
                <a:gd name="T1" fmla="*/ 229559 h 21600"/>
                <a:gd name="T2" fmla="*/ 270262 w 21600"/>
                <a:gd name="T3" fmla="*/ 229559 h 21600"/>
                <a:gd name="T4" fmla="*/ 270262 w 21600"/>
                <a:gd name="T5" fmla="*/ 229559 h 21600"/>
                <a:gd name="T6" fmla="*/ 270262 w 21600"/>
                <a:gd name="T7" fmla="*/ 22955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7064" y="14989"/>
                  </a:moveTo>
                  <a:lnTo>
                    <a:pt x="16300" y="14989"/>
                  </a:lnTo>
                  <a:cubicBezTo>
                    <a:pt x="14781" y="14989"/>
                    <a:pt x="13615" y="14098"/>
                    <a:pt x="12532" y="12778"/>
                  </a:cubicBezTo>
                  <a:cubicBezTo>
                    <a:pt x="12422" y="12943"/>
                    <a:pt x="12313" y="13112"/>
                    <a:pt x="12204" y="13283"/>
                  </a:cubicBezTo>
                  <a:cubicBezTo>
                    <a:pt x="11728" y="14021"/>
                    <a:pt x="11216" y="14811"/>
                    <a:pt x="10650" y="15592"/>
                  </a:cubicBezTo>
                  <a:cubicBezTo>
                    <a:pt x="12115" y="17276"/>
                    <a:pt x="13891" y="18547"/>
                    <a:pt x="16300" y="18547"/>
                  </a:cubicBezTo>
                  <a:lnTo>
                    <a:pt x="17064" y="18547"/>
                  </a:lnTo>
                  <a:lnTo>
                    <a:pt x="17064" y="21600"/>
                  </a:lnTo>
                  <a:lnTo>
                    <a:pt x="21600" y="17022"/>
                  </a:lnTo>
                  <a:lnTo>
                    <a:pt x="17064" y="12444"/>
                  </a:lnTo>
                  <a:cubicBezTo>
                    <a:pt x="17064" y="12444"/>
                    <a:pt x="17064" y="14989"/>
                    <a:pt x="17064" y="14989"/>
                  </a:cubicBezTo>
                  <a:close/>
                  <a:moveTo>
                    <a:pt x="5844" y="8840"/>
                  </a:moveTo>
                  <a:cubicBezTo>
                    <a:pt x="6014" y="8580"/>
                    <a:pt x="6185" y="8316"/>
                    <a:pt x="6358" y="8047"/>
                  </a:cubicBezTo>
                  <a:cubicBezTo>
                    <a:pt x="6781" y="7394"/>
                    <a:pt x="7227" y="6705"/>
                    <a:pt x="7709" y="6019"/>
                  </a:cubicBezTo>
                  <a:cubicBezTo>
                    <a:pt x="6284" y="4449"/>
                    <a:pt x="4562" y="3290"/>
                    <a:pt x="2260" y="3290"/>
                  </a:cubicBezTo>
                  <a:lnTo>
                    <a:pt x="0" y="3290"/>
                  </a:lnTo>
                  <a:lnTo>
                    <a:pt x="0" y="6850"/>
                  </a:lnTo>
                  <a:lnTo>
                    <a:pt x="2260" y="6850"/>
                  </a:lnTo>
                  <a:cubicBezTo>
                    <a:pt x="3693" y="6850"/>
                    <a:pt x="4812" y="7643"/>
                    <a:pt x="5844" y="8840"/>
                  </a:cubicBezTo>
                  <a:close/>
                  <a:moveTo>
                    <a:pt x="16300" y="6596"/>
                  </a:moveTo>
                  <a:lnTo>
                    <a:pt x="17064" y="6596"/>
                  </a:lnTo>
                  <a:lnTo>
                    <a:pt x="17064" y="9155"/>
                  </a:lnTo>
                  <a:lnTo>
                    <a:pt x="21600" y="4578"/>
                  </a:lnTo>
                  <a:lnTo>
                    <a:pt x="17064" y="0"/>
                  </a:lnTo>
                  <a:lnTo>
                    <a:pt x="17064" y="3036"/>
                  </a:lnTo>
                  <a:lnTo>
                    <a:pt x="16300" y="3036"/>
                  </a:lnTo>
                  <a:cubicBezTo>
                    <a:pt x="12312" y="3036"/>
                    <a:pt x="10062" y="6516"/>
                    <a:pt x="8077" y="9587"/>
                  </a:cubicBezTo>
                  <a:cubicBezTo>
                    <a:pt x="6293" y="12349"/>
                    <a:pt x="4752" y="14735"/>
                    <a:pt x="2260" y="14735"/>
                  </a:cubicBezTo>
                  <a:lnTo>
                    <a:pt x="0" y="14735"/>
                  </a:lnTo>
                  <a:lnTo>
                    <a:pt x="0" y="18293"/>
                  </a:lnTo>
                  <a:lnTo>
                    <a:pt x="2260" y="18293"/>
                  </a:lnTo>
                  <a:cubicBezTo>
                    <a:pt x="6250" y="18293"/>
                    <a:pt x="8500" y="14814"/>
                    <a:pt x="10485" y="11743"/>
                  </a:cubicBezTo>
                  <a:cubicBezTo>
                    <a:pt x="12269" y="8981"/>
                    <a:pt x="13810" y="6596"/>
                    <a:pt x="16300" y="6596"/>
                  </a:cubicBezTo>
                  <a:close/>
                </a:path>
              </a:pathLst>
            </a:custGeom>
            <a:grpFill/>
            <a:ln w="12700" cap="flat">
              <a:solidFill>
                <a:schemeClr val="bg1"/>
              </a:solidFill>
              <a:miter lim="400000"/>
            </a:ln>
          </p:spPr>
          <p:txBody>
            <a:bodyPr lIns="38100" tIns="38100" rIns="38100" bIns="38100" anchor="ctr"/>
            <a:lstStyle/>
            <a:p>
              <a:endParaRPr lang="zh-CN" altLang="en-US" sz="1600">
                <a:solidFill>
                  <a:schemeClr val="bg1"/>
                </a:solidFill>
              </a:endParaRPr>
            </a:p>
          </p:txBody>
        </p:sp>
        <p:sp>
          <p:nvSpPr>
            <p:cNvPr id="15" name="Shape 3659"/>
            <p:cNvSpPr/>
            <p:nvPr/>
          </p:nvSpPr>
          <p:spPr bwMode="auto">
            <a:xfrm>
              <a:off x="6770425" y="3007602"/>
              <a:ext cx="607596" cy="569645"/>
            </a:xfrm>
            <a:custGeom>
              <a:avLst/>
              <a:gdLst>
                <a:gd name="T0" fmla="*/ 303798 w 20993"/>
                <a:gd name="T1" fmla="*/ 284823 h 21440"/>
                <a:gd name="T2" fmla="*/ 303798 w 20993"/>
                <a:gd name="T3" fmla="*/ 284823 h 21440"/>
                <a:gd name="T4" fmla="*/ 303798 w 20993"/>
                <a:gd name="T5" fmla="*/ 284823 h 21440"/>
                <a:gd name="T6" fmla="*/ 303798 w 20993"/>
                <a:gd name="T7" fmla="*/ 284823 h 2144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0993" h="21440" extrusionOk="0">
                  <a:moveTo>
                    <a:pt x="20097" y="14373"/>
                  </a:moveTo>
                  <a:lnTo>
                    <a:pt x="15990" y="12571"/>
                  </a:lnTo>
                  <a:lnTo>
                    <a:pt x="16463" y="14008"/>
                  </a:lnTo>
                  <a:cubicBezTo>
                    <a:pt x="16439" y="15532"/>
                    <a:pt x="13726" y="16745"/>
                    <a:pt x="10496" y="16745"/>
                  </a:cubicBezTo>
                  <a:cubicBezTo>
                    <a:pt x="7268" y="16745"/>
                    <a:pt x="4553" y="15532"/>
                    <a:pt x="4529" y="14008"/>
                  </a:cubicBezTo>
                  <a:lnTo>
                    <a:pt x="5002" y="12571"/>
                  </a:lnTo>
                  <a:lnTo>
                    <a:pt x="895" y="14373"/>
                  </a:lnTo>
                  <a:cubicBezTo>
                    <a:pt x="-255" y="14878"/>
                    <a:pt x="-304" y="15814"/>
                    <a:pt x="789" y="16451"/>
                  </a:cubicBezTo>
                  <a:lnTo>
                    <a:pt x="8511" y="20962"/>
                  </a:lnTo>
                  <a:cubicBezTo>
                    <a:pt x="9602" y="21600"/>
                    <a:pt x="11390" y="21600"/>
                    <a:pt x="12481" y="20962"/>
                  </a:cubicBezTo>
                  <a:lnTo>
                    <a:pt x="20205" y="16451"/>
                  </a:lnTo>
                  <a:cubicBezTo>
                    <a:pt x="21296" y="15814"/>
                    <a:pt x="21247" y="14878"/>
                    <a:pt x="20097" y="14373"/>
                  </a:cubicBezTo>
                  <a:close/>
                  <a:moveTo>
                    <a:pt x="10496" y="5209"/>
                  </a:moveTo>
                  <a:cubicBezTo>
                    <a:pt x="11724" y="5209"/>
                    <a:pt x="12866" y="4796"/>
                    <a:pt x="13199" y="4152"/>
                  </a:cubicBezTo>
                  <a:cubicBezTo>
                    <a:pt x="12739" y="2744"/>
                    <a:pt x="12343" y="1535"/>
                    <a:pt x="12094" y="773"/>
                  </a:cubicBezTo>
                  <a:cubicBezTo>
                    <a:pt x="11927" y="264"/>
                    <a:pt x="11175" y="0"/>
                    <a:pt x="10496" y="0"/>
                  </a:cubicBezTo>
                  <a:cubicBezTo>
                    <a:pt x="9817" y="0"/>
                    <a:pt x="9065" y="264"/>
                    <a:pt x="8898" y="773"/>
                  </a:cubicBezTo>
                  <a:cubicBezTo>
                    <a:pt x="8649" y="1535"/>
                    <a:pt x="8253" y="2744"/>
                    <a:pt x="7792" y="4152"/>
                  </a:cubicBezTo>
                  <a:cubicBezTo>
                    <a:pt x="8126" y="4796"/>
                    <a:pt x="9268" y="5209"/>
                    <a:pt x="10496" y="5209"/>
                  </a:cubicBezTo>
                  <a:close/>
                  <a:moveTo>
                    <a:pt x="10496" y="13197"/>
                  </a:moveTo>
                  <a:cubicBezTo>
                    <a:pt x="13109" y="13197"/>
                    <a:pt x="15296" y="12229"/>
                    <a:pt x="15429" y="10966"/>
                  </a:cubicBezTo>
                  <a:cubicBezTo>
                    <a:pt x="15041" y="9779"/>
                    <a:pt x="14617" y="8484"/>
                    <a:pt x="14201" y="7211"/>
                  </a:cubicBezTo>
                  <a:cubicBezTo>
                    <a:pt x="13911" y="8118"/>
                    <a:pt x="12316" y="8759"/>
                    <a:pt x="10496" y="8759"/>
                  </a:cubicBezTo>
                  <a:cubicBezTo>
                    <a:pt x="8678" y="8759"/>
                    <a:pt x="7081" y="8118"/>
                    <a:pt x="6791" y="7211"/>
                  </a:cubicBezTo>
                  <a:cubicBezTo>
                    <a:pt x="6375" y="8484"/>
                    <a:pt x="5951" y="9779"/>
                    <a:pt x="5563" y="10966"/>
                  </a:cubicBezTo>
                  <a:cubicBezTo>
                    <a:pt x="5696" y="12229"/>
                    <a:pt x="7883" y="13197"/>
                    <a:pt x="10496" y="13197"/>
                  </a:cubicBezTo>
                  <a:close/>
                </a:path>
              </a:pathLst>
            </a:custGeom>
            <a:grpFill/>
            <a:ln w="12700" cap="flat">
              <a:solidFill>
                <a:schemeClr val="bg1"/>
              </a:solidFill>
              <a:miter lim="400000"/>
            </a:ln>
          </p:spPr>
          <p:txBody>
            <a:bodyPr lIns="38100" tIns="38100" rIns="38100" bIns="38100" anchor="ctr"/>
            <a:lstStyle/>
            <a:p>
              <a:endParaRPr lang="zh-CN" altLang="en-US" sz="1600">
                <a:solidFill>
                  <a:schemeClr val="bg1"/>
                </a:solidFill>
              </a:endParaRPr>
            </a:p>
          </p:txBody>
        </p:sp>
      </p:grpSp>
      <p:sp>
        <p:nvSpPr>
          <p:cNvPr id="20" name="TextBox 32"/>
          <p:cNvSpPr txBox="1"/>
          <p:nvPr/>
        </p:nvSpPr>
        <p:spPr>
          <a:xfrm>
            <a:off x="1789153" y="2461659"/>
            <a:ext cx="2525524" cy="923330"/>
          </a:xfrm>
          <a:prstGeom prst="rect">
            <a:avLst/>
          </a:prstGeom>
          <a:noFill/>
        </p:spPr>
        <p:txBody>
          <a:bodyPr wrap="square" lIns="0" tIns="0" rIns="0" bIns="0" rtlCol="0">
            <a:spAutoFit/>
          </a:bodyPr>
          <a:lstStyle/>
          <a:p>
            <a:pPr>
              <a:defRPr/>
            </a:pPr>
            <a:r>
              <a:rPr lang="zh-CN" altLang="en-US" sz="1200" kern="0" dirty="0">
                <a:solidFill>
                  <a:schemeClr val="bg1"/>
                </a:solidFill>
                <a:latin typeface="微软雅黑" panose="020B0503020204020204" pitchFamily="34" charset="-122"/>
                <a:ea typeface="微软雅黑" panose="020B0503020204020204" pitchFamily="34" charset="-122"/>
              </a:rPr>
              <a:t>详写内容</a:t>
            </a:r>
            <a:r>
              <a:rPr lang="en-US" altLang="zh-CN" sz="1200" kern="0" dirty="0">
                <a:solidFill>
                  <a:schemeClr val="bg1"/>
                </a:solidFill>
                <a:latin typeface="微软雅黑" panose="020B0503020204020204" pitchFamily="34" charset="-122"/>
                <a:ea typeface="微软雅黑" panose="020B0503020204020204" pitchFamily="34" charset="-122"/>
              </a:rPr>
              <a:t>……</a:t>
            </a:r>
          </a:p>
          <a:p>
            <a:pPr>
              <a:defRPr/>
            </a:pPr>
            <a:endParaRPr lang="en-US" altLang="zh-CN" sz="1200" kern="0" dirty="0">
              <a:solidFill>
                <a:schemeClr val="bg1"/>
              </a:solidFill>
              <a:latin typeface="微软雅黑" panose="020B0503020204020204" pitchFamily="34" charset="-122"/>
              <a:ea typeface="微软雅黑" panose="020B0503020204020204" pitchFamily="34" charset="-122"/>
            </a:endParaRPr>
          </a:p>
          <a:p>
            <a:pPr>
              <a:defRPr/>
            </a:pPr>
            <a:r>
              <a:rPr lang="zh-CN" altLang="en-US" sz="1200" kern="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kern="0" dirty="0">
              <a:solidFill>
                <a:schemeClr val="bg1"/>
              </a:solidFill>
              <a:latin typeface="微软雅黑" panose="020B0503020204020204" pitchFamily="34" charset="-122"/>
              <a:ea typeface="微软雅黑" panose="020B0503020204020204" pitchFamily="34" charset="-122"/>
            </a:endParaRPr>
          </a:p>
        </p:txBody>
      </p:sp>
      <p:sp>
        <p:nvSpPr>
          <p:cNvPr id="21" name="TextBox 33"/>
          <p:cNvSpPr txBox="1"/>
          <p:nvPr/>
        </p:nvSpPr>
        <p:spPr>
          <a:xfrm>
            <a:off x="8387129" y="2461659"/>
            <a:ext cx="2525528" cy="923330"/>
          </a:xfrm>
          <a:prstGeom prst="rect">
            <a:avLst/>
          </a:prstGeom>
          <a:noFill/>
        </p:spPr>
        <p:txBody>
          <a:bodyPr wrap="square" lIns="0" tIns="0" rIns="0" bIns="0" rtlCol="0">
            <a:spAutoFit/>
          </a:bodyPr>
          <a:lstStyle/>
          <a:p>
            <a:pPr>
              <a:defRPr/>
            </a:pPr>
            <a:r>
              <a:rPr lang="zh-CN" altLang="en-US" sz="1200" kern="0" dirty="0">
                <a:solidFill>
                  <a:schemeClr val="bg1"/>
                </a:solidFill>
                <a:latin typeface="微软雅黑" panose="020B0503020204020204" pitchFamily="34" charset="-122"/>
                <a:ea typeface="微软雅黑" panose="020B0503020204020204" pitchFamily="34" charset="-122"/>
              </a:rPr>
              <a:t>详写内容</a:t>
            </a:r>
            <a:r>
              <a:rPr lang="en-US" altLang="zh-CN" sz="1200" kern="0" dirty="0">
                <a:solidFill>
                  <a:schemeClr val="bg1"/>
                </a:solidFill>
                <a:latin typeface="微软雅黑" panose="020B0503020204020204" pitchFamily="34" charset="-122"/>
                <a:ea typeface="微软雅黑" panose="020B0503020204020204" pitchFamily="34" charset="-122"/>
              </a:rPr>
              <a:t>……</a:t>
            </a:r>
          </a:p>
          <a:p>
            <a:pPr>
              <a:defRPr/>
            </a:pPr>
            <a:endParaRPr lang="en-US" altLang="zh-CN" sz="1200" kern="0" dirty="0">
              <a:solidFill>
                <a:schemeClr val="bg1"/>
              </a:solidFill>
              <a:latin typeface="微软雅黑" panose="020B0503020204020204" pitchFamily="34" charset="-122"/>
              <a:ea typeface="微软雅黑" panose="020B0503020204020204" pitchFamily="34" charset="-122"/>
            </a:endParaRPr>
          </a:p>
          <a:p>
            <a:pPr>
              <a:defRPr/>
            </a:pPr>
            <a:r>
              <a:rPr lang="zh-CN" altLang="en-US" sz="1200" kern="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kern="0" dirty="0">
              <a:solidFill>
                <a:schemeClr val="bg1"/>
              </a:solidFill>
              <a:latin typeface="微软雅黑" panose="020B0503020204020204" pitchFamily="34" charset="-122"/>
              <a:ea typeface="微软雅黑" panose="020B0503020204020204" pitchFamily="34" charset="-122"/>
            </a:endParaRPr>
          </a:p>
        </p:txBody>
      </p:sp>
      <p:sp>
        <p:nvSpPr>
          <p:cNvPr id="22" name="TextBox 34"/>
          <p:cNvSpPr txBox="1"/>
          <p:nvPr/>
        </p:nvSpPr>
        <p:spPr>
          <a:xfrm>
            <a:off x="8387131" y="4261530"/>
            <a:ext cx="2525524" cy="923330"/>
          </a:xfrm>
          <a:prstGeom prst="rect">
            <a:avLst/>
          </a:prstGeom>
          <a:noFill/>
        </p:spPr>
        <p:txBody>
          <a:bodyPr wrap="square" lIns="0" tIns="0" rIns="0" bIns="0" rtlCol="0">
            <a:spAutoFit/>
          </a:bodyPr>
          <a:lstStyle/>
          <a:p>
            <a:pPr>
              <a:defRPr/>
            </a:pPr>
            <a:r>
              <a:rPr lang="zh-CN" altLang="en-US" sz="1200" kern="0" dirty="0">
                <a:solidFill>
                  <a:schemeClr val="bg1"/>
                </a:solidFill>
                <a:latin typeface="微软雅黑" panose="020B0503020204020204" pitchFamily="34" charset="-122"/>
                <a:ea typeface="微软雅黑" panose="020B0503020204020204" pitchFamily="34" charset="-122"/>
              </a:rPr>
              <a:t>详写内容</a:t>
            </a:r>
            <a:r>
              <a:rPr lang="en-US" altLang="zh-CN" sz="1200" kern="0" dirty="0">
                <a:solidFill>
                  <a:schemeClr val="bg1"/>
                </a:solidFill>
                <a:latin typeface="微软雅黑" panose="020B0503020204020204" pitchFamily="34" charset="-122"/>
                <a:ea typeface="微软雅黑" panose="020B0503020204020204" pitchFamily="34" charset="-122"/>
              </a:rPr>
              <a:t>……</a:t>
            </a:r>
          </a:p>
          <a:p>
            <a:pPr>
              <a:defRPr/>
            </a:pPr>
            <a:endParaRPr lang="en-US" altLang="zh-CN" sz="1200" kern="0" dirty="0">
              <a:solidFill>
                <a:schemeClr val="bg1"/>
              </a:solidFill>
              <a:latin typeface="微软雅黑" panose="020B0503020204020204" pitchFamily="34" charset="-122"/>
              <a:ea typeface="微软雅黑" panose="020B0503020204020204" pitchFamily="34" charset="-122"/>
            </a:endParaRPr>
          </a:p>
          <a:p>
            <a:pPr>
              <a:defRPr/>
            </a:pPr>
            <a:r>
              <a:rPr lang="zh-CN" altLang="en-US" sz="1200" kern="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kern="0" dirty="0">
              <a:solidFill>
                <a:schemeClr val="bg1"/>
              </a:solidFill>
              <a:latin typeface="微软雅黑" panose="020B0503020204020204" pitchFamily="34" charset="-122"/>
              <a:ea typeface="微软雅黑" panose="020B0503020204020204" pitchFamily="34" charset="-122"/>
            </a:endParaRPr>
          </a:p>
        </p:txBody>
      </p:sp>
      <p:sp>
        <p:nvSpPr>
          <p:cNvPr id="23" name="TextBox 35"/>
          <p:cNvSpPr txBox="1"/>
          <p:nvPr/>
        </p:nvSpPr>
        <p:spPr>
          <a:xfrm>
            <a:off x="1789153" y="4261530"/>
            <a:ext cx="2525524" cy="923330"/>
          </a:xfrm>
          <a:prstGeom prst="rect">
            <a:avLst/>
          </a:prstGeom>
          <a:noFill/>
        </p:spPr>
        <p:txBody>
          <a:bodyPr wrap="square" lIns="0" tIns="0" rIns="0" bIns="0" rtlCol="0">
            <a:spAutoFit/>
          </a:bodyPr>
          <a:lstStyle/>
          <a:p>
            <a:pPr>
              <a:defRPr/>
            </a:pPr>
            <a:r>
              <a:rPr lang="zh-CN" altLang="en-US" sz="1200" kern="0" dirty="0">
                <a:solidFill>
                  <a:schemeClr val="bg1"/>
                </a:solidFill>
                <a:latin typeface="微软雅黑" panose="020B0503020204020204" pitchFamily="34" charset="-122"/>
                <a:ea typeface="微软雅黑" panose="020B0503020204020204" pitchFamily="34" charset="-122"/>
              </a:rPr>
              <a:t>详写内容</a:t>
            </a:r>
            <a:r>
              <a:rPr lang="en-US" altLang="zh-CN" sz="1200" kern="0" dirty="0">
                <a:solidFill>
                  <a:schemeClr val="bg1"/>
                </a:solidFill>
                <a:latin typeface="微软雅黑" panose="020B0503020204020204" pitchFamily="34" charset="-122"/>
                <a:ea typeface="微软雅黑" panose="020B0503020204020204" pitchFamily="34" charset="-122"/>
              </a:rPr>
              <a:t>……</a:t>
            </a:r>
          </a:p>
          <a:p>
            <a:pPr>
              <a:defRPr/>
            </a:pPr>
            <a:endParaRPr lang="en-US" altLang="zh-CN" sz="1200" kern="0" dirty="0">
              <a:solidFill>
                <a:schemeClr val="bg1"/>
              </a:solidFill>
              <a:latin typeface="微软雅黑" panose="020B0503020204020204" pitchFamily="34" charset="-122"/>
              <a:ea typeface="微软雅黑" panose="020B0503020204020204" pitchFamily="34" charset="-122"/>
            </a:endParaRPr>
          </a:p>
          <a:p>
            <a:pPr>
              <a:defRPr/>
            </a:pPr>
            <a:r>
              <a:rPr lang="zh-CN" altLang="en-US" sz="1200" kern="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500" fill="hold"/>
                                        <p:tgtEl>
                                          <p:spTgt spid="20"/>
                                        </p:tgtEl>
                                        <p:attrNameLst>
                                          <p:attrName>ppt_x</p:attrName>
                                        </p:attrNameLst>
                                      </p:cBhvr>
                                      <p:tavLst>
                                        <p:tav tm="0">
                                          <p:val>
                                            <p:strVal val="0-#ppt_w/2"/>
                                          </p:val>
                                        </p:tav>
                                        <p:tav tm="100000">
                                          <p:val>
                                            <p:strVal val="#ppt_x"/>
                                          </p:val>
                                        </p:tav>
                                      </p:tavLst>
                                    </p:anim>
                                    <p:anim calcmode="lin" valueType="num">
                                      <p:cBhvr additive="base">
                                        <p:cTn id="17" dur="500" fill="hold"/>
                                        <p:tgtEl>
                                          <p:spTgt spid="20"/>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500" fill="hold"/>
                                        <p:tgtEl>
                                          <p:spTgt spid="21"/>
                                        </p:tgtEl>
                                        <p:attrNameLst>
                                          <p:attrName>ppt_x</p:attrName>
                                        </p:attrNameLst>
                                      </p:cBhvr>
                                      <p:tavLst>
                                        <p:tav tm="0">
                                          <p:val>
                                            <p:strVal val="1+#ppt_w/2"/>
                                          </p:val>
                                        </p:tav>
                                        <p:tav tm="100000">
                                          <p:val>
                                            <p:strVal val="#ppt_x"/>
                                          </p:val>
                                        </p:tav>
                                      </p:tavLst>
                                    </p:anim>
                                    <p:anim calcmode="lin" valueType="num">
                                      <p:cBhvr additive="base">
                                        <p:cTn id="21" dur="500" fill="hold"/>
                                        <p:tgtEl>
                                          <p:spTgt spid="21"/>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fill="hold"/>
                                        <p:tgtEl>
                                          <p:spTgt spid="22"/>
                                        </p:tgtEl>
                                        <p:attrNameLst>
                                          <p:attrName>ppt_x</p:attrName>
                                        </p:attrNameLst>
                                      </p:cBhvr>
                                      <p:tavLst>
                                        <p:tav tm="0">
                                          <p:val>
                                            <p:strVal val="1+#ppt_w/2"/>
                                          </p:val>
                                        </p:tav>
                                        <p:tav tm="100000">
                                          <p:val>
                                            <p:strVal val="#ppt_x"/>
                                          </p:val>
                                        </p:tav>
                                      </p:tavLst>
                                    </p:anim>
                                    <p:anim calcmode="lin" valueType="num">
                                      <p:cBhvr additive="base">
                                        <p:cTn id="25" dur="500" fill="hold"/>
                                        <p:tgtEl>
                                          <p:spTgt spid="22"/>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500" fill="hold"/>
                                        <p:tgtEl>
                                          <p:spTgt spid="23"/>
                                        </p:tgtEl>
                                        <p:attrNameLst>
                                          <p:attrName>ppt_x</p:attrName>
                                        </p:attrNameLst>
                                      </p:cBhvr>
                                      <p:tavLst>
                                        <p:tav tm="0">
                                          <p:val>
                                            <p:strVal val="0-#ppt_w/2"/>
                                          </p:val>
                                        </p:tav>
                                        <p:tav tm="100000">
                                          <p:val>
                                            <p:strVal val="#ppt_x"/>
                                          </p:val>
                                        </p:tav>
                                      </p:tavLst>
                                    </p:anim>
                                    <p:anim calcmode="lin" valueType="num">
                                      <p:cBhvr additive="base">
                                        <p:cTn id="29"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85337"/>
            <a:ext cx="12190413" cy="919560"/>
            <a:chOff x="0" y="456753"/>
            <a:chExt cx="12190413" cy="919560"/>
          </a:xfrm>
        </p:grpSpPr>
        <p:sp>
          <p:nvSpPr>
            <p:cNvPr id="11" name="矩形 10"/>
            <p:cNvSpPr/>
            <p:nvPr/>
          </p:nvSpPr>
          <p:spPr>
            <a:xfrm flipV="1">
              <a:off x="0" y="1330594"/>
              <a:ext cx="1219041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0034" y="456753"/>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chemeClr val="bg1"/>
                  </a:solidFill>
                  <a:latin typeface="华文新魏" panose="02010800040101010101" pitchFamily="2" charset="-122"/>
                  <a:ea typeface="华文新魏" panose="02010800040101010101" pitchFamily="2" charset="-122"/>
                  <a:sym typeface="Arial" panose="020B0604020202020204" pitchFamily="34" charset="0"/>
                </a:rPr>
                <a:t>教学内容说明</a:t>
              </a:r>
            </a:p>
          </p:txBody>
        </p:sp>
        <p:sp>
          <p:nvSpPr>
            <p:cNvPr id="13" name="TextBox 8"/>
            <p:cNvSpPr txBox="1">
              <a:spLocks noChangeArrowheads="1"/>
            </p:cNvSpPr>
            <p:nvPr/>
          </p:nvSpPr>
          <p:spPr bwMode="auto">
            <a:xfrm>
              <a:off x="4445521" y="1003252"/>
              <a:ext cx="3255323" cy="21544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endParaRPr>
            </a:p>
          </p:txBody>
        </p:sp>
      </p:grpSp>
      <p:grpSp>
        <p:nvGrpSpPr>
          <p:cNvPr id="6" name="组合 5"/>
          <p:cNvGrpSpPr/>
          <p:nvPr/>
        </p:nvGrpSpPr>
        <p:grpSpPr>
          <a:xfrm>
            <a:off x="6466321" y="1899709"/>
            <a:ext cx="3978213" cy="4167064"/>
            <a:chOff x="3070870" y="1777450"/>
            <a:chExt cx="6480720" cy="4578127"/>
          </a:xfrm>
        </p:grpSpPr>
        <p:sp>
          <p:nvSpPr>
            <p:cNvPr id="7" name="TextBox 5"/>
            <p:cNvSpPr txBox="1"/>
            <p:nvPr/>
          </p:nvSpPr>
          <p:spPr>
            <a:xfrm>
              <a:off x="3247628" y="1945923"/>
              <a:ext cx="6303962" cy="803218"/>
            </a:xfrm>
            <a:prstGeom prst="rect">
              <a:avLst/>
            </a:prstGeom>
            <a:noFill/>
          </p:spPr>
          <p:txBody>
            <a:bodyPr wrap="square" rtlCol="0">
              <a:spAutoFit/>
            </a:bodyPr>
            <a:lstStyle/>
            <a:p>
              <a:pPr>
                <a:lnSpc>
                  <a:spcPct val="130000"/>
                </a:lnSpc>
              </a:pPr>
              <a:r>
                <a:rPr lang="zh-CN" altLang="en-US" sz="11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p:txBody>
        </p:sp>
        <p:cxnSp>
          <p:nvCxnSpPr>
            <p:cNvPr id="9" name="直接连接符 8"/>
            <p:cNvCxnSpPr/>
            <p:nvPr/>
          </p:nvCxnSpPr>
          <p:spPr>
            <a:xfrm>
              <a:off x="3070870" y="1777450"/>
              <a:ext cx="0" cy="13650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8"/>
            <p:cNvSpPr txBox="1"/>
            <p:nvPr/>
          </p:nvSpPr>
          <p:spPr>
            <a:xfrm>
              <a:off x="3247628" y="3549230"/>
              <a:ext cx="6303962" cy="803218"/>
            </a:xfrm>
            <a:prstGeom prst="rect">
              <a:avLst/>
            </a:prstGeom>
            <a:noFill/>
          </p:spPr>
          <p:txBody>
            <a:bodyPr wrap="square" rtlCol="0">
              <a:spAutoFit/>
            </a:bodyPr>
            <a:lstStyle/>
            <a:p>
              <a:pPr>
                <a:lnSpc>
                  <a:spcPct val="130000"/>
                </a:lnSpc>
              </a:pPr>
              <a:r>
                <a:rPr lang="zh-CN" altLang="en-US" sz="11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p:txBody>
        </p:sp>
        <p:cxnSp>
          <p:nvCxnSpPr>
            <p:cNvPr id="14" name="直接连接符 13"/>
            <p:cNvCxnSpPr/>
            <p:nvPr/>
          </p:nvCxnSpPr>
          <p:spPr>
            <a:xfrm>
              <a:off x="3070870" y="3360119"/>
              <a:ext cx="0" cy="13650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Box 11"/>
            <p:cNvSpPr txBox="1"/>
            <p:nvPr/>
          </p:nvSpPr>
          <p:spPr>
            <a:xfrm>
              <a:off x="3247629" y="5159006"/>
              <a:ext cx="6303961" cy="826746"/>
            </a:xfrm>
            <a:prstGeom prst="rect">
              <a:avLst/>
            </a:prstGeom>
            <a:noFill/>
          </p:spPr>
          <p:txBody>
            <a:bodyPr wrap="square" rtlCol="0">
              <a:spAutoFit/>
            </a:bodyPr>
            <a:lstStyle/>
            <a:p>
              <a:pPr>
                <a:lnSpc>
                  <a:spcPct val="130000"/>
                </a:lnSpc>
              </a:pPr>
              <a:r>
                <a:rPr lang="zh-CN" altLang="en-US" sz="11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a:t>
              </a:r>
              <a:r>
                <a:rPr lang="zh-CN" altLang="en-US" sz="1100">
                  <a:solidFill>
                    <a:schemeClr val="bg1"/>
                  </a:solidFill>
                  <a:latin typeface="微软雅黑" panose="020B0503020204020204" pitchFamily="34" charset="-122"/>
                  <a:ea typeface="微软雅黑" panose="020B0503020204020204" pitchFamily="34" charset="-122"/>
                </a:rPr>
                <a:t>文字。</a:t>
              </a:r>
            </a:p>
          </p:txBody>
        </p:sp>
        <p:cxnSp>
          <p:nvCxnSpPr>
            <p:cNvPr id="16" name="直接连接符 15"/>
            <p:cNvCxnSpPr/>
            <p:nvPr/>
          </p:nvCxnSpPr>
          <p:spPr>
            <a:xfrm>
              <a:off x="3070870" y="4990533"/>
              <a:ext cx="0" cy="13650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7" name="Group 38"/>
          <p:cNvGrpSpPr/>
          <p:nvPr/>
        </p:nvGrpSpPr>
        <p:grpSpPr>
          <a:xfrm>
            <a:off x="1655931" y="1975332"/>
            <a:ext cx="4202009" cy="4181440"/>
            <a:chOff x="3685337" y="1514384"/>
            <a:chExt cx="4821324" cy="4797721"/>
          </a:xfrm>
          <a:noFill/>
        </p:grpSpPr>
        <p:sp>
          <p:nvSpPr>
            <p:cNvPr id="18" name="Freeform 39"/>
            <p:cNvSpPr/>
            <p:nvPr/>
          </p:nvSpPr>
          <p:spPr>
            <a:xfrm>
              <a:off x="4112274" y="1770540"/>
              <a:ext cx="4137890" cy="4137892"/>
            </a:xfrm>
            <a:custGeom>
              <a:avLst/>
              <a:gdLst>
                <a:gd name="connsiteX0" fmla="*/ 2275840 w 4551680"/>
                <a:gd name="connsiteY0" fmla="*/ 0 h 4551680"/>
                <a:gd name="connsiteX1" fmla="*/ 4246775 w 4551680"/>
                <a:gd name="connsiteY1" fmla="*/ 1137920 h 4551680"/>
                <a:gd name="connsiteX2" fmla="*/ 4246775 w 4551680"/>
                <a:gd name="connsiteY2" fmla="*/ 3413760 h 4551680"/>
                <a:gd name="connsiteX3" fmla="*/ 2275840 w 4551680"/>
                <a:gd name="connsiteY3" fmla="*/ 2275840 h 4551680"/>
                <a:gd name="connsiteX4" fmla="*/ 2275840 w 4551680"/>
                <a:gd name="connsiteY4" fmla="*/ 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2275840" y="0"/>
                  </a:moveTo>
                  <a:cubicBezTo>
                    <a:pt x="3088919" y="0"/>
                    <a:pt x="3840236" y="433773"/>
                    <a:pt x="4246775" y="1137920"/>
                  </a:cubicBezTo>
                  <a:cubicBezTo>
                    <a:pt x="4653315" y="1842067"/>
                    <a:pt x="4653315" y="2709613"/>
                    <a:pt x="4246775" y="3413760"/>
                  </a:cubicBezTo>
                  <a:lnTo>
                    <a:pt x="2275840" y="2275840"/>
                  </a:lnTo>
                  <a:lnTo>
                    <a:pt x="2275840" y="0"/>
                  </a:lnTo>
                  <a:close/>
                </a:path>
              </a:pathLst>
            </a:custGeom>
            <a:grpFill/>
            <a:ln>
              <a:solidFill>
                <a:schemeClr val="bg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99397" tIns="1086802" rIns="625652" bIns="2423966" numCol="1" spcCol="1270" anchor="ctr" anchorCtr="0">
              <a:noAutofit/>
            </a:bodyPr>
            <a:lstStyle/>
            <a:p>
              <a:pPr algn="just" defTabSz="2437130">
                <a:lnSpc>
                  <a:spcPct val="120000"/>
                </a:lnSpc>
                <a:spcAft>
                  <a:spcPct val="35000"/>
                </a:spcAft>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40"/>
            <p:cNvSpPr/>
            <p:nvPr/>
          </p:nvSpPr>
          <p:spPr>
            <a:xfrm>
              <a:off x="4027053" y="1918321"/>
              <a:ext cx="4137890" cy="4137892"/>
            </a:xfrm>
            <a:custGeom>
              <a:avLst/>
              <a:gdLst>
                <a:gd name="connsiteX0" fmla="*/ 4246775 w 4551680"/>
                <a:gd name="connsiteY0" fmla="*/ 3413760 h 4551680"/>
                <a:gd name="connsiteX1" fmla="*/ 2275840 w 4551680"/>
                <a:gd name="connsiteY1" fmla="*/ 4551680 h 4551680"/>
                <a:gd name="connsiteX2" fmla="*/ 304905 w 4551680"/>
                <a:gd name="connsiteY2" fmla="*/ 3413760 h 4551680"/>
                <a:gd name="connsiteX3" fmla="*/ 2275840 w 4551680"/>
                <a:gd name="connsiteY3" fmla="*/ 2275840 h 4551680"/>
                <a:gd name="connsiteX4" fmla="*/ 424677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4246775" y="3413760"/>
                  </a:moveTo>
                  <a:cubicBezTo>
                    <a:pt x="3840235" y="4117907"/>
                    <a:pt x="3088919" y="4551680"/>
                    <a:pt x="2275840" y="4551680"/>
                  </a:cubicBezTo>
                  <a:cubicBezTo>
                    <a:pt x="1462761" y="4551680"/>
                    <a:pt x="711444" y="4117907"/>
                    <a:pt x="304905" y="3413760"/>
                  </a:cubicBezTo>
                  <a:lnTo>
                    <a:pt x="2275840" y="2275840"/>
                  </a:lnTo>
                  <a:lnTo>
                    <a:pt x="4246775" y="3413760"/>
                  </a:lnTo>
                  <a:close/>
                </a:path>
              </a:pathLst>
            </a:custGeom>
            <a:grpFill/>
            <a:ln>
              <a:solidFill>
                <a:schemeClr val="bg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29930" tIns="3201387" rIns="1172785" bIns="515634" numCol="1" spcCol="1270" anchor="ctr" anchorCtr="0">
              <a:noAutofit/>
            </a:bodyPr>
            <a:lstStyle/>
            <a:p>
              <a:pPr algn="just" defTabSz="3046095">
                <a:lnSpc>
                  <a:spcPct val="120000"/>
                </a:lnSpc>
                <a:spcAft>
                  <a:spcPct val="35000"/>
                </a:spcAft>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41"/>
            <p:cNvSpPr/>
            <p:nvPr/>
          </p:nvSpPr>
          <p:spPr>
            <a:xfrm>
              <a:off x="3941832" y="1770540"/>
              <a:ext cx="4137890" cy="4137892"/>
            </a:xfrm>
            <a:custGeom>
              <a:avLst/>
              <a:gdLst>
                <a:gd name="connsiteX0" fmla="*/ 304905 w 4551680"/>
                <a:gd name="connsiteY0" fmla="*/ 3413760 h 4551680"/>
                <a:gd name="connsiteX1" fmla="*/ 304905 w 4551680"/>
                <a:gd name="connsiteY1" fmla="*/ 1137920 h 4551680"/>
                <a:gd name="connsiteX2" fmla="*/ 2275840 w 4551680"/>
                <a:gd name="connsiteY2" fmla="*/ 0 h 4551680"/>
                <a:gd name="connsiteX3" fmla="*/ 2275840 w 4551680"/>
                <a:gd name="connsiteY3" fmla="*/ 2275840 h 4551680"/>
                <a:gd name="connsiteX4" fmla="*/ 30490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304905" y="3413760"/>
                  </a:moveTo>
                  <a:cubicBezTo>
                    <a:pt x="-101635" y="2709613"/>
                    <a:pt x="-101635" y="1842067"/>
                    <a:pt x="304905" y="1137920"/>
                  </a:cubicBezTo>
                  <a:cubicBezTo>
                    <a:pt x="711445" y="433773"/>
                    <a:pt x="1462761" y="0"/>
                    <a:pt x="2275840" y="0"/>
                  </a:cubicBezTo>
                  <a:lnTo>
                    <a:pt x="2275840" y="2275840"/>
                  </a:lnTo>
                  <a:lnTo>
                    <a:pt x="304905" y="3413760"/>
                  </a:lnTo>
                  <a:close/>
                </a:path>
              </a:pathLst>
            </a:custGeom>
            <a:grpFill/>
            <a:ln>
              <a:solidFill>
                <a:schemeClr val="bg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25654" tIns="1086802" rIns="2599396" bIns="2423966" numCol="1" spcCol="1270" anchor="ctr" anchorCtr="0">
              <a:noAutofit/>
            </a:bodyPr>
            <a:lstStyle/>
            <a:p>
              <a:pPr algn="just" defTabSz="2437130">
                <a:lnSpc>
                  <a:spcPct val="120000"/>
                </a:lnSpc>
                <a:spcAft>
                  <a:spcPct val="35000"/>
                </a:spcAft>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Circular Arrow 42"/>
            <p:cNvSpPr/>
            <p:nvPr/>
          </p:nvSpPr>
          <p:spPr>
            <a:xfrm>
              <a:off x="3856462" y="1514384"/>
              <a:ext cx="4650199" cy="4650202"/>
            </a:xfrm>
            <a:prstGeom prst="circularArrow">
              <a:avLst>
                <a:gd name="adj1" fmla="val 5085"/>
                <a:gd name="adj2" fmla="val 327528"/>
                <a:gd name="adj3" fmla="val 1472472"/>
                <a:gd name="adj4" fmla="val 16199432"/>
                <a:gd name="adj5" fmla="val 5932"/>
              </a:avLst>
            </a:prstGeom>
            <a:grpFill/>
            <a:ln>
              <a:solidFill>
                <a:schemeClr val="bg1"/>
              </a:solid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Circular Arrow 43"/>
            <p:cNvSpPr/>
            <p:nvPr/>
          </p:nvSpPr>
          <p:spPr>
            <a:xfrm>
              <a:off x="3770899" y="1661904"/>
              <a:ext cx="4650199" cy="4650201"/>
            </a:xfrm>
            <a:prstGeom prst="circularArrow">
              <a:avLst>
                <a:gd name="adj1" fmla="val 5085"/>
                <a:gd name="adj2" fmla="val 327528"/>
                <a:gd name="adj3" fmla="val 8671970"/>
                <a:gd name="adj4" fmla="val 1800502"/>
                <a:gd name="adj5" fmla="val 5932"/>
              </a:avLst>
            </a:prstGeom>
            <a:grpFill/>
            <a:ln>
              <a:solidFill>
                <a:schemeClr val="bg1"/>
              </a:solid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Circular Arrow 44"/>
            <p:cNvSpPr/>
            <p:nvPr/>
          </p:nvSpPr>
          <p:spPr>
            <a:xfrm>
              <a:off x="3685337" y="1514384"/>
              <a:ext cx="4650199" cy="4650202"/>
            </a:xfrm>
            <a:prstGeom prst="circularArrow">
              <a:avLst>
                <a:gd name="adj1" fmla="val 5085"/>
                <a:gd name="adj2" fmla="val 327528"/>
                <a:gd name="adj3" fmla="val 15873039"/>
                <a:gd name="adj4" fmla="val 9000000"/>
                <a:gd name="adj5" fmla="val 5932"/>
              </a:avLst>
            </a:prstGeom>
            <a:grpFill/>
            <a:ln>
              <a:solidFill>
                <a:schemeClr val="bg1"/>
              </a:solid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95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4" name="Freeform 45"/>
          <p:cNvSpPr>
            <a:spLocks noEditPoints="1"/>
          </p:cNvSpPr>
          <p:nvPr/>
        </p:nvSpPr>
        <p:spPr bwMode="auto">
          <a:xfrm>
            <a:off x="3362581" y="4907144"/>
            <a:ext cx="788708" cy="461040"/>
          </a:xfrm>
          <a:custGeom>
            <a:avLst/>
            <a:gdLst>
              <a:gd name="T0" fmla="*/ 232 w 316"/>
              <a:gd name="T1" fmla="*/ 27 h 172"/>
              <a:gd name="T2" fmla="*/ 221 w 316"/>
              <a:gd name="T3" fmla="*/ 20 h 172"/>
              <a:gd name="T4" fmla="*/ 157 w 316"/>
              <a:gd name="T5" fmla="*/ 10 h 172"/>
              <a:gd name="T6" fmla="*/ 92 w 316"/>
              <a:gd name="T7" fmla="*/ 9 h 172"/>
              <a:gd name="T8" fmla="*/ 84 w 316"/>
              <a:gd name="T9" fmla="*/ 13 h 172"/>
              <a:gd name="T10" fmla="*/ 0 w 316"/>
              <a:gd name="T11" fmla="*/ 121 h 172"/>
              <a:gd name="T12" fmla="*/ 78 w 316"/>
              <a:gd name="T13" fmla="*/ 109 h 172"/>
              <a:gd name="T14" fmla="*/ 84 w 316"/>
              <a:gd name="T15" fmla="*/ 113 h 172"/>
              <a:gd name="T16" fmla="*/ 120 w 316"/>
              <a:gd name="T17" fmla="*/ 142 h 172"/>
              <a:gd name="T18" fmla="*/ 159 w 316"/>
              <a:gd name="T19" fmla="*/ 163 h 172"/>
              <a:gd name="T20" fmla="*/ 163 w 316"/>
              <a:gd name="T21" fmla="*/ 165 h 172"/>
              <a:gd name="T22" fmla="*/ 190 w 316"/>
              <a:gd name="T23" fmla="*/ 164 h 172"/>
              <a:gd name="T24" fmla="*/ 217 w 316"/>
              <a:gd name="T25" fmla="*/ 153 h 172"/>
              <a:gd name="T26" fmla="*/ 233 w 316"/>
              <a:gd name="T27" fmla="*/ 146 h 172"/>
              <a:gd name="T28" fmla="*/ 265 w 316"/>
              <a:gd name="T29" fmla="*/ 162 h 172"/>
              <a:gd name="T30" fmla="*/ 288 w 316"/>
              <a:gd name="T31" fmla="*/ 14 h 172"/>
              <a:gd name="T32" fmla="*/ 225 w 316"/>
              <a:gd name="T33" fmla="*/ 129 h 172"/>
              <a:gd name="T34" fmla="*/ 225 w 316"/>
              <a:gd name="T35" fmla="*/ 139 h 172"/>
              <a:gd name="T36" fmla="*/ 216 w 316"/>
              <a:gd name="T37" fmla="*/ 142 h 172"/>
              <a:gd name="T38" fmla="*/ 207 w 316"/>
              <a:gd name="T39" fmla="*/ 142 h 172"/>
              <a:gd name="T40" fmla="*/ 189 w 316"/>
              <a:gd name="T41" fmla="*/ 153 h 172"/>
              <a:gd name="T42" fmla="*/ 185 w 316"/>
              <a:gd name="T43" fmla="*/ 153 h 172"/>
              <a:gd name="T44" fmla="*/ 180 w 316"/>
              <a:gd name="T45" fmla="*/ 156 h 172"/>
              <a:gd name="T46" fmla="*/ 157 w 316"/>
              <a:gd name="T47" fmla="*/ 149 h 172"/>
              <a:gd name="T48" fmla="*/ 130 w 316"/>
              <a:gd name="T49" fmla="*/ 128 h 172"/>
              <a:gd name="T50" fmla="*/ 88 w 316"/>
              <a:gd name="T51" fmla="*/ 103 h 172"/>
              <a:gd name="T52" fmla="*/ 71 w 316"/>
              <a:gd name="T53" fmla="*/ 91 h 172"/>
              <a:gd name="T54" fmla="*/ 71 w 316"/>
              <a:gd name="T55" fmla="*/ 90 h 172"/>
              <a:gd name="T56" fmla="*/ 72 w 316"/>
              <a:gd name="T57" fmla="*/ 88 h 172"/>
              <a:gd name="T58" fmla="*/ 93 w 316"/>
              <a:gd name="T59" fmla="*/ 20 h 172"/>
              <a:gd name="T60" fmla="*/ 132 w 316"/>
              <a:gd name="T61" fmla="*/ 24 h 172"/>
              <a:gd name="T62" fmla="*/ 127 w 316"/>
              <a:gd name="T63" fmla="*/ 72 h 172"/>
              <a:gd name="T64" fmla="*/ 185 w 316"/>
              <a:gd name="T65" fmla="*/ 54 h 172"/>
              <a:gd name="T66" fmla="*/ 241 w 316"/>
              <a:gd name="T67" fmla="*/ 11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6" h="172">
                <a:moveTo>
                  <a:pt x="288" y="14"/>
                </a:moveTo>
                <a:cubicBezTo>
                  <a:pt x="232" y="27"/>
                  <a:pt x="232" y="27"/>
                  <a:pt x="232" y="27"/>
                </a:cubicBezTo>
                <a:cubicBezTo>
                  <a:pt x="233" y="31"/>
                  <a:pt x="233" y="31"/>
                  <a:pt x="233" y="31"/>
                </a:cubicBezTo>
                <a:cubicBezTo>
                  <a:pt x="228" y="22"/>
                  <a:pt x="221" y="20"/>
                  <a:pt x="221" y="20"/>
                </a:cubicBezTo>
                <a:cubicBezTo>
                  <a:pt x="178" y="7"/>
                  <a:pt x="178" y="7"/>
                  <a:pt x="178" y="7"/>
                </a:cubicBezTo>
                <a:cubicBezTo>
                  <a:pt x="173" y="5"/>
                  <a:pt x="165" y="7"/>
                  <a:pt x="157" y="10"/>
                </a:cubicBezTo>
                <a:cubicBezTo>
                  <a:pt x="156" y="9"/>
                  <a:pt x="156" y="9"/>
                  <a:pt x="156" y="9"/>
                </a:cubicBezTo>
                <a:cubicBezTo>
                  <a:pt x="92" y="9"/>
                  <a:pt x="92" y="9"/>
                  <a:pt x="92" y="9"/>
                </a:cubicBezTo>
                <a:cubicBezTo>
                  <a:pt x="92" y="9"/>
                  <a:pt x="92" y="9"/>
                  <a:pt x="92" y="9"/>
                </a:cubicBezTo>
                <a:cubicBezTo>
                  <a:pt x="91" y="9"/>
                  <a:pt x="87" y="10"/>
                  <a:pt x="84" y="13"/>
                </a:cubicBezTo>
                <a:cubicBezTo>
                  <a:pt x="50" y="0"/>
                  <a:pt x="50" y="0"/>
                  <a:pt x="50" y="0"/>
                </a:cubicBezTo>
                <a:cubicBezTo>
                  <a:pt x="0" y="121"/>
                  <a:pt x="0" y="121"/>
                  <a:pt x="0" y="121"/>
                </a:cubicBezTo>
                <a:cubicBezTo>
                  <a:pt x="54" y="148"/>
                  <a:pt x="54" y="148"/>
                  <a:pt x="54" y="148"/>
                </a:cubicBezTo>
                <a:cubicBezTo>
                  <a:pt x="69" y="144"/>
                  <a:pt x="76" y="120"/>
                  <a:pt x="78" y="109"/>
                </a:cubicBezTo>
                <a:cubicBezTo>
                  <a:pt x="82" y="112"/>
                  <a:pt x="82" y="112"/>
                  <a:pt x="82" y="112"/>
                </a:cubicBezTo>
                <a:cubicBezTo>
                  <a:pt x="84" y="113"/>
                  <a:pt x="84" y="113"/>
                  <a:pt x="84" y="113"/>
                </a:cubicBezTo>
                <a:cubicBezTo>
                  <a:pt x="84" y="120"/>
                  <a:pt x="85" y="130"/>
                  <a:pt x="99" y="127"/>
                </a:cubicBezTo>
                <a:cubicBezTo>
                  <a:pt x="99" y="127"/>
                  <a:pt x="100" y="157"/>
                  <a:pt x="120" y="142"/>
                </a:cubicBezTo>
                <a:cubicBezTo>
                  <a:pt x="120" y="142"/>
                  <a:pt x="120" y="161"/>
                  <a:pt x="138" y="155"/>
                </a:cubicBezTo>
                <a:cubicBezTo>
                  <a:pt x="138" y="155"/>
                  <a:pt x="141" y="172"/>
                  <a:pt x="159" y="163"/>
                </a:cubicBezTo>
                <a:cubicBezTo>
                  <a:pt x="162" y="165"/>
                  <a:pt x="162" y="165"/>
                  <a:pt x="162" y="165"/>
                </a:cubicBezTo>
                <a:cubicBezTo>
                  <a:pt x="163" y="165"/>
                  <a:pt x="163" y="165"/>
                  <a:pt x="163" y="165"/>
                </a:cubicBezTo>
                <a:cubicBezTo>
                  <a:pt x="164" y="165"/>
                  <a:pt x="173" y="168"/>
                  <a:pt x="181" y="167"/>
                </a:cubicBezTo>
                <a:cubicBezTo>
                  <a:pt x="185" y="167"/>
                  <a:pt x="188" y="166"/>
                  <a:pt x="190" y="164"/>
                </a:cubicBezTo>
                <a:cubicBezTo>
                  <a:pt x="196" y="163"/>
                  <a:pt x="208" y="161"/>
                  <a:pt x="214" y="153"/>
                </a:cubicBezTo>
                <a:cubicBezTo>
                  <a:pt x="215" y="153"/>
                  <a:pt x="216" y="153"/>
                  <a:pt x="217" y="153"/>
                </a:cubicBezTo>
                <a:cubicBezTo>
                  <a:pt x="217" y="153"/>
                  <a:pt x="217" y="153"/>
                  <a:pt x="217" y="153"/>
                </a:cubicBezTo>
                <a:cubicBezTo>
                  <a:pt x="224" y="153"/>
                  <a:pt x="230" y="150"/>
                  <a:pt x="233" y="146"/>
                </a:cubicBezTo>
                <a:cubicBezTo>
                  <a:pt x="235" y="143"/>
                  <a:pt x="236" y="140"/>
                  <a:pt x="236" y="136"/>
                </a:cubicBezTo>
                <a:cubicBezTo>
                  <a:pt x="236" y="136"/>
                  <a:pt x="248" y="160"/>
                  <a:pt x="265" y="162"/>
                </a:cubicBezTo>
                <a:cubicBezTo>
                  <a:pt x="316" y="137"/>
                  <a:pt x="316" y="137"/>
                  <a:pt x="316" y="137"/>
                </a:cubicBezTo>
                <a:lnTo>
                  <a:pt x="288" y="14"/>
                </a:lnTo>
                <a:close/>
                <a:moveTo>
                  <a:pt x="230" y="127"/>
                </a:moveTo>
                <a:cubicBezTo>
                  <a:pt x="225" y="129"/>
                  <a:pt x="225" y="129"/>
                  <a:pt x="225" y="129"/>
                </a:cubicBezTo>
                <a:cubicBezTo>
                  <a:pt x="226" y="133"/>
                  <a:pt x="226" y="133"/>
                  <a:pt x="226" y="133"/>
                </a:cubicBezTo>
                <a:cubicBezTo>
                  <a:pt x="226" y="137"/>
                  <a:pt x="225" y="139"/>
                  <a:pt x="225" y="139"/>
                </a:cubicBezTo>
                <a:cubicBezTo>
                  <a:pt x="223" y="141"/>
                  <a:pt x="220" y="142"/>
                  <a:pt x="216" y="142"/>
                </a:cubicBezTo>
                <a:cubicBezTo>
                  <a:pt x="216" y="142"/>
                  <a:pt x="216" y="142"/>
                  <a:pt x="216" y="142"/>
                </a:cubicBezTo>
                <a:cubicBezTo>
                  <a:pt x="214" y="143"/>
                  <a:pt x="212" y="142"/>
                  <a:pt x="211" y="142"/>
                </a:cubicBezTo>
                <a:cubicBezTo>
                  <a:pt x="207" y="142"/>
                  <a:pt x="207" y="142"/>
                  <a:pt x="207" y="142"/>
                </a:cubicBezTo>
                <a:cubicBezTo>
                  <a:pt x="206" y="146"/>
                  <a:pt x="206" y="146"/>
                  <a:pt x="206" y="146"/>
                </a:cubicBezTo>
                <a:cubicBezTo>
                  <a:pt x="204" y="150"/>
                  <a:pt x="196" y="153"/>
                  <a:pt x="189" y="153"/>
                </a:cubicBezTo>
                <a:cubicBezTo>
                  <a:pt x="188" y="153"/>
                  <a:pt x="188" y="153"/>
                  <a:pt x="188" y="153"/>
                </a:cubicBezTo>
                <a:cubicBezTo>
                  <a:pt x="185" y="153"/>
                  <a:pt x="185" y="153"/>
                  <a:pt x="185" y="153"/>
                </a:cubicBezTo>
                <a:cubicBezTo>
                  <a:pt x="184" y="155"/>
                  <a:pt x="184" y="155"/>
                  <a:pt x="184" y="155"/>
                </a:cubicBezTo>
                <a:cubicBezTo>
                  <a:pt x="183" y="156"/>
                  <a:pt x="182" y="156"/>
                  <a:pt x="180" y="156"/>
                </a:cubicBezTo>
                <a:cubicBezTo>
                  <a:pt x="175" y="157"/>
                  <a:pt x="169" y="155"/>
                  <a:pt x="167" y="155"/>
                </a:cubicBezTo>
                <a:cubicBezTo>
                  <a:pt x="157" y="149"/>
                  <a:pt x="157" y="149"/>
                  <a:pt x="157" y="149"/>
                </a:cubicBezTo>
                <a:cubicBezTo>
                  <a:pt x="156" y="144"/>
                  <a:pt x="154" y="140"/>
                  <a:pt x="149" y="140"/>
                </a:cubicBezTo>
                <a:cubicBezTo>
                  <a:pt x="149" y="140"/>
                  <a:pt x="147" y="116"/>
                  <a:pt x="130" y="128"/>
                </a:cubicBezTo>
                <a:cubicBezTo>
                  <a:pt x="130" y="128"/>
                  <a:pt x="125" y="108"/>
                  <a:pt x="109" y="117"/>
                </a:cubicBezTo>
                <a:cubicBezTo>
                  <a:pt x="88" y="103"/>
                  <a:pt x="88" y="103"/>
                  <a:pt x="88" y="103"/>
                </a:cubicBezTo>
                <a:cubicBezTo>
                  <a:pt x="72" y="91"/>
                  <a:pt x="72" y="91"/>
                  <a:pt x="72" y="91"/>
                </a:cubicBezTo>
                <a:cubicBezTo>
                  <a:pt x="71" y="91"/>
                  <a:pt x="71" y="91"/>
                  <a:pt x="71" y="91"/>
                </a:cubicBezTo>
                <a:cubicBezTo>
                  <a:pt x="71" y="91"/>
                  <a:pt x="71" y="91"/>
                  <a:pt x="71" y="91"/>
                </a:cubicBezTo>
                <a:cubicBezTo>
                  <a:pt x="71" y="90"/>
                  <a:pt x="71" y="90"/>
                  <a:pt x="71" y="90"/>
                </a:cubicBezTo>
                <a:cubicBezTo>
                  <a:pt x="72" y="89"/>
                  <a:pt x="72" y="89"/>
                  <a:pt x="72" y="89"/>
                </a:cubicBezTo>
                <a:cubicBezTo>
                  <a:pt x="72" y="88"/>
                  <a:pt x="72" y="88"/>
                  <a:pt x="72" y="88"/>
                </a:cubicBezTo>
                <a:cubicBezTo>
                  <a:pt x="72" y="87"/>
                  <a:pt x="90" y="26"/>
                  <a:pt x="91" y="21"/>
                </a:cubicBezTo>
                <a:cubicBezTo>
                  <a:pt x="91" y="21"/>
                  <a:pt x="93" y="20"/>
                  <a:pt x="93" y="20"/>
                </a:cubicBezTo>
                <a:cubicBezTo>
                  <a:pt x="138" y="20"/>
                  <a:pt x="138" y="20"/>
                  <a:pt x="138" y="20"/>
                </a:cubicBezTo>
                <a:cubicBezTo>
                  <a:pt x="134" y="22"/>
                  <a:pt x="132" y="24"/>
                  <a:pt x="132" y="24"/>
                </a:cubicBezTo>
                <a:cubicBezTo>
                  <a:pt x="125" y="30"/>
                  <a:pt x="122" y="60"/>
                  <a:pt x="122" y="60"/>
                </a:cubicBezTo>
                <a:cubicBezTo>
                  <a:pt x="119" y="67"/>
                  <a:pt x="127" y="72"/>
                  <a:pt x="127" y="72"/>
                </a:cubicBezTo>
                <a:cubicBezTo>
                  <a:pt x="140" y="81"/>
                  <a:pt x="154" y="47"/>
                  <a:pt x="154" y="47"/>
                </a:cubicBezTo>
                <a:cubicBezTo>
                  <a:pt x="161" y="41"/>
                  <a:pt x="172" y="45"/>
                  <a:pt x="185" y="54"/>
                </a:cubicBezTo>
                <a:cubicBezTo>
                  <a:pt x="206" y="76"/>
                  <a:pt x="232" y="102"/>
                  <a:pt x="239" y="111"/>
                </a:cubicBezTo>
                <a:cubicBezTo>
                  <a:pt x="241" y="114"/>
                  <a:pt x="242" y="117"/>
                  <a:pt x="241" y="119"/>
                </a:cubicBezTo>
                <a:cubicBezTo>
                  <a:pt x="240" y="123"/>
                  <a:pt x="233" y="126"/>
                  <a:pt x="230" y="127"/>
                </a:cubicBezTo>
                <a:close/>
              </a:path>
            </a:pathLst>
          </a:custGeom>
          <a:solidFill>
            <a:schemeClr val="bg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5" name="Group 46"/>
          <p:cNvGrpSpPr/>
          <p:nvPr/>
        </p:nvGrpSpPr>
        <p:grpSpPr>
          <a:xfrm>
            <a:off x="2485841" y="3282777"/>
            <a:ext cx="693683" cy="543732"/>
            <a:chOff x="7200839" y="1790292"/>
            <a:chExt cx="795921" cy="623870"/>
          </a:xfrm>
          <a:solidFill>
            <a:schemeClr val="bg1"/>
          </a:solidFill>
        </p:grpSpPr>
        <p:sp>
          <p:nvSpPr>
            <p:cNvPr id="26" name="Freeform 47"/>
            <p:cNvSpPr/>
            <p:nvPr/>
          </p:nvSpPr>
          <p:spPr bwMode="auto">
            <a:xfrm>
              <a:off x="7235971" y="1790292"/>
              <a:ext cx="760789" cy="434110"/>
            </a:xfrm>
            <a:custGeom>
              <a:avLst/>
              <a:gdLst>
                <a:gd name="T0" fmla="*/ 295 w 628"/>
                <a:gd name="T1" fmla="*/ 232 h 334"/>
                <a:gd name="T2" fmla="*/ 295 w 628"/>
                <a:gd name="T3" fmla="*/ 232 h 334"/>
                <a:gd name="T4" fmla="*/ 295 w 628"/>
                <a:gd name="T5" fmla="*/ 232 h 334"/>
                <a:gd name="T6" fmla="*/ 295 w 628"/>
                <a:gd name="T7" fmla="*/ 232 h 334"/>
                <a:gd name="T8" fmla="*/ 430 w 628"/>
                <a:gd name="T9" fmla="*/ 334 h 334"/>
                <a:gd name="T10" fmla="*/ 628 w 628"/>
                <a:gd name="T11" fmla="*/ 218 h 334"/>
                <a:gd name="T12" fmla="*/ 494 w 628"/>
                <a:gd name="T13" fmla="*/ 114 h 334"/>
                <a:gd name="T14" fmla="*/ 305 w 628"/>
                <a:gd name="T15" fmla="*/ 225 h 334"/>
                <a:gd name="T16" fmla="*/ 305 w 628"/>
                <a:gd name="T17" fmla="*/ 3 h 334"/>
                <a:gd name="T18" fmla="*/ 494 w 628"/>
                <a:gd name="T19" fmla="*/ 114 h 334"/>
                <a:gd name="T20" fmla="*/ 600 w 628"/>
                <a:gd name="T21" fmla="*/ 102 h 334"/>
                <a:gd name="T22" fmla="*/ 437 w 628"/>
                <a:gd name="T23" fmla="*/ 7 h 334"/>
                <a:gd name="T24" fmla="*/ 305 w 628"/>
                <a:gd name="T25" fmla="*/ 0 h 334"/>
                <a:gd name="T26" fmla="*/ 305 w 628"/>
                <a:gd name="T27" fmla="*/ 0 h 334"/>
                <a:gd name="T28" fmla="*/ 302 w 628"/>
                <a:gd name="T29" fmla="*/ 0 h 334"/>
                <a:gd name="T30" fmla="*/ 300 w 628"/>
                <a:gd name="T31" fmla="*/ 0 h 334"/>
                <a:gd name="T32" fmla="*/ 295 w 628"/>
                <a:gd name="T33" fmla="*/ 0 h 334"/>
                <a:gd name="T34" fmla="*/ 295 w 628"/>
                <a:gd name="T35" fmla="*/ 0 h 334"/>
                <a:gd name="T36" fmla="*/ 165 w 628"/>
                <a:gd name="T37" fmla="*/ 7 h 334"/>
                <a:gd name="T38" fmla="*/ 0 w 628"/>
                <a:gd name="T39" fmla="*/ 102 h 334"/>
                <a:gd name="T40" fmla="*/ 108 w 628"/>
                <a:gd name="T41" fmla="*/ 114 h 334"/>
                <a:gd name="T42" fmla="*/ 295 w 628"/>
                <a:gd name="T43" fmla="*/ 3 h 334"/>
                <a:gd name="T44" fmla="*/ 295 w 628"/>
                <a:gd name="T45" fmla="*/ 232 h 334"/>
                <a:gd name="T46" fmla="*/ 295 w 628"/>
                <a:gd name="T47" fmla="*/ 232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28" h="334">
                  <a:moveTo>
                    <a:pt x="295" y="232"/>
                  </a:moveTo>
                  <a:lnTo>
                    <a:pt x="295" y="232"/>
                  </a:lnTo>
                  <a:lnTo>
                    <a:pt x="295" y="232"/>
                  </a:lnTo>
                  <a:lnTo>
                    <a:pt x="295" y="232"/>
                  </a:lnTo>
                  <a:lnTo>
                    <a:pt x="430" y="334"/>
                  </a:lnTo>
                  <a:lnTo>
                    <a:pt x="628" y="218"/>
                  </a:lnTo>
                  <a:lnTo>
                    <a:pt x="494" y="114"/>
                  </a:lnTo>
                  <a:lnTo>
                    <a:pt x="305" y="225"/>
                  </a:lnTo>
                  <a:lnTo>
                    <a:pt x="305" y="3"/>
                  </a:lnTo>
                  <a:lnTo>
                    <a:pt x="494" y="114"/>
                  </a:lnTo>
                  <a:lnTo>
                    <a:pt x="600" y="102"/>
                  </a:lnTo>
                  <a:lnTo>
                    <a:pt x="437" y="7"/>
                  </a:lnTo>
                  <a:lnTo>
                    <a:pt x="305" y="0"/>
                  </a:lnTo>
                  <a:lnTo>
                    <a:pt x="305" y="0"/>
                  </a:lnTo>
                  <a:lnTo>
                    <a:pt x="302" y="0"/>
                  </a:lnTo>
                  <a:lnTo>
                    <a:pt x="300" y="0"/>
                  </a:lnTo>
                  <a:lnTo>
                    <a:pt x="295" y="0"/>
                  </a:lnTo>
                  <a:lnTo>
                    <a:pt x="295" y="0"/>
                  </a:lnTo>
                  <a:lnTo>
                    <a:pt x="165" y="7"/>
                  </a:lnTo>
                  <a:lnTo>
                    <a:pt x="0" y="102"/>
                  </a:lnTo>
                  <a:lnTo>
                    <a:pt x="108" y="114"/>
                  </a:lnTo>
                  <a:lnTo>
                    <a:pt x="295" y="3"/>
                  </a:lnTo>
                  <a:lnTo>
                    <a:pt x="295" y="232"/>
                  </a:lnTo>
                  <a:lnTo>
                    <a:pt x="295" y="2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48"/>
            <p:cNvSpPr/>
            <p:nvPr/>
          </p:nvSpPr>
          <p:spPr bwMode="auto">
            <a:xfrm>
              <a:off x="7200839" y="1941061"/>
              <a:ext cx="392509" cy="289840"/>
            </a:xfrm>
            <a:custGeom>
              <a:avLst/>
              <a:gdLst>
                <a:gd name="T0" fmla="*/ 0 w 324"/>
                <a:gd name="T1" fmla="*/ 100 h 223"/>
                <a:gd name="T2" fmla="*/ 187 w 324"/>
                <a:gd name="T3" fmla="*/ 223 h 223"/>
                <a:gd name="T4" fmla="*/ 324 w 324"/>
                <a:gd name="T5" fmla="*/ 116 h 223"/>
                <a:gd name="T6" fmla="*/ 130 w 324"/>
                <a:gd name="T7" fmla="*/ 0 h 223"/>
                <a:gd name="T8" fmla="*/ 0 w 324"/>
                <a:gd name="T9" fmla="*/ 100 h 223"/>
              </a:gdLst>
              <a:ahLst/>
              <a:cxnLst>
                <a:cxn ang="0">
                  <a:pos x="T0" y="T1"/>
                </a:cxn>
                <a:cxn ang="0">
                  <a:pos x="T2" y="T3"/>
                </a:cxn>
                <a:cxn ang="0">
                  <a:pos x="T4" y="T5"/>
                </a:cxn>
                <a:cxn ang="0">
                  <a:pos x="T6" y="T7"/>
                </a:cxn>
                <a:cxn ang="0">
                  <a:pos x="T8" y="T9"/>
                </a:cxn>
              </a:cxnLst>
              <a:rect l="0" t="0" r="r" b="b"/>
              <a:pathLst>
                <a:path w="324" h="223">
                  <a:moveTo>
                    <a:pt x="0" y="100"/>
                  </a:moveTo>
                  <a:lnTo>
                    <a:pt x="187" y="223"/>
                  </a:lnTo>
                  <a:lnTo>
                    <a:pt x="324" y="116"/>
                  </a:lnTo>
                  <a:lnTo>
                    <a:pt x="130" y="0"/>
                  </a:lnTo>
                  <a:lnTo>
                    <a:pt x="0"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49"/>
            <p:cNvSpPr/>
            <p:nvPr/>
          </p:nvSpPr>
          <p:spPr bwMode="auto">
            <a:xfrm>
              <a:off x="7353482" y="2116524"/>
              <a:ext cx="477310" cy="297638"/>
            </a:xfrm>
            <a:custGeom>
              <a:avLst/>
              <a:gdLst>
                <a:gd name="T0" fmla="*/ 198 w 394"/>
                <a:gd name="T1" fmla="*/ 0 h 229"/>
                <a:gd name="T2" fmla="*/ 61 w 394"/>
                <a:gd name="T3" fmla="*/ 109 h 229"/>
                <a:gd name="T4" fmla="*/ 0 w 394"/>
                <a:gd name="T5" fmla="*/ 71 h 229"/>
                <a:gd name="T6" fmla="*/ 0 w 394"/>
                <a:gd name="T7" fmla="*/ 114 h 229"/>
                <a:gd name="T8" fmla="*/ 198 w 394"/>
                <a:gd name="T9" fmla="*/ 229 h 229"/>
                <a:gd name="T10" fmla="*/ 394 w 394"/>
                <a:gd name="T11" fmla="*/ 116 h 229"/>
                <a:gd name="T12" fmla="*/ 394 w 394"/>
                <a:gd name="T13" fmla="*/ 64 h 229"/>
                <a:gd name="T14" fmla="*/ 335 w 394"/>
                <a:gd name="T15" fmla="*/ 104 h 229"/>
                <a:gd name="T16" fmla="*/ 198 w 394"/>
                <a:gd name="T17"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229">
                  <a:moveTo>
                    <a:pt x="198" y="0"/>
                  </a:moveTo>
                  <a:lnTo>
                    <a:pt x="61" y="109"/>
                  </a:lnTo>
                  <a:lnTo>
                    <a:pt x="0" y="71"/>
                  </a:lnTo>
                  <a:lnTo>
                    <a:pt x="0" y="114"/>
                  </a:lnTo>
                  <a:lnTo>
                    <a:pt x="198" y="229"/>
                  </a:lnTo>
                  <a:lnTo>
                    <a:pt x="394" y="116"/>
                  </a:lnTo>
                  <a:lnTo>
                    <a:pt x="394" y="64"/>
                  </a:lnTo>
                  <a:lnTo>
                    <a:pt x="335" y="104"/>
                  </a:lnTo>
                  <a:lnTo>
                    <a:pt x="19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9" name="Freeform 50"/>
          <p:cNvSpPr/>
          <p:nvPr/>
        </p:nvSpPr>
        <p:spPr bwMode="auto">
          <a:xfrm>
            <a:off x="4331022" y="3144098"/>
            <a:ext cx="514191" cy="761226"/>
          </a:xfrm>
          <a:custGeom>
            <a:avLst/>
            <a:gdLst>
              <a:gd name="T0" fmla="*/ 25 w 206"/>
              <a:gd name="T1" fmla="*/ 112 h 284"/>
              <a:gd name="T2" fmla="*/ 25 w 206"/>
              <a:gd name="T3" fmla="*/ 64 h 284"/>
              <a:gd name="T4" fmla="*/ 5 w 206"/>
              <a:gd name="T5" fmla="*/ 64 h 284"/>
              <a:gd name="T6" fmla="*/ 4 w 206"/>
              <a:gd name="T7" fmla="*/ 60 h 284"/>
              <a:gd name="T8" fmla="*/ 104 w 206"/>
              <a:gd name="T9" fmla="*/ 2 h 284"/>
              <a:gd name="T10" fmla="*/ 117 w 206"/>
              <a:gd name="T11" fmla="*/ 2 h 284"/>
              <a:gd name="T12" fmla="*/ 145 w 206"/>
              <a:gd name="T13" fmla="*/ 25 h 284"/>
              <a:gd name="T14" fmla="*/ 145 w 206"/>
              <a:gd name="T15" fmla="*/ 2 h 284"/>
              <a:gd name="T16" fmla="*/ 168 w 206"/>
              <a:gd name="T17" fmla="*/ 2 h 284"/>
              <a:gd name="T18" fmla="*/ 168 w 206"/>
              <a:gd name="T19" fmla="*/ 40 h 284"/>
              <a:gd name="T20" fmla="*/ 184 w 206"/>
              <a:gd name="T21" fmla="*/ 49 h 284"/>
              <a:gd name="T22" fmla="*/ 184 w 206"/>
              <a:gd name="T23" fmla="*/ 49 h 284"/>
              <a:gd name="T24" fmla="*/ 184 w 206"/>
              <a:gd name="T25" fmla="*/ 49 h 284"/>
              <a:gd name="T26" fmla="*/ 202 w 206"/>
              <a:gd name="T27" fmla="*/ 60 h 284"/>
              <a:gd name="T28" fmla="*/ 201 w 206"/>
              <a:gd name="T29" fmla="*/ 64 h 284"/>
              <a:gd name="T30" fmla="*/ 184 w 206"/>
              <a:gd name="T31" fmla="*/ 64 h 284"/>
              <a:gd name="T32" fmla="*/ 184 w 206"/>
              <a:gd name="T33" fmla="*/ 117 h 284"/>
              <a:gd name="T34" fmla="*/ 169 w 206"/>
              <a:gd name="T35" fmla="*/ 134 h 284"/>
              <a:gd name="T36" fmla="*/ 136 w 206"/>
              <a:gd name="T37" fmla="*/ 134 h 284"/>
              <a:gd name="T38" fmla="*/ 129 w 206"/>
              <a:gd name="T39" fmla="*/ 137 h 284"/>
              <a:gd name="T40" fmla="*/ 140 w 206"/>
              <a:gd name="T41" fmla="*/ 155 h 284"/>
              <a:gd name="T42" fmla="*/ 139 w 206"/>
              <a:gd name="T43" fmla="*/ 160 h 284"/>
              <a:gd name="T44" fmla="*/ 118 w 206"/>
              <a:gd name="T45" fmla="*/ 161 h 284"/>
              <a:gd name="T46" fmla="*/ 119 w 206"/>
              <a:gd name="T47" fmla="*/ 168 h 284"/>
              <a:gd name="T48" fmla="*/ 130 w 206"/>
              <a:gd name="T49" fmla="*/ 179 h 284"/>
              <a:gd name="T50" fmla="*/ 115 w 206"/>
              <a:gd name="T51" fmla="*/ 195 h 284"/>
              <a:gd name="T52" fmla="*/ 129 w 206"/>
              <a:gd name="T53" fmla="*/ 211 h 284"/>
              <a:gd name="T54" fmla="*/ 129 w 206"/>
              <a:gd name="T55" fmla="*/ 220 h 284"/>
              <a:gd name="T56" fmla="*/ 115 w 206"/>
              <a:gd name="T57" fmla="*/ 235 h 284"/>
              <a:gd name="T58" fmla="*/ 124 w 206"/>
              <a:gd name="T59" fmla="*/ 248 h 284"/>
              <a:gd name="T60" fmla="*/ 124 w 206"/>
              <a:gd name="T61" fmla="*/ 260 h 284"/>
              <a:gd name="T62" fmla="*/ 102 w 206"/>
              <a:gd name="T63" fmla="*/ 284 h 284"/>
              <a:gd name="T64" fmla="*/ 86 w 206"/>
              <a:gd name="T65" fmla="*/ 264 h 284"/>
              <a:gd name="T66" fmla="*/ 85 w 206"/>
              <a:gd name="T67" fmla="*/ 163 h 284"/>
              <a:gd name="T68" fmla="*/ 83 w 206"/>
              <a:gd name="T69" fmla="*/ 160 h 284"/>
              <a:gd name="T70" fmla="*/ 71 w 206"/>
              <a:gd name="T71" fmla="*/ 159 h 284"/>
              <a:gd name="T72" fmla="*/ 68 w 206"/>
              <a:gd name="T73" fmla="*/ 152 h 284"/>
              <a:gd name="T74" fmla="*/ 77 w 206"/>
              <a:gd name="T75" fmla="*/ 140 h 284"/>
              <a:gd name="T76" fmla="*/ 78 w 206"/>
              <a:gd name="T77" fmla="*/ 136 h 284"/>
              <a:gd name="T78" fmla="*/ 73 w 206"/>
              <a:gd name="T79" fmla="*/ 134 h 284"/>
              <a:gd name="T80" fmla="*/ 40 w 206"/>
              <a:gd name="T81" fmla="*/ 134 h 284"/>
              <a:gd name="T82" fmla="*/ 25 w 206"/>
              <a:gd name="T83" fmla="*/ 11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6" h="284">
                <a:moveTo>
                  <a:pt x="25" y="112"/>
                </a:moveTo>
                <a:cubicBezTo>
                  <a:pt x="25" y="64"/>
                  <a:pt x="25" y="64"/>
                  <a:pt x="25" y="64"/>
                </a:cubicBezTo>
                <a:cubicBezTo>
                  <a:pt x="5" y="64"/>
                  <a:pt x="5" y="64"/>
                  <a:pt x="5" y="64"/>
                </a:cubicBezTo>
                <a:cubicBezTo>
                  <a:pt x="1" y="64"/>
                  <a:pt x="0" y="62"/>
                  <a:pt x="4" y="60"/>
                </a:cubicBezTo>
                <a:cubicBezTo>
                  <a:pt x="104" y="2"/>
                  <a:pt x="104" y="2"/>
                  <a:pt x="104" y="2"/>
                </a:cubicBezTo>
                <a:cubicBezTo>
                  <a:pt x="107" y="0"/>
                  <a:pt x="113" y="0"/>
                  <a:pt x="117" y="2"/>
                </a:cubicBezTo>
                <a:cubicBezTo>
                  <a:pt x="145" y="25"/>
                  <a:pt x="145" y="25"/>
                  <a:pt x="145" y="25"/>
                </a:cubicBezTo>
                <a:cubicBezTo>
                  <a:pt x="145" y="2"/>
                  <a:pt x="145" y="2"/>
                  <a:pt x="145" y="2"/>
                </a:cubicBezTo>
                <a:cubicBezTo>
                  <a:pt x="168" y="2"/>
                  <a:pt x="168" y="2"/>
                  <a:pt x="168" y="2"/>
                </a:cubicBezTo>
                <a:cubicBezTo>
                  <a:pt x="168" y="40"/>
                  <a:pt x="168" y="40"/>
                  <a:pt x="168" y="40"/>
                </a:cubicBezTo>
                <a:cubicBezTo>
                  <a:pt x="184" y="49"/>
                  <a:pt x="184" y="49"/>
                  <a:pt x="184" y="49"/>
                </a:cubicBezTo>
                <a:cubicBezTo>
                  <a:pt x="184" y="49"/>
                  <a:pt x="184" y="49"/>
                  <a:pt x="184" y="49"/>
                </a:cubicBezTo>
                <a:cubicBezTo>
                  <a:pt x="184" y="49"/>
                  <a:pt x="184" y="49"/>
                  <a:pt x="184" y="49"/>
                </a:cubicBezTo>
                <a:cubicBezTo>
                  <a:pt x="202" y="60"/>
                  <a:pt x="202" y="60"/>
                  <a:pt x="202" y="60"/>
                </a:cubicBezTo>
                <a:cubicBezTo>
                  <a:pt x="206" y="62"/>
                  <a:pt x="205" y="64"/>
                  <a:pt x="201" y="64"/>
                </a:cubicBezTo>
                <a:cubicBezTo>
                  <a:pt x="184" y="64"/>
                  <a:pt x="184" y="64"/>
                  <a:pt x="184" y="64"/>
                </a:cubicBezTo>
                <a:cubicBezTo>
                  <a:pt x="184" y="117"/>
                  <a:pt x="184" y="117"/>
                  <a:pt x="184" y="117"/>
                </a:cubicBezTo>
                <a:cubicBezTo>
                  <a:pt x="184" y="117"/>
                  <a:pt x="185" y="134"/>
                  <a:pt x="169" y="134"/>
                </a:cubicBezTo>
                <a:cubicBezTo>
                  <a:pt x="136" y="134"/>
                  <a:pt x="136" y="134"/>
                  <a:pt x="136" y="134"/>
                </a:cubicBezTo>
                <a:cubicBezTo>
                  <a:pt x="134" y="135"/>
                  <a:pt x="131" y="136"/>
                  <a:pt x="129" y="137"/>
                </a:cubicBezTo>
                <a:cubicBezTo>
                  <a:pt x="140" y="155"/>
                  <a:pt x="140" y="155"/>
                  <a:pt x="140" y="155"/>
                </a:cubicBezTo>
                <a:cubicBezTo>
                  <a:pt x="142" y="159"/>
                  <a:pt x="139" y="160"/>
                  <a:pt x="139" y="160"/>
                </a:cubicBezTo>
                <a:cubicBezTo>
                  <a:pt x="118" y="161"/>
                  <a:pt x="118" y="161"/>
                  <a:pt x="118" y="161"/>
                </a:cubicBezTo>
                <a:cubicBezTo>
                  <a:pt x="119" y="168"/>
                  <a:pt x="119" y="168"/>
                  <a:pt x="119" y="168"/>
                </a:cubicBezTo>
                <a:cubicBezTo>
                  <a:pt x="130" y="179"/>
                  <a:pt x="130" y="179"/>
                  <a:pt x="130" y="179"/>
                </a:cubicBezTo>
                <a:cubicBezTo>
                  <a:pt x="115" y="195"/>
                  <a:pt x="115" y="195"/>
                  <a:pt x="115" y="195"/>
                </a:cubicBezTo>
                <a:cubicBezTo>
                  <a:pt x="129" y="211"/>
                  <a:pt x="129" y="211"/>
                  <a:pt x="129" y="211"/>
                </a:cubicBezTo>
                <a:cubicBezTo>
                  <a:pt x="129" y="220"/>
                  <a:pt x="129" y="220"/>
                  <a:pt x="129" y="220"/>
                </a:cubicBezTo>
                <a:cubicBezTo>
                  <a:pt x="115" y="235"/>
                  <a:pt x="115" y="235"/>
                  <a:pt x="115" y="235"/>
                </a:cubicBezTo>
                <a:cubicBezTo>
                  <a:pt x="124" y="248"/>
                  <a:pt x="124" y="248"/>
                  <a:pt x="124" y="248"/>
                </a:cubicBezTo>
                <a:cubicBezTo>
                  <a:pt x="124" y="260"/>
                  <a:pt x="124" y="260"/>
                  <a:pt x="124" y="260"/>
                </a:cubicBezTo>
                <a:cubicBezTo>
                  <a:pt x="102" y="284"/>
                  <a:pt x="102" y="284"/>
                  <a:pt x="102" y="284"/>
                </a:cubicBezTo>
                <a:cubicBezTo>
                  <a:pt x="94" y="283"/>
                  <a:pt x="86" y="264"/>
                  <a:pt x="86" y="264"/>
                </a:cubicBezTo>
                <a:cubicBezTo>
                  <a:pt x="85" y="163"/>
                  <a:pt x="85" y="163"/>
                  <a:pt x="85" y="163"/>
                </a:cubicBezTo>
                <a:cubicBezTo>
                  <a:pt x="85" y="160"/>
                  <a:pt x="83" y="160"/>
                  <a:pt x="83" y="160"/>
                </a:cubicBezTo>
                <a:cubicBezTo>
                  <a:pt x="71" y="159"/>
                  <a:pt x="71" y="159"/>
                  <a:pt x="71" y="159"/>
                </a:cubicBezTo>
                <a:cubicBezTo>
                  <a:pt x="64" y="159"/>
                  <a:pt x="68" y="152"/>
                  <a:pt x="68" y="152"/>
                </a:cubicBezTo>
                <a:cubicBezTo>
                  <a:pt x="77" y="140"/>
                  <a:pt x="77" y="140"/>
                  <a:pt x="77" y="140"/>
                </a:cubicBezTo>
                <a:cubicBezTo>
                  <a:pt x="78" y="139"/>
                  <a:pt x="78" y="137"/>
                  <a:pt x="78" y="136"/>
                </a:cubicBezTo>
                <a:cubicBezTo>
                  <a:pt x="76" y="136"/>
                  <a:pt x="74" y="135"/>
                  <a:pt x="73" y="134"/>
                </a:cubicBezTo>
                <a:cubicBezTo>
                  <a:pt x="40" y="134"/>
                  <a:pt x="40" y="134"/>
                  <a:pt x="40" y="134"/>
                </a:cubicBezTo>
                <a:cubicBezTo>
                  <a:pt x="40" y="134"/>
                  <a:pt x="25" y="133"/>
                  <a:pt x="25" y="112"/>
                </a:cubicBezTo>
                <a:close/>
              </a:path>
            </a:pathLst>
          </a:custGeom>
          <a:solidFill>
            <a:schemeClr val="bg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9" presetClass="entr" presetSubtype="0" decel="100000"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 calcmode="lin" valueType="num">
                                      <p:cBhvr>
                                        <p:cTn id="19" dur="500" fill="hold"/>
                                        <p:tgtEl>
                                          <p:spTgt spid="17"/>
                                        </p:tgtEl>
                                        <p:attrNameLst>
                                          <p:attrName>style.rotation</p:attrName>
                                        </p:attrNameLst>
                                      </p:cBhvr>
                                      <p:tavLst>
                                        <p:tav tm="0">
                                          <p:val>
                                            <p:fltVal val="360"/>
                                          </p:val>
                                        </p:tav>
                                        <p:tav tm="100000">
                                          <p:val>
                                            <p:fltVal val="0"/>
                                          </p:val>
                                        </p:tav>
                                      </p:tavLst>
                                    </p:anim>
                                    <p:animEffect transition="in" filter="fade">
                                      <p:cBhvr>
                                        <p:cTn id="20" dur="500"/>
                                        <p:tgtEl>
                                          <p:spTgt spid="17"/>
                                        </p:tgtEl>
                                      </p:cBhvr>
                                    </p:animEffect>
                                  </p:childTnLst>
                                </p:cTn>
                              </p:par>
                            </p:childTnLst>
                          </p:cTn>
                        </p:par>
                        <p:par>
                          <p:cTn id="21" fill="hold">
                            <p:stCondLst>
                              <p:cond delay="2000"/>
                            </p:stCondLst>
                            <p:childTnLst>
                              <p:par>
                                <p:cTn id="22" presetID="49" presetClass="entr" presetSubtype="0" decel="100000"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ppt_w</p:attrName>
                                        </p:attrNameLst>
                                      </p:cBhvr>
                                      <p:tavLst>
                                        <p:tav tm="0">
                                          <p:val>
                                            <p:fltVal val="0"/>
                                          </p:val>
                                        </p:tav>
                                        <p:tav tm="100000">
                                          <p:val>
                                            <p:strVal val="#ppt_w"/>
                                          </p:val>
                                        </p:tav>
                                      </p:tavLst>
                                    </p:anim>
                                    <p:anim calcmode="lin" valueType="num">
                                      <p:cBhvr>
                                        <p:cTn id="25" dur="500" fill="hold"/>
                                        <p:tgtEl>
                                          <p:spTgt spid="25"/>
                                        </p:tgtEl>
                                        <p:attrNameLst>
                                          <p:attrName>ppt_h</p:attrName>
                                        </p:attrNameLst>
                                      </p:cBhvr>
                                      <p:tavLst>
                                        <p:tav tm="0">
                                          <p:val>
                                            <p:fltVal val="0"/>
                                          </p:val>
                                        </p:tav>
                                        <p:tav tm="100000">
                                          <p:val>
                                            <p:strVal val="#ppt_h"/>
                                          </p:val>
                                        </p:tav>
                                      </p:tavLst>
                                    </p:anim>
                                    <p:anim calcmode="lin" valueType="num">
                                      <p:cBhvr>
                                        <p:cTn id="26" dur="500" fill="hold"/>
                                        <p:tgtEl>
                                          <p:spTgt spid="25"/>
                                        </p:tgtEl>
                                        <p:attrNameLst>
                                          <p:attrName>style.rotation</p:attrName>
                                        </p:attrNameLst>
                                      </p:cBhvr>
                                      <p:tavLst>
                                        <p:tav tm="0">
                                          <p:val>
                                            <p:fltVal val="360"/>
                                          </p:val>
                                        </p:tav>
                                        <p:tav tm="100000">
                                          <p:val>
                                            <p:fltVal val="0"/>
                                          </p:val>
                                        </p:tav>
                                      </p:tavLst>
                                    </p:anim>
                                    <p:animEffect transition="in" filter="fade">
                                      <p:cBhvr>
                                        <p:cTn id="27" dur="500"/>
                                        <p:tgtEl>
                                          <p:spTgt spid="25"/>
                                        </p:tgtEl>
                                      </p:cBhvr>
                                    </p:animEffect>
                                  </p:childTnLst>
                                </p:cTn>
                              </p:par>
                            </p:childTnLst>
                          </p:cTn>
                        </p:par>
                        <p:par>
                          <p:cTn id="28" fill="hold">
                            <p:stCondLst>
                              <p:cond delay="2500"/>
                            </p:stCondLst>
                            <p:childTnLst>
                              <p:par>
                                <p:cTn id="29" presetID="49" presetClass="entr" presetSubtype="0" decel="100000"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500" fill="hold"/>
                                        <p:tgtEl>
                                          <p:spTgt spid="29"/>
                                        </p:tgtEl>
                                        <p:attrNameLst>
                                          <p:attrName>ppt_w</p:attrName>
                                        </p:attrNameLst>
                                      </p:cBhvr>
                                      <p:tavLst>
                                        <p:tav tm="0">
                                          <p:val>
                                            <p:fltVal val="0"/>
                                          </p:val>
                                        </p:tav>
                                        <p:tav tm="100000">
                                          <p:val>
                                            <p:strVal val="#ppt_w"/>
                                          </p:val>
                                        </p:tav>
                                      </p:tavLst>
                                    </p:anim>
                                    <p:anim calcmode="lin" valueType="num">
                                      <p:cBhvr>
                                        <p:cTn id="32" dur="500" fill="hold"/>
                                        <p:tgtEl>
                                          <p:spTgt spid="29"/>
                                        </p:tgtEl>
                                        <p:attrNameLst>
                                          <p:attrName>ppt_h</p:attrName>
                                        </p:attrNameLst>
                                      </p:cBhvr>
                                      <p:tavLst>
                                        <p:tav tm="0">
                                          <p:val>
                                            <p:fltVal val="0"/>
                                          </p:val>
                                        </p:tav>
                                        <p:tav tm="100000">
                                          <p:val>
                                            <p:strVal val="#ppt_h"/>
                                          </p:val>
                                        </p:tav>
                                      </p:tavLst>
                                    </p:anim>
                                    <p:anim calcmode="lin" valueType="num">
                                      <p:cBhvr>
                                        <p:cTn id="33" dur="500" fill="hold"/>
                                        <p:tgtEl>
                                          <p:spTgt spid="29"/>
                                        </p:tgtEl>
                                        <p:attrNameLst>
                                          <p:attrName>style.rotation</p:attrName>
                                        </p:attrNameLst>
                                      </p:cBhvr>
                                      <p:tavLst>
                                        <p:tav tm="0">
                                          <p:val>
                                            <p:fltVal val="360"/>
                                          </p:val>
                                        </p:tav>
                                        <p:tav tm="100000">
                                          <p:val>
                                            <p:fltVal val="0"/>
                                          </p:val>
                                        </p:tav>
                                      </p:tavLst>
                                    </p:anim>
                                    <p:animEffect transition="in" filter="fade">
                                      <p:cBhvr>
                                        <p:cTn id="34" dur="500"/>
                                        <p:tgtEl>
                                          <p:spTgt spid="29"/>
                                        </p:tgtEl>
                                      </p:cBhvr>
                                    </p:animEffect>
                                  </p:childTnLst>
                                </p:cTn>
                              </p:par>
                            </p:childTnLst>
                          </p:cTn>
                        </p:par>
                        <p:par>
                          <p:cTn id="35" fill="hold">
                            <p:stCondLst>
                              <p:cond delay="3000"/>
                            </p:stCondLst>
                            <p:childTnLst>
                              <p:par>
                                <p:cTn id="36" presetID="49" presetClass="entr" presetSubtype="0" decel="100000"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p:cTn id="38" dur="500" fill="hold"/>
                                        <p:tgtEl>
                                          <p:spTgt spid="24"/>
                                        </p:tgtEl>
                                        <p:attrNameLst>
                                          <p:attrName>ppt_w</p:attrName>
                                        </p:attrNameLst>
                                      </p:cBhvr>
                                      <p:tavLst>
                                        <p:tav tm="0">
                                          <p:val>
                                            <p:fltVal val="0"/>
                                          </p:val>
                                        </p:tav>
                                        <p:tav tm="100000">
                                          <p:val>
                                            <p:strVal val="#ppt_w"/>
                                          </p:val>
                                        </p:tav>
                                      </p:tavLst>
                                    </p:anim>
                                    <p:anim calcmode="lin" valueType="num">
                                      <p:cBhvr>
                                        <p:cTn id="39" dur="500" fill="hold"/>
                                        <p:tgtEl>
                                          <p:spTgt spid="24"/>
                                        </p:tgtEl>
                                        <p:attrNameLst>
                                          <p:attrName>ppt_h</p:attrName>
                                        </p:attrNameLst>
                                      </p:cBhvr>
                                      <p:tavLst>
                                        <p:tav tm="0">
                                          <p:val>
                                            <p:fltVal val="0"/>
                                          </p:val>
                                        </p:tav>
                                        <p:tav tm="100000">
                                          <p:val>
                                            <p:strVal val="#ppt_h"/>
                                          </p:val>
                                        </p:tav>
                                      </p:tavLst>
                                    </p:anim>
                                    <p:anim calcmode="lin" valueType="num">
                                      <p:cBhvr>
                                        <p:cTn id="40" dur="500" fill="hold"/>
                                        <p:tgtEl>
                                          <p:spTgt spid="24"/>
                                        </p:tgtEl>
                                        <p:attrNameLst>
                                          <p:attrName>style.rotation</p:attrName>
                                        </p:attrNameLst>
                                      </p:cBhvr>
                                      <p:tavLst>
                                        <p:tav tm="0">
                                          <p:val>
                                            <p:fltVal val="360"/>
                                          </p:val>
                                        </p:tav>
                                        <p:tav tm="100000">
                                          <p:val>
                                            <p:fltVal val="0"/>
                                          </p:val>
                                        </p:tav>
                                      </p:tavLst>
                                    </p:anim>
                                    <p:animEffect transition="in" filter="fade">
                                      <p:cBhvr>
                                        <p:cTn id="4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3" name="MH_Others_1"/>
          <p:cNvSpPr txBox="1"/>
          <p:nvPr>
            <p:custDataLst>
              <p:tags r:id="rId1"/>
            </p:custDataLst>
          </p:nvPr>
        </p:nvSpPr>
        <p:spPr>
          <a:xfrm>
            <a:off x="3776573" y="1884139"/>
            <a:ext cx="923330" cy="2885774"/>
          </a:xfrm>
          <a:prstGeom prst="rect">
            <a:avLst/>
          </a:prstGeom>
          <a:noFill/>
        </p:spPr>
        <p:txBody>
          <a:bodyPr vert="eaVert" wrap="square" lIns="0" tIns="0" rIns="0" bIns="0" anchor="ctr">
            <a:spAutoFit/>
          </a:bodyPr>
          <a:lstStyle/>
          <a:p>
            <a:pPr algn="ctr" eaLnBrk="1" hangingPunct="1">
              <a:defRPr/>
            </a:pPr>
            <a:r>
              <a:rPr lang="zh-CN" altLang="en-US" sz="6000" spc="-300" noProof="1">
                <a:solidFill>
                  <a:schemeClr val="bg1"/>
                </a:solidFill>
                <a:latin typeface="华文新魏" panose="02010800040101010101" pitchFamily="2" charset="-122"/>
                <a:ea typeface="华文新魏" panose="02010800040101010101" pitchFamily="2" charset="-122"/>
                <a:sym typeface="Arial" panose="020B0604020202020204" pitchFamily="34" charset="0"/>
              </a:rPr>
              <a:t>第四章</a:t>
            </a:r>
          </a:p>
        </p:txBody>
      </p:sp>
      <p:sp>
        <p:nvSpPr>
          <p:cNvPr id="14" name="MH_Others_2"/>
          <p:cNvSpPr txBox="1"/>
          <p:nvPr>
            <p:custDataLst>
              <p:tags r:id="rId2"/>
            </p:custDataLst>
          </p:nvPr>
        </p:nvSpPr>
        <p:spPr>
          <a:xfrm rot="5400000">
            <a:off x="3746821" y="3208189"/>
            <a:ext cx="2151063" cy="431800"/>
          </a:xfrm>
          <a:prstGeom prst="rect">
            <a:avLst/>
          </a:prstGeom>
          <a:noFill/>
        </p:spPr>
        <p:txBody>
          <a:bodyPr lIns="0" tIns="0" rIns="0" bIns="0">
            <a:spAutoFit/>
          </a:bodyPr>
          <a:lstStyle/>
          <a:p>
            <a:pPr algn="ctr" eaLnBrk="1" hangingPunct="1">
              <a:defRPr/>
            </a:pPr>
            <a:r>
              <a:rPr lang="en-US" altLang="zh-CN" sz="2800" noProof="1">
                <a:solidFill>
                  <a:schemeClr val="bg1"/>
                </a:solidFill>
                <a:latin typeface="华文新魏" panose="02010800040101010101" pitchFamily="2" charset="-122"/>
                <a:ea typeface="华文新魏" panose="02010800040101010101" pitchFamily="2" charset="-122"/>
                <a:sym typeface="Arial" panose="020B0604020202020204" pitchFamily="34" charset="0"/>
              </a:rPr>
              <a:t>CONTENTS</a:t>
            </a:r>
            <a:endParaRPr lang="zh-CN" altLang="en-US" sz="2800" noProof="1">
              <a:solidFill>
                <a:schemeClr val="bg1"/>
              </a:solidFill>
              <a:latin typeface="华文新魏" panose="02010800040101010101" pitchFamily="2" charset="-122"/>
              <a:ea typeface="华文新魏" panose="02010800040101010101" pitchFamily="2" charset="-122"/>
              <a:sym typeface="Arial" panose="020B0604020202020204" pitchFamily="34" charset="0"/>
            </a:endParaRPr>
          </a:p>
        </p:txBody>
      </p:sp>
      <p:grpSp>
        <p:nvGrpSpPr>
          <p:cNvPr id="2" name="组合 1"/>
          <p:cNvGrpSpPr/>
          <p:nvPr/>
        </p:nvGrpSpPr>
        <p:grpSpPr>
          <a:xfrm>
            <a:off x="5414982" y="2860718"/>
            <a:ext cx="3440962" cy="669509"/>
            <a:chOff x="5239246" y="2560956"/>
            <a:chExt cx="2408518" cy="468626"/>
          </a:xfrm>
        </p:grpSpPr>
        <p:sp>
          <p:nvSpPr>
            <p:cNvPr id="15" name="圆角矩形 52"/>
            <p:cNvSpPr/>
            <p:nvPr/>
          </p:nvSpPr>
          <p:spPr>
            <a:xfrm>
              <a:off x="5239246" y="2587491"/>
              <a:ext cx="2408518" cy="442091"/>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latin typeface="华文新魏" panose="02010800040101010101" pitchFamily="2" charset="-122"/>
                <a:ea typeface="华文新魏" panose="02010800040101010101" pitchFamily="2" charset="-122"/>
              </a:endParaRPr>
            </a:p>
          </p:txBody>
        </p:sp>
        <p:sp>
          <p:nvSpPr>
            <p:cNvPr id="16" name="文本框 15"/>
            <p:cNvSpPr txBox="1"/>
            <p:nvPr/>
          </p:nvSpPr>
          <p:spPr>
            <a:xfrm>
              <a:off x="5416294" y="2560956"/>
              <a:ext cx="2068125" cy="452402"/>
            </a:xfrm>
            <a:prstGeom prst="rect">
              <a:avLst/>
            </a:prstGeom>
            <a:noFill/>
          </p:spPr>
          <p:txBody>
            <a:bodyPr wrap="none" rtlCol="0">
              <a:spAutoFit/>
            </a:bodyPr>
            <a:lstStyle/>
            <a:p>
              <a:r>
                <a:rPr lang="zh-CN" altLang="en-US" sz="3600" dirty="0">
                  <a:solidFill>
                    <a:schemeClr val="bg1"/>
                  </a:solidFill>
                  <a:latin typeface="华文新魏" panose="02010800040101010101" pitchFamily="2" charset="-122"/>
                  <a:ea typeface="华文新魏" panose="02010800040101010101" pitchFamily="2" charset="-122"/>
                </a:rPr>
                <a:t>教学工作总结</a:t>
              </a:r>
            </a:p>
          </p:txBody>
        </p:sp>
      </p:grpSp>
      <p:sp>
        <p:nvSpPr>
          <p:cNvPr id="19" name="TextBox 11"/>
          <p:cNvSpPr txBox="1"/>
          <p:nvPr/>
        </p:nvSpPr>
        <p:spPr>
          <a:xfrm>
            <a:off x="5405440" y="3651034"/>
            <a:ext cx="3461204" cy="261610"/>
          </a:xfrm>
          <a:prstGeom prst="rect">
            <a:avLst/>
          </a:prstGeom>
          <a:noFill/>
        </p:spPr>
        <p:txBody>
          <a:bodyPr wrap="none">
            <a:spAutoFit/>
          </a:bodyPr>
          <a:lstStyle/>
          <a:p>
            <a:pPr marL="171450" lvl="1" indent="-171450">
              <a:buFont typeface="Arial" panose="020B0604020202020204" pitchFamily="34" charset="0"/>
              <a:buChar char="•"/>
              <a:defRPr/>
            </a:pPr>
            <a:r>
              <a:rPr lang="zh-CN" altLang="en-US" sz="1100" noProof="1">
                <a:solidFill>
                  <a:schemeClr val="bg1"/>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100" noProof="1">
              <a:solidFill>
                <a:schemeClr val="bg1"/>
              </a:solidFill>
              <a:latin typeface="华文新魏" panose="02010800040101010101" pitchFamily="2" charset="-122"/>
              <a:ea typeface="华文新魏" panose="02010800040101010101" pitchFamily="2"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10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13"/>
                                        </p:tgtEl>
                                        <p:attrNameLst>
                                          <p:attrName>style.visibility</p:attrName>
                                        </p:attrNameLst>
                                      </p:cBhvr>
                                      <p:to>
                                        <p:strVal val="visible"/>
                                      </p:to>
                                    </p:set>
                                    <p:anim by="(-#ppt_w*2)" calcmode="lin" valueType="num">
                                      <p:cBhvr rctx="PPT">
                                        <p:cTn id="11" dur="500" autoRev="1" fill="hold">
                                          <p:stCondLst>
                                            <p:cond delay="0"/>
                                          </p:stCondLst>
                                        </p:cTn>
                                        <p:tgtEl>
                                          <p:spTgt spid="13"/>
                                        </p:tgtEl>
                                        <p:attrNameLst>
                                          <p:attrName>ppt_w</p:attrName>
                                        </p:attrNameLst>
                                      </p:cBhvr>
                                    </p:anim>
                                    <p:anim by="(#ppt_w*0.50)" calcmode="lin" valueType="num">
                                      <p:cBhvr>
                                        <p:cTn id="12" dur="500" decel="50000" autoRev="1" fill="hold">
                                          <p:stCondLst>
                                            <p:cond delay="0"/>
                                          </p:stCondLst>
                                        </p:cTn>
                                        <p:tgtEl>
                                          <p:spTgt spid="13"/>
                                        </p:tgtEl>
                                        <p:attrNameLst>
                                          <p:attrName>ppt_x</p:attrName>
                                        </p:attrNameLst>
                                      </p:cBhvr>
                                    </p:anim>
                                    <p:anim from="(-#ppt_h/2)" to="(#ppt_y)" calcmode="lin" valueType="num">
                                      <p:cBhvr>
                                        <p:cTn id="13" dur="1000" fill="hold">
                                          <p:stCondLst>
                                            <p:cond delay="0"/>
                                          </p:stCondLst>
                                        </p:cTn>
                                        <p:tgtEl>
                                          <p:spTgt spid="13"/>
                                        </p:tgtEl>
                                        <p:attrNameLst>
                                          <p:attrName>ppt_y</p:attrName>
                                        </p:attrNameLst>
                                      </p:cBhvr>
                                    </p:anim>
                                    <p:animRot by="21600000">
                                      <p:cBhvr>
                                        <p:cTn id="14" dur="1000" fill="hold">
                                          <p:stCondLst>
                                            <p:cond delay="0"/>
                                          </p:stCondLst>
                                        </p:cTn>
                                        <p:tgtEl>
                                          <p:spTgt spid="13"/>
                                        </p:tgtEl>
                                        <p:attrNameLst>
                                          <p:attrName>r</p:attrName>
                                        </p:attrNameLst>
                                      </p:cBhvr>
                                    </p:animRot>
                                  </p:childTnLst>
                                </p:cTn>
                              </p:par>
                              <p:par>
                                <p:cTn id="15" presetID="56" presetClass="entr" presetSubtype="0" fill="hold" grpId="0" nodeType="withEffect">
                                  <p:stCondLst>
                                    <p:cond delay="0"/>
                                  </p:stCondLst>
                                  <p:iterate type="lt">
                                    <p:tmPct val="10000"/>
                                  </p:iterate>
                                  <p:childTnLst>
                                    <p:set>
                                      <p:cBhvr>
                                        <p:cTn id="16" dur="1" fill="hold">
                                          <p:stCondLst>
                                            <p:cond delay="0"/>
                                          </p:stCondLst>
                                        </p:cTn>
                                        <p:tgtEl>
                                          <p:spTgt spid="14"/>
                                        </p:tgtEl>
                                        <p:attrNameLst>
                                          <p:attrName>style.visibility</p:attrName>
                                        </p:attrNameLst>
                                      </p:cBhvr>
                                      <p:to>
                                        <p:strVal val="visible"/>
                                      </p:to>
                                    </p:set>
                                    <p:anim by="(-#ppt_w*2)" calcmode="lin" valueType="num">
                                      <p:cBhvr rctx="PPT">
                                        <p:cTn id="17" dur="500" autoRev="1" fill="hold">
                                          <p:stCondLst>
                                            <p:cond delay="0"/>
                                          </p:stCondLst>
                                        </p:cTn>
                                        <p:tgtEl>
                                          <p:spTgt spid="14"/>
                                        </p:tgtEl>
                                        <p:attrNameLst>
                                          <p:attrName>ppt_w</p:attrName>
                                        </p:attrNameLst>
                                      </p:cBhvr>
                                    </p:anim>
                                    <p:anim by="(#ppt_w*0.50)" calcmode="lin" valueType="num">
                                      <p:cBhvr>
                                        <p:cTn id="18" dur="500" decel="50000" autoRev="1" fill="hold">
                                          <p:stCondLst>
                                            <p:cond delay="0"/>
                                          </p:stCondLst>
                                        </p:cTn>
                                        <p:tgtEl>
                                          <p:spTgt spid="14"/>
                                        </p:tgtEl>
                                        <p:attrNameLst>
                                          <p:attrName>ppt_x</p:attrName>
                                        </p:attrNameLst>
                                      </p:cBhvr>
                                    </p:anim>
                                    <p:anim from="(-#ppt_h/2)" to="(#ppt_y)" calcmode="lin" valueType="num">
                                      <p:cBhvr>
                                        <p:cTn id="19" dur="1000" fill="hold">
                                          <p:stCondLst>
                                            <p:cond delay="0"/>
                                          </p:stCondLst>
                                        </p:cTn>
                                        <p:tgtEl>
                                          <p:spTgt spid="14"/>
                                        </p:tgtEl>
                                        <p:attrNameLst>
                                          <p:attrName>ppt_y</p:attrName>
                                        </p:attrNameLst>
                                      </p:cBhvr>
                                    </p:anim>
                                    <p:animRot by="21600000">
                                      <p:cBhvr>
                                        <p:cTn id="20" dur="1000" fill="hold">
                                          <p:stCondLst>
                                            <p:cond delay="0"/>
                                          </p:stCondLst>
                                        </p:cTn>
                                        <p:tgtEl>
                                          <p:spTgt spid="14"/>
                                        </p:tgtEl>
                                        <p:attrNameLst>
                                          <p:attrName>r</p:attrName>
                                        </p:attrNameLst>
                                      </p:cBhvr>
                                    </p:animRot>
                                  </p:childTnLst>
                                </p:cTn>
                              </p:par>
                            </p:childTnLst>
                          </p:cTn>
                        </p:par>
                        <p:par>
                          <p:cTn id="21" fill="hold">
                            <p:stCondLst>
                              <p:cond delay="1700"/>
                            </p:stCondLst>
                            <p:childTnLst>
                              <p:par>
                                <p:cTn id="22" presetID="16" presetClass="entr" presetSubtype="21"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barn(inVertical)">
                                      <p:cBhvr>
                                        <p:cTn id="24" dur="750"/>
                                        <p:tgtEl>
                                          <p:spTgt spid="2"/>
                                        </p:tgtEl>
                                      </p:cBhvr>
                                    </p:animEffect>
                                  </p:childTnLst>
                                </p:cTn>
                              </p:par>
                            </p:childTnLst>
                          </p:cTn>
                        </p:par>
                        <p:par>
                          <p:cTn id="25" fill="hold">
                            <p:stCondLst>
                              <p:cond delay="2700"/>
                            </p:stCondLst>
                            <p:childTnLst>
                              <p:par>
                                <p:cTn id="26" presetID="12" presetClass="entr" presetSubtype="8"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p:tgtEl>
                                          <p:spTgt spid="19"/>
                                        </p:tgtEl>
                                        <p:attrNameLst>
                                          <p:attrName>ppt_x</p:attrName>
                                        </p:attrNameLst>
                                      </p:cBhvr>
                                      <p:tavLst>
                                        <p:tav tm="0">
                                          <p:val>
                                            <p:strVal val="#ppt_x-#ppt_w*1.125000"/>
                                          </p:val>
                                        </p:tav>
                                        <p:tav tm="100000">
                                          <p:val>
                                            <p:strVal val="#ppt_x"/>
                                          </p:val>
                                        </p:tav>
                                      </p:tavLst>
                                    </p:anim>
                                    <p:animEffect transition="in" filter="wipe(right)">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85337"/>
            <a:ext cx="12190413" cy="919560"/>
            <a:chOff x="0" y="456753"/>
            <a:chExt cx="12190413" cy="919560"/>
          </a:xfrm>
        </p:grpSpPr>
        <p:sp>
          <p:nvSpPr>
            <p:cNvPr id="11" name="矩形 10"/>
            <p:cNvSpPr/>
            <p:nvPr/>
          </p:nvSpPr>
          <p:spPr>
            <a:xfrm flipV="1">
              <a:off x="0" y="1330594"/>
              <a:ext cx="1219041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0034" y="456753"/>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chemeClr val="bg1"/>
                  </a:solidFill>
                  <a:latin typeface="华文新魏" panose="02010800040101010101" pitchFamily="2" charset="-122"/>
                  <a:ea typeface="华文新魏" panose="02010800040101010101" pitchFamily="2" charset="-122"/>
                  <a:sym typeface="Arial" panose="020B0604020202020204" pitchFamily="34" charset="0"/>
                </a:rPr>
                <a:t>教学工作总结</a:t>
              </a:r>
            </a:p>
          </p:txBody>
        </p:sp>
        <p:sp>
          <p:nvSpPr>
            <p:cNvPr id="13" name="TextBox 8"/>
            <p:cNvSpPr txBox="1">
              <a:spLocks noChangeArrowheads="1"/>
            </p:cNvSpPr>
            <p:nvPr/>
          </p:nvSpPr>
          <p:spPr bwMode="auto">
            <a:xfrm>
              <a:off x="4445521" y="1003252"/>
              <a:ext cx="3255323" cy="21544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endParaRPr>
            </a:p>
          </p:txBody>
        </p:sp>
      </p:grpSp>
      <p:grpSp>
        <p:nvGrpSpPr>
          <p:cNvPr id="6" name="组合 5"/>
          <p:cNvGrpSpPr/>
          <p:nvPr/>
        </p:nvGrpSpPr>
        <p:grpSpPr>
          <a:xfrm>
            <a:off x="1409801" y="2158937"/>
            <a:ext cx="4602685" cy="3642215"/>
            <a:chOff x="6408665" y="1809469"/>
            <a:chExt cx="2672855" cy="3427744"/>
          </a:xfrm>
        </p:grpSpPr>
        <p:sp>
          <p:nvSpPr>
            <p:cNvPr id="7" name="矩形 6"/>
            <p:cNvSpPr/>
            <p:nvPr/>
          </p:nvSpPr>
          <p:spPr>
            <a:xfrm>
              <a:off x="6408665" y="1809469"/>
              <a:ext cx="2672855" cy="2158862"/>
            </a:xfrm>
            <a:prstGeom prst="rect">
              <a:avLst/>
            </a:prstGeom>
            <a:blipFill dpi="0" rotWithShape="1">
              <a:blip r:embed="rId7"/>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600">
                <a:solidFill>
                  <a:schemeClr val="bg1"/>
                </a:solidFill>
                <a:latin typeface="Calibri" panose="020F0502020204030204"/>
                <a:ea typeface="宋体" panose="02010600030101010101" pitchFamily="2" charset="-122"/>
              </a:endParaRPr>
            </a:p>
          </p:txBody>
        </p:sp>
        <p:sp>
          <p:nvSpPr>
            <p:cNvPr id="9" name="矩形 8"/>
            <p:cNvSpPr/>
            <p:nvPr/>
          </p:nvSpPr>
          <p:spPr>
            <a:xfrm>
              <a:off x="6408665" y="3965646"/>
              <a:ext cx="2672855" cy="33622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10" name="文本框 4"/>
            <p:cNvSpPr txBox="1"/>
            <p:nvPr/>
          </p:nvSpPr>
          <p:spPr>
            <a:xfrm>
              <a:off x="6714937" y="3944803"/>
              <a:ext cx="1942228" cy="322648"/>
            </a:xfrm>
            <a:prstGeom prst="rect">
              <a:avLst/>
            </a:prstGeom>
            <a:noFill/>
          </p:spPr>
          <p:txBody>
            <a:bodyPr wrap="square" lIns="91424" tIns="45712" rIns="91424" bIns="45712" rtlCol="0">
              <a:spAutoFit/>
            </a:bodyPr>
            <a:lstStyle/>
            <a:p>
              <a:pPr algn="ctr" defTabSz="456565">
                <a:lnSpc>
                  <a:spcPct val="130000"/>
                </a:lnSpc>
              </a:pPr>
              <a:r>
                <a:rPr lang="zh-CN" altLang="en-US" sz="1400" dirty="0">
                  <a:solidFill>
                    <a:schemeClr val="bg1"/>
                  </a:solidFill>
                  <a:latin typeface="Century Gothic" panose="020B0502020202020204"/>
                  <a:ea typeface="微软雅黑" panose="020B0503020204020204" pitchFamily="34" charset="-122"/>
                </a:rPr>
                <a:t>添加标题</a:t>
              </a:r>
              <a:endParaRPr lang="en-US" altLang="zh-CN" sz="1400" dirty="0">
                <a:solidFill>
                  <a:schemeClr val="bg1"/>
                </a:solidFill>
                <a:latin typeface="Century Gothic" panose="020B0502020202020204"/>
                <a:ea typeface="微软雅黑" panose="020B0503020204020204" pitchFamily="34" charset="-122"/>
              </a:endParaRPr>
            </a:p>
          </p:txBody>
        </p:sp>
        <p:grpSp>
          <p:nvGrpSpPr>
            <p:cNvPr id="14" name="组合 13"/>
            <p:cNvGrpSpPr/>
            <p:nvPr/>
          </p:nvGrpSpPr>
          <p:grpSpPr>
            <a:xfrm>
              <a:off x="6432500" y="4470046"/>
              <a:ext cx="2193621" cy="767167"/>
              <a:chOff x="1784300" y="4700356"/>
              <a:chExt cx="2193621" cy="767167"/>
            </a:xfrm>
          </p:grpSpPr>
          <p:sp>
            <p:nvSpPr>
              <p:cNvPr id="15" name="出品 26"/>
              <p:cNvSpPr txBox="1"/>
              <p:nvPr>
                <p:custDataLst>
                  <p:tags r:id="rId3"/>
                </p:custDataLst>
              </p:nvPr>
            </p:nvSpPr>
            <p:spPr>
              <a:xfrm>
                <a:off x="1784300" y="4700356"/>
                <a:ext cx="822162" cy="318618"/>
              </a:xfrm>
              <a:prstGeom prst="rect">
                <a:avLst/>
              </a:prstGeom>
              <a:noFill/>
            </p:spPr>
            <p:txBody>
              <a:bodyPr wrap="non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加入标题描述</a:t>
                </a:r>
              </a:p>
            </p:txBody>
          </p:sp>
          <p:sp>
            <p:nvSpPr>
              <p:cNvPr id="16" name="品 15"/>
              <p:cNvSpPr txBox="1"/>
              <p:nvPr>
                <p:custDataLst>
                  <p:tags r:id="rId4"/>
                </p:custDataLst>
              </p:nvPr>
            </p:nvSpPr>
            <p:spPr>
              <a:xfrm>
                <a:off x="1784302" y="4971733"/>
                <a:ext cx="2193619" cy="495790"/>
              </a:xfrm>
              <a:prstGeom prst="rect">
                <a:avLst/>
              </a:prstGeom>
              <a:noFill/>
            </p:spPr>
            <p:txBody>
              <a:bodyPr wrap="square" rtlCol="0">
                <a:spAutoFit/>
              </a:bodyPr>
              <a:lstStyle/>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这里输入简单的文字概述这里输入简单字概述这里输入简单简单的文字概述这里输这里输入简单的文字概述这里输入简单字概述</a:t>
                </a:r>
              </a:p>
            </p:txBody>
          </p:sp>
        </p:grpSp>
      </p:grpSp>
      <p:grpSp>
        <p:nvGrpSpPr>
          <p:cNvPr id="17" name="组合 16"/>
          <p:cNvGrpSpPr/>
          <p:nvPr/>
        </p:nvGrpSpPr>
        <p:grpSpPr>
          <a:xfrm>
            <a:off x="6228751" y="2158937"/>
            <a:ext cx="4605175" cy="3642215"/>
            <a:chOff x="6407219" y="1809469"/>
            <a:chExt cx="2674301" cy="3427744"/>
          </a:xfrm>
        </p:grpSpPr>
        <p:sp>
          <p:nvSpPr>
            <p:cNvPr id="18" name="矩形 17"/>
            <p:cNvSpPr/>
            <p:nvPr/>
          </p:nvSpPr>
          <p:spPr>
            <a:xfrm>
              <a:off x="6408665" y="1809469"/>
              <a:ext cx="2672855" cy="2158862"/>
            </a:xfrm>
            <a:prstGeom prst="rect">
              <a:avLst/>
            </a:prstGeom>
            <a:blipFill dpi="0" rotWithShape="1">
              <a:blip r:embed="rId8"/>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600">
                <a:solidFill>
                  <a:schemeClr val="bg1"/>
                </a:solidFill>
                <a:latin typeface="Calibri" panose="020F0502020204030204"/>
                <a:ea typeface="宋体" panose="02010600030101010101" pitchFamily="2" charset="-122"/>
              </a:endParaRPr>
            </a:p>
          </p:txBody>
        </p:sp>
        <p:sp>
          <p:nvSpPr>
            <p:cNvPr id="19" name="矩形 18"/>
            <p:cNvSpPr/>
            <p:nvPr/>
          </p:nvSpPr>
          <p:spPr>
            <a:xfrm>
              <a:off x="6408665" y="3965646"/>
              <a:ext cx="2672855" cy="33622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20" name="文本框 4"/>
            <p:cNvSpPr txBox="1"/>
            <p:nvPr/>
          </p:nvSpPr>
          <p:spPr>
            <a:xfrm>
              <a:off x="6714937" y="3944803"/>
              <a:ext cx="1942228" cy="322648"/>
            </a:xfrm>
            <a:prstGeom prst="rect">
              <a:avLst/>
            </a:prstGeom>
            <a:noFill/>
          </p:spPr>
          <p:txBody>
            <a:bodyPr wrap="square" lIns="91424" tIns="45712" rIns="91424" bIns="45712" rtlCol="0">
              <a:spAutoFit/>
            </a:bodyPr>
            <a:lstStyle/>
            <a:p>
              <a:pPr algn="ctr" defTabSz="456565">
                <a:lnSpc>
                  <a:spcPct val="130000"/>
                </a:lnSpc>
              </a:pPr>
              <a:r>
                <a:rPr lang="zh-CN" altLang="en-US" sz="1400" dirty="0">
                  <a:solidFill>
                    <a:schemeClr val="bg1"/>
                  </a:solidFill>
                  <a:latin typeface="Century Gothic" panose="020B0502020202020204"/>
                  <a:ea typeface="微软雅黑" panose="020B0503020204020204" pitchFamily="34" charset="-122"/>
                </a:rPr>
                <a:t>添加标题</a:t>
              </a:r>
              <a:endParaRPr lang="en-US" altLang="zh-CN" sz="1400" dirty="0">
                <a:solidFill>
                  <a:schemeClr val="bg1"/>
                </a:solidFill>
                <a:latin typeface="Century Gothic" panose="020B0502020202020204"/>
                <a:ea typeface="微软雅黑" panose="020B0503020204020204" pitchFamily="34" charset="-122"/>
              </a:endParaRPr>
            </a:p>
          </p:txBody>
        </p:sp>
        <p:grpSp>
          <p:nvGrpSpPr>
            <p:cNvPr id="21" name="组合 20"/>
            <p:cNvGrpSpPr/>
            <p:nvPr/>
          </p:nvGrpSpPr>
          <p:grpSpPr>
            <a:xfrm>
              <a:off x="6407219" y="4470046"/>
              <a:ext cx="2193619" cy="767167"/>
              <a:chOff x="1759019" y="4700356"/>
              <a:chExt cx="2193619" cy="767167"/>
            </a:xfrm>
          </p:grpSpPr>
          <p:sp>
            <p:nvSpPr>
              <p:cNvPr id="22" name="出品 26"/>
              <p:cNvSpPr txBox="1"/>
              <p:nvPr>
                <p:custDataLst>
                  <p:tags r:id="rId1"/>
                </p:custDataLst>
              </p:nvPr>
            </p:nvSpPr>
            <p:spPr>
              <a:xfrm>
                <a:off x="1759019" y="4700356"/>
                <a:ext cx="822162" cy="318618"/>
              </a:xfrm>
              <a:prstGeom prst="rect">
                <a:avLst/>
              </a:prstGeom>
              <a:noFill/>
            </p:spPr>
            <p:txBody>
              <a:bodyPr wrap="non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加入标题描述</a:t>
                </a:r>
              </a:p>
            </p:txBody>
          </p:sp>
          <p:sp>
            <p:nvSpPr>
              <p:cNvPr id="23" name="品 15"/>
              <p:cNvSpPr txBox="1"/>
              <p:nvPr>
                <p:custDataLst>
                  <p:tags r:id="rId2"/>
                </p:custDataLst>
              </p:nvPr>
            </p:nvSpPr>
            <p:spPr>
              <a:xfrm>
                <a:off x="1759019" y="4971733"/>
                <a:ext cx="2193619" cy="495790"/>
              </a:xfrm>
              <a:prstGeom prst="rect">
                <a:avLst/>
              </a:prstGeom>
              <a:noFill/>
            </p:spPr>
            <p:txBody>
              <a:bodyPr wrap="square" rtlCol="0">
                <a:spAutoFit/>
              </a:bodyPr>
              <a:lstStyle/>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这里输入简单的文字概述这里输入简单字概述这里输入简单简单的文字概述这里输这里输入简单的文字概述这里输入简单字概述</a:t>
                </a:r>
              </a:p>
            </p:txBody>
          </p:sp>
        </p:gr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1+#ppt_w/2"/>
                                          </p:val>
                                        </p:tav>
                                        <p:tav tm="100000">
                                          <p:val>
                                            <p:strVal val="#ppt_x"/>
                                          </p:val>
                                        </p:tav>
                                      </p:tavLst>
                                    </p:anim>
                                    <p:anim calcmode="lin" valueType="num">
                                      <p:cBhvr additive="base">
                                        <p:cTn id="17"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85337"/>
            <a:ext cx="12190413" cy="919560"/>
            <a:chOff x="0" y="456753"/>
            <a:chExt cx="12190413" cy="919560"/>
          </a:xfrm>
        </p:grpSpPr>
        <p:sp>
          <p:nvSpPr>
            <p:cNvPr id="11" name="矩形 10"/>
            <p:cNvSpPr/>
            <p:nvPr/>
          </p:nvSpPr>
          <p:spPr>
            <a:xfrm flipV="1">
              <a:off x="0" y="1330594"/>
              <a:ext cx="1219041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0034" y="456753"/>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a:solidFill>
                    <a:schemeClr val="bg1"/>
                  </a:solidFill>
                  <a:latin typeface="华文新魏" panose="02010800040101010101" pitchFamily="2" charset="-122"/>
                  <a:ea typeface="华文新魏" panose="02010800040101010101" pitchFamily="2" charset="-122"/>
                  <a:sym typeface="Arial" panose="020B0604020202020204" pitchFamily="34" charset="0"/>
                </a:rPr>
                <a:t>教学工作总结</a:t>
              </a:r>
              <a:endParaRPr lang="zh-CN" altLang="en-US" sz="3600" dirty="0">
                <a:solidFill>
                  <a:schemeClr val="bg1"/>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3" name="TextBox 8"/>
            <p:cNvSpPr txBox="1">
              <a:spLocks noChangeArrowheads="1"/>
            </p:cNvSpPr>
            <p:nvPr/>
          </p:nvSpPr>
          <p:spPr bwMode="auto">
            <a:xfrm>
              <a:off x="4445521" y="1003252"/>
              <a:ext cx="3255323" cy="21544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endParaRPr>
            </a:p>
          </p:txBody>
        </p:sp>
      </p:grpSp>
      <p:sp>
        <p:nvSpPr>
          <p:cNvPr id="6" name="Oval 3"/>
          <p:cNvSpPr>
            <a:spLocks noChangeArrowheads="1"/>
          </p:cNvSpPr>
          <p:nvPr/>
        </p:nvSpPr>
        <p:spPr bwMode="auto">
          <a:xfrm>
            <a:off x="6098137" y="2104806"/>
            <a:ext cx="3791743" cy="3787837"/>
          </a:xfrm>
          <a:prstGeom prst="ellipse">
            <a:avLst/>
          </a:prstGeom>
          <a:no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7" name="Oval 4"/>
          <p:cNvSpPr>
            <a:spLocks noChangeArrowheads="1"/>
          </p:cNvSpPr>
          <p:nvPr/>
        </p:nvSpPr>
        <p:spPr bwMode="auto">
          <a:xfrm>
            <a:off x="2288812" y="2104806"/>
            <a:ext cx="3791743" cy="3787837"/>
          </a:xfrm>
          <a:prstGeom prst="ellipse">
            <a:avLst/>
          </a:prstGeom>
          <a:no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9" name="Line 5"/>
          <p:cNvSpPr>
            <a:spLocks noChangeShapeType="1"/>
          </p:cNvSpPr>
          <p:nvPr/>
        </p:nvSpPr>
        <p:spPr bwMode="auto">
          <a:xfrm>
            <a:off x="3060420" y="3999701"/>
            <a:ext cx="2107826" cy="0"/>
          </a:xfrm>
          <a:prstGeom prst="line">
            <a:avLst/>
          </a:prstGeom>
          <a:noFill/>
          <a:ln w="19050" cmpd="sng">
            <a:solidFill>
              <a:schemeClr val="bg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0" name="Line 6"/>
          <p:cNvSpPr>
            <a:spLocks noChangeShapeType="1"/>
          </p:cNvSpPr>
          <p:nvPr/>
        </p:nvSpPr>
        <p:spPr bwMode="auto">
          <a:xfrm>
            <a:off x="7084654" y="3999701"/>
            <a:ext cx="2107827" cy="0"/>
          </a:xfrm>
          <a:prstGeom prst="line">
            <a:avLst/>
          </a:prstGeom>
          <a:noFill/>
          <a:ln w="19050" cmpd="sng">
            <a:solidFill>
              <a:schemeClr val="bg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4" name="Rectangle 7"/>
          <p:cNvSpPr>
            <a:spLocks noChangeArrowheads="1"/>
          </p:cNvSpPr>
          <p:nvPr/>
        </p:nvSpPr>
        <p:spPr bwMode="auto">
          <a:xfrm>
            <a:off x="3108497" y="2708103"/>
            <a:ext cx="1958586"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12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kumimoji="0" lang="zh-CN" altLang="en-US" sz="2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5" name="Rectangle 8"/>
          <p:cNvSpPr>
            <a:spLocks noChangeArrowheads="1"/>
          </p:cNvSpPr>
          <p:nvPr/>
        </p:nvSpPr>
        <p:spPr bwMode="auto">
          <a:xfrm>
            <a:off x="3108497" y="4149028"/>
            <a:ext cx="1958586"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12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2000" kern="0" dirty="0">
              <a:solidFill>
                <a:schemeClr val="bg1"/>
              </a:solidFill>
              <a:latin typeface="微软雅黑" panose="020B0503020204020204" pitchFamily="34" charset="-122"/>
              <a:ea typeface="微软雅黑" panose="020B0503020204020204" pitchFamily="34" charset="-122"/>
            </a:endParaRPr>
          </a:p>
        </p:txBody>
      </p:sp>
      <p:sp>
        <p:nvSpPr>
          <p:cNvPr id="16" name="Rectangle 9"/>
          <p:cNvSpPr>
            <a:spLocks noChangeArrowheads="1"/>
          </p:cNvSpPr>
          <p:nvPr/>
        </p:nvSpPr>
        <p:spPr bwMode="auto">
          <a:xfrm>
            <a:off x="7088949" y="2708104"/>
            <a:ext cx="1958586"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12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2000" kern="0" dirty="0">
              <a:solidFill>
                <a:schemeClr val="bg1"/>
              </a:solidFill>
              <a:latin typeface="微软雅黑" panose="020B0503020204020204" pitchFamily="34" charset="-122"/>
              <a:ea typeface="微软雅黑" panose="020B0503020204020204" pitchFamily="34" charset="-122"/>
            </a:endParaRPr>
          </a:p>
        </p:txBody>
      </p:sp>
      <p:sp>
        <p:nvSpPr>
          <p:cNvPr id="17" name="Rectangle 10"/>
          <p:cNvSpPr>
            <a:spLocks noChangeArrowheads="1"/>
          </p:cNvSpPr>
          <p:nvPr/>
        </p:nvSpPr>
        <p:spPr bwMode="auto">
          <a:xfrm>
            <a:off x="7088949" y="4149027"/>
            <a:ext cx="1958586"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12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2000" kern="0" dirty="0">
              <a:solidFill>
                <a:schemeClr val="bg1"/>
              </a:solidFill>
              <a:latin typeface="微软雅黑" panose="020B0503020204020204" pitchFamily="34" charset="-122"/>
              <a:ea typeface="微软雅黑" panose="020B0503020204020204" pitchFamily="34" charset="-122"/>
            </a:endParaRPr>
          </a:p>
        </p:txBody>
      </p:sp>
      <p:sp>
        <p:nvSpPr>
          <p:cNvPr id="18" name="Oval 16"/>
          <p:cNvSpPr>
            <a:spLocks noChangeArrowheads="1"/>
          </p:cNvSpPr>
          <p:nvPr/>
        </p:nvSpPr>
        <p:spPr bwMode="auto">
          <a:xfrm>
            <a:off x="1478109" y="3257371"/>
            <a:ext cx="1468312" cy="1449496"/>
          </a:xfrm>
          <a:prstGeom prst="ellipse">
            <a:avLst/>
          </a:prstGeom>
          <a:no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no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19" name="Oval 22"/>
          <p:cNvSpPr>
            <a:spLocks noChangeArrowheads="1"/>
          </p:cNvSpPr>
          <p:nvPr/>
        </p:nvSpPr>
        <p:spPr bwMode="auto">
          <a:xfrm>
            <a:off x="9237411" y="3257371"/>
            <a:ext cx="1468312" cy="1449496"/>
          </a:xfrm>
          <a:prstGeom prst="ellipse">
            <a:avLst/>
          </a:prstGeom>
          <a:no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no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20" name="Oval 28"/>
          <p:cNvSpPr>
            <a:spLocks noChangeArrowheads="1"/>
          </p:cNvSpPr>
          <p:nvPr/>
        </p:nvSpPr>
        <p:spPr bwMode="auto">
          <a:xfrm>
            <a:off x="5256178" y="3112812"/>
            <a:ext cx="1765077" cy="1738615"/>
          </a:xfrm>
          <a:prstGeom prst="ellipse">
            <a:avLst/>
          </a:prstGeom>
          <a:no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no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添加标题</a:t>
            </a: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23" presetClass="entr" presetSubtype="288" fill="hold" grpId="0" nodeType="afterEffect" nodePh="1">
                                  <p:stCondLst>
                                    <p:cond delay="0"/>
                                  </p:stCondLst>
                                  <p:endCondLst>
                                    <p:cond evt="begin" delay="0">
                                      <p:tn val="9"/>
                                    </p:cond>
                                  </p:end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strVal val="4/3*#ppt_w"/>
                                          </p:val>
                                        </p:tav>
                                        <p:tav tm="100000">
                                          <p:val>
                                            <p:strVal val="#ppt_w"/>
                                          </p:val>
                                        </p:tav>
                                      </p:tavLst>
                                    </p:anim>
                                    <p:anim calcmode="lin" valueType="num">
                                      <p:cBhvr>
                                        <p:cTn id="12" dur="500" fill="hold"/>
                                        <p:tgtEl>
                                          <p:spTgt spid="7"/>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nodePh="1">
                                  <p:stCondLst>
                                    <p:cond delay="0"/>
                                  </p:stCondLst>
                                  <p:endCondLst>
                                    <p:cond evt="begin" delay="0">
                                      <p:tn val="13"/>
                                    </p:cond>
                                  </p:end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strVal val="4/3*#ppt_w"/>
                                          </p:val>
                                        </p:tav>
                                        <p:tav tm="100000">
                                          <p:val>
                                            <p:strVal val="#ppt_w"/>
                                          </p:val>
                                        </p:tav>
                                      </p:tavLst>
                                    </p:anim>
                                    <p:anim calcmode="lin" valueType="num">
                                      <p:cBhvr>
                                        <p:cTn id="16" dur="500" fill="hold"/>
                                        <p:tgtEl>
                                          <p:spTgt spid="6"/>
                                        </p:tgtEl>
                                        <p:attrNameLst>
                                          <p:attrName>ppt_h</p:attrName>
                                        </p:attrNameLst>
                                      </p:cBhvr>
                                      <p:tavLst>
                                        <p:tav tm="0">
                                          <p:val>
                                            <p:strVal val="4/3*#ppt_h"/>
                                          </p:val>
                                        </p:tav>
                                        <p:tav tm="100000">
                                          <p:val>
                                            <p:strVal val="#ppt_h"/>
                                          </p:val>
                                        </p:tav>
                                      </p:tavLst>
                                    </p:anim>
                                  </p:childTnLst>
                                </p:cTn>
                              </p:par>
                            </p:childTnLst>
                          </p:cTn>
                        </p:par>
                        <p:par>
                          <p:cTn id="17" fill="hold">
                            <p:stCondLst>
                              <p:cond delay="1000"/>
                            </p:stCondLst>
                            <p:childTnLst>
                              <p:par>
                                <p:cTn id="18" presetID="49" presetClass="entr" presetSubtype="0" decel="100000"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ppt_w</p:attrName>
                                        </p:attrNameLst>
                                      </p:cBhvr>
                                      <p:tavLst>
                                        <p:tav tm="0">
                                          <p:val>
                                            <p:fltVal val="0"/>
                                          </p:val>
                                        </p:tav>
                                        <p:tav tm="100000">
                                          <p:val>
                                            <p:strVal val="#ppt_w"/>
                                          </p:val>
                                        </p:tav>
                                      </p:tavLst>
                                    </p:anim>
                                    <p:anim calcmode="lin" valueType="num">
                                      <p:cBhvr>
                                        <p:cTn id="21" dur="500" fill="hold"/>
                                        <p:tgtEl>
                                          <p:spTgt spid="20"/>
                                        </p:tgtEl>
                                        <p:attrNameLst>
                                          <p:attrName>ppt_h</p:attrName>
                                        </p:attrNameLst>
                                      </p:cBhvr>
                                      <p:tavLst>
                                        <p:tav tm="0">
                                          <p:val>
                                            <p:fltVal val="0"/>
                                          </p:val>
                                        </p:tav>
                                        <p:tav tm="100000">
                                          <p:val>
                                            <p:strVal val="#ppt_h"/>
                                          </p:val>
                                        </p:tav>
                                      </p:tavLst>
                                    </p:anim>
                                    <p:anim calcmode="lin" valueType="num">
                                      <p:cBhvr>
                                        <p:cTn id="22" dur="500" fill="hold"/>
                                        <p:tgtEl>
                                          <p:spTgt spid="20"/>
                                        </p:tgtEl>
                                        <p:attrNameLst>
                                          <p:attrName>style.rotation</p:attrName>
                                        </p:attrNameLst>
                                      </p:cBhvr>
                                      <p:tavLst>
                                        <p:tav tm="0">
                                          <p:val>
                                            <p:fltVal val="360"/>
                                          </p:val>
                                        </p:tav>
                                        <p:tav tm="100000">
                                          <p:val>
                                            <p:fltVal val="0"/>
                                          </p:val>
                                        </p:tav>
                                      </p:tavLst>
                                    </p:anim>
                                    <p:animEffect transition="in" filter="fade">
                                      <p:cBhvr>
                                        <p:cTn id="23" dur="500"/>
                                        <p:tgtEl>
                                          <p:spTgt spid="20"/>
                                        </p:tgtEl>
                                      </p:cBhvr>
                                    </p:animEffect>
                                  </p:childTnLst>
                                </p:cTn>
                              </p:par>
                            </p:childTnLst>
                          </p:cTn>
                        </p:par>
                        <p:par>
                          <p:cTn id="24" fill="hold">
                            <p:stCondLst>
                              <p:cond delay="1500"/>
                            </p:stCondLst>
                            <p:childTnLst>
                              <p:par>
                                <p:cTn id="25" presetID="49" presetClass="entr" presetSubtype="0" decel="100000"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 calcmode="lin" valueType="num">
                                      <p:cBhvr>
                                        <p:cTn id="29" dur="500" fill="hold"/>
                                        <p:tgtEl>
                                          <p:spTgt spid="18"/>
                                        </p:tgtEl>
                                        <p:attrNameLst>
                                          <p:attrName>style.rotation</p:attrName>
                                        </p:attrNameLst>
                                      </p:cBhvr>
                                      <p:tavLst>
                                        <p:tav tm="0">
                                          <p:val>
                                            <p:fltVal val="360"/>
                                          </p:val>
                                        </p:tav>
                                        <p:tav tm="100000">
                                          <p:val>
                                            <p:fltVal val="0"/>
                                          </p:val>
                                        </p:tav>
                                      </p:tavLst>
                                    </p:anim>
                                    <p:animEffect transition="in" filter="fade">
                                      <p:cBhvr>
                                        <p:cTn id="30" dur="500"/>
                                        <p:tgtEl>
                                          <p:spTgt spid="18"/>
                                        </p:tgtEl>
                                      </p:cBhvr>
                                    </p:animEffect>
                                  </p:childTnLst>
                                </p:cTn>
                              </p:par>
                              <p:par>
                                <p:cTn id="31" presetID="49" presetClass="entr" presetSubtype="0" decel="10000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p:cTn id="33" dur="500" fill="hold"/>
                                        <p:tgtEl>
                                          <p:spTgt spid="19"/>
                                        </p:tgtEl>
                                        <p:attrNameLst>
                                          <p:attrName>ppt_w</p:attrName>
                                        </p:attrNameLst>
                                      </p:cBhvr>
                                      <p:tavLst>
                                        <p:tav tm="0">
                                          <p:val>
                                            <p:fltVal val="0"/>
                                          </p:val>
                                        </p:tav>
                                        <p:tav tm="100000">
                                          <p:val>
                                            <p:strVal val="#ppt_w"/>
                                          </p:val>
                                        </p:tav>
                                      </p:tavLst>
                                    </p:anim>
                                    <p:anim calcmode="lin" valueType="num">
                                      <p:cBhvr>
                                        <p:cTn id="34" dur="500" fill="hold"/>
                                        <p:tgtEl>
                                          <p:spTgt spid="19"/>
                                        </p:tgtEl>
                                        <p:attrNameLst>
                                          <p:attrName>ppt_h</p:attrName>
                                        </p:attrNameLst>
                                      </p:cBhvr>
                                      <p:tavLst>
                                        <p:tav tm="0">
                                          <p:val>
                                            <p:fltVal val="0"/>
                                          </p:val>
                                        </p:tav>
                                        <p:tav tm="100000">
                                          <p:val>
                                            <p:strVal val="#ppt_h"/>
                                          </p:val>
                                        </p:tav>
                                      </p:tavLst>
                                    </p:anim>
                                    <p:anim calcmode="lin" valueType="num">
                                      <p:cBhvr>
                                        <p:cTn id="35" dur="500" fill="hold"/>
                                        <p:tgtEl>
                                          <p:spTgt spid="19"/>
                                        </p:tgtEl>
                                        <p:attrNameLst>
                                          <p:attrName>style.rotation</p:attrName>
                                        </p:attrNameLst>
                                      </p:cBhvr>
                                      <p:tavLst>
                                        <p:tav tm="0">
                                          <p:val>
                                            <p:fltVal val="360"/>
                                          </p:val>
                                        </p:tav>
                                        <p:tav tm="100000">
                                          <p:val>
                                            <p:fltVal val="0"/>
                                          </p:val>
                                        </p:tav>
                                      </p:tavLst>
                                    </p:anim>
                                    <p:animEffect transition="in" filter="fade">
                                      <p:cBhvr>
                                        <p:cTn id="36" dur="500"/>
                                        <p:tgtEl>
                                          <p:spTgt spid="19"/>
                                        </p:tgtEl>
                                      </p:cBhvr>
                                    </p:animEffect>
                                  </p:childTnLst>
                                </p:cTn>
                              </p:par>
                            </p:childTnLst>
                          </p:cTn>
                        </p:par>
                        <p:par>
                          <p:cTn id="37" fill="hold">
                            <p:stCondLst>
                              <p:cond delay="2000"/>
                            </p:stCondLst>
                            <p:childTnLst>
                              <p:par>
                                <p:cTn id="38" presetID="2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1000"/>
                                        <p:tgtEl>
                                          <p:spTgt spid="9"/>
                                        </p:tgtEl>
                                      </p:cBhvr>
                                    </p:animEffect>
                                  </p:childTnLst>
                                </p:cTn>
                              </p:par>
                              <p:par>
                                <p:cTn id="41" presetID="42"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1000"/>
                                        <p:tgtEl>
                                          <p:spTgt spid="14"/>
                                        </p:tgtEl>
                                      </p:cBhvr>
                                    </p:animEffect>
                                    <p:anim calcmode="lin" valueType="num">
                                      <p:cBhvr>
                                        <p:cTn id="44" dur="1000" fill="hold"/>
                                        <p:tgtEl>
                                          <p:spTgt spid="14"/>
                                        </p:tgtEl>
                                        <p:attrNameLst>
                                          <p:attrName>ppt_x</p:attrName>
                                        </p:attrNameLst>
                                      </p:cBhvr>
                                      <p:tavLst>
                                        <p:tav tm="0">
                                          <p:val>
                                            <p:strVal val="#ppt_x"/>
                                          </p:val>
                                        </p:tav>
                                        <p:tav tm="100000">
                                          <p:val>
                                            <p:strVal val="#ppt_x"/>
                                          </p:val>
                                        </p:tav>
                                      </p:tavLst>
                                    </p:anim>
                                    <p:anim calcmode="lin" valueType="num">
                                      <p:cBhvr>
                                        <p:cTn id="45" dur="1000" fill="hold"/>
                                        <p:tgtEl>
                                          <p:spTgt spid="14"/>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1000"/>
                                        <p:tgtEl>
                                          <p:spTgt spid="15"/>
                                        </p:tgtEl>
                                      </p:cBhvr>
                                    </p:animEffect>
                                    <p:anim calcmode="lin" valueType="num">
                                      <p:cBhvr>
                                        <p:cTn id="49" dur="1000" fill="hold"/>
                                        <p:tgtEl>
                                          <p:spTgt spid="15"/>
                                        </p:tgtEl>
                                        <p:attrNameLst>
                                          <p:attrName>ppt_x</p:attrName>
                                        </p:attrNameLst>
                                      </p:cBhvr>
                                      <p:tavLst>
                                        <p:tav tm="0">
                                          <p:val>
                                            <p:strVal val="#ppt_x"/>
                                          </p:val>
                                        </p:tav>
                                        <p:tav tm="100000">
                                          <p:val>
                                            <p:strVal val="#ppt_x"/>
                                          </p:val>
                                        </p:tav>
                                      </p:tavLst>
                                    </p:anim>
                                    <p:anim calcmode="lin" valueType="num">
                                      <p:cBhvr>
                                        <p:cTn id="50" dur="1000" fill="hold"/>
                                        <p:tgtEl>
                                          <p:spTgt spid="15"/>
                                        </p:tgtEl>
                                        <p:attrNameLst>
                                          <p:attrName>ppt_y</p:attrName>
                                        </p:attrNameLst>
                                      </p:cBhvr>
                                      <p:tavLst>
                                        <p:tav tm="0">
                                          <p:val>
                                            <p:strVal val="#ppt_y-.1"/>
                                          </p:val>
                                        </p:tav>
                                        <p:tav tm="100000">
                                          <p:val>
                                            <p:strVal val="#ppt_y"/>
                                          </p:val>
                                        </p:tav>
                                      </p:tavLst>
                                    </p:anim>
                                  </p:childTnLst>
                                </p:cTn>
                              </p:par>
                            </p:childTnLst>
                          </p:cTn>
                        </p:par>
                        <p:par>
                          <p:cTn id="51" fill="hold">
                            <p:stCondLst>
                              <p:cond delay="3000"/>
                            </p:stCondLst>
                            <p:childTnLst>
                              <p:par>
                                <p:cTn id="52" presetID="22" presetClass="entr" presetSubtype="8"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ipe(left)">
                                      <p:cBhvr>
                                        <p:cTn id="54" dur="1000"/>
                                        <p:tgtEl>
                                          <p:spTgt spid="10"/>
                                        </p:tgtEl>
                                      </p:cBhvr>
                                    </p:animEffect>
                                  </p:childTnLst>
                                </p:cTn>
                              </p:par>
                              <p:par>
                                <p:cTn id="55" presetID="42"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1000"/>
                                        <p:tgtEl>
                                          <p:spTgt spid="16"/>
                                        </p:tgtEl>
                                      </p:cBhvr>
                                    </p:animEffect>
                                    <p:anim calcmode="lin" valueType="num">
                                      <p:cBhvr>
                                        <p:cTn id="58" dur="1000" fill="hold"/>
                                        <p:tgtEl>
                                          <p:spTgt spid="16"/>
                                        </p:tgtEl>
                                        <p:attrNameLst>
                                          <p:attrName>ppt_x</p:attrName>
                                        </p:attrNameLst>
                                      </p:cBhvr>
                                      <p:tavLst>
                                        <p:tav tm="0">
                                          <p:val>
                                            <p:strVal val="#ppt_x"/>
                                          </p:val>
                                        </p:tav>
                                        <p:tav tm="100000">
                                          <p:val>
                                            <p:strVal val="#ppt_x"/>
                                          </p:val>
                                        </p:tav>
                                      </p:tavLst>
                                    </p:anim>
                                    <p:anim calcmode="lin" valueType="num">
                                      <p:cBhvr>
                                        <p:cTn id="59" dur="1000" fill="hold"/>
                                        <p:tgtEl>
                                          <p:spTgt spid="16"/>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1000"/>
                                        <p:tgtEl>
                                          <p:spTgt spid="17"/>
                                        </p:tgtEl>
                                      </p:cBhvr>
                                    </p:animEffect>
                                    <p:anim calcmode="lin" valueType="num">
                                      <p:cBhvr>
                                        <p:cTn id="63" dur="1000" fill="hold"/>
                                        <p:tgtEl>
                                          <p:spTgt spid="17"/>
                                        </p:tgtEl>
                                        <p:attrNameLst>
                                          <p:attrName>ppt_x</p:attrName>
                                        </p:attrNameLst>
                                      </p:cBhvr>
                                      <p:tavLst>
                                        <p:tav tm="0">
                                          <p:val>
                                            <p:strVal val="#ppt_x"/>
                                          </p:val>
                                        </p:tav>
                                        <p:tav tm="100000">
                                          <p:val>
                                            <p:strVal val="#ppt_x"/>
                                          </p:val>
                                        </p:tav>
                                      </p:tavLst>
                                    </p:anim>
                                    <p:anim calcmode="lin" valueType="num">
                                      <p:cBhvr>
                                        <p:cTn id="6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14" grpId="0"/>
      <p:bldP spid="15" grpId="0"/>
      <p:bldP spid="16" grpId="0"/>
      <p:bldP spid="17" grpId="0"/>
      <p:bldP spid="18" grpId="0" animBg="1"/>
      <p:bldP spid="19" grpId="0" animBg="1"/>
      <p:bldP spid="2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85337"/>
            <a:ext cx="12190413" cy="919560"/>
            <a:chOff x="0" y="456753"/>
            <a:chExt cx="12190413" cy="919560"/>
          </a:xfrm>
        </p:grpSpPr>
        <p:sp>
          <p:nvSpPr>
            <p:cNvPr id="11" name="矩形 10"/>
            <p:cNvSpPr/>
            <p:nvPr/>
          </p:nvSpPr>
          <p:spPr>
            <a:xfrm flipV="1">
              <a:off x="0" y="1330594"/>
              <a:ext cx="1219041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0034" y="456753"/>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a:solidFill>
                    <a:schemeClr val="bg1"/>
                  </a:solidFill>
                  <a:latin typeface="华文新魏" panose="02010800040101010101" pitchFamily="2" charset="-122"/>
                  <a:ea typeface="华文新魏" panose="02010800040101010101" pitchFamily="2" charset="-122"/>
                  <a:sym typeface="Arial" panose="020B0604020202020204" pitchFamily="34" charset="0"/>
                </a:rPr>
                <a:t>教学工作总结</a:t>
              </a:r>
              <a:endParaRPr lang="zh-CN" altLang="en-US" sz="3600" dirty="0">
                <a:solidFill>
                  <a:schemeClr val="bg1"/>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3" name="TextBox 8"/>
            <p:cNvSpPr txBox="1">
              <a:spLocks noChangeArrowheads="1"/>
            </p:cNvSpPr>
            <p:nvPr/>
          </p:nvSpPr>
          <p:spPr bwMode="auto">
            <a:xfrm>
              <a:off x="4445521" y="1003252"/>
              <a:ext cx="3255323" cy="21544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endParaRPr>
            </a:p>
          </p:txBody>
        </p:sp>
      </p:grpSp>
      <p:sp>
        <p:nvSpPr>
          <p:cNvPr id="6" name="椭圆 5"/>
          <p:cNvSpPr/>
          <p:nvPr/>
        </p:nvSpPr>
        <p:spPr>
          <a:xfrm>
            <a:off x="5892671" y="2266762"/>
            <a:ext cx="576622" cy="57678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latin typeface="Impact MT Std" pitchFamily="34" charset="0"/>
                <a:ea typeface="微软雅黑" panose="020B0503020204020204" pitchFamily="34" charset="-122"/>
              </a:rPr>
              <a:t>1</a:t>
            </a:r>
            <a:endParaRPr lang="zh-CN" altLang="en-US" sz="1600" dirty="0">
              <a:solidFill>
                <a:schemeClr val="bg1"/>
              </a:solidFill>
              <a:latin typeface="Impact MT Std" pitchFamily="34" charset="0"/>
              <a:ea typeface="微软雅黑" panose="020B0503020204020204" pitchFamily="34" charset="-122"/>
            </a:endParaRPr>
          </a:p>
        </p:txBody>
      </p:sp>
      <p:cxnSp>
        <p:nvCxnSpPr>
          <p:cNvPr id="7" name="直接连接符 6"/>
          <p:cNvCxnSpPr/>
          <p:nvPr/>
        </p:nvCxnSpPr>
        <p:spPr>
          <a:xfrm>
            <a:off x="6457109" y="2533494"/>
            <a:ext cx="1007039" cy="0"/>
          </a:xfrm>
          <a:prstGeom prst="line">
            <a:avLst/>
          </a:prstGeom>
          <a:ln w="6350">
            <a:solidFill>
              <a:schemeClr val="bg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9" name="标题 11"/>
          <p:cNvSpPr txBox="1"/>
          <p:nvPr/>
        </p:nvSpPr>
        <p:spPr>
          <a:xfrm>
            <a:off x="7486650" y="2312906"/>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表达图表的含义</a:t>
            </a:r>
            <a:r>
              <a:rPr lang="en-US" altLang="zh-CN" sz="1200" dirty="0">
                <a:solidFill>
                  <a:schemeClr val="bg1"/>
                </a:solidFill>
                <a:latin typeface="微软雅黑" panose="020B0503020204020204" pitchFamily="34" charset="-122"/>
                <a:ea typeface="微软雅黑" panose="020B0503020204020204" pitchFamily="34" charset="-122"/>
              </a:rPr>
              <a:t>.</a:t>
            </a:r>
            <a:endParaRPr lang="zh-CN" altLang="en-US" sz="1200" dirty="0">
              <a:solidFill>
                <a:schemeClr val="bg1"/>
              </a:solidFill>
              <a:latin typeface="微软雅黑" panose="020B0503020204020204" pitchFamily="34" charset="-122"/>
              <a:ea typeface="微软雅黑" panose="020B0503020204020204" pitchFamily="34" charset="-122"/>
            </a:endParaRPr>
          </a:p>
          <a:p>
            <a:pPr algn="l"/>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0" name="椭圆 9"/>
          <p:cNvSpPr/>
          <p:nvPr/>
        </p:nvSpPr>
        <p:spPr>
          <a:xfrm>
            <a:off x="5892672" y="3198714"/>
            <a:ext cx="576622" cy="57678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latin typeface="Impact MT Std" pitchFamily="34" charset="0"/>
                <a:ea typeface="微软雅黑" panose="020B0503020204020204" pitchFamily="34" charset="-122"/>
              </a:rPr>
              <a:t>2</a:t>
            </a:r>
            <a:endParaRPr lang="zh-CN" altLang="en-US" sz="1600" dirty="0">
              <a:solidFill>
                <a:schemeClr val="bg1"/>
              </a:solidFill>
              <a:latin typeface="Impact MT Std" pitchFamily="34" charset="0"/>
              <a:ea typeface="微软雅黑" panose="020B0503020204020204" pitchFamily="34" charset="-122"/>
            </a:endParaRPr>
          </a:p>
        </p:txBody>
      </p:sp>
      <p:cxnSp>
        <p:nvCxnSpPr>
          <p:cNvPr id="14" name="直接连接符 13"/>
          <p:cNvCxnSpPr/>
          <p:nvPr/>
        </p:nvCxnSpPr>
        <p:spPr>
          <a:xfrm>
            <a:off x="6457110" y="3465446"/>
            <a:ext cx="1007039" cy="0"/>
          </a:xfrm>
          <a:prstGeom prst="line">
            <a:avLst/>
          </a:prstGeom>
          <a:ln w="6350">
            <a:solidFill>
              <a:schemeClr val="bg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5" name="标题 11"/>
          <p:cNvSpPr txBox="1"/>
          <p:nvPr/>
        </p:nvSpPr>
        <p:spPr>
          <a:xfrm>
            <a:off x="7486651" y="3244858"/>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表达图表的含义</a:t>
            </a:r>
            <a:r>
              <a:rPr lang="en-US" altLang="zh-CN" sz="1200" dirty="0">
                <a:solidFill>
                  <a:schemeClr val="bg1"/>
                </a:solidFill>
                <a:latin typeface="微软雅黑" panose="020B0503020204020204" pitchFamily="34" charset="-122"/>
                <a:ea typeface="微软雅黑" panose="020B0503020204020204" pitchFamily="34" charset="-122"/>
              </a:rPr>
              <a:t>.</a:t>
            </a:r>
            <a:endParaRPr lang="zh-CN" altLang="en-US" sz="1200" dirty="0">
              <a:solidFill>
                <a:schemeClr val="bg1"/>
              </a:solidFill>
              <a:latin typeface="微软雅黑" panose="020B0503020204020204" pitchFamily="34" charset="-122"/>
              <a:ea typeface="微软雅黑" panose="020B0503020204020204" pitchFamily="34" charset="-122"/>
            </a:endParaRPr>
          </a:p>
          <a:p>
            <a:pPr algn="l"/>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6" name="椭圆 15"/>
          <p:cNvSpPr/>
          <p:nvPr/>
        </p:nvSpPr>
        <p:spPr>
          <a:xfrm>
            <a:off x="5892672" y="4114012"/>
            <a:ext cx="576622" cy="57678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latin typeface="Impact MT Std" pitchFamily="34" charset="0"/>
                <a:ea typeface="微软雅黑" panose="020B0503020204020204" pitchFamily="34" charset="-122"/>
              </a:rPr>
              <a:t>3</a:t>
            </a:r>
            <a:endParaRPr lang="zh-CN" altLang="en-US" sz="1600" dirty="0">
              <a:solidFill>
                <a:schemeClr val="bg1"/>
              </a:solidFill>
              <a:latin typeface="Impact MT Std" pitchFamily="34" charset="0"/>
              <a:ea typeface="微软雅黑" panose="020B0503020204020204" pitchFamily="34" charset="-122"/>
            </a:endParaRPr>
          </a:p>
        </p:txBody>
      </p:sp>
      <p:cxnSp>
        <p:nvCxnSpPr>
          <p:cNvPr id="17" name="直接连接符 16"/>
          <p:cNvCxnSpPr/>
          <p:nvPr/>
        </p:nvCxnSpPr>
        <p:spPr>
          <a:xfrm>
            <a:off x="6457110" y="4380744"/>
            <a:ext cx="1007039" cy="0"/>
          </a:xfrm>
          <a:prstGeom prst="line">
            <a:avLst/>
          </a:prstGeom>
          <a:ln w="6350">
            <a:solidFill>
              <a:schemeClr val="bg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8" name="标题 11"/>
          <p:cNvSpPr txBox="1"/>
          <p:nvPr/>
        </p:nvSpPr>
        <p:spPr>
          <a:xfrm>
            <a:off x="7486651" y="4160156"/>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表达图表的含义</a:t>
            </a:r>
            <a:r>
              <a:rPr lang="en-US" altLang="zh-CN" sz="1200" dirty="0">
                <a:solidFill>
                  <a:schemeClr val="bg1"/>
                </a:solidFill>
                <a:latin typeface="微软雅黑" panose="020B0503020204020204" pitchFamily="34" charset="-122"/>
                <a:ea typeface="微软雅黑" panose="020B0503020204020204" pitchFamily="34" charset="-122"/>
              </a:rPr>
              <a:t>.</a:t>
            </a:r>
            <a:endParaRPr lang="zh-CN" altLang="en-US" sz="1200" dirty="0">
              <a:solidFill>
                <a:schemeClr val="bg1"/>
              </a:solidFill>
              <a:latin typeface="微软雅黑" panose="020B0503020204020204" pitchFamily="34" charset="-122"/>
              <a:ea typeface="微软雅黑" panose="020B0503020204020204" pitchFamily="34" charset="-122"/>
            </a:endParaRPr>
          </a:p>
          <a:p>
            <a:pPr algn="l"/>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9" name="椭圆 18"/>
          <p:cNvSpPr/>
          <p:nvPr/>
        </p:nvSpPr>
        <p:spPr>
          <a:xfrm>
            <a:off x="5892673" y="5012510"/>
            <a:ext cx="576622" cy="57678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latin typeface="Impact MT Std" pitchFamily="34" charset="0"/>
                <a:ea typeface="微软雅黑" panose="020B0503020204020204" pitchFamily="34" charset="-122"/>
              </a:rPr>
              <a:t>4</a:t>
            </a:r>
            <a:endParaRPr lang="zh-CN" altLang="en-US" sz="1600" dirty="0">
              <a:solidFill>
                <a:schemeClr val="bg1"/>
              </a:solidFill>
              <a:latin typeface="Impact MT Std" pitchFamily="34" charset="0"/>
              <a:ea typeface="微软雅黑" panose="020B0503020204020204" pitchFamily="34" charset="-122"/>
            </a:endParaRPr>
          </a:p>
        </p:txBody>
      </p:sp>
      <p:cxnSp>
        <p:nvCxnSpPr>
          <p:cNvPr id="20" name="直接连接符 19"/>
          <p:cNvCxnSpPr/>
          <p:nvPr/>
        </p:nvCxnSpPr>
        <p:spPr>
          <a:xfrm>
            <a:off x="6457111" y="5279242"/>
            <a:ext cx="1007039" cy="0"/>
          </a:xfrm>
          <a:prstGeom prst="line">
            <a:avLst/>
          </a:prstGeom>
          <a:ln w="6350">
            <a:solidFill>
              <a:schemeClr val="bg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1" name="标题 11"/>
          <p:cNvSpPr txBox="1"/>
          <p:nvPr/>
        </p:nvSpPr>
        <p:spPr>
          <a:xfrm>
            <a:off x="7486652" y="5058654"/>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表达图表的含义</a:t>
            </a:r>
            <a:r>
              <a:rPr lang="en-US" altLang="zh-CN" sz="1200" dirty="0">
                <a:solidFill>
                  <a:schemeClr val="bg1"/>
                </a:solidFill>
                <a:latin typeface="微软雅黑" panose="020B0503020204020204" pitchFamily="34" charset="-122"/>
                <a:ea typeface="微软雅黑" panose="020B0503020204020204" pitchFamily="34" charset="-122"/>
              </a:rPr>
              <a:t>.</a:t>
            </a:r>
            <a:endParaRPr lang="zh-CN" altLang="en-US" sz="1200" dirty="0">
              <a:solidFill>
                <a:schemeClr val="bg1"/>
              </a:solidFill>
              <a:latin typeface="微软雅黑" panose="020B0503020204020204" pitchFamily="34" charset="-122"/>
              <a:ea typeface="微软雅黑" panose="020B0503020204020204" pitchFamily="34" charset="-122"/>
            </a:endParaRPr>
          </a:p>
          <a:p>
            <a:pPr algn="l"/>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2" name="椭圆 21"/>
          <p:cNvSpPr/>
          <p:nvPr/>
        </p:nvSpPr>
        <p:spPr>
          <a:xfrm>
            <a:off x="1219203" y="2035709"/>
            <a:ext cx="4011283" cy="4011283"/>
          </a:xfrm>
          <a:prstGeom prst="ellipse">
            <a:avLst/>
          </a:prstGeom>
          <a:noFill/>
          <a:ln w="28575">
            <a:solidFill>
              <a:schemeClr val="bg1"/>
            </a:solidFill>
            <a:round/>
          </a:ln>
          <a:effectLst/>
        </p:spPr>
        <p:txBody>
          <a:bodyPr vert="horz" wrap="square" lIns="91440" tIns="45720" rIns="91440" bIns="45720" numCol="1" anchor="t" anchorCtr="0" compatLnSpc="1"/>
          <a:lstStyle/>
          <a:p>
            <a:endParaRPr lang="zh-CN" altLang="en-US">
              <a:solidFill>
                <a:schemeClr val="tx1"/>
              </a:solidFill>
              <a:latin typeface="Agency FB" panose="020B0503020202020204" pitchFamily="34" charset="0"/>
            </a:endParaRPr>
          </a:p>
        </p:txBody>
      </p:sp>
      <p:sp>
        <p:nvSpPr>
          <p:cNvPr id="23" name="椭圆 22"/>
          <p:cNvSpPr/>
          <p:nvPr/>
        </p:nvSpPr>
        <p:spPr>
          <a:xfrm>
            <a:off x="1669074" y="2935453"/>
            <a:ext cx="3111539" cy="3111539"/>
          </a:xfrm>
          <a:prstGeom prst="ellipse">
            <a:avLst/>
          </a:prstGeom>
          <a:noFill/>
          <a:ln w="28575">
            <a:solidFill>
              <a:schemeClr val="bg1"/>
            </a:solidFill>
            <a:round/>
          </a:ln>
          <a:effectLst/>
        </p:spPr>
        <p:txBody>
          <a:bodyPr vert="horz" wrap="square" lIns="91440" tIns="45720" rIns="91440" bIns="45720" numCol="1" anchor="t" anchorCtr="0" compatLnSpc="1"/>
          <a:lstStyle/>
          <a:p>
            <a:endParaRPr lang="zh-CN" altLang="en-US">
              <a:solidFill>
                <a:schemeClr val="tx1"/>
              </a:solidFill>
              <a:latin typeface="Agency FB" panose="020B0503020202020204" pitchFamily="34" charset="0"/>
            </a:endParaRPr>
          </a:p>
        </p:txBody>
      </p:sp>
      <p:sp>
        <p:nvSpPr>
          <p:cNvPr id="24" name="椭圆 23"/>
          <p:cNvSpPr/>
          <p:nvPr/>
        </p:nvSpPr>
        <p:spPr>
          <a:xfrm>
            <a:off x="2090343" y="3776198"/>
            <a:ext cx="2270794" cy="2270794"/>
          </a:xfrm>
          <a:prstGeom prst="ellipse">
            <a:avLst/>
          </a:prstGeom>
          <a:noFill/>
          <a:ln w="28575">
            <a:solidFill>
              <a:schemeClr val="bg1"/>
            </a:solidFill>
            <a:round/>
          </a:ln>
          <a:effectLst/>
        </p:spPr>
        <p:txBody>
          <a:bodyPr vert="horz" wrap="square" lIns="91440" tIns="45720" rIns="91440" bIns="45720" numCol="1" anchor="t" anchorCtr="0" compatLnSpc="1"/>
          <a:lstStyle/>
          <a:p>
            <a:endParaRPr lang="zh-CN" altLang="en-US">
              <a:solidFill>
                <a:schemeClr val="tx1"/>
              </a:solidFill>
              <a:latin typeface="Agency FB" panose="020B0503020202020204" pitchFamily="34" charset="0"/>
            </a:endParaRPr>
          </a:p>
        </p:txBody>
      </p:sp>
      <p:sp>
        <p:nvSpPr>
          <p:cNvPr id="25" name="椭圆 24"/>
          <p:cNvSpPr/>
          <p:nvPr/>
        </p:nvSpPr>
        <p:spPr>
          <a:xfrm>
            <a:off x="2482418" y="4562142"/>
            <a:ext cx="1484850" cy="1484850"/>
          </a:xfrm>
          <a:prstGeom prst="ellipse">
            <a:avLst/>
          </a:prstGeom>
          <a:noFill/>
          <a:ln w="28575">
            <a:solidFill>
              <a:schemeClr val="bg1"/>
            </a:solidFill>
            <a:round/>
          </a:ln>
          <a:effectLst/>
        </p:spPr>
        <p:txBody>
          <a:bodyPr vert="horz" wrap="square" lIns="91440" tIns="45720" rIns="91440" bIns="45720" numCol="1" anchor="t" anchorCtr="0" compatLnSpc="1"/>
          <a:lstStyle/>
          <a:p>
            <a:endParaRPr lang="zh-CN" altLang="en-US">
              <a:solidFill>
                <a:schemeClr val="tx1"/>
              </a:solidFill>
              <a:latin typeface="Agency FB" panose="020B0503020202020204" pitchFamily="34" charset="0"/>
            </a:endParaRPr>
          </a:p>
        </p:txBody>
      </p:sp>
      <p:sp>
        <p:nvSpPr>
          <p:cNvPr id="26" name="矩形 25"/>
          <p:cNvSpPr/>
          <p:nvPr/>
        </p:nvSpPr>
        <p:spPr>
          <a:xfrm>
            <a:off x="2793464" y="4012599"/>
            <a:ext cx="897143" cy="461665"/>
          </a:xfrm>
          <a:prstGeom prst="rect">
            <a:avLst/>
          </a:prstGeom>
          <a:effectLst/>
        </p:spPr>
        <p:txBody>
          <a:bodyPr wrap="square">
            <a:spAutoFit/>
          </a:bodyPr>
          <a:lstStyle/>
          <a:p>
            <a:pPr algn="ctr"/>
            <a:r>
              <a:rPr lang="en-US" altLang="zh-CN" sz="2400" dirty="0">
                <a:solidFill>
                  <a:prstClr val="white"/>
                </a:solidFill>
                <a:latin typeface="Impact" panose="020B0806030902050204" pitchFamily="34" charset="0"/>
                <a:ea typeface="Dotum" panose="020B0600000101010101" pitchFamily="34" charset="-127"/>
              </a:rPr>
              <a:t>03%</a:t>
            </a:r>
            <a:endParaRPr lang="zh-CN" altLang="en-US" sz="2400" dirty="0">
              <a:solidFill>
                <a:prstClr val="white"/>
              </a:solidFill>
              <a:latin typeface="Impact" panose="020B0806030902050204" pitchFamily="34" charset="0"/>
              <a:ea typeface="Dotum" panose="020B0600000101010101" pitchFamily="34" charset="-127"/>
            </a:endParaRPr>
          </a:p>
        </p:txBody>
      </p:sp>
      <p:sp>
        <p:nvSpPr>
          <p:cNvPr id="27" name="矩形 26"/>
          <p:cNvSpPr/>
          <p:nvPr/>
        </p:nvSpPr>
        <p:spPr>
          <a:xfrm>
            <a:off x="2793464" y="5087669"/>
            <a:ext cx="897143" cy="461665"/>
          </a:xfrm>
          <a:prstGeom prst="rect">
            <a:avLst/>
          </a:prstGeom>
          <a:effectLst/>
        </p:spPr>
        <p:txBody>
          <a:bodyPr wrap="square">
            <a:spAutoFit/>
          </a:bodyPr>
          <a:lstStyle/>
          <a:p>
            <a:pPr algn="ctr"/>
            <a:r>
              <a:rPr lang="en-US" altLang="zh-CN" sz="2400" dirty="0">
                <a:solidFill>
                  <a:prstClr val="white"/>
                </a:solidFill>
                <a:latin typeface="Impact" panose="020B0806030902050204" pitchFamily="34" charset="0"/>
                <a:ea typeface="Dotum" panose="020B0600000101010101" pitchFamily="34" charset="-127"/>
              </a:rPr>
              <a:t>04%</a:t>
            </a:r>
            <a:endParaRPr lang="zh-CN" altLang="en-US" sz="2400" dirty="0">
              <a:solidFill>
                <a:prstClr val="white"/>
              </a:solidFill>
              <a:latin typeface="Impact" panose="020B0806030902050204" pitchFamily="34" charset="0"/>
              <a:ea typeface="Dotum" panose="020B0600000101010101" pitchFamily="34" charset="-127"/>
            </a:endParaRPr>
          </a:p>
        </p:txBody>
      </p:sp>
      <p:sp>
        <p:nvSpPr>
          <p:cNvPr id="28" name="矩形 27"/>
          <p:cNvSpPr/>
          <p:nvPr/>
        </p:nvSpPr>
        <p:spPr>
          <a:xfrm>
            <a:off x="2743416" y="2291205"/>
            <a:ext cx="897143" cy="461665"/>
          </a:xfrm>
          <a:prstGeom prst="rect">
            <a:avLst/>
          </a:prstGeom>
          <a:effectLst/>
        </p:spPr>
        <p:txBody>
          <a:bodyPr wrap="square">
            <a:spAutoFit/>
          </a:bodyPr>
          <a:lstStyle/>
          <a:p>
            <a:pPr algn="ctr"/>
            <a:r>
              <a:rPr lang="en-US" altLang="zh-CN" sz="2400" dirty="0">
                <a:solidFill>
                  <a:prstClr val="white"/>
                </a:solidFill>
                <a:latin typeface="Impact" panose="020B0806030902050204" pitchFamily="34" charset="0"/>
                <a:ea typeface="Dotum" panose="020B0600000101010101" pitchFamily="34" charset="-127"/>
              </a:rPr>
              <a:t>01%</a:t>
            </a:r>
            <a:endParaRPr lang="zh-CN" altLang="en-US" sz="2400" dirty="0">
              <a:solidFill>
                <a:prstClr val="white"/>
              </a:solidFill>
              <a:latin typeface="Impact" panose="020B0806030902050204" pitchFamily="34" charset="0"/>
              <a:ea typeface="Dotum" panose="020B0600000101010101" pitchFamily="34" charset="-127"/>
            </a:endParaRPr>
          </a:p>
        </p:txBody>
      </p:sp>
      <p:sp>
        <p:nvSpPr>
          <p:cNvPr id="29" name="矩形 28"/>
          <p:cNvSpPr/>
          <p:nvPr/>
        </p:nvSpPr>
        <p:spPr>
          <a:xfrm>
            <a:off x="2743415" y="3218923"/>
            <a:ext cx="897143" cy="461665"/>
          </a:xfrm>
          <a:prstGeom prst="rect">
            <a:avLst/>
          </a:prstGeom>
          <a:effectLst/>
        </p:spPr>
        <p:txBody>
          <a:bodyPr wrap="square">
            <a:spAutoFit/>
          </a:bodyPr>
          <a:lstStyle/>
          <a:p>
            <a:pPr algn="ctr"/>
            <a:r>
              <a:rPr lang="en-US" altLang="zh-CN" sz="2400" dirty="0">
                <a:solidFill>
                  <a:prstClr val="white"/>
                </a:solidFill>
                <a:latin typeface="Impact" panose="020B0806030902050204" pitchFamily="34" charset="0"/>
                <a:ea typeface="Dotum" panose="020B0600000101010101" pitchFamily="34" charset="-127"/>
              </a:rPr>
              <a:t>02%</a:t>
            </a:r>
            <a:endParaRPr lang="zh-CN" altLang="en-US" sz="2400" dirty="0">
              <a:solidFill>
                <a:prstClr val="white"/>
              </a:solidFill>
              <a:latin typeface="Impact" panose="020B0806030902050204" pitchFamily="34" charset="0"/>
              <a:ea typeface="Dotum" panose="020B0600000101010101" pitchFamily="34" charset="-127"/>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left)">
                                      <p:cBhvr>
                                        <p:cTn id="29" dur="500"/>
                                        <p:tgtEl>
                                          <p:spTgt spid="14"/>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500" fill="hold"/>
                                        <p:tgtEl>
                                          <p:spTgt spid="15"/>
                                        </p:tgtEl>
                                        <p:attrNameLst>
                                          <p:attrName>ppt_w</p:attrName>
                                        </p:attrNameLst>
                                      </p:cBhvr>
                                      <p:tavLst>
                                        <p:tav tm="0">
                                          <p:val>
                                            <p:fltVal val="0"/>
                                          </p:val>
                                        </p:tav>
                                        <p:tav tm="100000">
                                          <p:val>
                                            <p:strVal val="#ppt_w"/>
                                          </p:val>
                                        </p:tav>
                                      </p:tavLst>
                                    </p:anim>
                                    <p:anim calcmode="lin" valueType="num">
                                      <p:cBhvr>
                                        <p:cTn id="34" dur="500" fill="hold"/>
                                        <p:tgtEl>
                                          <p:spTgt spid="15"/>
                                        </p:tgtEl>
                                        <p:attrNameLst>
                                          <p:attrName>ppt_h</p:attrName>
                                        </p:attrNameLst>
                                      </p:cBhvr>
                                      <p:tavLst>
                                        <p:tav tm="0">
                                          <p:val>
                                            <p:fltVal val="0"/>
                                          </p:val>
                                        </p:tav>
                                        <p:tav tm="100000">
                                          <p:val>
                                            <p:strVal val="#ppt_h"/>
                                          </p:val>
                                        </p:tav>
                                      </p:tavLst>
                                    </p:anim>
                                    <p:animEffect transition="in" filter="fade">
                                      <p:cBhvr>
                                        <p:cTn id="35" dur="500"/>
                                        <p:tgtEl>
                                          <p:spTgt spid="15"/>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left)">
                                      <p:cBhvr>
                                        <p:cTn id="43" dur="500"/>
                                        <p:tgtEl>
                                          <p:spTgt spid="17"/>
                                        </p:tgtEl>
                                      </p:cBhvr>
                                    </p:animEffect>
                                  </p:childTnLst>
                                </p:cTn>
                              </p:par>
                            </p:childTnLst>
                          </p:cTn>
                        </p:par>
                        <p:par>
                          <p:cTn id="44" fill="hold">
                            <p:stCondLst>
                              <p:cond delay="4500"/>
                            </p:stCondLst>
                            <p:childTnLst>
                              <p:par>
                                <p:cTn id="45" presetID="53" presetClass="entr" presetSubtype="16"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childTnLst>
                          </p:cTn>
                        </p:par>
                        <p:par>
                          <p:cTn id="50" fill="hold">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childTnLst>
                          </p:cTn>
                        </p:par>
                        <p:par>
                          <p:cTn id="54" fill="hold">
                            <p:stCondLst>
                              <p:cond delay="5500"/>
                            </p:stCondLst>
                            <p:childTnLst>
                              <p:par>
                                <p:cTn id="55" presetID="22" presetClass="entr" presetSubtype="8" fill="hold"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par>
                          <p:cTn id="58" fill="hold">
                            <p:stCondLst>
                              <p:cond delay="6000"/>
                            </p:stCondLst>
                            <p:childTnLst>
                              <p:par>
                                <p:cTn id="59" presetID="53" presetClass="entr" presetSubtype="16" fill="hold" grpId="0" nodeType="after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Effect transition="in" filter="fade">
                                      <p:cBhvr>
                                        <p:cTn id="63" dur="500"/>
                                        <p:tgtEl>
                                          <p:spTgt spid="21"/>
                                        </p:tgtEl>
                                      </p:cBhvr>
                                    </p:animEffect>
                                  </p:childTnLst>
                                </p:cTn>
                              </p:par>
                            </p:childTnLst>
                          </p:cTn>
                        </p:par>
                        <p:par>
                          <p:cTn id="64" fill="hold">
                            <p:stCondLst>
                              <p:cond delay="6500"/>
                            </p:stCondLst>
                            <p:childTnLst>
                              <p:par>
                                <p:cTn id="65" presetID="2" presetClass="entr" presetSubtype="8"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additive="base">
                                        <p:cTn id="67" dur="250" fill="hold"/>
                                        <p:tgtEl>
                                          <p:spTgt spid="22"/>
                                        </p:tgtEl>
                                        <p:attrNameLst>
                                          <p:attrName>ppt_x</p:attrName>
                                        </p:attrNameLst>
                                      </p:cBhvr>
                                      <p:tavLst>
                                        <p:tav tm="0">
                                          <p:val>
                                            <p:strVal val="0-#ppt_w/2"/>
                                          </p:val>
                                        </p:tav>
                                        <p:tav tm="100000">
                                          <p:val>
                                            <p:strVal val="#ppt_x"/>
                                          </p:val>
                                        </p:tav>
                                      </p:tavLst>
                                    </p:anim>
                                    <p:anim calcmode="lin" valueType="num">
                                      <p:cBhvr additive="base">
                                        <p:cTn id="68" dur="250" fill="hold"/>
                                        <p:tgtEl>
                                          <p:spTgt spid="22"/>
                                        </p:tgtEl>
                                        <p:attrNameLst>
                                          <p:attrName>ppt_y</p:attrName>
                                        </p:attrNameLst>
                                      </p:cBhvr>
                                      <p:tavLst>
                                        <p:tav tm="0">
                                          <p:val>
                                            <p:strVal val="#ppt_y"/>
                                          </p:val>
                                        </p:tav>
                                        <p:tav tm="100000">
                                          <p:val>
                                            <p:strVal val="#ppt_y"/>
                                          </p:val>
                                        </p:tav>
                                      </p:tavLst>
                                    </p:anim>
                                  </p:childTnLst>
                                </p:cTn>
                              </p:par>
                            </p:childTnLst>
                          </p:cTn>
                        </p:par>
                        <p:par>
                          <p:cTn id="69" fill="hold">
                            <p:stCondLst>
                              <p:cond delay="7000"/>
                            </p:stCondLst>
                            <p:childTnLst>
                              <p:par>
                                <p:cTn id="70" presetID="2" presetClass="entr" presetSubtype="8" fill="hold" grpId="0" nodeType="afterEffect">
                                  <p:stCondLst>
                                    <p:cond delay="0"/>
                                  </p:stCondLst>
                                  <p:childTnLst>
                                    <p:set>
                                      <p:cBhvr>
                                        <p:cTn id="71" dur="1" fill="hold">
                                          <p:stCondLst>
                                            <p:cond delay="0"/>
                                          </p:stCondLst>
                                        </p:cTn>
                                        <p:tgtEl>
                                          <p:spTgt spid="23"/>
                                        </p:tgtEl>
                                        <p:attrNameLst>
                                          <p:attrName>style.visibility</p:attrName>
                                        </p:attrNameLst>
                                      </p:cBhvr>
                                      <p:to>
                                        <p:strVal val="visible"/>
                                      </p:to>
                                    </p:set>
                                    <p:anim calcmode="lin" valueType="num">
                                      <p:cBhvr additive="base">
                                        <p:cTn id="72" dur="250" fill="hold"/>
                                        <p:tgtEl>
                                          <p:spTgt spid="23"/>
                                        </p:tgtEl>
                                        <p:attrNameLst>
                                          <p:attrName>ppt_x</p:attrName>
                                        </p:attrNameLst>
                                      </p:cBhvr>
                                      <p:tavLst>
                                        <p:tav tm="0">
                                          <p:val>
                                            <p:strVal val="0-#ppt_w/2"/>
                                          </p:val>
                                        </p:tav>
                                        <p:tav tm="100000">
                                          <p:val>
                                            <p:strVal val="#ppt_x"/>
                                          </p:val>
                                        </p:tav>
                                      </p:tavLst>
                                    </p:anim>
                                    <p:anim calcmode="lin" valueType="num">
                                      <p:cBhvr additive="base">
                                        <p:cTn id="73" dur="250" fill="hold"/>
                                        <p:tgtEl>
                                          <p:spTgt spid="23"/>
                                        </p:tgtEl>
                                        <p:attrNameLst>
                                          <p:attrName>ppt_y</p:attrName>
                                        </p:attrNameLst>
                                      </p:cBhvr>
                                      <p:tavLst>
                                        <p:tav tm="0">
                                          <p:val>
                                            <p:strVal val="#ppt_y"/>
                                          </p:val>
                                        </p:tav>
                                        <p:tav tm="100000">
                                          <p:val>
                                            <p:strVal val="#ppt_y"/>
                                          </p:val>
                                        </p:tav>
                                      </p:tavLst>
                                    </p:anim>
                                  </p:childTnLst>
                                </p:cTn>
                              </p:par>
                            </p:childTnLst>
                          </p:cTn>
                        </p:par>
                        <p:par>
                          <p:cTn id="74" fill="hold">
                            <p:stCondLst>
                              <p:cond delay="7500"/>
                            </p:stCondLst>
                            <p:childTnLst>
                              <p:par>
                                <p:cTn id="75" presetID="2" presetClass="entr" presetSubtype="8" fill="hold" grpId="0" nodeType="afterEffect">
                                  <p:stCondLst>
                                    <p:cond delay="0"/>
                                  </p:stCondLst>
                                  <p:childTnLst>
                                    <p:set>
                                      <p:cBhvr>
                                        <p:cTn id="76" dur="1" fill="hold">
                                          <p:stCondLst>
                                            <p:cond delay="0"/>
                                          </p:stCondLst>
                                        </p:cTn>
                                        <p:tgtEl>
                                          <p:spTgt spid="24"/>
                                        </p:tgtEl>
                                        <p:attrNameLst>
                                          <p:attrName>style.visibility</p:attrName>
                                        </p:attrNameLst>
                                      </p:cBhvr>
                                      <p:to>
                                        <p:strVal val="visible"/>
                                      </p:to>
                                    </p:set>
                                    <p:anim calcmode="lin" valueType="num">
                                      <p:cBhvr additive="base">
                                        <p:cTn id="77" dur="250" fill="hold"/>
                                        <p:tgtEl>
                                          <p:spTgt spid="24"/>
                                        </p:tgtEl>
                                        <p:attrNameLst>
                                          <p:attrName>ppt_x</p:attrName>
                                        </p:attrNameLst>
                                      </p:cBhvr>
                                      <p:tavLst>
                                        <p:tav tm="0">
                                          <p:val>
                                            <p:strVal val="0-#ppt_w/2"/>
                                          </p:val>
                                        </p:tav>
                                        <p:tav tm="100000">
                                          <p:val>
                                            <p:strVal val="#ppt_x"/>
                                          </p:val>
                                        </p:tav>
                                      </p:tavLst>
                                    </p:anim>
                                    <p:anim calcmode="lin" valueType="num">
                                      <p:cBhvr additive="base">
                                        <p:cTn id="78" dur="250" fill="hold"/>
                                        <p:tgtEl>
                                          <p:spTgt spid="24"/>
                                        </p:tgtEl>
                                        <p:attrNameLst>
                                          <p:attrName>ppt_y</p:attrName>
                                        </p:attrNameLst>
                                      </p:cBhvr>
                                      <p:tavLst>
                                        <p:tav tm="0">
                                          <p:val>
                                            <p:strVal val="#ppt_y"/>
                                          </p:val>
                                        </p:tav>
                                        <p:tav tm="100000">
                                          <p:val>
                                            <p:strVal val="#ppt_y"/>
                                          </p:val>
                                        </p:tav>
                                      </p:tavLst>
                                    </p:anim>
                                  </p:childTnLst>
                                </p:cTn>
                              </p:par>
                            </p:childTnLst>
                          </p:cTn>
                        </p:par>
                        <p:par>
                          <p:cTn id="79" fill="hold">
                            <p:stCondLst>
                              <p:cond delay="8000"/>
                            </p:stCondLst>
                            <p:childTnLst>
                              <p:par>
                                <p:cTn id="80" presetID="2" presetClass="entr" presetSubtype="8" fill="hold" grpId="0" nodeType="after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additive="base">
                                        <p:cTn id="82" dur="250" fill="hold"/>
                                        <p:tgtEl>
                                          <p:spTgt spid="25"/>
                                        </p:tgtEl>
                                        <p:attrNameLst>
                                          <p:attrName>ppt_x</p:attrName>
                                        </p:attrNameLst>
                                      </p:cBhvr>
                                      <p:tavLst>
                                        <p:tav tm="0">
                                          <p:val>
                                            <p:strVal val="0-#ppt_w/2"/>
                                          </p:val>
                                        </p:tav>
                                        <p:tav tm="100000">
                                          <p:val>
                                            <p:strVal val="#ppt_x"/>
                                          </p:val>
                                        </p:tav>
                                      </p:tavLst>
                                    </p:anim>
                                    <p:anim calcmode="lin" valueType="num">
                                      <p:cBhvr additive="base">
                                        <p:cTn id="83" dur="250" fill="hold"/>
                                        <p:tgtEl>
                                          <p:spTgt spid="25"/>
                                        </p:tgtEl>
                                        <p:attrNameLst>
                                          <p:attrName>ppt_y</p:attrName>
                                        </p:attrNameLst>
                                      </p:cBhvr>
                                      <p:tavLst>
                                        <p:tav tm="0">
                                          <p:val>
                                            <p:strVal val="#ppt_y"/>
                                          </p:val>
                                        </p:tav>
                                        <p:tav tm="100000">
                                          <p:val>
                                            <p:strVal val="#ppt_y"/>
                                          </p:val>
                                        </p:tav>
                                      </p:tavLst>
                                    </p:anim>
                                  </p:childTnLst>
                                </p:cTn>
                              </p:par>
                            </p:childTnLst>
                          </p:cTn>
                        </p:par>
                        <p:par>
                          <p:cTn id="84" fill="hold">
                            <p:stCondLst>
                              <p:cond delay="8500"/>
                            </p:stCondLst>
                            <p:childTnLst>
                              <p:par>
                                <p:cTn id="85" presetID="2" presetClass="entr" presetSubtype="8" fill="hold" grpId="0" nodeType="afterEffect">
                                  <p:stCondLst>
                                    <p:cond delay="0"/>
                                  </p:stCondLst>
                                  <p:childTnLst>
                                    <p:set>
                                      <p:cBhvr>
                                        <p:cTn id="86" dur="1" fill="hold">
                                          <p:stCondLst>
                                            <p:cond delay="0"/>
                                          </p:stCondLst>
                                        </p:cTn>
                                        <p:tgtEl>
                                          <p:spTgt spid="26"/>
                                        </p:tgtEl>
                                        <p:attrNameLst>
                                          <p:attrName>style.visibility</p:attrName>
                                        </p:attrNameLst>
                                      </p:cBhvr>
                                      <p:to>
                                        <p:strVal val="visible"/>
                                      </p:to>
                                    </p:set>
                                    <p:anim calcmode="lin" valueType="num">
                                      <p:cBhvr additive="base">
                                        <p:cTn id="87" dur="250" fill="hold"/>
                                        <p:tgtEl>
                                          <p:spTgt spid="26"/>
                                        </p:tgtEl>
                                        <p:attrNameLst>
                                          <p:attrName>ppt_x</p:attrName>
                                        </p:attrNameLst>
                                      </p:cBhvr>
                                      <p:tavLst>
                                        <p:tav tm="0">
                                          <p:val>
                                            <p:strVal val="0-#ppt_w/2"/>
                                          </p:val>
                                        </p:tav>
                                        <p:tav tm="100000">
                                          <p:val>
                                            <p:strVal val="#ppt_x"/>
                                          </p:val>
                                        </p:tav>
                                      </p:tavLst>
                                    </p:anim>
                                    <p:anim calcmode="lin" valueType="num">
                                      <p:cBhvr additive="base">
                                        <p:cTn id="88" dur="250" fill="hold"/>
                                        <p:tgtEl>
                                          <p:spTgt spid="26"/>
                                        </p:tgtEl>
                                        <p:attrNameLst>
                                          <p:attrName>ppt_y</p:attrName>
                                        </p:attrNameLst>
                                      </p:cBhvr>
                                      <p:tavLst>
                                        <p:tav tm="0">
                                          <p:val>
                                            <p:strVal val="#ppt_y"/>
                                          </p:val>
                                        </p:tav>
                                        <p:tav tm="100000">
                                          <p:val>
                                            <p:strVal val="#ppt_y"/>
                                          </p:val>
                                        </p:tav>
                                      </p:tavLst>
                                    </p:anim>
                                  </p:childTnLst>
                                </p:cTn>
                              </p:par>
                            </p:childTnLst>
                          </p:cTn>
                        </p:par>
                        <p:par>
                          <p:cTn id="89" fill="hold">
                            <p:stCondLst>
                              <p:cond delay="9000"/>
                            </p:stCondLst>
                            <p:childTnLst>
                              <p:par>
                                <p:cTn id="90" presetID="2" presetClass="entr" presetSubtype="8" fill="hold" grpId="0" nodeType="afterEffect">
                                  <p:stCondLst>
                                    <p:cond delay="0"/>
                                  </p:stCondLst>
                                  <p:childTnLst>
                                    <p:set>
                                      <p:cBhvr>
                                        <p:cTn id="91" dur="1" fill="hold">
                                          <p:stCondLst>
                                            <p:cond delay="0"/>
                                          </p:stCondLst>
                                        </p:cTn>
                                        <p:tgtEl>
                                          <p:spTgt spid="27"/>
                                        </p:tgtEl>
                                        <p:attrNameLst>
                                          <p:attrName>style.visibility</p:attrName>
                                        </p:attrNameLst>
                                      </p:cBhvr>
                                      <p:to>
                                        <p:strVal val="visible"/>
                                      </p:to>
                                    </p:set>
                                    <p:anim calcmode="lin" valueType="num">
                                      <p:cBhvr additive="base">
                                        <p:cTn id="92" dur="250" fill="hold"/>
                                        <p:tgtEl>
                                          <p:spTgt spid="27"/>
                                        </p:tgtEl>
                                        <p:attrNameLst>
                                          <p:attrName>ppt_x</p:attrName>
                                        </p:attrNameLst>
                                      </p:cBhvr>
                                      <p:tavLst>
                                        <p:tav tm="0">
                                          <p:val>
                                            <p:strVal val="0-#ppt_w/2"/>
                                          </p:val>
                                        </p:tav>
                                        <p:tav tm="100000">
                                          <p:val>
                                            <p:strVal val="#ppt_x"/>
                                          </p:val>
                                        </p:tav>
                                      </p:tavLst>
                                    </p:anim>
                                    <p:anim calcmode="lin" valueType="num">
                                      <p:cBhvr additive="base">
                                        <p:cTn id="93" dur="250" fill="hold"/>
                                        <p:tgtEl>
                                          <p:spTgt spid="27"/>
                                        </p:tgtEl>
                                        <p:attrNameLst>
                                          <p:attrName>ppt_y</p:attrName>
                                        </p:attrNameLst>
                                      </p:cBhvr>
                                      <p:tavLst>
                                        <p:tav tm="0">
                                          <p:val>
                                            <p:strVal val="#ppt_y"/>
                                          </p:val>
                                        </p:tav>
                                        <p:tav tm="100000">
                                          <p:val>
                                            <p:strVal val="#ppt_y"/>
                                          </p:val>
                                        </p:tav>
                                      </p:tavLst>
                                    </p:anim>
                                  </p:childTnLst>
                                </p:cTn>
                              </p:par>
                            </p:childTnLst>
                          </p:cTn>
                        </p:par>
                        <p:par>
                          <p:cTn id="94" fill="hold">
                            <p:stCondLst>
                              <p:cond delay="9500"/>
                            </p:stCondLst>
                            <p:childTnLst>
                              <p:par>
                                <p:cTn id="95" presetID="2" presetClass="entr" presetSubtype="8" fill="hold" grpId="0" nodeType="afterEffect">
                                  <p:stCondLst>
                                    <p:cond delay="0"/>
                                  </p:stCondLst>
                                  <p:childTnLst>
                                    <p:set>
                                      <p:cBhvr>
                                        <p:cTn id="96" dur="1" fill="hold">
                                          <p:stCondLst>
                                            <p:cond delay="0"/>
                                          </p:stCondLst>
                                        </p:cTn>
                                        <p:tgtEl>
                                          <p:spTgt spid="28"/>
                                        </p:tgtEl>
                                        <p:attrNameLst>
                                          <p:attrName>style.visibility</p:attrName>
                                        </p:attrNameLst>
                                      </p:cBhvr>
                                      <p:to>
                                        <p:strVal val="visible"/>
                                      </p:to>
                                    </p:set>
                                    <p:anim calcmode="lin" valueType="num">
                                      <p:cBhvr additive="base">
                                        <p:cTn id="97" dur="250" fill="hold"/>
                                        <p:tgtEl>
                                          <p:spTgt spid="28"/>
                                        </p:tgtEl>
                                        <p:attrNameLst>
                                          <p:attrName>ppt_x</p:attrName>
                                        </p:attrNameLst>
                                      </p:cBhvr>
                                      <p:tavLst>
                                        <p:tav tm="0">
                                          <p:val>
                                            <p:strVal val="0-#ppt_w/2"/>
                                          </p:val>
                                        </p:tav>
                                        <p:tav tm="100000">
                                          <p:val>
                                            <p:strVal val="#ppt_x"/>
                                          </p:val>
                                        </p:tav>
                                      </p:tavLst>
                                    </p:anim>
                                    <p:anim calcmode="lin" valueType="num">
                                      <p:cBhvr additive="base">
                                        <p:cTn id="98" dur="250" fill="hold"/>
                                        <p:tgtEl>
                                          <p:spTgt spid="28"/>
                                        </p:tgtEl>
                                        <p:attrNameLst>
                                          <p:attrName>ppt_y</p:attrName>
                                        </p:attrNameLst>
                                      </p:cBhvr>
                                      <p:tavLst>
                                        <p:tav tm="0">
                                          <p:val>
                                            <p:strVal val="#ppt_y"/>
                                          </p:val>
                                        </p:tav>
                                        <p:tav tm="100000">
                                          <p:val>
                                            <p:strVal val="#ppt_y"/>
                                          </p:val>
                                        </p:tav>
                                      </p:tavLst>
                                    </p:anim>
                                  </p:childTnLst>
                                </p:cTn>
                              </p:par>
                            </p:childTnLst>
                          </p:cTn>
                        </p:par>
                        <p:par>
                          <p:cTn id="99" fill="hold">
                            <p:stCondLst>
                              <p:cond delay="10000"/>
                            </p:stCondLst>
                            <p:childTnLst>
                              <p:par>
                                <p:cTn id="100" presetID="2" presetClass="entr" presetSubtype="8" fill="hold" grpId="0" nodeType="afterEffect">
                                  <p:stCondLst>
                                    <p:cond delay="0"/>
                                  </p:stCondLst>
                                  <p:childTnLst>
                                    <p:set>
                                      <p:cBhvr>
                                        <p:cTn id="101" dur="1" fill="hold">
                                          <p:stCondLst>
                                            <p:cond delay="0"/>
                                          </p:stCondLst>
                                        </p:cTn>
                                        <p:tgtEl>
                                          <p:spTgt spid="29"/>
                                        </p:tgtEl>
                                        <p:attrNameLst>
                                          <p:attrName>style.visibility</p:attrName>
                                        </p:attrNameLst>
                                      </p:cBhvr>
                                      <p:to>
                                        <p:strVal val="visible"/>
                                      </p:to>
                                    </p:set>
                                    <p:anim calcmode="lin" valueType="num">
                                      <p:cBhvr additive="base">
                                        <p:cTn id="102" dur="250" fill="hold"/>
                                        <p:tgtEl>
                                          <p:spTgt spid="29"/>
                                        </p:tgtEl>
                                        <p:attrNameLst>
                                          <p:attrName>ppt_x</p:attrName>
                                        </p:attrNameLst>
                                      </p:cBhvr>
                                      <p:tavLst>
                                        <p:tav tm="0">
                                          <p:val>
                                            <p:strVal val="0-#ppt_w/2"/>
                                          </p:val>
                                        </p:tav>
                                        <p:tav tm="100000">
                                          <p:val>
                                            <p:strVal val="#ppt_x"/>
                                          </p:val>
                                        </p:tav>
                                      </p:tavLst>
                                    </p:anim>
                                    <p:anim calcmode="lin" valueType="num">
                                      <p:cBhvr additive="base">
                                        <p:cTn id="103" dur="25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0" grpId="0" animBg="1"/>
      <p:bldP spid="15" grpId="0"/>
      <p:bldP spid="16" grpId="0" animBg="1"/>
      <p:bldP spid="18" grpId="0"/>
      <p:bldP spid="19" grpId="0" animBg="1"/>
      <p:bldP spid="21" grpId="0"/>
      <p:bldP spid="22" grpId="0" animBg="1"/>
      <p:bldP spid="23" grpId="0" animBg="1"/>
      <p:bldP spid="24" grpId="0" animBg="1"/>
      <p:bldP spid="25" grpId="0" animBg="1"/>
      <p:bldP spid="26" grpId="0"/>
      <p:bldP spid="27" grpId="0"/>
      <p:bldP spid="28" grpId="0"/>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85337"/>
            <a:ext cx="12190413" cy="919560"/>
            <a:chOff x="0" y="456753"/>
            <a:chExt cx="12190413" cy="919560"/>
          </a:xfrm>
        </p:grpSpPr>
        <p:sp>
          <p:nvSpPr>
            <p:cNvPr id="11" name="矩形 10"/>
            <p:cNvSpPr/>
            <p:nvPr/>
          </p:nvSpPr>
          <p:spPr>
            <a:xfrm flipV="1">
              <a:off x="0" y="1330594"/>
              <a:ext cx="12190413"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0034" y="456753"/>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a:solidFill>
                    <a:schemeClr val="bg1"/>
                  </a:solidFill>
                  <a:latin typeface="华文新魏" panose="02010800040101010101" pitchFamily="2" charset="-122"/>
                  <a:ea typeface="华文新魏" panose="02010800040101010101" pitchFamily="2" charset="-122"/>
                  <a:sym typeface="Arial" panose="020B0604020202020204" pitchFamily="34" charset="0"/>
                </a:rPr>
                <a:t>教学工作总结</a:t>
              </a:r>
              <a:endParaRPr lang="zh-CN" altLang="en-US" sz="3600" dirty="0">
                <a:solidFill>
                  <a:schemeClr val="bg1"/>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3" name="TextBox 8"/>
            <p:cNvSpPr txBox="1">
              <a:spLocks noChangeArrowheads="1"/>
            </p:cNvSpPr>
            <p:nvPr/>
          </p:nvSpPr>
          <p:spPr bwMode="auto">
            <a:xfrm>
              <a:off x="4445521" y="1003252"/>
              <a:ext cx="3255323" cy="21544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400" dirty="0">
                <a:solidFill>
                  <a:schemeClr val="bg1"/>
                </a:solidFill>
                <a:latin typeface="华文新魏" panose="02010800040101010101" pitchFamily="2" charset="-122"/>
                <a:ea typeface="华文新魏" panose="02010800040101010101" pitchFamily="2" charset="-122"/>
                <a:sym typeface="Arial" panose="020B0604020202020204" pitchFamily="34" charset="0"/>
              </a:endParaRPr>
            </a:p>
          </p:txBody>
        </p:sp>
      </p:grpSp>
      <p:grpSp>
        <p:nvGrpSpPr>
          <p:cNvPr id="6" name="组合 5"/>
          <p:cNvGrpSpPr/>
          <p:nvPr/>
        </p:nvGrpSpPr>
        <p:grpSpPr>
          <a:xfrm>
            <a:off x="1589290" y="1848895"/>
            <a:ext cx="4271826" cy="4116558"/>
            <a:chOff x="1151711" y="1655755"/>
            <a:chExt cx="4363213" cy="4204625"/>
          </a:xfrm>
          <a:noFill/>
        </p:grpSpPr>
        <p:sp>
          <p:nvSpPr>
            <p:cNvPr id="7" name="Oval 4"/>
            <p:cNvSpPr/>
            <p:nvPr/>
          </p:nvSpPr>
          <p:spPr>
            <a:xfrm>
              <a:off x="1662429" y="2084100"/>
              <a:ext cx="3367437" cy="3368314"/>
            </a:xfrm>
            <a:prstGeom prst="ellipse">
              <a:avLst/>
            </a:prstGeom>
            <a:grp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latin typeface="Lato Light" charset="0"/>
              </a:endParaRPr>
            </a:p>
          </p:txBody>
        </p:sp>
        <p:sp>
          <p:nvSpPr>
            <p:cNvPr id="9" name="Freeform 5"/>
            <p:cNvSpPr/>
            <p:nvPr/>
          </p:nvSpPr>
          <p:spPr>
            <a:xfrm>
              <a:off x="2325910" y="2839466"/>
              <a:ext cx="2014816" cy="2014816"/>
            </a:xfrm>
            <a:custGeom>
              <a:avLst/>
              <a:gdLst>
                <a:gd name="connsiteX0" fmla="*/ 0 w 3208463"/>
                <a:gd name="connsiteY0" fmla="*/ 1604232 h 3208463"/>
                <a:gd name="connsiteX1" fmla="*/ 1604232 w 3208463"/>
                <a:gd name="connsiteY1" fmla="*/ 0 h 3208463"/>
                <a:gd name="connsiteX2" fmla="*/ 3208464 w 3208463"/>
                <a:gd name="connsiteY2" fmla="*/ 1604232 h 3208463"/>
                <a:gd name="connsiteX3" fmla="*/ 1604232 w 3208463"/>
                <a:gd name="connsiteY3" fmla="*/ 3208464 h 3208463"/>
                <a:gd name="connsiteX4" fmla="*/ 0 w 3208463"/>
                <a:gd name="connsiteY4" fmla="*/ 1604232 h 320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8463" h="3208463">
                  <a:moveTo>
                    <a:pt x="0" y="1604232"/>
                  </a:moveTo>
                  <a:cubicBezTo>
                    <a:pt x="0" y="718239"/>
                    <a:pt x="718239" y="0"/>
                    <a:pt x="1604232" y="0"/>
                  </a:cubicBezTo>
                  <a:cubicBezTo>
                    <a:pt x="2490225" y="0"/>
                    <a:pt x="3208464" y="718239"/>
                    <a:pt x="3208464" y="1604232"/>
                  </a:cubicBezTo>
                  <a:cubicBezTo>
                    <a:pt x="3208464" y="2490225"/>
                    <a:pt x="2490225" y="3208464"/>
                    <a:pt x="1604232" y="3208464"/>
                  </a:cubicBezTo>
                  <a:cubicBezTo>
                    <a:pt x="718239" y="3208464"/>
                    <a:pt x="0" y="2490225"/>
                    <a:pt x="0" y="1604232"/>
                  </a:cubicBezTo>
                  <a:close/>
                </a:path>
              </a:pathLst>
            </a:custGeom>
            <a:grpFill/>
            <a:ln>
              <a:solidFill>
                <a:schemeClr val="bg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5255" tIns="255255" rIns="255255" bIns="255255" numCol="1" spcCol="1270" anchor="ctr" anchorCtr="0">
              <a:noAutofit/>
            </a:bodyPr>
            <a:lstStyle/>
            <a:p>
              <a:pPr algn="ctr" defTabSz="711200">
                <a:lnSpc>
                  <a:spcPct val="90000"/>
                </a:lnSpc>
                <a:spcBef>
                  <a:spcPct val="0"/>
                </a:spcBef>
                <a:spcAft>
                  <a:spcPct val="35000"/>
                </a:spcAft>
              </a:pPr>
              <a:endParaRPr lang="en-US" sz="1000" b="1" dirty="0">
                <a:latin typeface="Lato" charset="0"/>
                <a:ea typeface="Lato" charset="0"/>
                <a:cs typeface="Lato" charset="0"/>
              </a:endParaRPr>
            </a:p>
          </p:txBody>
        </p:sp>
        <p:sp>
          <p:nvSpPr>
            <p:cNvPr id="10" name="Freeform 6"/>
            <p:cNvSpPr/>
            <p:nvPr/>
          </p:nvSpPr>
          <p:spPr>
            <a:xfrm>
              <a:off x="2771837" y="1655755"/>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grpFill/>
            <a:ln w="57150">
              <a:solidFill>
                <a:schemeClr val="bg1"/>
              </a:solid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zh-CN" altLang="en-US" sz="1000" b="1" dirty="0">
                  <a:latin typeface="Lato" charset="0"/>
                  <a:ea typeface="Lato" charset="0"/>
                  <a:cs typeface="Lato" charset="0"/>
                </a:rPr>
                <a:t>加入标题</a:t>
              </a:r>
              <a:endParaRPr lang="en-US" sz="1000" b="1" dirty="0">
                <a:latin typeface="Lato" charset="0"/>
                <a:ea typeface="Lato" charset="0"/>
                <a:cs typeface="Lato" charset="0"/>
              </a:endParaRPr>
            </a:p>
          </p:txBody>
        </p:sp>
        <p:sp>
          <p:nvSpPr>
            <p:cNvPr id="14" name="Freeform 7"/>
            <p:cNvSpPr/>
            <p:nvPr/>
          </p:nvSpPr>
          <p:spPr>
            <a:xfrm>
              <a:off x="4391962" y="2832845"/>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grpFill/>
            <a:ln w="57150">
              <a:solidFill>
                <a:schemeClr val="bg1"/>
              </a:solid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zh-CN" altLang="en-US" sz="1000" b="1" dirty="0">
                  <a:latin typeface="Lato" charset="0"/>
                  <a:ea typeface="Lato" charset="0"/>
                  <a:cs typeface="Lato" charset="0"/>
                </a:rPr>
                <a:t>加入标题</a:t>
              </a:r>
              <a:endParaRPr lang="en-US" altLang="zh-CN" sz="1000" b="1" dirty="0">
                <a:latin typeface="Lato" charset="0"/>
                <a:ea typeface="Lato" charset="0"/>
                <a:cs typeface="Lato" charset="0"/>
              </a:endParaRPr>
            </a:p>
          </p:txBody>
        </p:sp>
        <p:sp>
          <p:nvSpPr>
            <p:cNvPr id="15" name="Freeform 8"/>
            <p:cNvSpPr/>
            <p:nvPr/>
          </p:nvSpPr>
          <p:spPr>
            <a:xfrm>
              <a:off x="3773129" y="4737418"/>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grpFill/>
            <a:ln w="57150">
              <a:solidFill>
                <a:schemeClr val="bg1"/>
              </a:solidFill>
            </a:ln>
          </p:spPr>
          <p:style>
            <a:lnRef idx="2">
              <a:scrgbClr r="0" g="0" b="0"/>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zh-CN" altLang="en-US" sz="1000" b="1" dirty="0">
                  <a:latin typeface="Lato" charset="0"/>
                  <a:ea typeface="Lato" charset="0"/>
                  <a:cs typeface="Lato" charset="0"/>
                </a:rPr>
                <a:t>加入标题</a:t>
              </a:r>
              <a:endParaRPr lang="en-US" altLang="zh-CN" sz="1000" b="1" dirty="0">
                <a:latin typeface="Lato" charset="0"/>
                <a:ea typeface="Lato" charset="0"/>
                <a:cs typeface="Lato" charset="0"/>
              </a:endParaRPr>
            </a:p>
          </p:txBody>
        </p:sp>
        <p:sp>
          <p:nvSpPr>
            <p:cNvPr id="16" name="Freeform 9"/>
            <p:cNvSpPr/>
            <p:nvPr/>
          </p:nvSpPr>
          <p:spPr>
            <a:xfrm>
              <a:off x="1770544" y="4737418"/>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grpFill/>
            <a:ln w="57150">
              <a:solidFill>
                <a:schemeClr val="bg1"/>
              </a:solid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zh-CN" altLang="en-US" sz="1000" b="1" dirty="0">
                  <a:latin typeface="Lato" charset="0"/>
                  <a:ea typeface="Lato" charset="0"/>
                  <a:cs typeface="Lato" charset="0"/>
                </a:rPr>
                <a:t>加入标题</a:t>
              </a:r>
              <a:endParaRPr lang="en-US" altLang="zh-CN" sz="1000" b="1" dirty="0">
                <a:latin typeface="Lato" charset="0"/>
                <a:ea typeface="Lato" charset="0"/>
                <a:cs typeface="Lato" charset="0"/>
              </a:endParaRPr>
            </a:p>
          </p:txBody>
        </p:sp>
        <p:sp>
          <p:nvSpPr>
            <p:cNvPr id="17" name="Freeform 10"/>
            <p:cNvSpPr/>
            <p:nvPr/>
          </p:nvSpPr>
          <p:spPr>
            <a:xfrm>
              <a:off x="1151711" y="2832845"/>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grpFill/>
            <a:ln w="57150">
              <a:solidFill>
                <a:schemeClr val="bg1"/>
              </a:solidFill>
            </a:ln>
          </p:spPr>
          <p:style>
            <a:lnRef idx="2">
              <a:scrgbClr r="0" g="0" b="0"/>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zh-CN" altLang="en-US" sz="1000" b="1" dirty="0">
                  <a:latin typeface="Lato" charset="0"/>
                  <a:ea typeface="Lato" charset="0"/>
                  <a:cs typeface="Lato" charset="0"/>
                </a:rPr>
                <a:t>加入标题</a:t>
              </a:r>
              <a:endParaRPr lang="en-US" altLang="zh-CN" sz="1000" b="1" dirty="0">
                <a:latin typeface="Lato" charset="0"/>
                <a:ea typeface="Lato" charset="0"/>
                <a:cs typeface="Lato" charset="0"/>
              </a:endParaRPr>
            </a:p>
          </p:txBody>
        </p:sp>
        <p:sp>
          <p:nvSpPr>
            <p:cNvPr id="18" name="TextBox 11"/>
            <p:cNvSpPr txBox="1"/>
            <p:nvPr/>
          </p:nvSpPr>
          <p:spPr>
            <a:xfrm>
              <a:off x="2621438" y="3375170"/>
              <a:ext cx="1446060" cy="811052"/>
            </a:xfrm>
            <a:prstGeom prst="rect">
              <a:avLst/>
            </a:prstGeom>
            <a:grpFill/>
            <a:ln>
              <a:noFill/>
            </a:ln>
          </p:spPr>
          <p:txBody>
            <a:bodyPr wrap="none" lIns="91440" tIns="274320" rIns="91440" bIns="182880" rtlCol="0">
              <a:spAutoFit/>
            </a:bodyPr>
            <a:lstStyle/>
            <a:p>
              <a:pPr algn="ctr" defTabSz="444500">
                <a:lnSpc>
                  <a:spcPct val="90000"/>
                </a:lnSpc>
                <a:spcBef>
                  <a:spcPct val="0"/>
                </a:spcBef>
                <a:spcAft>
                  <a:spcPct val="35000"/>
                </a:spcAft>
              </a:pPr>
              <a:r>
                <a:rPr lang="zh-CN" altLang="en-US" sz="2400" b="1" dirty="0">
                  <a:solidFill>
                    <a:schemeClr val="bg1"/>
                  </a:solidFill>
                  <a:latin typeface="Lato" charset="0"/>
                  <a:ea typeface="Lato" charset="0"/>
                  <a:cs typeface="Lato" charset="0"/>
                </a:rPr>
                <a:t>加入标题</a:t>
              </a:r>
              <a:endParaRPr lang="en-US" altLang="zh-CN" sz="2400" b="1" dirty="0">
                <a:solidFill>
                  <a:schemeClr val="bg1"/>
                </a:solidFill>
                <a:latin typeface="Lato" charset="0"/>
                <a:ea typeface="Lato" charset="0"/>
                <a:cs typeface="Lato" charset="0"/>
              </a:endParaRPr>
            </a:p>
          </p:txBody>
        </p:sp>
      </p:grpSp>
      <p:sp>
        <p:nvSpPr>
          <p:cNvPr id="19" name="矩形 18"/>
          <p:cNvSpPr/>
          <p:nvPr/>
        </p:nvSpPr>
        <p:spPr>
          <a:xfrm flipH="1">
            <a:off x="6649041" y="2028150"/>
            <a:ext cx="3951343" cy="394914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bg1"/>
              </a:solidFill>
            </a:endParaRPr>
          </a:p>
        </p:txBody>
      </p:sp>
      <p:sp>
        <p:nvSpPr>
          <p:cNvPr id="20" name="矩形 7"/>
          <p:cNvSpPr>
            <a:spLocks noChangeArrowheads="1"/>
          </p:cNvSpPr>
          <p:nvPr/>
        </p:nvSpPr>
        <p:spPr bwMode="auto">
          <a:xfrm flipH="1">
            <a:off x="6932981" y="3537056"/>
            <a:ext cx="3484564"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  </a:t>
            </a:r>
            <a:r>
              <a:rPr lang="en-US" altLang="zh-CN" sz="1200" dirty="0">
                <a:solidFill>
                  <a:schemeClr val="bg1"/>
                </a:solidFill>
                <a:latin typeface="微软雅黑" panose="020B0503020204020204" pitchFamily="34" charset="-122"/>
                <a:ea typeface="微软雅黑" panose="020B0503020204020204" pitchFamily="34" charset="-122"/>
              </a:rPr>
              <a:t>200</a:t>
            </a:r>
            <a:r>
              <a:rPr lang="zh-CN" altLang="en-US" sz="1200" dirty="0">
                <a:solidFill>
                  <a:schemeClr val="bg1"/>
                </a:solidFill>
                <a:latin typeface="微软雅黑" panose="020B0503020204020204" pitchFamily="34" charset="-122"/>
                <a:ea typeface="微软雅黑" panose="020B0503020204020204" pitchFamily="34" charset="-122"/>
              </a:rPr>
              <a:t>字以内此处添加详细文本描述，建议与标题相关并符合整体语言风格，语言描述尽量简洁生动。尽量将每页幻灯片的字数控制在  </a:t>
            </a:r>
            <a:r>
              <a:rPr lang="en-US" altLang="zh-CN" sz="1200" dirty="0">
                <a:solidFill>
                  <a:schemeClr val="bg1"/>
                </a:solidFill>
                <a:latin typeface="微软雅黑" panose="020B0503020204020204" pitchFamily="34" charset="-122"/>
                <a:ea typeface="微软雅黑" panose="020B0503020204020204" pitchFamily="34" charset="-122"/>
              </a:rPr>
              <a:t>200</a:t>
            </a:r>
            <a:r>
              <a:rPr lang="zh-CN" altLang="en-US" sz="1200" dirty="0">
                <a:solidFill>
                  <a:schemeClr val="bg1"/>
                </a:solidFill>
                <a:latin typeface="微软雅黑" panose="020B0503020204020204" pitchFamily="34" charset="-122"/>
                <a:ea typeface="微软雅黑" panose="020B0503020204020204" pitchFamily="34" charset="-122"/>
              </a:rPr>
              <a:t>字以内此处添加详细文本描述，建议与标题相关并符合整体语言风格，语言描述尽量简洁生动。</a:t>
            </a:r>
          </a:p>
        </p:txBody>
      </p:sp>
      <p:sp>
        <p:nvSpPr>
          <p:cNvPr id="21" name="矩形 8"/>
          <p:cNvSpPr>
            <a:spLocks noChangeArrowheads="1"/>
          </p:cNvSpPr>
          <p:nvPr/>
        </p:nvSpPr>
        <p:spPr bwMode="auto">
          <a:xfrm flipH="1">
            <a:off x="6781322" y="2481811"/>
            <a:ext cx="3686780" cy="1289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ctr">
              <a:lnSpc>
                <a:spcPct val="150000"/>
              </a:lnSpc>
            </a:pPr>
            <a:r>
              <a:rPr lang="zh-CN" altLang="en-US"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dirty="0">
              <a:solidFill>
                <a:schemeClr val="bg1"/>
              </a:solidFill>
              <a:latin typeface="微软雅黑" panose="020B0503020204020204" pitchFamily="34" charset="-122"/>
              <a:ea typeface="微软雅黑" panose="020B0503020204020204" pitchFamily="34" charset="-122"/>
              <a:cs typeface="Lato Regular"/>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250"/>
                                        <p:tgtEl>
                                          <p:spTgt spid="19"/>
                                        </p:tgtEl>
                                      </p:cBhvr>
                                    </p:animEffect>
                                    <p:anim calcmode="lin" valueType="num">
                                      <p:cBhvr>
                                        <p:cTn id="17" dur="250" fill="hold"/>
                                        <p:tgtEl>
                                          <p:spTgt spid="19"/>
                                        </p:tgtEl>
                                        <p:attrNameLst>
                                          <p:attrName>ppt_x</p:attrName>
                                        </p:attrNameLst>
                                      </p:cBhvr>
                                      <p:tavLst>
                                        <p:tav tm="0">
                                          <p:val>
                                            <p:strVal val="#ppt_x"/>
                                          </p:val>
                                        </p:tav>
                                        <p:tav tm="100000">
                                          <p:val>
                                            <p:strVal val="#ppt_x"/>
                                          </p:val>
                                        </p:tav>
                                      </p:tavLst>
                                    </p:anim>
                                    <p:anim calcmode="lin" valueType="num">
                                      <p:cBhvr>
                                        <p:cTn id="18" dur="250" fill="hold"/>
                                        <p:tgtEl>
                                          <p:spTgt spid="19"/>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250"/>
                                        <p:tgtEl>
                                          <p:spTgt spid="20"/>
                                        </p:tgtEl>
                                      </p:cBhvr>
                                    </p:animEffect>
                                    <p:anim calcmode="lin" valueType="num">
                                      <p:cBhvr>
                                        <p:cTn id="23" dur="250" fill="hold"/>
                                        <p:tgtEl>
                                          <p:spTgt spid="20"/>
                                        </p:tgtEl>
                                        <p:attrNameLst>
                                          <p:attrName>ppt_x</p:attrName>
                                        </p:attrNameLst>
                                      </p:cBhvr>
                                      <p:tavLst>
                                        <p:tav tm="0">
                                          <p:val>
                                            <p:strVal val="#ppt_x"/>
                                          </p:val>
                                        </p:tav>
                                        <p:tav tm="100000">
                                          <p:val>
                                            <p:strVal val="#ppt_x"/>
                                          </p:val>
                                        </p:tav>
                                      </p:tavLst>
                                    </p:anim>
                                    <p:anim calcmode="lin" valueType="num">
                                      <p:cBhvr>
                                        <p:cTn id="24" dur="250" fill="hold"/>
                                        <p:tgtEl>
                                          <p:spTgt spid="20"/>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250"/>
                                        <p:tgtEl>
                                          <p:spTgt spid="21"/>
                                        </p:tgtEl>
                                      </p:cBhvr>
                                    </p:animEffect>
                                    <p:anim calcmode="lin" valueType="num">
                                      <p:cBhvr>
                                        <p:cTn id="29" dur="250" fill="hold"/>
                                        <p:tgtEl>
                                          <p:spTgt spid="21"/>
                                        </p:tgtEl>
                                        <p:attrNameLst>
                                          <p:attrName>ppt_x</p:attrName>
                                        </p:attrNameLst>
                                      </p:cBhvr>
                                      <p:tavLst>
                                        <p:tav tm="0">
                                          <p:val>
                                            <p:strVal val="#ppt_x"/>
                                          </p:val>
                                        </p:tav>
                                        <p:tav tm="100000">
                                          <p:val>
                                            <p:strVal val="#ppt_x"/>
                                          </p:val>
                                        </p:tav>
                                      </p:tavLst>
                                    </p:anim>
                                    <p:anim calcmode="lin" valueType="num">
                                      <p:cBhvr>
                                        <p:cTn id="30" dur="25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4" name="文本框 7"/>
          <p:cNvSpPr txBox="1">
            <a:spLocks noChangeArrowheads="1"/>
          </p:cNvSpPr>
          <p:nvPr/>
        </p:nvSpPr>
        <p:spPr bwMode="auto">
          <a:xfrm>
            <a:off x="2180421" y="2705599"/>
            <a:ext cx="784862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defTabSz="685800"/>
            <a:r>
              <a:rPr lang="zh-CN" altLang="en-US" sz="7200" dirty="0">
                <a:solidFill>
                  <a:schemeClr val="bg1"/>
                </a:solidFill>
                <a:latin typeface="华文新魏" panose="02010800040101010101" pitchFamily="2" charset="-122"/>
                <a:ea typeface="华文新魏" panose="02010800040101010101" pitchFamily="2" charset="-122"/>
              </a:rPr>
              <a:t>谢谢您的观看指导</a:t>
            </a:r>
            <a:r>
              <a:rPr lang="en-US" altLang="zh-CN" sz="7200" dirty="0">
                <a:solidFill>
                  <a:schemeClr val="bg1"/>
                </a:solidFill>
                <a:latin typeface="华文新魏" panose="02010800040101010101" pitchFamily="2" charset="-122"/>
                <a:ea typeface="华文新魏" panose="02010800040101010101" pitchFamily="2" charset="-122"/>
              </a:rPr>
              <a:t>!</a:t>
            </a:r>
          </a:p>
        </p:txBody>
      </p:sp>
      <p:sp>
        <p:nvSpPr>
          <p:cNvPr id="15" name="矩形 14"/>
          <p:cNvSpPr/>
          <p:nvPr/>
        </p:nvSpPr>
        <p:spPr>
          <a:xfrm>
            <a:off x="3544433" y="4510433"/>
            <a:ext cx="5120596" cy="486352"/>
          </a:xfrm>
          <a:prstGeom prst="rect">
            <a:avLst/>
          </a:prstGeom>
        </p:spPr>
        <p:txBody>
          <a:bodyPr wrap="square">
            <a:spAutoFit/>
          </a:bodyPr>
          <a:lstStyle/>
          <a:p>
            <a:pPr algn="ctr">
              <a:lnSpc>
                <a:spcPct val="150000"/>
              </a:lnSpc>
              <a:defRPr/>
            </a:pPr>
            <a:r>
              <a:rPr lang="en-US" altLang="zh-CN" sz="900" kern="0" dirty="0">
                <a:solidFill>
                  <a:schemeClr val="bg1"/>
                </a:solidFill>
                <a:latin typeface="Calibri Light"/>
                <a:ea typeface="微软雅黑 Light"/>
                <a:cs typeface="Arial" panose="020B0604020202020204" pitchFamily="34" charset="0"/>
              </a:rPr>
              <a:t>Lorem ipsum dolor sit </a:t>
            </a:r>
            <a:r>
              <a:rPr lang="en-US" altLang="zh-CN" sz="900" kern="0" dirty="0" err="1">
                <a:solidFill>
                  <a:schemeClr val="bg1"/>
                </a:solidFill>
                <a:latin typeface="Calibri Light"/>
                <a:ea typeface="微软雅黑 Light"/>
                <a:cs typeface="Arial" panose="020B0604020202020204" pitchFamily="34" charset="0"/>
              </a:rPr>
              <a:t>amet</a:t>
            </a:r>
            <a:r>
              <a:rPr lang="en-US" altLang="zh-CN" sz="900" kern="0" dirty="0">
                <a:solidFill>
                  <a:schemeClr val="bg1"/>
                </a:solidFill>
                <a:latin typeface="Calibri Light"/>
                <a:ea typeface="微软雅黑 Light"/>
                <a:cs typeface="Arial" panose="020B0604020202020204" pitchFamily="34" charset="0"/>
              </a:rPr>
              <a:t>, </a:t>
            </a:r>
            <a:r>
              <a:rPr lang="en-US" altLang="zh-CN" sz="900" kern="0" dirty="0" err="1">
                <a:solidFill>
                  <a:schemeClr val="bg1"/>
                </a:solidFill>
                <a:latin typeface="Calibri Light"/>
                <a:ea typeface="微软雅黑 Light"/>
                <a:cs typeface="Arial" panose="020B0604020202020204" pitchFamily="34" charset="0"/>
              </a:rPr>
              <a:t>consectetuer</a:t>
            </a:r>
            <a:r>
              <a:rPr lang="en-US" altLang="zh-CN" sz="900" kern="0" dirty="0">
                <a:solidFill>
                  <a:schemeClr val="bg1"/>
                </a:solidFill>
                <a:latin typeface="Calibri Light"/>
                <a:ea typeface="微软雅黑 Light"/>
                <a:cs typeface="Arial" panose="020B0604020202020204" pitchFamily="34" charset="0"/>
              </a:rPr>
              <a:t> </a:t>
            </a:r>
            <a:r>
              <a:rPr lang="en-US" altLang="zh-CN" sz="900" kern="0" dirty="0" err="1">
                <a:solidFill>
                  <a:schemeClr val="bg1"/>
                </a:solidFill>
                <a:latin typeface="Calibri Light"/>
                <a:ea typeface="微软雅黑 Light"/>
                <a:cs typeface="Arial" panose="020B0604020202020204" pitchFamily="34" charset="0"/>
              </a:rPr>
              <a:t>adipiscing</a:t>
            </a:r>
            <a:r>
              <a:rPr lang="en-US" altLang="zh-CN" sz="900" kern="0" dirty="0">
                <a:solidFill>
                  <a:schemeClr val="bg1"/>
                </a:solidFill>
                <a:latin typeface="Calibri Light"/>
                <a:ea typeface="微软雅黑 Light"/>
                <a:cs typeface="Arial" panose="020B0604020202020204" pitchFamily="34" charset="0"/>
              </a:rPr>
              <a:t> </a:t>
            </a:r>
            <a:r>
              <a:rPr lang="en-US" altLang="zh-CN" sz="900" kern="0" dirty="0" err="1">
                <a:solidFill>
                  <a:schemeClr val="bg1"/>
                </a:solidFill>
                <a:latin typeface="Calibri Light"/>
                <a:ea typeface="微软雅黑 Light"/>
                <a:cs typeface="Arial" panose="020B0604020202020204" pitchFamily="34" charset="0"/>
              </a:rPr>
              <a:t>elit</a:t>
            </a:r>
            <a:r>
              <a:rPr lang="en-US" altLang="zh-CN" sz="900" kern="0" dirty="0">
                <a:solidFill>
                  <a:schemeClr val="bg1"/>
                </a:solidFill>
                <a:latin typeface="Calibri Light"/>
                <a:ea typeface="微软雅黑 Light"/>
                <a:cs typeface="Arial" panose="020B0604020202020204" pitchFamily="34" charset="0"/>
              </a:rPr>
              <a:t>. </a:t>
            </a:r>
            <a:r>
              <a:rPr lang="en-US" altLang="zh-CN" sz="900" kern="0" dirty="0" err="1">
                <a:solidFill>
                  <a:schemeClr val="bg1"/>
                </a:solidFill>
                <a:latin typeface="Calibri Light"/>
                <a:ea typeface="微软雅黑 Light"/>
                <a:cs typeface="Arial" panose="020B0604020202020204" pitchFamily="34" charset="0"/>
              </a:rPr>
              <a:t>Aenean</a:t>
            </a:r>
            <a:r>
              <a:rPr lang="en-US" altLang="zh-CN" sz="900" kern="0" dirty="0">
                <a:solidFill>
                  <a:schemeClr val="bg1"/>
                </a:solidFill>
                <a:latin typeface="Calibri Light"/>
                <a:ea typeface="微软雅黑 Light"/>
                <a:cs typeface="Arial" panose="020B0604020202020204" pitchFamily="34" charset="0"/>
              </a:rPr>
              <a:t> </a:t>
            </a:r>
            <a:r>
              <a:rPr lang="en-US" altLang="zh-CN" sz="900" kern="0" dirty="0" err="1">
                <a:solidFill>
                  <a:schemeClr val="bg1"/>
                </a:solidFill>
                <a:latin typeface="Calibri Light"/>
                <a:ea typeface="微软雅黑 Light"/>
                <a:cs typeface="Arial" panose="020B0604020202020204" pitchFamily="34" charset="0"/>
              </a:rPr>
              <a:t>commodo</a:t>
            </a:r>
            <a:r>
              <a:rPr lang="en-US" altLang="zh-CN" sz="900" kern="0" dirty="0">
                <a:solidFill>
                  <a:schemeClr val="bg1"/>
                </a:solidFill>
                <a:latin typeface="Calibri Light"/>
                <a:ea typeface="微软雅黑 Light"/>
                <a:cs typeface="Arial" panose="020B0604020202020204" pitchFamily="34" charset="0"/>
              </a:rPr>
              <a:t> ligula </a:t>
            </a:r>
            <a:r>
              <a:rPr lang="en-US" altLang="zh-CN" sz="900" kern="0" dirty="0" err="1">
                <a:solidFill>
                  <a:schemeClr val="bg1"/>
                </a:solidFill>
                <a:latin typeface="Calibri Light"/>
                <a:ea typeface="微软雅黑 Light"/>
                <a:cs typeface="Arial" panose="020B0604020202020204" pitchFamily="34" charset="0"/>
              </a:rPr>
              <a:t>eget</a:t>
            </a:r>
            <a:r>
              <a:rPr lang="en-US" altLang="zh-CN" sz="900" kern="0" dirty="0">
                <a:solidFill>
                  <a:schemeClr val="bg1"/>
                </a:solidFill>
                <a:latin typeface="Calibri Light"/>
                <a:ea typeface="微软雅黑 Light"/>
                <a:cs typeface="Arial" panose="020B0604020202020204" pitchFamily="34" charset="0"/>
              </a:rPr>
              <a:t> dolor</a:t>
            </a:r>
            <a:r>
              <a:rPr lang="zh-CN" altLang="en-US" sz="900" kern="0" dirty="0">
                <a:solidFill>
                  <a:schemeClr val="bg1"/>
                </a:solidFill>
                <a:latin typeface="Calibri Light"/>
                <a:ea typeface="微软雅黑 Light"/>
                <a:cs typeface="Arial" panose="020B0604020202020204" pitchFamily="34" charset="0"/>
              </a:rPr>
              <a:t>；</a:t>
            </a:r>
            <a:r>
              <a:rPr lang="en-US" altLang="zh-CN" sz="900" kern="0" dirty="0">
                <a:solidFill>
                  <a:schemeClr val="bg1"/>
                </a:solidFill>
                <a:latin typeface="Calibri Light"/>
                <a:ea typeface="微软雅黑 Light"/>
                <a:cs typeface="Arial" panose="020B0604020202020204" pitchFamily="34" charset="0"/>
              </a:rPr>
              <a:t>Lorem ipsum dolor sit </a:t>
            </a:r>
            <a:r>
              <a:rPr lang="en-US" altLang="zh-CN" sz="900" kern="0" dirty="0" err="1">
                <a:solidFill>
                  <a:schemeClr val="bg1"/>
                </a:solidFill>
                <a:latin typeface="Calibri Light"/>
                <a:ea typeface="微软雅黑 Light"/>
                <a:cs typeface="Arial" panose="020B0604020202020204" pitchFamily="34" charset="0"/>
              </a:rPr>
              <a:t>amet</a:t>
            </a:r>
            <a:r>
              <a:rPr lang="en-US" altLang="zh-CN" sz="900" kern="0" dirty="0">
                <a:solidFill>
                  <a:schemeClr val="bg1"/>
                </a:solidFill>
                <a:latin typeface="Calibri Light"/>
                <a:ea typeface="微软雅黑 Light"/>
                <a:cs typeface="Arial" panose="020B0604020202020204" pitchFamily="34" charset="0"/>
              </a:rPr>
              <a:t>, </a:t>
            </a:r>
            <a:r>
              <a:rPr lang="en-US" altLang="zh-CN" sz="900" kern="0" dirty="0" err="1">
                <a:solidFill>
                  <a:schemeClr val="bg1"/>
                </a:solidFill>
                <a:latin typeface="Calibri Light"/>
                <a:ea typeface="微软雅黑 Light"/>
                <a:cs typeface="Arial" panose="020B0604020202020204" pitchFamily="34" charset="0"/>
              </a:rPr>
              <a:t>consectetuer</a:t>
            </a:r>
            <a:r>
              <a:rPr lang="en-US" altLang="zh-CN" sz="900" kern="0" dirty="0">
                <a:solidFill>
                  <a:schemeClr val="bg1"/>
                </a:solidFill>
                <a:latin typeface="Calibri Light"/>
                <a:ea typeface="微软雅黑 Light"/>
                <a:cs typeface="Arial" panose="020B0604020202020204" pitchFamily="34" charset="0"/>
              </a:rPr>
              <a:t> </a:t>
            </a:r>
            <a:r>
              <a:rPr lang="en-US" altLang="zh-CN" sz="900" kern="0" dirty="0" err="1">
                <a:solidFill>
                  <a:schemeClr val="bg1"/>
                </a:solidFill>
                <a:latin typeface="Calibri Light"/>
                <a:ea typeface="微软雅黑 Light"/>
                <a:cs typeface="Arial" panose="020B0604020202020204" pitchFamily="34" charset="0"/>
              </a:rPr>
              <a:t>adipiscing</a:t>
            </a:r>
            <a:r>
              <a:rPr lang="en-US" altLang="zh-CN" sz="900" kern="0" dirty="0">
                <a:solidFill>
                  <a:schemeClr val="bg1"/>
                </a:solidFill>
                <a:latin typeface="Calibri Light"/>
                <a:ea typeface="微软雅黑 Light"/>
                <a:cs typeface="Arial" panose="020B0604020202020204" pitchFamily="34" charset="0"/>
              </a:rPr>
              <a:t> </a:t>
            </a:r>
            <a:r>
              <a:rPr lang="en-US" altLang="zh-CN" sz="900" kern="0" dirty="0" err="1">
                <a:solidFill>
                  <a:schemeClr val="bg1"/>
                </a:solidFill>
                <a:latin typeface="Calibri Light"/>
                <a:ea typeface="微软雅黑 Light"/>
                <a:cs typeface="Arial" panose="020B0604020202020204" pitchFamily="34" charset="0"/>
              </a:rPr>
              <a:t>elit</a:t>
            </a:r>
            <a:r>
              <a:rPr lang="en-US" altLang="zh-CN" sz="900" kern="0" dirty="0">
                <a:solidFill>
                  <a:schemeClr val="bg1"/>
                </a:solidFill>
                <a:latin typeface="Calibri Light"/>
                <a:ea typeface="微软雅黑 Light"/>
                <a:cs typeface="Arial" panose="020B0604020202020204" pitchFamily="34" charset="0"/>
              </a:rPr>
              <a:t>. </a:t>
            </a:r>
            <a:r>
              <a:rPr lang="en-US" altLang="zh-CN" sz="900" kern="0" dirty="0" err="1">
                <a:solidFill>
                  <a:schemeClr val="bg1"/>
                </a:solidFill>
                <a:latin typeface="Calibri Light"/>
                <a:ea typeface="微软雅黑 Light"/>
                <a:cs typeface="Arial" panose="020B0604020202020204" pitchFamily="34" charset="0"/>
              </a:rPr>
              <a:t>Aenean</a:t>
            </a:r>
            <a:r>
              <a:rPr lang="en-US" altLang="zh-CN" sz="900" kern="0" dirty="0">
                <a:solidFill>
                  <a:schemeClr val="bg1"/>
                </a:solidFill>
                <a:latin typeface="Calibri Light"/>
                <a:ea typeface="微软雅黑 Light"/>
                <a:cs typeface="Arial" panose="020B0604020202020204" pitchFamily="34" charset="0"/>
              </a:rPr>
              <a:t> </a:t>
            </a:r>
            <a:r>
              <a:rPr lang="en-US" altLang="zh-CN" sz="900" kern="0" dirty="0" err="1">
                <a:solidFill>
                  <a:schemeClr val="bg1"/>
                </a:solidFill>
                <a:latin typeface="Calibri Light"/>
                <a:ea typeface="微软雅黑 Light"/>
                <a:cs typeface="Arial" panose="020B0604020202020204" pitchFamily="34" charset="0"/>
              </a:rPr>
              <a:t>commodo</a:t>
            </a:r>
            <a:r>
              <a:rPr lang="en-US" altLang="zh-CN" sz="900" kern="0" dirty="0">
                <a:solidFill>
                  <a:schemeClr val="bg1"/>
                </a:solidFill>
                <a:latin typeface="Calibri Light"/>
                <a:ea typeface="微软雅黑 Light"/>
                <a:cs typeface="Arial" panose="020B0604020202020204" pitchFamily="34" charset="0"/>
              </a:rPr>
              <a:t> ligula </a:t>
            </a:r>
            <a:r>
              <a:rPr lang="en-US" altLang="zh-CN" sz="900" kern="0" dirty="0" err="1">
                <a:solidFill>
                  <a:schemeClr val="bg1"/>
                </a:solidFill>
                <a:latin typeface="Calibri Light"/>
                <a:ea typeface="微软雅黑 Light"/>
                <a:cs typeface="Arial" panose="020B0604020202020204" pitchFamily="34" charset="0"/>
              </a:rPr>
              <a:t>eget</a:t>
            </a:r>
            <a:r>
              <a:rPr lang="en-US" altLang="zh-CN" sz="900" kern="0" dirty="0">
                <a:solidFill>
                  <a:schemeClr val="bg1"/>
                </a:solidFill>
                <a:latin typeface="Calibri Light"/>
                <a:ea typeface="微软雅黑 Light"/>
                <a:cs typeface="Arial" panose="020B0604020202020204" pitchFamily="34" charset="0"/>
              </a:rPr>
              <a:t> dolor</a:t>
            </a:r>
            <a:endParaRPr lang="zh-CN" altLang="en-US" sz="900" kern="0" dirty="0">
              <a:solidFill>
                <a:schemeClr val="bg1"/>
              </a:solidFill>
              <a:latin typeface="Calibri Light"/>
              <a:ea typeface="微软雅黑 Light"/>
            </a:endParaRPr>
          </a:p>
        </p:txBody>
      </p:sp>
      <p:sp>
        <p:nvSpPr>
          <p:cNvPr id="16" name="矩形: 圆角 15"/>
          <p:cNvSpPr/>
          <p:nvPr/>
        </p:nvSpPr>
        <p:spPr>
          <a:xfrm>
            <a:off x="3325243" y="3954769"/>
            <a:ext cx="5558972" cy="449841"/>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华文新魏" panose="02010800040101010101" pitchFamily="2" charset="-122"/>
                <a:ea typeface="华文新魏" panose="02010800040101010101" pitchFamily="2" charset="-122"/>
              </a:rPr>
              <a:t>适用学校</a:t>
            </a:r>
            <a:r>
              <a:rPr lang="en-US" altLang="zh-CN" sz="2000" dirty="0">
                <a:solidFill>
                  <a:schemeClr val="bg1"/>
                </a:solidFill>
                <a:latin typeface="华文新魏" panose="02010800040101010101" pitchFamily="2" charset="-122"/>
                <a:ea typeface="华文新魏" panose="02010800040101010101" pitchFamily="2" charset="-122"/>
              </a:rPr>
              <a:t>/ </a:t>
            </a:r>
            <a:r>
              <a:rPr lang="zh-CN" altLang="en-US" sz="2000" dirty="0">
                <a:solidFill>
                  <a:schemeClr val="bg1"/>
                </a:solidFill>
                <a:latin typeface="华文新魏" panose="02010800040101010101" pitchFamily="2" charset="-122"/>
                <a:ea typeface="华文新魏" panose="02010800040101010101" pitchFamily="2" charset="-122"/>
              </a:rPr>
              <a:t>教育机构</a:t>
            </a:r>
            <a:r>
              <a:rPr lang="en-US" altLang="zh-CN" sz="2000" dirty="0">
                <a:solidFill>
                  <a:schemeClr val="bg1"/>
                </a:solidFill>
                <a:latin typeface="华文新魏" panose="02010800040101010101" pitchFamily="2" charset="-122"/>
                <a:ea typeface="华文新魏" panose="02010800040101010101" pitchFamily="2" charset="-122"/>
              </a:rPr>
              <a:t>/ </a:t>
            </a:r>
            <a:r>
              <a:rPr lang="zh-CN" altLang="en-US" sz="2000" dirty="0">
                <a:solidFill>
                  <a:schemeClr val="bg1"/>
                </a:solidFill>
                <a:latin typeface="华文新魏" panose="02010800040101010101" pitchFamily="2" charset="-122"/>
                <a:ea typeface="华文新魏" panose="02010800040101010101" pitchFamily="2" charset="-122"/>
              </a:rPr>
              <a:t>补习学习班等</a:t>
            </a:r>
          </a:p>
        </p:txBody>
      </p:sp>
      <p:sp>
        <p:nvSpPr>
          <p:cNvPr id="17" name="文本框 16"/>
          <p:cNvSpPr txBox="1"/>
          <p:nvPr/>
        </p:nvSpPr>
        <p:spPr>
          <a:xfrm>
            <a:off x="3378201" y="2312180"/>
            <a:ext cx="5435600" cy="707886"/>
          </a:xfrm>
          <a:prstGeom prst="rect">
            <a:avLst/>
          </a:prstGeom>
          <a:noFill/>
        </p:spPr>
        <p:txBody>
          <a:bodyPr wrap="none" rtlCol="0">
            <a:prstTxWarp prst="textArchUp">
              <a:avLst/>
            </a:prstTxWarp>
            <a:spAutoFit/>
          </a:bodyPr>
          <a:lstStyle/>
          <a:p>
            <a:pPr algn="ctr"/>
            <a:r>
              <a:rPr lang="en-US" altLang="zh-CN" sz="8000" dirty="0">
                <a:solidFill>
                  <a:schemeClr val="bg1"/>
                </a:solidFill>
                <a:latin typeface="华文中宋" panose="02010600040101010101" pitchFamily="2" charset="-122"/>
                <a:ea typeface="华文中宋" panose="02010600040101010101" pitchFamily="2" charset="-122"/>
              </a:rPr>
              <a:t>PERSONAL RESUME</a:t>
            </a:r>
            <a:endParaRPr lang="zh-CN" altLang="en-US" sz="8000" dirty="0">
              <a:solidFill>
                <a:schemeClr val="bg1"/>
              </a:solidFill>
              <a:latin typeface="华文中宋" panose="02010600040101010101" pitchFamily="2" charset="-122"/>
              <a:ea typeface="华文中宋" panose="0201060004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1000"/>
                            </p:stCondLst>
                            <p:childTnLst>
                              <p:par>
                                <p:cTn id="9" presetID="2" presetClass="entr" presetSubtype="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 presetClass="entr" presetSubtype="4"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fill="hold"/>
                                        <p:tgtEl>
                                          <p:spTgt spid="16"/>
                                        </p:tgtEl>
                                        <p:attrNameLst>
                                          <p:attrName>ppt_x</p:attrName>
                                        </p:attrNameLst>
                                      </p:cBhvr>
                                      <p:tavLst>
                                        <p:tav tm="0">
                                          <p:val>
                                            <p:strVal val="#ppt_x"/>
                                          </p:val>
                                        </p:tav>
                                        <p:tav tm="100000">
                                          <p:val>
                                            <p:strVal val="#ppt_x"/>
                                          </p:val>
                                        </p:tav>
                                      </p:tavLst>
                                    </p:anim>
                                    <p:anim calcmode="lin" valueType="num">
                                      <p:cBhvr additive="base">
                                        <p:cTn id="17" dur="500" fill="hold"/>
                                        <p:tgtEl>
                                          <p:spTgt spid="16"/>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2" presetClass="entr" presetSubtype="4"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childTnLst>
                          </p:cTn>
                        </p:par>
                        <p:par>
                          <p:cTn id="23" fill="hold">
                            <p:stCondLst>
                              <p:cond delay="2500"/>
                            </p:stCondLst>
                            <p:childTnLst>
                              <p:par>
                                <p:cTn id="24" presetID="42" presetClass="entr" presetSubtype="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1000"/>
                                        <p:tgtEl>
                                          <p:spTgt spid="17"/>
                                        </p:tgtEl>
                                      </p:cBhvr>
                                    </p:animEffect>
                                    <p:anim calcmode="lin" valueType="num">
                                      <p:cBhvr>
                                        <p:cTn id="27" dur="1000" fill="hold"/>
                                        <p:tgtEl>
                                          <p:spTgt spid="17"/>
                                        </p:tgtEl>
                                        <p:attrNameLst>
                                          <p:attrName>ppt_x</p:attrName>
                                        </p:attrNameLst>
                                      </p:cBhvr>
                                      <p:tavLst>
                                        <p:tav tm="0">
                                          <p:val>
                                            <p:strVal val="#ppt_x"/>
                                          </p:val>
                                        </p:tav>
                                        <p:tav tm="100000">
                                          <p:val>
                                            <p:strVal val="#ppt_x"/>
                                          </p:val>
                                        </p:tav>
                                      </p:tavLst>
                                    </p:anim>
                                    <p:anim calcmode="lin" valueType="num">
                                      <p:cBhvr>
                                        <p:cTn id="2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animBg="1"/>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2102</Words>
  <Application>Microsoft Office PowerPoint</Application>
  <PresentationFormat>自定义</PresentationFormat>
  <Paragraphs>236</Paragraphs>
  <Slides>24</Slides>
  <Notes>24</Notes>
  <HiddenSlides>0</HiddenSlides>
  <MMClips>1</MMClips>
  <ScaleCrop>false</ScaleCrop>
  <HeadingPairs>
    <vt:vector size="4" baseType="variant">
      <vt:variant>
        <vt:lpstr>主题</vt:lpstr>
      </vt:variant>
      <vt:variant>
        <vt:i4>10</vt:i4>
      </vt:variant>
      <vt:variant>
        <vt:lpstr>幻灯片标题</vt:lpstr>
      </vt:variant>
      <vt:variant>
        <vt:i4>24</vt:i4>
      </vt:variant>
    </vt:vector>
  </HeadingPairs>
  <TitlesOfParts>
    <vt:vector size="34" baseType="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商务ppt</dc:title>
  <dc:creator>lzj</dc:creator>
  <cp:lastModifiedBy>Sky123.Org</cp:lastModifiedBy>
  <cp:revision>3183</cp:revision>
  <dcterms:created xsi:type="dcterms:W3CDTF">2015-12-01T09:06:00Z</dcterms:created>
  <dcterms:modified xsi:type="dcterms:W3CDTF">2018-01-12T08:21:41Z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