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11519" r:id="rId2"/>
    <p:sldId id="11520" r:id="rId3"/>
    <p:sldId id="11521" r:id="rId4"/>
    <p:sldId id="11525" r:id="rId5"/>
    <p:sldId id="11526" r:id="rId6"/>
    <p:sldId id="11527" r:id="rId7"/>
    <p:sldId id="11528" r:id="rId8"/>
    <p:sldId id="11543" r:id="rId9"/>
    <p:sldId id="11531" r:id="rId10"/>
    <p:sldId id="11529" r:id="rId11"/>
    <p:sldId id="11530" r:id="rId12"/>
    <p:sldId id="11532" r:id="rId13"/>
    <p:sldId id="11544" r:id="rId14"/>
    <p:sldId id="11533" r:id="rId15"/>
    <p:sldId id="11534" r:id="rId16"/>
    <p:sldId id="11535" r:id="rId17"/>
    <p:sldId id="11536" r:id="rId18"/>
    <p:sldId id="11539" r:id="rId19"/>
    <p:sldId id="11545" r:id="rId20"/>
    <p:sldId id="11537" r:id="rId21"/>
    <p:sldId id="11538" r:id="rId22"/>
    <p:sldId id="11540" r:id="rId23"/>
    <p:sldId id="11541" r:id="rId24"/>
    <p:sldId id="11542" r:id="rId25"/>
    <p:sldId id="11546"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2" pos="4050" userDrawn="1">
          <p15:clr>
            <a:srgbClr val="A4A3A4"/>
          </p15:clr>
        </p15:guide>
        <p15:guide id="5" orient="horz" pos="3775" userDrawn="1">
          <p15:clr>
            <a:srgbClr val="A4A3A4"/>
          </p15:clr>
        </p15:guide>
        <p15:guide id="6" pos="7588" userDrawn="1">
          <p15:clr>
            <a:srgbClr val="A4A3A4"/>
          </p15:clr>
        </p15:guide>
        <p15:guide id="7" pos="37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6434"/>
    <a:srgbClr val="4B3C39"/>
    <a:srgbClr val="0091CA"/>
    <a:srgbClr val="0292CD"/>
    <a:srgbClr val="D07414"/>
    <a:srgbClr val="F28800"/>
    <a:srgbClr val="FFBFBF"/>
    <a:srgbClr val="F87EB7"/>
    <a:srgbClr val="FFFFFF"/>
    <a:srgbClr val="EE0C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85" autoAdjust="0"/>
    <p:restoredTop sz="96279" autoAdjust="0"/>
  </p:normalViewPr>
  <p:slideViewPr>
    <p:cSldViewPr>
      <p:cViewPr varScale="1">
        <p:scale>
          <a:sx n="100" d="100"/>
          <a:sy n="100" d="100"/>
        </p:scale>
        <p:origin x="876" y="90"/>
      </p:cViewPr>
      <p:guideLst>
        <p:guide pos="4050"/>
        <p:guide orient="horz" pos="3775"/>
        <p:guide pos="7588"/>
        <p:guide pos="376"/>
      </p:guideLst>
    </p:cSldViewPr>
  </p:slideViewPr>
  <p:outlineViewPr>
    <p:cViewPr>
      <p:scale>
        <a:sx n="100" d="100"/>
        <a:sy n="100" d="100"/>
      </p:scale>
      <p:origin x="0" y="-6042"/>
    </p:cViewPr>
  </p:outlineViewPr>
  <p:notesTextViewPr>
    <p:cViewPr>
      <p:scale>
        <a:sx n="66" d="100"/>
        <a:sy n="66" d="100"/>
      </p:scale>
      <p:origin x="0" y="0"/>
    </p:cViewPr>
  </p:notesTextViewPr>
  <p:sorterViewPr>
    <p:cViewPr>
      <p:scale>
        <a:sx n="66" d="100"/>
        <a:sy n="66" d="100"/>
      </p:scale>
      <p:origin x="0" y="0"/>
    </p:cViewPr>
  </p:sorterViewPr>
  <p:notesViewPr>
    <p:cSldViewPr showGuides="1">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endParaRPr lang="tr-TR"/>
          </a:p>
        </c:rich>
      </c:tx>
      <c:layout/>
      <c:overlay val="1"/>
    </c:title>
    <c:autoTitleDeleted val="0"/>
    <c:plotArea>
      <c:layout>
        <c:manualLayout>
          <c:layoutTarget val="inner"/>
          <c:xMode val="edge"/>
          <c:yMode val="edge"/>
          <c:x val="7.1984800000000002E-2"/>
          <c:y val="5.4327400000000539E-2"/>
          <c:w val="0.9060319999999995"/>
          <c:h val="0.85404200000000063"/>
        </c:manualLayout>
      </c:layout>
      <c:lineChart>
        <c:grouping val="standard"/>
        <c:varyColors val="0"/>
        <c:ser>
          <c:idx val="0"/>
          <c:order val="0"/>
          <c:spPr>
            <a:ln w="12700" cap="flat">
              <a:solidFill>
                <a:schemeClr val="accent1"/>
              </a:solidFill>
              <a:prstDash val="solid"/>
              <a:miter lim="400000"/>
            </a:ln>
            <a:effectLst/>
          </c:spPr>
          <c:marker>
            <c:symbol val="circle"/>
            <c:size val="8"/>
            <c:spPr>
              <a:solidFill>
                <a:srgbClr val="FFFFFF"/>
              </a:solidFill>
              <a:ln w="12700" cap="flat">
                <a:solidFill>
                  <a:schemeClr val="accent1"/>
                </a:solidFill>
                <a:prstDash val="solid"/>
                <a:miter lim="400000"/>
              </a:ln>
              <a:effectLst/>
            </c:spPr>
          </c:marker>
          <c:val>
            <c:numRef>
              <c:f>Sheet1!$B$2:$G$2</c:f>
              <c:numCache>
                <c:formatCode>General</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0-3293-4AD9-8348-B3A6AD680B78}"/>
            </c:ext>
          </c:extLst>
        </c:ser>
        <c:ser>
          <c:idx val="1"/>
          <c:order val="1"/>
          <c:spPr>
            <a:ln w="12700" cap="flat">
              <a:solidFill>
                <a:schemeClr val="accent2"/>
              </a:solidFill>
              <a:prstDash val="solid"/>
              <a:miter lim="400000"/>
            </a:ln>
            <a:effectLst/>
          </c:spPr>
          <c:marker>
            <c:symbol val="circle"/>
            <c:size val="8"/>
            <c:spPr>
              <a:solidFill>
                <a:srgbClr val="FFFFFF"/>
              </a:solidFill>
              <a:ln w="12700" cap="flat">
                <a:solidFill>
                  <a:schemeClr val="accent2"/>
                </a:solidFill>
                <a:prstDash val="solid"/>
                <a:miter lim="400000"/>
              </a:ln>
              <a:effectLst/>
            </c:spPr>
          </c:marker>
          <c:val>
            <c:numRef>
              <c:f>Sheet1!$B$3:$G$3</c:f>
              <c:numCache>
                <c:formatCode>General</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1-3293-4AD9-8348-B3A6AD680B78}"/>
            </c:ext>
          </c:extLst>
        </c:ser>
        <c:ser>
          <c:idx val="2"/>
          <c:order val="2"/>
          <c:spPr>
            <a:ln w="12700" cap="flat">
              <a:solidFill>
                <a:schemeClr val="accent3"/>
              </a:solidFill>
              <a:prstDash val="solid"/>
              <a:miter lim="400000"/>
            </a:ln>
            <a:effectLst/>
          </c:spPr>
          <c:marker>
            <c:symbol val="circle"/>
            <c:size val="8"/>
            <c:spPr>
              <a:solidFill>
                <a:srgbClr val="FFFFFF"/>
              </a:solidFill>
              <a:ln w="12700" cap="flat">
                <a:solidFill>
                  <a:schemeClr val="accent3"/>
                </a:solidFill>
                <a:prstDash val="solid"/>
                <a:miter lim="400000"/>
              </a:ln>
              <a:effectLst/>
            </c:spPr>
          </c:marker>
          <c:val>
            <c:numRef>
              <c:f>Sheet1!$B$4:$G$4</c:f>
              <c:numCache>
                <c:formatCode>General</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2-3293-4AD9-8348-B3A6AD680B78}"/>
            </c:ext>
          </c:extLst>
        </c:ser>
        <c:ser>
          <c:idx val="3"/>
          <c:order val="3"/>
          <c:spPr>
            <a:ln w="12700" cap="flat">
              <a:solidFill>
                <a:schemeClr val="accent4"/>
              </a:solidFill>
              <a:prstDash val="solid"/>
              <a:miter lim="400000"/>
            </a:ln>
            <a:effectLst/>
          </c:spPr>
          <c:marker>
            <c:symbol val="circle"/>
            <c:size val="8"/>
            <c:spPr>
              <a:solidFill>
                <a:srgbClr val="FFFFFF"/>
              </a:solidFill>
              <a:ln w="12700" cap="flat">
                <a:solidFill>
                  <a:schemeClr val="accent4"/>
                </a:solidFill>
                <a:prstDash val="solid"/>
                <a:miter lim="400000"/>
              </a:ln>
              <a:effectLst/>
            </c:spPr>
          </c:marker>
          <c:val>
            <c:numRef>
              <c:f>Sheet1!$B$5:$G$5</c:f>
              <c:numCache>
                <c:formatCode>General</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3-3293-4AD9-8348-B3A6AD680B78}"/>
            </c:ext>
          </c:extLst>
        </c:ser>
        <c:dLbls>
          <c:showLegendKey val="0"/>
          <c:showVal val="0"/>
          <c:showCatName val="0"/>
          <c:showSerName val="0"/>
          <c:showPercent val="0"/>
          <c:showBubbleSize val="0"/>
        </c:dLbls>
        <c:marker val="1"/>
        <c:smooth val="0"/>
        <c:axId val="217679744"/>
        <c:axId val="217800704"/>
      </c:lineChart>
      <c:catAx>
        <c:axId val="217679744"/>
        <c:scaling>
          <c:orientation val="minMax"/>
        </c:scaling>
        <c:delete val="0"/>
        <c:axPos val="b"/>
        <c:numFmt formatCode="General" sourceLinked="1"/>
        <c:majorTickMark val="none"/>
        <c:minorTickMark val="none"/>
        <c:tickLblPos val="low"/>
        <c:spPr>
          <a:ln w="12700" cap="flat">
            <a:solidFill>
              <a:schemeClr val="bg1">
                <a:lumMod val="65000"/>
              </a:schemeClr>
            </a:solidFill>
            <a:prstDash val="solid"/>
            <a:miter lim="400000"/>
          </a:ln>
        </c:spPr>
        <c:txPr>
          <a:bodyPr rot="0"/>
          <a:lstStyle/>
          <a:p>
            <a:pPr>
              <a:defRPr>
                <a:solidFill>
                  <a:schemeClr val="bg1">
                    <a:lumMod val="65000"/>
                  </a:schemeClr>
                </a:solidFill>
              </a:defRPr>
            </a:pPr>
            <a:endParaRPr lang="zh-CN"/>
          </a:p>
        </c:txPr>
        <c:crossAx val="217800704"/>
        <c:crosses val="autoZero"/>
        <c:auto val="1"/>
        <c:lblAlgn val="ctr"/>
        <c:lblOffset val="100"/>
        <c:noMultiLvlLbl val="1"/>
      </c:catAx>
      <c:valAx>
        <c:axId val="217800704"/>
        <c:scaling>
          <c:orientation val="minMax"/>
        </c:scaling>
        <c:delete val="0"/>
        <c:axPos val="l"/>
        <c:majorGridlines>
          <c:spPr>
            <a:ln w="12700" cap="flat">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a:noFill/>
            <a:prstDash val="solid"/>
            <a:miter lim="400000"/>
          </a:ln>
        </c:spPr>
        <c:txPr>
          <a:bodyPr rot="0"/>
          <a:lstStyle/>
          <a:p>
            <a:pPr>
              <a:defRPr>
                <a:solidFill>
                  <a:schemeClr val="bg1">
                    <a:lumMod val="65000"/>
                  </a:schemeClr>
                </a:solidFill>
              </a:defRPr>
            </a:pPr>
            <a:endParaRPr lang="zh-CN"/>
          </a:p>
        </c:txPr>
        <c:crossAx val="217679744"/>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2017/12/2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405334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1452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029991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pPr algn="r" eaLnBrk="1" latinLnBrk="1" hangingPunct="1">
                <a:spcBef>
                  <a:spcPct val="0"/>
                </a:spcBef>
              </a:pPr>
              <a:t>4</a:t>
            </a:fld>
            <a:endParaRPr lang="zh-CN" altLang="en-US"/>
          </a:p>
        </p:txBody>
      </p:sp>
    </p:spTree>
    <p:extLst>
      <p:ext uri="{BB962C8B-B14F-4D97-AF65-F5344CB8AC3E}">
        <p14:creationId xmlns:p14="http://schemas.microsoft.com/office/powerpoint/2010/main" val="323829036"/>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427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buFont typeface="Arial" pitchFamily="34" charset="0"/>
              <a:buNone/>
            </a:pPr>
            <a:fld id="{022FFDD2-1F8E-4D38-A872-5CF1835E9DB0}" type="slidenum">
              <a:rPr lang="zh-CN" altLang="en-US">
                <a:latin typeface="Arial" pitchFamily="34" charset="0"/>
              </a:rPr>
              <a:pPr fontAlgn="base">
                <a:spcBef>
                  <a:spcPct val="0"/>
                </a:spcBef>
                <a:spcAft>
                  <a:spcPct val="0"/>
                </a:spcAft>
                <a:buFont typeface="Arial" pitchFamily="34" charset="0"/>
                <a:buNone/>
              </a:pPr>
              <a:t>5</a:t>
            </a:fld>
            <a:endParaRPr lang="en-US" altLang="zh-CN">
              <a:latin typeface="Arial" pitchFamily="34" charset="0"/>
            </a:endParaRPr>
          </a:p>
        </p:txBody>
      </p:sp>
    </p:spTree>
    <p:extLst>
      <p:ext uri="{BB962C8B-B14F-4D97-AF65-F5344CB8AC3E}">
        <p14:creationId xmlns:p14="http://schemas.microsoft.com/office/powerpoint/2010/main" val="100902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pPr algn="r" eaLnBrk="1" latinLnBrk="1" hangingPunct="1">
                <a:spcBef>
                  <a:spcPct val="0"/>
                </a:spcBef>
              </a:pPr>
              <a:t>6</a:t>
            </a:fld>
            <a:endParaRPr lang="zh-CN" altLang="en-US"/>
          </a:p>
        </p:txBody>
      </p:sp>
    </p:spTree>
    <p:extLst>
      <p:ext uri="{BB962C8B-B14F-4D97-AF65-F5344CB8AC3E}">
        <p14:creationId xmlns:p14="http://schemas.microsoft.com/office/powerpoint/2010/main" val="3577631708"/>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011193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905972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714827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10</a:t>
            </a:fld>
            <a:endParaRPr lang="zh-CN" altLang="en-US"/>
          </a:p>
        </p:txBody>
      </p:sp>
    </p:spTree>
    <p:extLst>
      <p:ext uri="{BB962C8B-B14F-4D97-AF65-F5344CB8AC3E}">
        <p14:creationId xmlns:p14="http://schemas.microsoft.com/office/powerpoint/2010/main" val="4044613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63378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718248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171616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369293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15</a:t>
            </a:fld>
            <a:endParaRPr lang="zh-CN" altLang="en-US"/>
          </a:p>
        </p:txBody>
      </p:sp>
    </p:spTree>
    <p:extLst>
      <p:ext uri="{BB962C8B-B14F-4D97-AF65-F5344CB8AC3E}">
        <p14:creationId xmlns:p14="http://schemas.microsoft.com/office/powerpoint/2010/main" val="2247994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21895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85142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836915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872514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061026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t>21</a:t>
            </a:fld>
            <a:endParaRPr lang="en-US" dirty="0"/>
          </a:p>
        </p:txBody>
      </p:sp>
    </p:spTree>
    <p:extLst>
      <p:ext uri="{BB962C8B-B14F-4D97-AF65-F5344CB8AC3E}">
        <p14:creationId xmlns:p14="http://schemas.microsoft.com/office/powerpoint/2010/main" val="3520789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099056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23</a:t>
            </a:fld>
            <a:endParaRPr lang="zh-CN" altLang="en-US"/>
          </a:p>
        </p:txBody>
      </p:sp>
    </p:spTree>
    <p:extLst>
      <p:ext uri="{BB962C8B-B14F-4D97-AF65-F5344CB8AC3E}">
        <p14:creationId xmlns:p14="http://schemas.microsoft.com/office/powerpoint/2010/main" val="340234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07810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1927784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0436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642939" y="401816"/>
            <a:ext cx="11572875" cy="1205442"/>
          </a:xfrm>
        </p:spPr>
        <p:txBody>
          <a:bodyPr>
            <a:normAutofit/>
          </a:bodyPr>
          <a:lstStyle>
            <a:lvl1pPr>
              <a:defRPr sz="3936">
                <a:solidFill>
                  <a:srgbClr val="48597F"/>
                </a:solidFill>
                <a:latin typeface="Lato Light"/>
                <a:cs typeface="Lato Light"/>
              </a:defRPr>
            </a:lvl1pPr>
          </a:lstStyle>
          <a:p>
            <a:r>
              <a:rPr lang="en-US" dirty="0"/>
              <a:t>Click to edit Master title style</a:t>
            </a:r>
          </a:p>
        </p:txBody>
      </p:sp>
      <p:sp>
        <p:nvSpPr>
          <p:cNvPr id="12" name="Text Placeholder 17"/>
          <p:cNvSpPr>
            <a:spLocks noGrp="1"/>
          </p:cNvSpPr>
          <p:nvPr>
            <p:ph type="body" sz="quarter" idx="23"/>
          </p:nvPr>
        </p:nvSpPr>
        <p:spPr>
          <a:xfrm>
            <a:off x="2893220" y="1232230"/>
            <a:ext cx="7072313" cy="455389"/>
          </a:xfrm>
          <a:ln>
            <a:noFill/>
          </a:ln>
        </p:spPr>
        <p:txBody>
          <a:bodyPr>
            <a:noAutofit/>
          </a:bodyPr>
          <a:lstStyle>
            <a:lvl1pPr marL="0" indent="0" algn="ctr">
              <a:buFontTx/>
              <a:buNone/>
              <a:defRPr sz="1687" i="0">
                <a:solidFill>
                  <a:srgbClr val="1399EE"/>
                </a:solidFill>
                <a:latin typeface="Glegoo"/>
                <a:cs typeface="Glegoo"/>
              </a:defRPr>
            </a:lvl1pPr>
            <a:lvl2pPr marL="642686" indent="0">
              <a:buFontTx/>
              <a:buNone/>
              <a:defRPr sz="1476">
                <a:latin typeface="Mission Gothic Regular" pitchFamily="50" charset="0"/>
              </a:defRPr>
            </a:lvl2pPr>
            <a:lvl3pPr marL="1285372" indent="0">
              <a:buFontTx/>
              <a:buNone/>
              <a:defRPr sz="1476">
                <a:latin typeface="Mission Gothic Regular" pitchFamily="50" charset="0"/>
              </a:defRPr>
            </a:lvl3pPr>
            <a:lvl4pPr marL="1928058" indent="0">
              <a:buFontTx/>
              <a:buNone/>
              <a:defRPr sz="1476">
                <a:latin typeface="Mission Gothic Regular" pitchFamily="50" charset="0"/>
              </a:defRPr>
            </a:lvl4pPr>
            <a:lvl5pPr marL="2570744" indent="0">
              <a:buFontTx/>
              <a:buNone/>
              <a:defRPr sz="1476">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6161485" y="6846464"/>
            <a:ext cx="535781" cy="386187"/>
          </a:xfrm>
          <a:prstGeom prst="rect">
            <a:avLst/>
          </a:prstGeom>
        </p:spPr>
        <p:txBody>
          <a:bodyPr vert="horz" lIns="91440" tIns="45720" rIns="91440" bIns="45720" rtlCol="0" anchor="ctr"/>
          <a:lstStyle>
            <a:lvl1pPr algn="r">
              <a:defRPr sz="1406">
                <a:solidFill>
                  <a:srgbClr val="FFFFFF"/>
                </a:solidFill>
                <a:latin typeface="Glegoo"/>
                <a:cs typeface="Glegoo"/>
              </a:defRPr>
            </a:lvl1pPr>
          </a:lstStyle>
          <a:p>
            <a:fld id="{4F30D5C1-D155-2E40-A967-511B3BD0F2AE}" type="slidenum">
              <a:rPr lang="en-US" smtClean="0"/>
              <a:t>‹#›</a:t>
            </a:fld>
            <a:endParaRPr lang="en-US" dirty="0"/>
          </a:p>
        </p:txBody>
      </p:sp>
      <p:pic>
        <p:nvPicPr>
          <p:cNvPr id="18" name="Picture 17" descr="iPad-Retina-Display-Mocku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00564" y="1821556"/>
            <a:ext cx="3589985" cy="5009280"/>
          </a:xfrm>
          <a:prstGeom prst="rect">
            <a:avLst/>
          </a:prstGeom>
        </p:spPr>
      </p:pic>
      <p:sp>
        <p:nvSpPr>
          <p:cNvPr id="19" name="Picture Placeholder 20"/>
          <p:cNvSpPr>
            <a:spLocks noGrp="1"/>
          </p:cNvSpPr>
          <p:nvPr>
            <p:ph type="pic" sz="quarter" idx="25"/>
          </p:nvPr>
        </p:nvSpPr>
        <p:spPr>
          <a:xfrm>
            <a:off x="4929187" y="2357311"/>
            <a:ext cx="2751773" cy="3402024"/>
          </a:xfrm>
        </p:spPr>
        <p:txBody>
          <a:bodyPr/>
          <a:lstStyle/>
          <a:p>
            <a:endParaRPr lang="en-US"/>
          </a:p>
        </p:txBody>
      </p:sp>
    </p:spTree>
    <p:extLst>
      <p:ext uri="{BB962C8B-B14F-4D97-AF65-F5344CB8AC3E}">
        <p14:creationId xmlns:p14="http://schemas.microsoft.com/office/powerpoint/2010/main" val="39202017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63681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469124"/>
      </p:ext>
    </p:extLst>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868739"/>
      </p:ext>
    </p:extLst>
  </p:cSld>
  <p:clrMapOvr>
    <a:masterClrMapping/>
  </p:clrMapOvr>
  <p:transition spd="slow" advClick="0" advTm="0">
    <p:split orient="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2017/12/2</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4262" r:id="rId1"/>
    <p:sldLayoutId id="2147484272" r:id="rId2"/>
    <p:sldLayoutId id="2147484273" r:id="rId3"/>
    <p:sldLayoutId id="2147484275" r:id="rId4"/>
    <p:sldLayoutId id="2147484276"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 Id="rId9"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韩国群星 (Korea Various Artists) - Sub tit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4575" y="-1153278"/>
            <a:ext cx="609600" cy="609600"/>
          </a:xfrm>
          <a:prstGeom prst="rect">
            <a:avLst/>
          </a:prstGeom>
        </p:spPr>
      </p:pic>
      <p:sp>
        <p:nvSpPr>
          <p:cNvPr id="2" name="矩形 1"/>
          <p:cNvSpPr/>
          <p:nvPr/>
        </p:nvSpPr>
        <p:spPr>
          <a:xfrm>
            <a:off x="0" y="0"/>
            <a:ext cx="12858750" cy="7232650"/>
          </a:xfrm>
          <a:prstGeom prst="rect">
            <a:avLst/>
          </a:prstGeom>
          <a:blipFill dpi="0" rotWithShape="1">
            <a:blip r:embed="rId6">
              <a:extLst>
                <a:ext uri="{28A0092B-C50C-407E-A947-70E740481C1C}">
                  <a14:useLocalDpi xmlns:a14="http://schemas.microsoft.com/office/drawing/2010/main" val="0"/>
                </a:ext>
              </a:extLst>
            </a:blip>
            <a:srcRect/>
            <a:stretch>
              <a:fillRect t="-8815" b="-88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532831" y="4552429"/>
            <a:ext cx="3912028" cy="2096577"/>
            <a:chOff x="2903754" y="1549241"/>
            <a:chExt cx="3912028" cy="2096577"/>
          </a:xfrm>
        </p:grpSpPr>
        <p:sp>
          <p:nvSpPr>
            <p:cNvPr id="10" name="TextBox 2"/>
            <p:cNvSpPr txBox="1"/>
            <p:nvPr/>
          </p:nvSpPr>
          <p:spPr>
            <a:xfrm>
              <a:off x="2903754" y="1549241"/>
              <a:ext cx="1966820" cy="1107996"/>
            </a:xfrm>
            <a:prstGeom prst="rect">
              <a:avLst/>
            </a:prstGeom>
            <a:noFill/>
          </p:spPr>
          <p:txBody>
            <a:bodyPr wrap="square" rtlCol="0">
              <a:spAutoFit/>
            </a:bodyPr>
            <a:lstStyle/>
            <a:p>
              <a:pPr algn="r"/>
              <a:r>
                <a:rPr lang="zh-CN" altLang="en-US" sz="6600" b="1" dirty="0">
                  <a:solidFill>
                    <a:srgbClr val="C00000"/>
                  </a:solidFill>
                  <a:latin typeface="造字工房悦黑体验版细体" pitchFamily="50" charset="-122"/>
                  <a:ea typeface="造字工房悦黑体验版细体" pitchFamily="50" charset="-122"/>
                </a:rPr>
                <a:t>西餐</a:t>
              </a:r>
            </a:p>
          </p:txBody>
        </p:sp>
        <p:sp>
          <p:nvSpPr>
            <p:cNvPr id="11" name="TextBox 3"/>
            <p:cNvSpPr txBox="1"/>
            <p:nvPr/>
          </p:nvSpPr>
          <p:spPr>
            <a:xfrm>
              <a:off x="4427643" y="2586510"/>
              <a:ext cx="2016224" cy="646331"/>
            </a:xfrm>
            <a:prstGeom prst="rect">
              <a:avLst/>
            </a:prstGeom>
            <a:noFill/>
          </p:spPr>
          <p:txBody>
            <a:bodyPr wrap="square" rtlCol="0">
              <a:spAutoFit/>
            </a:bodyPr>
            <a:lstStyle/>
            <a:p>
              <a:r>
                <a:rPr lang="zh-CN" altLang="en-US" sz="3600" spc="600" dirty="0" smtClean="0">
                  <a:solidFill>
                    <a:srgbClr val="C00000"/>
                  </a:solidFill>
                  <a:latin typeface="造字工房悦黑体验版细体" pitchFamily="50" charset="-122"/>
                  <a:ea typeface="造字工房悦黑体验版细体" pitchFamily="50" charset="-122"/>
                </a:rPr>
                <a:t>美味</a:t>
              </a:r>
              <a:endParaRPr lang="zh-CN" altLang="en-US" sz="3600" spc="600" dirty="0">
                <a:solidFill>
                  <a:srgbClr val="C00000"/>
                </a:solidFill>
                <a:latin typeface="造字工房悦黑体验版细体" pitchFamily="50" charset="-122"/>
                <a:ea typeface="造字工房悦黑体验版细体" pitchFamily="50" charset="-122"/>
              </a:endParaRPr>
            </a:p>
          </p:txBody>
        </p:sp>
        <p:sp>
          <p:nvSpPr>
            <p:cNvPr id="12" name="TextBox 4"/>
            <p:cNvSpPr txBox="1"/>
            <p:nvPr/>
          </p:nvSpPr>
          <p:spPr>
            <a:xfrm>
              <a:off x="4727054" y="1950149"/>
              <a:ext cx="2088728" cy="615549"/>
            </a:xfrm>
            <a:prstGeom prst="rect">
              <a:avLst/>
            </a:prstGeom>
            <a:noFill/>
          </p:spPr>
          <p:txBody>
            <a:bodyPr wrap="square" lIns="121917" tIns="60958" rIns="121917" bIns="60958" rtlCol="0">
              <a:spAutoFit/>
            </a:bodyPr>
            <a:lstStyle/>
            <a:p>
              <a:pPr algn="dist"/>
              <a:r>
                <a:rPr lang="en-US" altLang="zh-CN" sz="3200" dirty="0">
                  <a:latin typeface="Brush Script MT" panose="03060802040406070304" pitchFamily="66" charset="0"/>
                  <a:ea typeface="MS Gothic" pitchFamily="49" charset="-128"/>
                  <a:cs typeface="Consolas" pitchFamily="49" charset="0"/>
                </a:rPr>
                <a:t>Western food</a:t>
              </a:r>
              <a:endParaRPr lang="zh-CN" altLang="en-US" sz="3200" dirty="0">
                <a:latin typeface="Brush Script MT" panose="03060802040406070304" pitchFamily="66" charset="0"/>
                <a:ea typeface="MS Gothic" pitchFamily="49" charset="-128"/>
                <a:cs typeface="Consolas" pitchFamily="49" charset="0"/>
              </a:endParaRPr>
            </a:p>
          </p:txBody>
        </p:sp>
        <p:sp>
          <p:nvSpPr>
            <p:cNvPr id="13" name="TextBox 5"/>
            <p:cNvSpPr txBox="1"/>
            <p:nvPr/>
          </p:nvSpPr>
          <p:spPr>
            <a:xfrm>
              <a:off x="3540534" y="2611073"/>
              <a:ext cx="802095" cy="492438"/>
            </a:xfrm>
            <a:prstGeom prst="rect">
              <a:avLst/>
            </a:prstGeom>
            <a:noFill/>
          </p:spPr>
          <p:txBody>
            <a:bodyPr wrap="square" lIns="121917" tIns="60958" rIns="121917" bIns="60958" rtlCol="0">
              <a:spAutoFit/>
            </a:bodyPr>
            <a:lstStyle/>
            <a:p>
              <a:pPr algn="r"/>
              <a:r>
                <a:rPr lang="en-US" altLang="zh-CN" sz="1200" dirty="0" smtClean="0">
                  <a:latin typeface="Century Gothic" pitchFamily="34" charset="0"/>
                  <a:ea typeface="MS Gothic" pitchFamily="49" charset="-128"/>
                  <a:cs typeface="Consolas" pitchFamily="49" charset="0"/>
                </a:rPr>
                <a:t>DELICIOUS</a:t>
              </a:r>
              <a:endParaRPr lang="zh-CN" altLang="en-US" sz="1200" dirty="0">
                <a:latin typeface="Century Gothic" pitchFamily="34" charset="0"/>
                <a:ea typeface="MS Gothic" pitchFamily="49" charset="-128"/>
                <a:cs typeface="Consolas" pitchFamily="49" charset="0"/>
              </a:endParaRPr>
            </a:p>
          </p:txBody>
        </p:sp>
        <p:sp>
          <p:nvSpPr>
            <p:cNvPr id="14" name="TextBox 6"/>
            <p:cNvSpPr txBox="1"/>
            <p:nvPr/>
          </p:nvSpPr>
          <p:spPr>
            <a:xfrm>
              <a:off x="3142084" y="3245708"/>
              <a:ext cx="2953916" cy="400110"/>
            </a:xfrm>
            <a:prstGeom prst="rect">
              <a:avLst/>
            </a:prstGeom>
            <a:noFill/>
          </p:spPr>
          <p:txBody>
            <a:bodyPr wrap="square" rtlCol="0">
              <a:spAutoFit/>
            </a:bodyPr>
            <a:lstStyle/>
            <a:p>
              <a:pPr algn="ctr"/>
              <a:r>
                <a:rPr lang="zh-CN" altLang="en-US" sz="2000" spc="600" dirty="0" smtClean="0">
                  <a:latin typeface="造字工房悦黑体验版细体" pitchFamily="50" charset="-122"/>
                  <a:ea typeface="造字工房悦黑体验版细体" pitchFamily="50" charset="-122"/>
                </a:rPr>
                <a:t>美味的西餐</a:t>
              </a:r>
              <a:endParaRPr lang="zh-CN" altLang="en-US" sz="2000" spc="600" dirty="0">
                <a:latin typeface="造字工房悦黑体验版细体" pitchFamily="50" charset="-122"/>
                <a:ea typeface="造字工房悦黑体验版细体" pitchFamily="50" charset="-122"/>
              </a:endParaRPr>
            </a:p>
          </p:txBody>
        </p:sp>
        <p:grpSp>
          <p:nvGrpSpPr>
            <p:cNvPr id="15" name="组合 14"/>
            <p:cNvGrpSpPr/>
            <p:nvPr/>
          </p:nvGrpSpPr>
          <p:grpSpPr>
            <a:xfrm>
              <a:off x="3142084" y="3245708"/>
              <a:ext cx="3578094" cy="400110"/>
              <a:chOff x="2604644" y="3965788"/>
              <a:chExt cx="4447109" cy="400110"/>
            </a:xfrm>
          </p:grpSpPr>
          <p:cxnSp>
            <p:nvCxnSpPr>
              <p:cNvPr id="16" name="直接连接符 15"/>
              <p:cNvCxnSpPr/>
              <p:nvPr/>
            </p:nvCxnSpPr>
            <p:spPr>
              <a:xfrm>
                <a:off x="2604644" y="4365898"/>
                <a:ext cx="44471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04644" y="3965788"/>
                <a:ext cx="44471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3688307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 presetClass="entr" presetSubtype="1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 repeatCount="indefinite" fill="remove"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38150" y="2536206"/>
            <a:ext cx="11895881" cy="3312368"/>
          </a:xfrm>
          <a:prstGeom prst="rect">
            <a:avLst/>
          </a:prstGeom>
          <a:blipFill dpi="0" rotWithShape="1">
            <a:blip r:embed="rId3" cstate="print">
              <a:extLst>
                <a:ext uri="{28A0092B-C50C-407E-A947-70E740481C1C}">
                  <a14:useLocalDpi xmlns:a14="http://schemas.microsoft.com/office/drawing/2010/main" val="0"/>
                </a:ext>
              </a:extLst>
            </a:blip>
            <a:srcRect/>
            <a:stretch>
              <a:fillRect b="-139424"/>
            </a:stretch>
          </a:blipFill>
          <a:ln>
            <a:noFill/>
          </a:ln>
          <a:effectLst>
            <a:outerShdw blurRad="317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582022" y="1083789"/>
            <a:ext cx="1210439" cy="707799"/>
          </a:xfrm>
          <a:prstGeom prst="rect">
            <a:avLst/>
          </a:prstGeom>
          <a:noFill/>
        </p:spPr>
        <p:txBody>
          <a:bodyPr wrap="none" rtlCol="0">
            <a:spAutoFit/>
          </a:bodyPr>
          <a:lstStyle/>
          <a:p>
            <a:pPr algn="ctr"/>
            <a:r>
              <a:rPr lang="zh-CN" altLang="en-US" sz="4000" dirty="0">
                <a:solidFill>
                  <a:schemeClr val="accent1"/>
                </a:solidFill>
                <a:latin typeface="微软雅黑" panose="020B0503020204020204" pitchFamily="34" charset="-122"/>
                <a:ea typeface="微软雅黑" panose="020B0503020204020204" pitchFamily="34" charset="-122"/>
                <a:cs typeface="+mn-ea"/>
                <a:sym typeface="+mn-lt"/>
              </a:rPr>
              <a:t>目录</a:t>
            </a:r>
          </a:p>
        </p:txBody>
      </p:sp>
      <p:sp>
        <p:nvSpPr>
          <p:cNvPr id="11" name="文本框 10"/>
          <p:cNvSpPr txBox="1"/>
          <p:nvPr/>
        </p:nvSpPr>
        <p:spPr>
          <a:xfrm>
            <a:off x="1388122" y="1791588"/>
            <a:ext cx="1598239" cy="400061"/>
          </a:xfrm>
          <a:prstGeom prst="rect">
            <a:avLst/>
          </a:prstGeom>
          <a:noFill/>
        </p:spPr>
        <p:txBody>
          <a:bodyPr wrap="square" rtlCol="0">
            <a:spAutoFit/>
          </a:bodyPr>
          <a:lstStyle/>
          <a:p>
            <a:r>
              <a:rPr lang="en-US" altLang="zh-CN" sz="2000" dirty="0">
                <a:solidFill>
                  <a:schemeClr val="accent1"/>
                </a:solidFill>
                <a:latin typeface="Arial" panose="020B0604020202020204" pitchFamily="34" charset="0"/>
                <a:cs typeface="Arial" panose="020B0604020202020204" pitchFamily="34" charset="0"/>
                <a:sym typeface="+mn-lt"/>
              </a:rPr>
              <a:t>CONTENTS</a:t>
            </a:r>
          </a:p>
        </p:txBody>
      </p:sp>
      <p:sp>
        <p:nvSpPr>
          <p:cNvPr id="13" name="文本框 12"/>
          <p:cNvSpPr txBox="1"/>
          <p:nvPr/>
        </p:nvSpPr>
        <p:spPr>
          <a:xfrm>
            <a:off x="1703452" y="3184277"/>
            <a:ext cx="1423296" cy="1163251"/>
          </a:xfrm>
          <a:prstGeom prst="rect">
            <a:avLst/>
          </a:prstGeom>
          <a:noFill/>
        </p:spPr>
        <p:txBody>
          <a:bodyPr wrap="square" rtlCol="0">
            <a:spAutoFit/>
          </a:bodyPr>
          <a:lstStyle/>
          <a:p>
            <a:pPr algn="ctr"/>
            <a:r>
              <a:rPr lang="en-US" altLang="zh-CN" sz="6959" dirty="0">
                <a:solidFill>
                  <a:schemeClr val="bg1"/>
                </a:solidFill>
                <a:cs typeface="+mn-ea"/>
                <a:sym typeface="+mn-lt"/>
              </a:rPr>
              <a:t>01</a:t>
            </a:r>
            <a:endParaRPr lang="zh-CN" altLang="en-US" sz="6959" dirty="0">
              <a:solidFill>
                <a:schemeClr val="bg1"/>
              </a:solidFill>
              <a:cs typeface="+mn-ea"/>
              <a:sym typeface="+mn-lt"/>
            </a:endParaRPr>
          </a:p>
        </p:txBody>
      </p:sp>
      <p:sp>
        <p:nvSpPr>
          <p:cNvPr id="14" name="文本框 13"/>
          <p:cNvSpPr txBox="1"/>
          <p:nvPr/>
        </p:nvSpPr>
        <p:spPr>
          <a:xfrm>
            <a:off x="4511784" y="3184277"/>
            <a:ext cx="1423296" cy="1163251"/>
          </a:xfrm>
          <a:prstGeom prst="rect">
            <a:avLst/>
          </a:prstGeom>
          <a:noFill/>
        </p:spPr>
        <p:txBody>
          <a:bodyPr wrap="square" rtlCol="0">
            <a:spAutoFit/>
          </a:bodyPr>
          <a:lstStyle/>
          <a:p>
            <a:pPr algn="ctr"/>
            <a:r>
              <a:rPr lang="en-US" altLang="zh-CN" sz="6959" dirty="0">
                <a:solidFill>
                  <a:schemeClr val="bg1"/>
                </a:solidFill>
                <a:cs typeface="+mn-ea"/>
                <a:sym typeface="+mn-lt"/>
              </a:rPr>
              <a:t>02</a:t>
            </a:r>
            <a:endParaRPr lang="zh-CN" altLang="en-US" sz="6959" dirty="0">
              <a:solidFill>
                <a:schemeClr val="bg1"/>
              </a:solidFill>
              <a:cs typeface="+mn-ea"/>
              <a:sym typeface="+mn-lt"/>
            </a:endParaRPr>
          </a:p>
        </p:txBody>
      </p:sp>
      <p:sp>
        <p:nvSpPr>
          <p:cNvPr id="15" name="文本框 14"/>
          <p:cNvSpPr txBox="1"/>
          <p:nvPr/>
        </p:nvSpPr>
        <p:spPr>
          <a:xfrm>
            <a:off x="7320117" y="3184277"/>
            <a:ext cx="1423296" cy="1163251"/>
          </a:xfrm>
          <a:prstGeom prst="rect">
            <a:avLst/>
          </a:prstGeom>
          <a:noFill/>
        </p:spPr>
        <p:txBody>
          <a:bodyPr wrap="square" rtlCol="0">
            <a:spAutoFit/>
          </a:bodyPr>
          <a:lstStyle/>
          <a:p>
            <a:pPr algn="ctr"/>
            <a:r>
              <a:rPr lang="en-US" altLang="zh-CN" sz="6959" dirty="0">
                <a:solidFill>
                  <a:schemeClr val="bg1"/>
                </a:solidFill>
                <a:cs typeface="+mn-ea"/>
                <a:sym typeface="+mn-lt"/>
              </a:rPr>
              <a:t>03</a:t>
            </a:r>
            <a:endParaRPr lang="zh-CN" altLang="en-US" sz="6959" dirty="0">
              <a:solidFill>
                <a:schemeClr val="bg1"/>
              </a:solidFill>
              <a:cs typeface="+mn-ea"/>
              <a:sym typeface="+mn-lt"/>
            </a:endParaRPr>
          </a:p>
        </p:txBody>
      </p:sp>
      <p:sp>
        <p:nvSpPr>
          <p:cNvPr id="21" name="文本框 20"/>
          <p:cNvSpPr txBox="1"/>
          <p:nvPr/>
        </p:nvSpPr>
        <p:spPr>
          <a:xfrm>
            <a:off x="10122615" y="3184277"/>
            <a:ext cx="1423296" cy="1163251"/>
          </a:xfrm>
          <a:prstGeom prst="rect">
            <a:avLst/>
          </a:prstGeom>
          <a:noFill/>
        </p:spPr>
        <p:txBody>
          <a:bodyPr wrap="square" rtlCol="0">
            <a:spAutoFit/>
          </a:bodyPr>
          <a:lstStyle/>
          <a:p>
            <a:pPr algn="ctr"/>
            <a:r>
              <a:rPr lang="en-US" altLang="zh-CN" sz="6959" dirty="0">
                <a:solidFill>
                  <a:schemeClr val="bg1"/>
                </a:solidFill>
                <a:cs typeface="+mn-ea"/>
                <a:sym typeface="+mn-lt"/>
              </a:rPr>
              <a:t>04</a:t>
            </a:r>
            <a:endParaRPr lang="zh-CN" altLang="en-US" sz="6959" dirty="0">
              <a:solidFill>
                <a:schemeClr val="bg1"/>
              </a:solidFill>
              <a:cs typeface="+mn-ea"/>
              <a:sym typeface="+mn-lt"/>
            </a:endParaRPr>
          </a:p>
        </p:txBody>
      </p:sp>
      <p:cxnSp>
        <p:nvCxnSpPr>
          <p:cNvPr id="22" name="直接连接符 21"/>
          <p:cNvCxnSpPr/>
          <p:nvPr/>
        </p:nvCxnSpPr>
        <p:spPr>
          <a:xfrm flipH="1">
            <a:off x="3647968" y="3276104"/>
            <a:ext cx="12422" cy="906779"/>
          </a:xfrm>
          <a:prstGeom prst="line">
            <a:avLst/>
          </a:prstGeom>
          <a:ln w="9525">
            <a:solidFill>
              <a:srgbClr val="6E6E6E"/>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158142" y="3276104"/>
            <a:ext cx="12422" cy="906779"/>
          </a:xfrm>
          <a:prstGeom prst="line">
            <a:avLst/>
          </a:prstGeom>
          <a:ln w="9525">
            <a:solidFill>
              <a:srgbClr val="6E6E6E"/>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6615553" y="3276104"/>
            <a:ext cx="12422" cy="906779"/>
          </a:xfrm>
          <a:prstGeom prst="line">
            <a:avLst/>
          </a:prstGeom>
          <a:ln w="9525">
            <a:solidFill>
              <a:srgbClr val="6E6E6E"/>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583867" y="3276104"/>
            <a:ext cx="12422" cy="906779"/>
          </a:xfrm>
          <a:prstGeom prst="line">
            <a:avLst/>
          </a:prstGeom>
          <a:ln w="9525">
            <a:solidFill>
              <a:srgbClr val="6E6E6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2200895" y="3276104"/>
            <a:ext cx="12422" cy="9067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474823" y="4667042"/>
            <a:ext cx="1676640" cy="369286"/>
          </a:xfrm>
          <a:prstGeom prst="rect">
            <a:avLst/>
          </a:prstGeom>
        </p:spPr>
        <p:txBody>
          <a:bodyPr wrap="square">
            <a:spAutoFit/>
          </a:bodyPr>
          <a:lstStyle/>
          <a:p>
            <a:pPr algn="ctr"/>
            <a:r>
              <a:rPr lang="zh-CN" altLang="en-US" dirty="0" smtClean="0">
                <a:latin typeface="微软雅黑" panose="020B0503020204020204" pitchFamily="34" charset="-122"/>
                <a:ea typeface="微软雅黑" panose="020B0503020204020204" pitchFamily="34" charset="-122"/>
                <a:cs typeface="+mn-ea"/>
                <a:sym typeface="+mn-lt"/>
              </a:rPr>
              <a:t>相关标题文字</a:t>
            </a: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4402390" y="4667042"/>
            <a:ext cx="1676640" cy="369286"/>
          </a:xfrm>
          <a:prstGeom prst="rect">
            <a:avLst/>
          </a:prstGeom>
        </p:spPr>
        <p:txBody>
          <a:bodyPr wrap="square">
            <a:spAutoFit/>
          </a:bodyPr>
          <a:lstStyle/>
          <a:p>
            <a:pPr algn="ctr"/>
            <a:r>
              <a:rPr lang="zh-CN" altLang="en-US" dirty="0" smtClean="0">
                <a:latin typeface="微软雅黑" panose="020B0503020204020204" pitchFamily="34" charset="-122"/>
                <a:ea typeface="微软雅黑" panose="020B0503020204020204" pitchFamily="34" charset="-122"/>
                <a:cs typeface="+mn-ea"/>
                <a:sym typeface="+mn-lt"/>
              </a:rPr>
              <a:t>相关标题文字</a:t>
            </a: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7302250" y="4667042"/>
            <a:ext cx="1676640" cy="369286"/>
          </a:xfrm>
          <a:prstGeom prst="rect">
            <a:avLst/>
          </a:prstGeom>
        </p:spPr>
        <p:txBody>
          <a:bodyPr wrap="square">
            <a:spAutoFit/>
          </a:bodyPr>
          <a:lstStyle/>
          <a:p>
            <a:pPr algn="ctr"/>
            <a:r>
              <a:rPr lang="zh-CN" altLang="en-US" dirty="0" smtClean="0">
                <a:latin typeface="微软雅黑" panose="020B0503020204020204" pitchFamily="34" charset="-122"/>
                <a:ea typeface="微软雅黑" panose="020B0503020204020204" pitchFamily="34" charset="-122"/>
                <a:cs typeface="+mn-ea"/>
                <a:sym typeface="+mn-lt"/>
              </a:rPr>
              <a:t>相关标题文字</a:t>
            </a: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a:off x="10155934" y="4667042"/>
            <a:ext cx="1676640" cy="369286"/>
          </a:xfrm>
          <a:prstGeom prst="rect">
            <a:avLst/>
          </a:prstGeom>
        </p:spPr>
        <p:txBody>
          <a:bodyPr wrap="square">
            <a:spAutoFit/>
          </a:bodyPr>
          <a:lstStyle/>
          <a:p>
            <a:pPr algn="ctr"/>
            <a:r>
              <a:rPr lang="zh-CN" altLang="en-US" dirty="0" smtClean="0">
                <a:latin typeface="微软雅黑" panose="020B0503020204020204" pitchFamily="34" charset="-122"/>
                <a:ea typeface="微软雅黑" panose="020B0503020204020204" pitchFamily="34" charset="-122"/>
                <a:cs typeface="+mn-ea"/>
                <a:sym typeface="+mn-lt"/>
              </a:rPr>
              <a:t>相关标题文字</a:t>
            </a:r>
            <a:endParaRPr lang="zh-CN" altLang="en-US"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98062873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par>
                                <p:cTn id="13" presetID="47"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5"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000"/>
                                        <p:tgtEl>
                                          <p:spTgt spid="13"/>
                                        </p:tgtEl>
                                      </p:cBhvr>
                                    </p:animEffect>
                                    <p:anim calcmode="lin" valueType="num">
                                      <p:cBhvr>
                                        <p:cTn id="42" dur="2000" fill="hold"/>
                                        <p:tgtEl>
                                          <p:spTgt spid="13"/>
                                        </p:tgtEl>
                                        <p:attrNameLst>
                                          <p:attrName>ppt_w</p:attrName>
                                        </p:attrNameLst>
                                      </p:cBhvr>
                                      <p:tavLst>
                                        <p:tav tm="0" fmla="#ppt_w*sin(2.5*pi*$)">
                                          <p:val>
                                            <p:fltVal val="0"/>
                                          </p:val>
                                        </p:tav>
                                        <p:tav tm="100000">
                                          <p:val>
                                            <p:fltVal val="1"/>
                                          </p:val>
                                        </p:tav>
                                      </p:tavLst>
                                    </p:anim>
                                    <p:anim calcmode="lin" valueType="num">
                                      <p:cBhvr>
                                        <p:cTn id="43" dur="2000" fill="hold"/>
                                        <p:tgtEl>
                                          <p:spTgt spid="13"/>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2000"/>
                                        <p:tgtEl>
                                          <p:spTgt spid="14"/>
                                        </p:tgtEl>
                                      </p:cBhvr>
                                    </p:animEffect>
                                    <p:anim calcmode="lin" valueType="num">
                                      <p:cBhvr>
                                        <p:cTn id="47" dur="2000" fill="hold"/>
                                        <p:tgtEl>
                                          <p:spTgt spid="14"/>
                                        </p:tgtEl>
                                        <p:attrNameLst>
                                          <p:attrName>ppt_w</p:attrName>
                                        </p:attrNameLst>
                                      </p:cBhvr>
                                      <p:tavLst>
                                        <p:tav tm="0" fmla="#ppt_w*sin(2.5*pi*$)">
                                          <p:val>
                                            <p:fltVal val="0"/>
                                          </p:val>
                                        </p:tav>
                                        <p:tav tm="100000">
                                          <p:val>
                                            <p:fltVal val="1"/>
                                          </p:val>
                                        </p:tav>
                                      </p:tavLst>
                                    </p:anim>
                                    <p:anim calcmode="lin" valueType="num">
                                      <p:cBhvr>
                                        <p:cTn id="48" dur="2000" fill="hold"/>
                                        <p:tgtEl>
                                          <p:spTgt spid="14"/>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2000"/>
                                        <p:tgtEl>
                                          <p:spTgt spid="15"/>
                                        </p:tgtEl>
                                      </p:cBhvr>
                                    </p:animEffect>
                                    <p:anim calcmode="lin" valueType="num">
                                      <p:cBhvr>
                                        <p:cTn id="52" dur="2000" fill="hold"/>
                                        <p:tgtEl>
                                          <p:spTgt spid="15"/>
                                        </p:tgtEl>
                                        <p:attrNameLst>
                                          <p:attrName>ppt_w</p:attrName>
                                        </p:attrNameLst>
                                      </p:cBhvr>
                                      <p:tavLst>
                                        <p:tav tm="0" fmla="#ppt_w*sin(2.5*pi*$)">
                                          <p:val>
                                            <p:fltVal val="0"/>
                                          </p:val>
                                        </p:tav>
                                        <p:tav tm="100000">
                                          <p:val>
                                            <p:fltVal val="1"/>
                                          </p:val>
                                        </p:tav>
                                      </p:tavLst>
                                    </p:anim>
                                    <p:anim calcmode="lin" valueType="num">
                                      <p:cBhvr>
                                        <p:cTn id="53" dur="2000" fill="hold"/>
                                        <p:tgtEl>
                                          <p:spTgt spid="15"/>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2000"/>
                                        <p:tgtEl>
                                          <p:spTgt spid="21"/>
                                        </p:tgtEl>
                                      </p:cBhvr>
                                    </p:animEffect>
                                    <p:anim calcmode="lin" valueType="num">
                                      <p:cBhvr>
                                        <p:cTn id="57" dur="2000" fill="hold"/>
                                        <p:tgtEl>
                                          <p:spTgt spid="21"/>
                                        </p:tgtEl>
                                        <p:attrNameLst>
                                          <p:attrName>ppt_w</p:attrName>
                                        </p:attrNameLst>
                                      </p:cBhvr>
                                      <p:tavLst>
                                        <p:tav tm="0" fmla="#ppt_w*sin(2.5*pi*$)">
                                          <p:val>
                                            <p:fltVal val="0"/>
                                          </p:val>
                                        </p:tav>
                                        <p:tav tm="100000">
                                          <p:val>
                                            <p:fltVal val="1"/>
                                          </p:val>
                                        </p:tav>
                                      </p:tavLst>
                                    </p:anim>
                                    <p:anim calcmode="lin" valueType="num">
                                      <p:cBhvr>
                                        <p:cTn id="58" dur="2000" fill="hold"/>
                                        <p:tgtEl>
                                          <p:spTgt spid="21"/>
                                        </p:tgtEl>
                                        <p:attrNameLst>
                                          <p:attrName>ppt_h</p:attrName>
                                        </p:attrNameLst>
                                      </p:cBhvr>
                                      <p:tavLst>
                                        <p:tav tm="0">
                                          <p:val>
                                            <p:strVal val="#ppt_h"/>
                                          </p:val>
                                        </p:tav>
                                        <p:tav tm="100000">
                                          <p:val>
                                            <p:strVal val="#ppt_h"/>
                                          </p:val>
                                        </p:tav>
                                      </p:tavLst>
                                    </p:anim>
                                  </p:childTnLst>
                                </p:cTn>
                              </p:par>
                              <p:par>
                                <p:cTn id="59" presetID="23" presetClass="entr" presetSubtype="32" fill="hold" grpId="0" nodeType="withEffect">
                                  <p:stCondLst>
                                    <p:cond delay="50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strVal val="4*#ppt_w"/>
                                          </p:val>
                                        </p:tav>
                                        <p:tav tm="100000">
                                          <p:val>
                                            <p:strVal val="#ppt_w"/>
                                          </p:val>
                                        </p:tav>
                                      </p:tavLst>
                                    </p:anim>
                                    <p:anim calcmode="lin" valueType="num">
                                      <p:cBhvr>
                                        <p:cTn id="62" dur="500" fill="hold"/>
                                        <p:tgtEl>
                                          <p:spTgt spid="27"/>
                                        </p:tgtEl>
                                        <p:attrNameLst>
                                          <p:attrName>ppt_h</p:attrName>
                                        </p:attrNameLst>
                                      </p:cBhvr>
                                      <p:tavLst>
                                        <p:tav tm="0">
                                          <p:val>
                                            <p:strVal val="4*#ppt_h"/>
                                          </p:val>
                                        </p:tav>
                                        <p:tav tm="100000">
                                          <p:val>
                                            <p:strVal val="#ppt_h"/>
                                          </p:val>
                                        </p:tav>
                                      </p:tavLst>
                                    </p:anim>
                                  </p:childTnLst>
                                </p:cTn>
                              </p:par>
                              <p:par>
                                <p:cTn id="63" presetID="23" presetClass="entr" presetSubtype="32" fill="hold" grpId="0" nodeType="withEffect">
                                  <p:stCondLst>
                                    <p:cond delay="500"/>
                                  </p:stCondLst>
                                  <p:childTnLst>
                                    <p:set>
                                      <p:cBhvr>
                                        <p:cTn id="64" dur="1" fill="hold">
                                          <p:stCondLst>
                                            <p:cond delay="0"/>
                                          </p:stCondLst>
                                        </p:cTn>
                                        <p:tgtEl>
                                          <p:spTgt spid="29"/>
                                        </p:tgtEl>
                                        <p:attrNameLst>
                                          <p:attrName>style.visibility</p:attrName>
                                        </p:attrNameLst>
                                      </p:cBhvr>
                                      <p:to>
                                        <p:strVal val="visible"/>
                                      </p:to>
                                    </p:set>
                                    <p:anim calcmode="lin" valueType="num">
                                      <p:cBhvr>
                                        <p:cTn id="65" dur="500" fill="hold"/>
                                        <p:tgtEl>
                                          <p:spTgt spid="29"/>
                                        </p:tgtEl>
                                        <p:attrNameLst>
                                          <p:attrName>ppt_w</p:attrName>
                                        </p:attrNameLst>
                                      </p:cBhvr>
                                      <p:tavLst>
                                        <p:tav tm="0">
                                          <p:val>
                                            <p:strVal val="4*#ppt_w"/>
                                          </p:val>
                                        </p:tav>
                                        <p:tav tm="100000">
                                          <p:val>
                                            <p:strVal val="#ppt_w"/>
                                          </p:val>
                                        </p:tav>
                                      </p:tavLst>
                                    </p:anim>
                                    <p:anim calcmode="lin" valueType="num">
                                      <p:cBhvr>
                                        <p:cTn id="66" dur="500" fill="hold"/>
                                        <p:tgtEl>
                                          <p:spTgt spid="29"/>
                                        </p:tgtEl>
                                        <p:attrNameLst>
                                          <p:attrName>ppt_h</p:attrName>
                                        </p:attrNameLst>
                                      </p:cBhvr>
                                      <p:tavLst>
                                        <p:tav tm="0">
                                          <p:val>
                                            <p:strVal val="4*#ppt_h"/>
                                          </p:val>
                                        </p:tav>
                                        <p:tav tm="100000">
                                          <p:val>
                                            <p:strVal val="#ppt_h"/>
                                          </p:val>
                                        </p:tav>
                                      </p:tavLst>
                                    </p:anim>
                                  </p:childTnLst>
                                </p:cTn>
                              </p:par>
                              <p:par>
                                <p:cTn id="67" presetID="23" presetClass="entr" presetSubtype="32" fill="hold" grpId="0" nodeType="withEffect">
                                  <p:stCondLst>
                                    <p:cond delay="50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strVal val="4*#ppt_w"/>
                                          </p:val>
                                        </p:tav>
                                        <p:tav tm="100000">
                                          <p:val>
                                            <p:strVal val="#ppt_w"/>
                                          </p:val>
                                        </p:tav>
                                      </p:tavLst>
                                    </p:anim>
                                    <p:anim calcmode="lin" valueType="num">
                                      <p:cBhvr>
                                        <p:cTn id="70" dur="500" fill="hold"/>
                                        <p:tgtEl>
                                          <p:spTgt spid="31"/>
                                        </p:tgtEl>
                                        <p:attrNameLst>
                                          <p:attrName>ppt_h</p:attrName>
                                        </p:attrNameLst>
                                      </p:cBhvr>
                                      <p:tavLst>
                                        <p:tav tm="0">
                                          <p:val>
                                            <p:strVal val="4*#ppt_h"/>
                                          </p:val>
                                        </p:tav>
                                        <p:tav tm="100000">
                                          <p:val>
                                            <p:strVal val="#ppt_h"/>
                                          </p:val>
                                        </p:tav>
                                      </p:tavLst>
                                    </p:anim>
                                  </p:childTnLst>
                                </p:cTn>
                              </p:par>
                              <p:par>
                                <p:cTn id="71" presetID="23" presetClass="entr" presetSubtype="32" fill="hold" grpId="0" nodeType="withEffect">
                                  <p:stCondLst>
                                    <p:cond delay="50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strVal val="4*#ppt_w"/>
                                          </p:val>
                                        </p:tav>
                                        <p:tav tm="100000">
                                          <p:val>
                                            <p:strVal val="#ppt_w"/>
                                          </p:val>
                                        </p:tav>
                                      </p:tavLst>
                                    </p:anim>
                                    <p:anim calcmode="lin" valueType="num">
                                      <p:cBhvr>
                                        <p:cTn id="74" dur="500" fill="hold"/>
                                        <p:tgtEl>
                                          <p:spTgt spid="3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P spid="21" grpId="0"/>
      <p:bldP spid="27" grpId="0"/>
      <p:bldP spid="29" grpId="0"/>
      <p:bldP spid="31"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38150" y="2536206"/>
            <a:ext cx="11895881" cy="3312368"/>
          </a:xfrm>
          <a:prstGeom prst="rect">
            <a:avLst/>
          </a:prstGeom>
          <a:blipFill dpi="0" rotWithShape="1">
            <a:blip r:embed="rId3">
              <a:extLst>
                <a:ext uri="{28A0092B-C50C-407E-A947-70E740481C1C}">
                  <a14:useLocalDpi xmlns:a14="http://schemas.microsoft.com/office/drawing/2010/main" val="0"/>
                </a:ext>
              </a:extLst>
            </a:blip>
            <a:srcRect/>
            <a:stretch>
              <a:fillRect t="-6522" b="-131092"/>
            </a:stretch>
          </a:blipFill>
          <a:ln>
            <a:noFill/>
          </a:ln>
          <a:effectLst>
            <a:outerShdw blurRad="317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079"/>
          <p:cNvSpPr>
            <a:spLocks noChangeArrowheads="1"/>
          </p:cNvSpPr>
          <p:nvPr/>
        </p:nvSpPr>
        <p:spPr bwMode="auto">
          <a:xfrm>
            <a:off x="1532496" y="2968253"/>
            <a:ext cx="2222669" cy="2222669"/>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080"/>
          <p:cNvSpPr txBox="1">
            <a:spLocks noChangeArrowheads="1"/>
          </p:cNvSpPr>
          <p:nvPr/>
        </p:nvSpPr>
        <p:spPr bwMode="auto">
          <a:xfrm>
            <a:off x="3755163" y="3581639"/>
            <a:ext cx="1760731" cy="1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5"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37" name="椭圆 3088"/>
          <p:cNvSpPr>
            <a:spLocks noChangeArrowheads="1"/>
          </p:cNvSpPr>
          <p:nvPr/>
        </p:nvSpPr>
        <p:spPr bwMode="auto">
          <a:xfrm>
            <a:off x="624235" y="4789233"/>
            <a:ext cx="169601" cy="169601"/>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087"/>
          <p:cNvSpPr>
            <a:spLocks noChangeArrowheads="1"/>
          </p:cNvSpPr>
          <p:nvPr/>
        </p:nvSpPr>
        <p:spPr bwMode="auto">
          <a:xfrm>
            <a:off x="3942621" y="2702693"/>
            <a:ext cx="482023" cy="482023"/>
          </a:xfrm>
          <a:prstGeom prst="ellipse">
            <a:avLst/>
          </a:prstGeom>
          <a:solidFill>
            <a:schemeClr val="accent2"/>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5252262" y="3744014"/>
            <a:ext cx="2854669" cy="504882"/>
          </a:xfrm>
          <a:prstGeom prst="rect">
            <a:avLst/>
          </a:prstGeom>
        </p:spPr>
        <p:txBody>
          <a:bodyPr wrap="square" lIns="0" tIns="0" rIns="0" bIns="0">
            <a:spAutoFit/>
          </a:bodyPr>
          <a:lstStyle/>
          <a:p>
            <a:pPr>
              <a:lnSpc>
                <a:spcPct val="130000"/>
              </a:lnSpc>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0" name="文本框 39"/>
          <p:cNvSpPr txBox="1"/>
          <p:nvPr/>
        </p:nvSpPr>
        <p:spPr>
          <a:xfrm>
            <a:off x="5252260" y="4295312"/>
            <a:ext cx="3978204" cy="434221"/>
          </a:xfrm>
          <a:prstGeom prst="rect">
            <a:avLst/>
          </a:prstGeom>
          <a:noFill/>
        </p:spPr>
        <p:txBody>
          <a:bodyPr wrap="square" lIns="0" tIns="0" rIns="0" bIns="0" rtlCol="0">
            <a:spAutoFit/>
          </a:bodyPr>
          <a:lstStyle/>
          <a:p>
            <a:pPr algn="just">
              <a:lnSpc>
                <a:spcPct val="15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133769729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fltVal val="0"/>
                                          </p:val>
                                        </p:tav>
                                        <p:tav tm="100000">
                                          <p:val>
                                            <p:strVal val="#ppt_w"/>
                                          </p:val>
                                        </p:tav>
                                      </p:tavLst>
                                    </p:anim>
                                    <p:anim calcmode="lin" valueType="num">
                                      <p:cBhvr>
                                        <p:cTn id="8" dur="750" fill="hold"/>
                                        <p:tgtEl>
                                          <p:spTgt spid="35"/>
                                        </p:tgtEl>
                                        <p:attrNameLst>
                                          <p:attrName>ppt_h</p:attrName>
                                        </p:attrNameLst>
                                      </p:cBhvr>
                                      <p:tavLst>
                                        <p:tav tm="0">
                                          <p:val>
                                            <p:fltVal val="0"/>
                                          </p:val>
                                        </p:tav>
                                        <p:tav tm="100000">
                                          <p:val>
                                            <p:strVal val="#ppt_h"/>
                                          </p:val>
                                        </p:tav>
                                      </p:tavLst>
                                    </p:anim>
                                    <p:animEffect transition="in" filter="fade">
                                      <p:cBhvr>
                                        <p:cTn id="9" dur="750"/>
                                        <p:tgtEl>
                                          <p:spTgt spid="3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8"/>
                                        </p:tgtEl>
                                        <p:attrNameLst>
                                          <p:attrName>style.visibility</p:attrName>
                                        </p:attrNameLst>
                                      </p:cBhvr>
                                      <p:to>
                                        <p:strVal val="visible"/>
                                      </p:to>
                                    </p:set>
                                    <p:anim calcmode="lin" valueType="num">
                                      <p:cBhvr>
                                        <p:cTn id="12" dur="750" fill="hold"/>
                                        <p:tgtEl>
                                          <p:spTgt spid="38"/>
                                        </p:tgtEl>
                                        <p:attrNameLst>
                                          <p:attrName>ppt_w</p:attrName>
                                        </p:attrNameLst>
                                      </p:cBhvr>
                                      <p:tavLst>
                                        <p:tav tm="0">
                                          <p:val>
                                            <p:fltVal val="0"/>
                                          </p:val>
                                        </p:tav>
                                        <p:tav tm="100000">
                                          <p:val>
                                            <p:strVal val="#ppt_w"/>
                                          </p:val>
                                        </p:tav>
                                      </p:tavLst>
                                    </p:anim>
                                    <p:anim calcmode="lin" valueType="num">
                                      <p:cBhvr>
                                        <p:cTn id="13" dur="750" fill="hold"/>
                                        <p:tgtEl>
                                          <p:spTgt spid="38"/>
                                        </p:tgtEl>
                                        <p:attrNameLst>
                                          <p:attrName>ppt_h</p:attrName>
                                        </p:attrNameLst>
                                      </p:cBhvr>
                                      <p:tavLst>
                                        <p:tav tm="0">
                                          <p:val>
                                            <p:fltVal val="0"/>
                                          </p:val>
                                        </p:tav>
                                        <p:tav tm="100000">
                                          <p:val>
                                            <p:strVal val="#ppt_h"/>
                                          </p:val>
                                        </p:tav>
                                      </p:tavLst>
                                    </p:anim>
                                    <p:animEffect transition="in" filter="fade">
                                      <p:cBhvr>
                                        <p:cTn id="14" dur="750"/>
                                        <p:tgtEl>
                                          <p:spTgt spid="38"/>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7"/>
                                        </p:tgtEl>
                                        <p:attrNameLst>
                                          <p:attrName>style.visibility</p:attrName>
                                        </p:attrNameLst>
                                      </p:cBhvr>
                                      <p:to>
                                        <p:strVal val="visible"/>
                                      </p:to>
                                    </p:set>
                                    <p:anim calcmode="lin" valueType="num">
                                      <p:cBhvr>
                                        <p:cTn id="17" dur="750" fill="hold"/>
                                        <p:tgtEl>
                                          <p:spTgt spid="37"/>
                                        </p:tgtEl>
                                        <p:attrNameLst>
                                          <p:attrName>ppt_w</p:attrName>
                                        </p:attrNameLst>
                                      </p:cBhvr>
                                      <p:tavLst>
                                        <p:tav tm="0">
                                          <p:val>
                                            <p:fltVal val="0"/>
                                          </p:val>
                                        </p:tav>
                                        <p:tav tm="100000">
                                          <p:val>
                                            <p:strVal val="#ppt_w"/>
                                          </p:val>
                                        </p:tav>
                                      </p:tavLst>
                                    </p:anim>
                                    <p:anim calcmode="lin" valueType="num">
                                      <p:cBhvr>
                                        <p:cTn id="18" dur="750" fill="hold"/>
                                        <p:tgtEl>
                                          <p:spTgt spid="37"/>
                                        </p:tgtEl>
                                        <p:attrNameLst>
                                          <p:attrName>ppt_h</p:attrName>
                                        </p:attrNameLst>
                                      </p:cBhvr>
                                      <p:tavLst>
                                        <p:tav tm="0">
                                          <p:val>
                                            <p:fltVal val="0"/>
                                          </p:val>
                                        </p:tav>
                                        <p:tav tm="100000">
                                          <p:val>
                                            <p:strVal val="#ppt_h"/>
                                          </p:val>
                                        </p:tav>
                                      </p:tavLst>
                                    </p:anim>
                                    <p:animEffect transition="in" filter="fade">
                                      <p:cBhvr>
                                        <p:cTn id="19" dur="750"/>
                                        <p:tgtEl>
                                          <p:spTgt spid="37"/>
                                        </p:tgtEl>
                                      </p:cBhvr>
                                    </p:animEffect>
                                  </p:childTnLst>
                                </p:cTn>
                              </p:par>
                            </p:childTnLst>
                          </p:cTn>
                        </p:par>
                        <p:par>
                          <p:cTn id="20" fill="hold">
                            <p:stCondLst>
                              <p:cond delay="125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strVal val="4*#ppt_w"/>
                                          </p:val>
                                        </p:tav>
                                        <p:tav tm="100000">
                                          <p:val>
                                            <p:strVal val="#ppt_w"/>
                                          </p:val>
                                        </p:tav>
                                      </p:tavLst>
                                    </p:anim>
                                    <p:anim calcmode="lin" valueType="num">
                                      <p:cBhvr>
                                        <p:cTn id="31" dur="500" fill="hold"/>
                                        <p:tgtEl>
                                          <p:spTgt spid="39"/>
                                        </p:tgtEl>
                                        <p:attrNameLst>
                                          <p:attrName>ppt_h</p:attrName>
                                        </p:attrNameLst>
                                      </p:cBhvr>
                                      <p:tavLst>
                                        <p:tav tm="0">
                                          <p:val>
                                            <p:strVal val="4*#ppt_h"/>
                                          </p:val>
                                        </p:tav>
                                        <p:tav tm="100000">
                                          <p:val>
                                            <p:strVal val="#ppt_h"/>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8" grpId="0" animBg="1"/>
      <p:bldP spid="39" grpId="0"/>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2160102" y="4368007"/>
            <a:ext cx="3658183" cy="175945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
          <p:cNvSpPr>
            <a:spLocks noChangeArrowheads="1"/>
          </p:cNvSpPr>
          <p:nvPr/>
        </p:nvSpPr>
        <p:spPr bwMode="auto">
          <a:xfrm>
            <a:off x="2160103" y="2608580"/>
            <a:ext cx="3661032" cy="174958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49">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Oval 4"/>
          <p:cNvSpPr>
            <a:spLocks noChangeArrowheads="1"/>
          </p:cNvSpPr>
          <p:nvPr/>
        </p:nvSpPr>
        <p:spPr bwMode="auto">
          <a:xfrm>
            <a:off x="7489512" y="2510014"/>
            <a:ext cx="716495" cy="720067"/>
          </a:xfrm>
          <a:prstGeom prst="ellipse">
            <a:avLst/>
          </a:prstGeom>
          <a:solidFill>
            <a:schemeClr val="accent3">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Oval 12"/>
          <p:cNvSpPr>
            <a:spLocks noChangeArrowheads="1"/>
          </p:cNvSpPr>
          <p:nvPr/>
        </p:nvSpPr>
        <p:spPr bwMode="auto">
          <a:xfrm>
            <a:off x="9468207" y="2510014"/>
            <a:ext cx="717686" cy="720067"/>
          </a:xfrm>
          <a:prstGeom prst="ellipse">
            <a:avLst/>
          </a:prstGeom>
          <a:solidFill>
            <a:schemeClr val="accent3">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14"/>
          <p:cNvSpPr>
            <a:spLocks noChangeArrowheads="1"/>
          </p:cNvSpPr>
          <p:nvPr/>
        </p:nvSpPr>
        <p:spPr bwMode="auto">
          <a:xfrm>
            <a:off x="7489512" y="4458153"/>
            <a:ext cx="716495" cy="720067"/>
          </a:xfrm>
          <a:prstGeom prst="ellipse">
            <a:avLst/>
          </a:prstGeom>
          <a:solidFill>
            <a:schemeClr val="accent2">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16"/>
          <p:cNvSpPr>
            <a:spLocks noChangeArrowheads="1"/>
          </p:cNvSpPr>
          <p:nvPr/>
        </p:nvSpPr>
        <p:spPr bwMode="auto">
          <a:xfrm>
            <a:off x="9469397" y="4458153"/>
            <a:ext cx="715306" cy="720067"/>
          </a:xfrm>
          <a:prstGeom prst="ellipse">
            <a:avLst/>
          </a:prstGeom>
          <a:solidFill>
            <a:schemeClr val="accent2">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Group 20"/>
          <p:cNvGrpSpPr>
            <a:grpSpLocks/>
          </p:cNvGrpSpPr>
          <p:nvPr/>
        </p:nvGrpSpPr>
        <p:grpSpPr bwMode="auto">
          <a:xfrm>
            <a:off x="7647212" y="2667716"/>
            <a:ext cx="401094" cy="404666"/>
            <a:chOff x="0" y="0"/>
            <a:chExt cx="401822" cy="404317"/>
          </a:xfrm>
          <a:solidFill>
            <a:schemeClr val="tx1"/>
          </a:solidFill>
        </p:grpSpPr>
        <p:sp>
          <p:nvSpPr>
            <p:cNvPr id="35"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ffectLst/>
            <a:extLst/>
          </p:spPr>
          <p:txBody>
            <a:bodyPr vert="horz" wrap="square" lIns="68555" tIns="34278" rIns="68555" bIns="34278" numCol="1" anchor="t" anchorCtr="0" compatLnSpc="1">
              <a:prstTxWarp prst="textNoShape">
                <a:avLst/>
              </a:prstTxWarp>
            </a:bodyPr>
            <a:lstStyle/>
            <a:p>
              <a:endParaRPr lang="zh-CN" altLang="en-US" sz="15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ffectLst/>
            <a:extLst/>
          </p:spPr>
          <p:txBody>
            <a:bodyPr vert="horz" wrap="square" lIns="68555" tIns="34278" rIns="68555" bIns="34278" numCol="1" anchor="t" anchorCtr="0" compatLnSpc="1">
              <a:prstTxWarp prst="textNoShape">
                <a:avLst/>
              </a:prstTxWarp>
            </a:bodyPr>
            <a:lstStyle/>
            <a:p>
              <a:endParaRPr lang="zh-CN" altLang="en-US" sz="15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23"/>
          <p:cNvGrpSpPr>
            <a:grpSpLocks/>
          </p:cNvGrpSpPr>
          <p:nvPr/>
        </p:nvGrpSpPr>
        <p:grpSpPr bwMode="auto">
          <a:xfrm>
            <a:off x="9702971" y="2700446"/>
            <a:ext cx="389193" cy="339206"/>
            <a:chOff x="0" y="0"/>
            <a:chExt cx="389342" cy="339426"/>
          </a:xfrm>
          <a:solidFill>
            <a:schemeClr val="tx1"/>
          </a:solidFill>
        </p:grpSpPr>
        <p:sp>
          <p:nvSpPr>
            <p:cNvPr id="38"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17"/>
            <p:cNvSpPr>
              <a:spLocks noChangeArrowheads="1"/>
            </p:cNvSpPr>
            <p:nvPr/>
          </p:nvSpPr>
          <p:spPr bwMode="auto">
            <a:xfrm>
              <a:off x="49916" y="114806"/>
              <a:ext cx="109814" cy="17471"/>
            </a:xfrm>
            <a:prstGeom prst="rect">
              <a:avLst/>
            </a:pr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zh-CN"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Rectangle 118"/>
            <p:cNvSpPr>
              <a:spLocks noChangeArrowheads="1"/>
            </p:cNvSpPr>
            <p:nvPr/>
          </p:nvSpPr>
          <p:spPr bwMode="auto">
            <a:xfrm>
              <a:off x="49916" y="154738"/>
              <a:ext cx="109814" cy="17471"/>
            </a:xfrm>
            <a:prstGeom prst="rect">
              <a:avLst/>
            </a:pr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zh-CN"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119"/>
            <p:cNvSpPr>
              <a:spLocks noChangeArrowheads="1"/>
            </p:cNvSpPr>
            <p:nvPr/>
          </p:nvSpPr>
          <p:spPr bwMode="auto">
            <a:xfrm>
              <a:off x="49916" y="199662"/>
              <a:ext cx="109814" cy="14975"/>
            </a:xfrm>
            <a:prstGeom prst="rect">
              <a:avLst/>
            </a:pr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zh-CN"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120"/>
            <p:cNvSpPr>
              <a:spLocks noChangeArrowheads="1"/>
            </p:cNvSpPr>
            <p:nvPr/>
          </p:nvSpPr>
          <p:spPr bwMode="auto">
            <a:xfrm>
              <a:off x="49916" y="242091"/>
              <a:ext cx="109814" cy="17471"/>
            </a:xfrm>
            <a:prstGeom prst="rect">
              <a:avLst/>
            </a:pr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zh-CN"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35"/>
          <p:cNvGrpSpPr>
            <a:grpSpLocks/>
          </p:cNvGrpSpPr>
          <p:nvPr/>
        </p:nvGrpSpPr>
        <p:grpSpPr bwMode="auto">
          <a:xfrm>
            <a:off x="9637215" y="4630136"/>
            <a:ext cx="379670" cy="376101"/>
            <a:chOff x="0" y="0"/>
            <a:chExt cx="379359" cy="376864"/>
          </a:xfrm>
          <a:solidFill>
            <a:schemeClr val="tx1"/>
          </a:solidFill>
        </p:grpSpPr>
        <p:sp>
          <p:nvSpPr>
            <p:cNvPr id="50"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Group 54"/>
          <p:cNvGrpSpPr>
            <a:grpSpLocks/>
          </p:cNvGrpSpPr>
          <p:nvPr/>
        </p:nvGrpSpPr>
        <p:grpSpPr bwMode="auto">
          <a:xfrm>
            <a:off x="7697795" y="4623589"/>
            <a:ext cx="299928" cy="389193"/>
            <a:chOff x="0" y="0"/>
            <a:chExt cx="299494" cy="389342"/>
          </a:xfrm>
          <a:solidFill>
            <a:schemeClr val="tx1"/>
          </a:solidFill>
        </p:grpSpPr>
        <p:sp>
          <p:nvSpPr>
            <p:cNvPr id="89"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ffectLst>
              <a:outerShdw blurRad="101600" dir="18900000" sy="23000" kx="-1200000" algn="bl" rotWithShape="0">
                <a:prstClr val="black">
                  <a:alpha val="20000"/>
                </a:prstClr>
              </a:outerShdw>
            </a:effectLst>
            <a:extLst/>
          </p:spPr>
          <p:txBody>
            <a:bodyPr vert="horz" wrap="square" lIns="68555" tIns="34278" rIns="68555" bIns="34278" numCol="1" anchor="t" anchorCtr="0" compatLnSpc="1">
              <a:prstTxWarp prst="textNoShape">
                <a:avLst/>
              </a:prstTxWarp>
            </a:bodyPr>
            <a:lstStyle/>
            <a:p>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矩形 104"/>
          <p:cNvSpPr>
            <a:spLocks noChangeArrowheads="1"/>
          </p:cNvSpPr>
          <p:nvPr/>
        </p:nvSpPr>
        <p:spPr bwMode="auto">
          <a:xfrm>
            <a:off x="2419565" y="4664717"/>
            <a:ext cx="984820" cy="32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49" dirty="0">
                <a:latin typeface="Arial" panose="020B0604020202020204" pitchFamily="34" charset="0"/>
                <a:ea typeface="微软雅黑" panose="020B0503020204020204" pitchFamily="34" charset="-122"/>
                <a:sym typeface="Arial" panose="020B0604020202020204" pitchFamily="34" charset="0"/>
              </a:rPr>
              <a:t>添加标题</a:t>
            </a:r>
            <a:endParaRPr lang="en-US" sz="1649" dirty="0">
              <a:latin typeface="Arial" panose="020B0604020202020204" pitchFamily="34" charset="0"/>
              <a:ea typeface="微软雅黑" panose="020B0503020204020204" pitchFamily="34" charset="-122"/>
              <a:sym typeface="Arial" panose="020B0604020202020204" pitchFamily="34" charset="0"/>
            </a:endParaRPr>
          </a:p>
        </p:txBody>
      </p:sp>
      <p:sp>
        <p:nvSpPr>
          <p:cNvPr id="92" name="矩形 47"/>
          <p:cNvSpPr>
            <a:spLocks noChangeArrowheads="1"/>
          </p:cNvSpPr>
          <p:nvPr/>
        </p:nvSpPr>
        <p:spPr bwMode="auto">
          <a:xfrm>
            <a:off x="2419565" y="5003921"/>
            <a:ext cx="3145678" cy="84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a:t>
            </a:r>
          </a:p>
        </p:txBody>
      </p:sp>
      <p:sp>
        <p:nvSpPr>
          <p:cNvPr id="93" name="矩形 106"/>
          <p:cNvSpPr>
            <a:spLocks noChangeArrowheads="1"/>
          </p:cNvSpPr>
          <p:nvPr/>
        </p:nvSpPr>
        <p:spPr bwMode="auto">
          <a:xfrm>
            <a:off x="7265756" y="3310771"/>
            <a:ext cx="1164008" cy="32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4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sz="164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矩形 47"/>
          <p:cNvSpPr>
            <a:spLocks noChangeArrowheads="1"/>
          </p:cNvSpPr>
          <p:nvPr/>
        </p:nvSpPr>
        <p:spPr bwMode="auto">
          <a:xfrm>
            <a:off x="7108649" y="3679977"/>
            <a:ext cx="1478219"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a:t>
            </a:r>
          </a:p>
        </p:txBody>
      </p:sp>
      <p:sp>
        <p:nvSpPr>
          <p:cNvPr id="95" name="矩形 108"/>
          <p:cNvSpPr>
            <a:spLocks noChangeArrowheads="1"/>
          </p:cNvSpPr>
          <p:nvPr/>
        </p:nvSpPr>
        <p:spPr bwMode="auto">
          <a:xfrm>
            <a:off x="9245642" y="3310771"/>
            <a:ext cx="1162817" cy="32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sz="16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矩形 47"/>
          <p:cNvSpPr>
            <a:spLocks noChangeArrowheads="1"/>
          </p:cNvSpPr>
          <p:nvPr/>
        </p:nvSpPr>
        <p:spPr bwMode="auto">
          <a:xfrm>
            <a:off x="9087939" y="3679977"/>
            <a:ext cx="1478219"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a:t>
            </a:r>
          </a:p>
        </p:txBody>
      </p:sp>
      <p:sp>
        <p:nvSpPr>
          <p:cNvPr id="97" name="矩形 110"/>
          <p:cNvSpPr>
            <a:spLocks noChangeArrowheads="1"/>
          </p:cNvSpPr>
          <p:nvPr/>
        </p:nvSpPr>
        <p:spPr bwMode="auto">
          <a:xfrm>
            <a:off x="9245046" y="5258910"/>
            <a:ext cx="1164008" cy="32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sz="16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矩形 47"/>
          <p:cNvSpPr>
            <a:spLocks noChangeArrowheads="1"/>
          </p:cNvSpPr>
          <p:nvPr/>
        </p:nvSpPr>
        <p:spPr bwMode="auto">
          <a:xfrm>
            <a:off x="9087939" y="5628116"/>
            <a:ext cx="1478219"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a:t>
            </a:r>
          </a:p>
        </p:txBody>
      </p:sp>
      <p:sp>
        <p:nvSpPr>
          <p:cNvPr id="99" name="矩形 112"/>
          <p:cNvSpPr>
            <a:spLocks noChangeArrowheads="1"/>
          </p:cNvSpPr>
          <p:nvPr/>
        </p:nvSpPr>
        <p:spPr bwMode="auto">
          <a:xfrm>
            <a:off x="7266350" y="5258910"/>
            <a:ext cx="1162819" cy="32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sz="164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矩形 47"/>
          <p:cNvSpPr>
            <a:spLocks noChangeArrowheads="1"/>
          </p:cNvSpPr>
          <p:nvPr/>
        </p:nvSpPr>
        <p:spPr bwMode="auto">
          <a:xfrm>
            <a:off x="7108649" y="5628116"/>
            <a:ext cx="1478219" cy="36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8" tIns="34275" rIns="68548" bIns="3427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a:t>
            </a:r>
          </a:p>
        </p:txBody>
      </p:sp>
      <p:sp>
        <p:nvSpPr>
          <p:cNvPr id="61" name="文本框 60"/>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62" name="矩形 61"/>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196054875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250"/>
                                  </p:stCondLst>
                                  <p:childTnLst>
                                    <p:set>
                                      <p:cBhvr>
                                        <p:cTn id="10" dur="1" fill="hold">
                                          <p:stCondLst>
                                            <p:cond delay="0"/>
                                          </p:stCondLst>
                                        </p:cTn>
                                        <p:tgtEl>
                                          <p:spTgt spid="91"/>
                                        </p:tgtEl>
                                        <p:attrNameLst>
                                          <p:attrName>style.visibility</p:attrName>
                                        </p:attrNameLst>
                                      </p:cBhvr>
                                      <p:to>
                                        <p:strVal val="visible"/>
                                      </p:to>
                                    </p:set>
                                    <p:animEffect>
                                      <p:cBhvr>
                                        <p:cTn id="11" dur="500"/>
                                        <p:tgtEl>
                                          <p:spTgt spid="91"/>
                                        </p:tgtEl>
                                      </p:cBhvr>
                                    </p:animEffect>
                                  </p:childTnLst>
                                </p:cTn>
                              </p:par>
                              <p:par>
                                <p:cTn id="12" presetID="22" presetClass="entr" presetSubtype="2" fill="hold" grpId="0" nodeType="withEffect">
                                  <p:stCondLst>
                                    <p:cond delay="250"/>
                                  </p:stCondLst>
                                  <p:childTnLst>
                                    <p:set>
                                      <p:cBhvr>
                                        <p:cTn id="13" dur="1" fill="hold">
                                          <p:stCondLst>
                                            <p:cond delay="0"/>
                                          </p:stCondLst>
                                        </p:cTn>
                                        <p:tgtEl>
                                          <p:spTgt spid="92"/>
                                        </p:tgtEl>
                                        <p:attrNameLst>
                                          <p:attrName>style.visibility</p:attrName>
                                        </p:attrNameLst>
                                      </p:cBhvr>
                                      <p:to>
                                        <p:strVal val="visible"/>
                                      </p:to>
                                    </p:set>
                                    <p:animEffect>
                                      <p:cBhvr>
                                        <p:cTn id="14" dur="500"/>
                                        <p:tgtEl>
                                          <p:spTgt spid="92"/>
                                        </p:tgtEl>
                                      </p:cBhvr>
                                    </p:animEffect>
                                  </p:childTnLst>
                                </p:cTn>
                              </p:par>
                            </p:childTnLst>
                          </p:cTn>
                        </p:par>
                        <p:par>
                          <p:cTn id="15" fill="hold">
                            <p:stCondLst>
                              <p:cond delay="750"/>
                            </p:stCondLst>
                            <p:childTnLst>
                              <p:par>
                                <p:cTn id="16" presetID="21" presetClass="entr" presetSubtype="1"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p:cBhvr>
                                        <p:cTn id="18" dur="400"/>
                                        <p:tgtEl>
                                          <p:spTgt spid="30"/>
                                        </p:tgtEl>
                                      </p:cBhvr>
                                    </p:animEffect>
                                  </p:childTnLst>
                                </p:cTn>
                              </p:par>
                            </p:childTnLst>
                          </p:cTn>
                        </p:par>
                        <p:par>
                          <p:cTn id="19" fill="hold">
                            <p:stCondLst>
                              <p:cond delay="1150"/>
                            </p:stCondLst>
                            <p:childTnLst>
                              <p:par>
                                <p:cTn id="20" presetID="21"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p:cBhvr>
                                        <p:cTn id="22" dur="400"/>
                                        <p:tgtEl>
                                          <p:spTgt spid="31"/>
                                        </p:tgtEl>
                                      </p:cBhvr>
                                    </p:animEffect>
                                  </p:childTnLst>
                                </p:cTn>
                              </p:par>
                            </p:childTnLst>
                          </p:cTn>
                        </p:par>
                        <p:par>
                          <p:cTn id="23" fill="hold">
                            <p:stCondLst>
                              <p:cond delay="1550"/>
                            </p:stCondLst>
                            <p:childTnLst>
                              <p:par>
                                <p:cTn id="24" presetID="21" presetClass="entr" presetSubtype="1"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p:cBhvr>
                                        <p:cTn id="26" dur="400"/>
                                        <p:tgtEl>
                                          <p:spTgt spid="32"/>
                                        </p:tgtEl>
                                      </p:cBhvr>
                                    </p:animEffect>
                                  </p:childTnLst>
                                </p:cTn>
                              </p:par>
                            </p:childTnLst>
                          </p:cTn>
                        </p:par>
                        <p:par>
                          <p:cTn id="27" fill="hold">
                            <p:stCondLst>
                              <p:cond delay="1950"/>
                            </p:stCondLst>
                            <p:childTnLst>
                              <p:par>
                                <p:cTn id="28" presetID="21" presetClass="entr" presetSubtype="1"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p:cBhvr>
                                        <p:cTn id="30" dur="400"/>
                                        <p:tgtEl>
                                          <p:spTgt spid="33"/>
                                        </p:tgtEl>
                                      </p:cBhvr>
                                    </p:animEffect>
                                  </p:childTnLst>
                                </p:cTn>
                              </p:par>
                            </p:childTnLst>
                          </p:cTn>
                        </p:par>
                        <p:par>
                          <p:cTn id="31" fill="hold">
                            <p:stCondLst>
                              <p:cond delay="2350"/>
                            </p:stCondLst>
                            <p:childTnLst>
                              <p:par>
                                <p:cTn id="32" presetID="10" presetClass="entr" presetSubtype="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p:cBhvr>
                                        <p:cTn id="34" dur="250"/>
                                        <p:tgtEl>
                                          <p:spTgt spid="34"/>
                                        </p:tgtEl>
                                      </p:cBhvr>
                                    </p:animEffect>
                                  </p:childTnLst>
                                </p:cTn>
                              </p:par>
                              <p:par>
                                <p:cTn id="35" presetID="10"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p:cBhvr>
                                        <p:cTn id="37" dur="250"/>
                                        <p:tgtEl>
                                          <p:spTgt spid="37"/>
                                        </p:tgtEl>
                                      </p:cBhvr>
                                    </p:animEffect>
                                  </p:childTnLst>
                                </p:cTn>
                              </p:par>
                              <p:par>
                                <p:cTn id="38" presetID="10" presetClass="entr" presetSubtype="0" fill="hold" nodeType="withEffect">
                                  <p:stCondLst>
                                    <p:cond delay="0"/>
                                  </p:stCondLst>
                                  <p:childTnLst>
                                    <p:set>
                                      <p:cBhvr>
                                        <p:cTn id="39" dur="1" fill="hold">
                                          <p:stCondLst>
                                            <p:cond delay="0"/>
                                          </p:stCondLst>
                                        </p:cTn>
                                        <p:tgtEl>
                                          <p:spTgt spid="88"/>
                                        </p:tgtEl>
                                        <p:attrNameLst>
                                          <p:attrName>style.visibility</p:attrName>
                                        </p:attrNameLst>
                                      </p:cBhvr>
                                      <p:to>
                                        <p:strVal val="visible"/>
                                      </p:to>
                                    </p:set>
                                    <p:animEffect>
                                      <p:cBhvr>
                                        <p:cTn id="40" dur="250"/>
                                        <p:tgtEl>
                                          <p:spTgt spid="88"/>
                                        </p:tgtEl>
                                      </p:cBhvr>
                                    </p:animEffect>
                                  </p:childTnLst>
                                </p:cTn>
                              </p:par>
                              <p:par>
                                <p:cTn id="41" presetID="10" presetClass="entr" presetSubtype="0"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p:cBhvr>
                                        <p:cTn id="43" dur="25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fill="hold"/>
                                        <p:tgtEl>
                                          <p:spTgt spid="93"/>
                                        </p:tgtEl>
                                        <p:attrNameLst>
                                          <p:attrName>ppt_x</p:attrName>
                                        </p:attrNameLst>
                                      </p:cBhvr>
                                      <p:tavLst>
                                        <p:tav tm="0">
                                          <p:val>
                                            <p:strVal val="#ppt_x"/>
                                          </p:val>
                                        </p:tav>
                                        <p:tav tm="100000">
                                          <p:val>
                                            <p:strVal val="#ppt_x"/>
                                          </p:val>
                                        </p:tav>
                                      </p:tavLst>
                                    </p:anim>
                                    <p:anim calcmode="lin" valueType="num">
                                      <p:cBhvr additive="base">
                                        <p:cTn id="49" dur="500" fill="hold"/>
                                        <p:tgtEl>
                                          <p:spTgt spid="9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4"/>
                                        </p:tgtEl>
                                        <p:attrNameLst>
                                          <p:attrName>style.visibility</p:attrName>
                                        </p:attrNameLst>
                                      </p:cBhvr>
                                      <p:to>
                                        <p:strVal val="visible"/>
                                      </p:to>
                                    </p:set>
                                    <p:anim calcmode="lin" valueType="num">
                                      <p:cBhvr additive="base">
                                        <p:cTn id="52" dur="500" fill="hold"/>
                                        <p:tgtEl>
                                          <p:spTgt spid="94"/>
                                        </p:tgtEl>
                                        <p:attrNameLst>
                                          <p:attrName>ppt_x</p:attrName>
                                        </p:attrNameLst>
                                      </p:cBhvr>
                                      <p:tavLst>
                                        <p:tav tm="0">
                                          <p:val>
                                            <p:strVal val="#ppt_x"/>
                                          </p:val>
                                        </p:tav>
                                        <p:tav tm="100000">
                                          <p:val>
                                            <p:strVal val="#ppt_x"/>
                                          </p:val>
                                        </p:tav>
                                      </p:tavLst>
                                    </p:anim>
                                    <p:anim calcmode="lin" valueType="num">
                                      <p:cBhvr additive="base">
                                        <p:cTn id="53" dur="500" fill="hold"/>
                                        <p:tgtEl>
                                          <p:spTgt spid="9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95"/>
                                        </p:tgtEl>
                                        <p:attrNameLst>
                                          <p:attrName>style.visibility</p:attrName>
                                        </p:attrNameLst>
                                      </p:cBhvr>
                                      <p:to>
                                        <p:strVal val="visible"/>
                                      </p:to>
                                    </p:set>
                                    <p:anim calcmode="lin" valueType="num">
                                      <p:cBhvr additive="base">
                                        <p:cTn id="56" dur="500" fill="hold"/>
                                        <p:tgtEl>
                                          <p:spTgt spid="95"/>
                                        </p:tgtEl>
                                        <p:attrNameLst>
                                          <p:attrName>ppt_x</p:attrName>
                                        </p:attrNameLst>
                                      </p:cBhvr>
                                      <p:tavLst>
                                        <p:tav tm="0">
                                          <p:val>
                                            <p:strVal val="#ppt_x"/>
                                          </p:val>
                                        </p:tav>
                                        <p:tav tm="100000">
                                          <p:val>
                                            <p:strVal val="#ppt_x"/>
                                          </p:val>
                                        </p:tav>
                                      </p:tavLst>
                                    </p:anim>
                                    <p:anim calcmode="lin" valueType="num">
                                      <p:cBhvr additive="base">
                                        <p:cTn id="57" dur="500" fill="hold"/>
                                        <p:tgtEl>
                                          <p:spTgt spid="9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96"/>
                                        </p:tgtEl>
                                        <p:attrNameLst>
                                          <p:attrName>style.visibility</p:attrName>
                                        </p:attrNameLst>
                                      </p:cBhvr>
                                      <p:to>
                                        <p:strVal val="visible"/>
                                      </p:to>
                                    </p:set>
                                    <p:anim calcmode="lin" valueType="num">
                                      <p:cBhvr additive="base">
                                        <p:cTn id="60" dur="500" fill="hold"/>
                                        <p:tgtEl>
                                          <p:spTgt spid="96"/>
                                        </p:tgtEl>
                                        <p:attrNameLst>
                                          <p:attrName>ppt_x</p:attrName>
                                        </p:attrNameLst>
                                      </p:cBhvr>
                                      <p:tavLst>
                                        <p:tav tm="0">
                                          <p:val>
                                            <p:strVal val="#ppt_x"/>
                                          </p:val>
                                        </p:tav>
                                        <p:tav tm="100000">
                                          <p:val>
                                            <p:strVal val="#ppt_x"/>
                                          </p:val>
                                        </p:tav>
                                      </p:tavLst>
                                    </p:anim>
                                    <p:anim calcmode="lin" valueType="num">
                                      <p:cBhvr additive="base">
                                        <p:cTn id="61" dur="500" fill="hold"/>
                                        <p:tgtEl>
                                          <p:spTgt spid="9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97"/>
                                        </p:tgtEl>
                                        <p:attrNameLst>
                                          <p:attrName>style.visibility</p:attrName>
                                        </p:attrNameLst>
                                      </p:cBhvr>
                                      <p:to>
                                        <p:strVal val="visible"/>
                                      </p:to>
                                    </p:set>
                                    <p:anim calcmode="lin" valueType="num">
                                      <p:cBhvr additive="base">
                                        <p:cTn id="64" dur="500" fill="hold"/>
                                        <p:tgtEl>
                                          <p:spTgt spid="97"/>
                                        </p:tgtEl>
                                        <p:attrNameLst>
                                          <p:attrName>ppt_x</p:attrName>
                                        </p:attrNameLst>
                                      </p:cBhvr>
                                      <p:tavLst>
                                        <p:tav tm="0">
                                          <p:val>
                                            <p:strVal val="#ppt_x"/>
                                          </p:val>
                                        </p:tav>
                                        <p:tav tm="100000">
                                          <p:val>
                                            <p:strVal val="#ppt_x"/>
                                          </p:val>
                                        </p:tav>
                                      </p:tavLst>
                                    </p:anim>
                                    <p:anim calcmode="lin" valueType="num">
                                      <p:cBhvr additive="base">
                                        <p:cTn id="65" dur="500" fill="hold"/>
                                        <p:tgtEl>
                                          <p:spTgt spid="9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additive="base">
                                        <p:cTn id="68" dur="500" fill="hold"/>
                                        <p:tgtEl>
                                          <p:spTgt spid="98"/>
                                        </p:tgtEl>
                                        <p:attrNameLst>
                                          <p:attrName>ppt_x</p:attrName>
                                        </p:attrNameLst>
                                      </p:cBhvr>
                                      <p:tavLst>
                                        <p:tav tm="0">
                                          <p:val>
                                            <p:strVal val="#ppt_x"/>
                                          </p:val>
                                        </p:tav>
                                        <p:tav tm="100000">
                                          <p:val>
                                            <p:strVal val="#ppt_x"/>
                                          </p:val>
                                        </p:tav>
                                      </p:tavLst>
                                    </p:anim>
                                    <p:anim calcmode="lin" valueType="num">
                                      <p:cBhvr additive="base">
                                        <p:cTn id="69" dur="500" fill="hold"/>
                                        <p:tgtEl>
                                          <p:spTgt spid="9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 calcmode="lin" valueType="num">
                                      <p:cBhvr additive="base">
                                        <p:cTn id="72" dur="500" fill="hold"/>
                                        <p:tgtEl>
                                          <p:spTgt spid="99"/>
                                        </p:tgtEl>
                                        <p:attrNameLst>
                                          <p:attrName>ppt_x</p:attrName>
                                        </p:attrNameLst>
                                      </p:cBhvr>
                                      <p:tavLst>
                                        <p:tav tm="0">
                                          <p:val>
                                            <p:strVal val="#ppt_x"/>
                                          </p:val>
                                        </p:tav>
                                        <p:tav tm="100000">
                                          <p:val>
                                            <p:strVal val="#ppt_x"/>
                                          </p:val>
                                        </p:tav>
                                      </p:tavLst>
                                    </p:anim>
                                    <p:anim calcmode="lin" valueType="num">
                                      <p:cBhvr additive="base">
                                        <p:cTn id="73" dur="500" fill="hold"/>
                                        <p:tgtEl>
                                          <p:spTgt spid="9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00"/>
                                        </p:tgtEl>
                                        <p:attrNameLst>
                                          <p:attrName>style.visibility</p:attrName>
                                        </p:attrNameLst>
                                      </p:cBhvr>
                                      <p:to>
                                        <p:strVal val="visible"/>
                                      </p:to>
                                    </p:set>
                                    <p:anim calcmode="lin" valueType="num">
                                      <p:cBhvr additive="base">
                                        <p:cTn id="76" dur="500" fill="hold"/>
                                        <p:tgtEl>
                                          <p:spTgt spid="100"/>
                                        </p:tgtEl>
                                        <p:attrNameLst>
                                          <p:attrName>ppt_x</p:attrName>
                                        </p:attrNameLst>
                                      </p:cBhvr>
                                      <p:tavLst>
                                        <p:tav tm="0">
                                          <p:val>
                                            <p:strVal val="#ppt_x"/>
                                          </p:val>
                                        </p:tav>
                                        <p:tav tm="100000">
                                          <p:val>
                                            <p:strVal val="#ppt_x"/>
                                          </p:val>
                                        </p:tav>
                                      </p:tavLst>
                                    </p:anim>
                                    <p:anim calcmode="lin" valueType="num">
                                      <p:cBhvr additive="base">
                                        <p:cTn id="77"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91" grpId="0" bldLvl="0" autoUpdateAnimBg="0"/>
      <p:bldP spid="92" grpId="0" bldLvl="0" autoUpdateAnimBg="0"/>
      <p:bldP spid="93" grpId="0"/>
      <p:bldP spid="94" grpId="0"/>
      <p:bldP spid="95" grpId="0"/>
      <p:bldP spid="96" grpId="0"/>
      <p:bldP spid="97" grpId="0"/>
      <p:bldP spid="98" grpId="0"/>
      <p:bldP spid="99" grpId="0"/>
      <p:bldP spid="10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660662" y="1794532"/>
            <a:ext cx="3862917" cy="2244611"/>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latin typeface="Arial" panose="020B0604020202020204" pitchFamily="34" charset="0"/>
                <a:ea typeface="微软雅黑" panose="020B0503020204020204" pitchFamily="34" charset="-122"/>
                <a:sym typeface="Arial" panose="020B0604020202020204" pitchFamily="34" charset="0"/>
              </a:rPr>
              <a:t>       </a:t>
            </a:r>
            <a:r>
              <a:rPr lang="zh-CN" altLang="en-US" b="1" dirty="0">
                <a:solidFill>
                  <a:srgbClr val="CCECFF"/>
                </a:solidFill>
                <a:latin typeface="Arial" panose="020B0604020202020204" pitchFamily="34" charset="0"/>
                <a:ea typeface="微软雅黑" panose="020B0503020204020204" pitchFamily="34" charset="-122"/>
                <a:sym typeface="Arial" panose="020B0604020202020204" pitchFamily="34" charset="0"/>
              </a:rPr>
              <a:t>完成项目之一</a:t>
            </a:r>
            <a:endParaRPr lang="en-US" altLang="zh-CN" b="1" dirty="0">
              <a:solidFill>
                <a:srgbClr val="CCECFF"/>
              </a:solidFill>
              <a:latin typeface="Arial" panose="020B0604020202020204" pitchFamily="34" charset="0"/>
              <a:ea typeface="微软雅黑" panose="020B0503020204020204" pitchFamily="34" charset="-122"/>
              <a:sym typeface="Arial" panose="020B0604020202020204" pitchFamily="34" charset="0"/>
            </a:endParaRPr>
          </a:p>
          <a:p>
            <a:pPr algn="ctr">
              <a:defRPr/>
            </a:pPr>
            <a:r>
              <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rPr>
              <a:t>点击增加文本点击增加文本</a:t>
            </a:r>
          </a:p>
          <a:p>
            <a:pPr algn="ctr">
              <a:defRPr/>
            </a:pPr>
            <a:r>
              <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rPr>
              <a:t>点击增加文本点击增加文本</a:t>
            </a:r>
          </a:p>
          <a:p>
            <a:pPr algn="ctr">
              <a:defRPr/>
            </a:pPr>
            <a:endParaRPr lang="zh-CN" altLang="en-US" sz="1546"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a:off x="8515932" y="1801226"/>
            <a:ext cx="3865151" cy="224684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solidFill>
                  <a:srgbClr val="CCECFF"/>
                </a:solidFill>
                <a:latin typeface="Arial" panose="020B0604020202020204" pitchFamily="34" charset="0"/>
                <a:ea typeface="微软雅黑" panose="020B0503020204020204" pitchFamily="34" charset="-122"/>
                <a:sym typeface="Arial" panose="020B0604020202020204" pitchFamily="34" charset="0"/>
              </a:rPr>
              <a:t>      </a:t>
            </a:r>
            <a:r>
              <a:rPr lang="zh-CN" altLang="en-US" b="1" dirty="0">
                <a:solidFill>
                  <a:srgbClr val="CCECFF"/>
                </a:solidFill>
                <a:latin typeface="Arial" panose="020B0604020202020204" pitchFamily="34" charset="0"/>
                <a:ea typeface="微软雅黑" panose="020B0503020204020204" pitchFamily="34" charset="-122"/>
                <a:sym typeface="Arial" panose="020B0604020202020204" pitchFamily="34" charset="0"/>
              </a:rPr>
              <a:t>完成项目之一</a:t>
            </a:r>
            <a:endParaRPr lang="en-US" altLang="zh-CN" b="1" dirty="0">
              <a:solidFill>
                <a:srgbClr val="CCECFF"/>
              </a:solidFill>
              <a:latin typeface="Arial" panose="020B0604020202020204" pitchFamily="34" charset="0"/>
              <a:ea typeface="微软雅黑" panose="020B0503020204020204" pitchFamily="34" charset="-122"/>
              <a:sym typeface="Arial" panose="020B0604020202020204" pitchFamily="34" charset="0"/>
            </a:endParaRPr>
          </a:p>
          <a:p>
            <a:pPr algn="ctr">
              <a:defRPr/>
            </a:pPr>
            <a:r>
              <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rPr>
              <a:t>点击增加文本点击增加文本</a:t>
            </a:r>
          </a:p>
          <a:p>
            <a:pPr algn="ctr">
              <a:defRPr/>
            </a:pPr>
            <a:r>
              <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rPr>
              <a:t>点击增加文本点击增加文本</a:t>
            </a:r>
          </a:p>
          <a:p>
            <a:pPr algn="ctr">
              <a:defRPr/>
            </a:pPr>
            <a:endPar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矩形 56"/>
          <p:cNvSpPr/>
          <p:nvPr/>
        </p:nvSpPr>
        <p:spPr>
          <a:xfrm>
            <a:off x="4588296" y="4106080"/>
            <a:ext cx="3865151" cy="2244611"/>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249" dirty="0">
                <a:solidFill>
                  <a:srgbClr val="CCECFF"/>
                </a:solidFill>
                <a:latin typeface="Arial" panose="020B0604020202020204" pitchFamily="34" charset="0"/>
                <a:ea typeface="微软雅黑" panose="020B0503020204020204" pitchFamily="34" charset="-122"/>
                <a:sym typeface="Arial" panose="020B0604020202020204" pitchFamily="34" charset="0"/>
              </a:rPr>
              <a:t>       </a:t>
            </a:r>
            <a:r>
              <a:rPr lang="zh-CN" altLang="en-US" b="1" dirty="0">
                <a:solidFill>
                  <a:srgbClr val="CCECFF"/>
                </a:solidFill>
                <a:latin typeface="Arial" panose="020B0604020202020204" pitchFamily="34" charset="0"/>
                <a:ea typeface="微软雅黑" panose="020B0503020204020204" pitchFamily="34" charset="-122"/>
                <a:sym typeface="Arial" panose="020B0604020202020204" pitchFamily="34" charset="0"/>
              </a:rPr>
              <a:t>完成项目之一</a:t>
            </a:r>
            <a:endParaRPr lang="en-US" altLang="zh-CN" b="1" dirty="0">
              <a:solidFill>
                <a:srgbClr val="CCECFF"/>
              </a:solidFill>
              <a:latin typeface="Arial" panose="020B0604020202020204" pitchFamily="34" charset="0"/>
              <a:ea typeface="微软雅黑" panose="020B0503020204020204" pitchFamily="34" charset="-122"/>
              <a:sym typeface="Arial" panose="020B0604020202020204" pitchFamily="34" charset="0"/>
            </a:endParaRPr>
          </a:p>
          <a:p>
            <a:pPr algn="ctr">
              <a:defRPr/>
            </a:pPr>
            <a:r>
              <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rPr>
              <a:t>点击增加文本点击增加文本</a:t>
            </a:r>
          </a:p>
          <a:p>
            <a:pPr algn="ctr">
              <a:defRPr/>
            </a:pPr>
            <a:r>
              <a:rPr lang="zh-CN" altLang="en-US" sz="1546" dirty="0">
                <a:solidFill>
                  <a:srgbClr val="CCECFF"/>
                </a:solidFill>
                <a:latin typeface="Arial" panose="020B0604020202020204" pitchFamily="34" charset="0"/>
                <a:ea typeface="微软雅黑" panose="020B0503020204020204" pitchFamily="34" charset="-122"/>
                <a:sym typeface="Arial" panose="020B0604020202020204" pitchFamily="34" charset="0"/>
              </a:rPr>
              <a:t>点击增加文本点击增加文本</a:t>
            </a:r>
          </a:p>
          <a:p>
            <a:pPr algn="ctr">
              <a:defRPr/>
            </a:pPr>
            <a:endParaRPr lang="zh-CN" altLang="en-US" sz="2249" dirty="0">
              <a:solidFill>
                <a:srgbClr val="CCEC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t="6641" b="6641"/>
          <a:stretch/>
        </p:blipFill>
        <p:spPr bwMode="auto">
          <a:xfrm>
            <a:off x="8547099" y="4115006"/>
            <a:ext cx="3833983" cy="223568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9525">
            <a:noFill/>
            <a:miter lim="800000"/>
            <a:headEnd/>
            <a:tailEnd/>
          </a:ln>
        </p:spPr>
      </p:pic>
      <p:pic>
        <p:nvPicPr>
          <p:cNvPr id="59" name="图片 58"/>
          <p:cNvPicPr>
            <a:picLocks noChangeAspect="1"/>
          </p:cNvPicPr>
          <p:nvPr/>
        </p:nvPicPr>
        <p:blipFill rotWithShape="1">
          <a:blip r:embed="rId5" cstate="print">
            <a:extLst>
              <a:ext uri="{28A0092B-C50C-407E-A947-70E740481C1C}">
                <a14:useLocalDpi xmlns:a14="http://schemas.microsoft.com/office/drawing/2010/main" val="0"/>
              </a:ext>
            </a:extLst>
          </a:blip>
          <a:srcRect t="6445" b="6445"/>
          <a:stretch/>
        </p:blipFill>
        <p:spPr bwMode="auto">
          <a:xfrm>
            <a:off x="4588296" y="1794532"/>
            <a:ext cx="3865151" cy="224461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9525">
            <a:noFill/>
            <a:miter lim="800000"/>
            <a:headEnd/>
            <a:tailEnd/>
          </a:ln>
        </p:spPr>
      </p:pic>
      <p:pic>
        <p:nvPicPr>
          <p:cNvPr id="60" name="图片 59"/>
          <p:cNvPicPr>
            <a:picLocks noChangeAspect="1"/>
          </p:cNvPicPr>
          <p:nvPr/>
        </p:nvPicPr>
        <p:blipFill rotWithShape="1">
          <a:blip r:embed="rId7">
            <a:extLst>
              <a:ext uri="{28A0092B-C50C-407E-A947-70E740481C1C}">
                <a14:useLocalDpi xmlns:a14="http://schemas.microsoft.com/office/drawing/2010/main" val="0"/>
              </a:ext>
            </a:extLst>
          </a:blip>
          <a:srcRect t="13305" b="13305"/>
          <a:stretch/>
        </p:blipFill>
        <p:spPr bwMode="auto">
          <a:xfrm>
            <a:off x="660662" y="4115006"/>
            <a:ext cx="3833981" cy="2235686"/>
          </a:xfrm>
          <a:prstGeom prst="rect">
            <a:avLst/>
          </a:prstGeom>
          <a:noFill/>
          <a:ln w="9525">
            <a:noFill/>
            <a:miter lim="800000"/>
            <a:headEnd/>
            <a:tailEnd/>
          </a:ln>
        </p:spPr>
      </p:pic>
      <p:sp>
        <p:nvSpPr>
          <p:cNvPr id="8" name="文本框 7"/>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9" name="矩形 8"/>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541219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Oval 11"/>
          <p:cNvSpPr>
            <a:spLocks noChangeArrowheads="1"/>
          </p:cNvSpPr>
          <p:nvPr/>
        </p:nvSpPr>
        <p:spPr bwMode="auto">
          <a:xfrm>
            <a:off x="916783" y="3646817"/>
            <a:ext cx="1098151" cy="1099738"/>
          </a:xfrm>
          <a:prstGeom prst="ellipse">
            <a:avLst/>
          </a:prstGeom>
          <a:solidFill>
            <a:schemeClr val="accent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799">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77" name="Oval 9"/>
          <p:cNvSpPr>
            <a:spLocks noChangeArrowheads="1"/>
          </p:cNvSpPr>
          <p:nvPr/>
        </p:nvSpPr>
        <p:spPr bwMode="auto">
          <a:xfrm>
            <a:off x="3995412" y="4672583"/>
            <a:ext cx="1099738" cy="1099738"/>
          </a:xfrm>
          <a:prstGeom prst="ellipse">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799">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78" name="Oval 11"/>
          <p:cNvSpPr>
            <a:spLocks noChangeArrowheads="1"/>
          </p:cNvSpPr>
          <p:nvPr/>
        </p:nvSpPr>
        <p:spPr bwMode="auto">
          <a:xfrm>
            <a:off x="5874860" y="3555300"/>
            <a:ext cx="1099738" cy="109973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799">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79" name="Oval 13"/>
          <p:cNvSpPr>
            <a:spLocks noChangeArrowheads="1"/>
          </p:cNvSpPr>
          <p:nvPr/>
        </p:nvSpPr>
        <p:spPr bwMode="auto">
          <a:xfrm>
            <a:off x="10797430" y="3595687"/>
            <a:ext cx="1099738" cy="1099738"/>
          </a:xfrm>
          <a:prstGeom prst="ellipse">
            <a:avLst/>
          </a:prstGeom>
          <a:solidFill>
            <a:schemeClr val="accent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799">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80" name="Oval 29"/>
          <p:cNvSpPr>
            <a:spLocks noChangeArrowheads="1"/>
          </p:cNvSpPr>
          <p:nvPr/>
        </p:nvSpPr>
        <p:spPr bwMode="auto">
          <a:xfrm>
            <a:off x="7502241" y="2392633"/>
            <a:ext cx="1098151" cy="1099738"/>
          </a:xfrm>
          <a:prstGeom prst="ellipse">
            <a:avLst/>
          </a:prstGeom>
          <a:solidFill>
            <a:schemeClr val="accent3"/>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799">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81" name="TextBox 30"/>
          <p:cNvSpPr txBox="1">
            <a:spLocks noChangeArrowheads="1"/>
          </p:cNvSpPr>
          <p:nvPr/>
        </p:nvSpPr>
        <p:spPr bwMode="auto">
          <a:xfrm>
            <a:off x="900914" y="4034027"/>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8" dirty="0">
                <a:solidFill>
                  <a:schemeClr val="bg1"/>
                </a:solidFill>
                <a:ea typeface="微软雅黑" panose="020B0503020204020204" pitchFamily="34" charset="-122"/>
                <a:sym typeface="Arial" panose="020B0604020202020204" pitchFamily="34" charset="0"/>
              </a:rPr>
              <a:t>添加文本</a:t>
            </a:r>
          </a:p>
        </p:txBody>
      </p:sp>
      <p:sp>
        <p:nvSpPr>
          <p:cNvPr id="82" name="TextBox 31"/>
          <p:cNvSpPr txBox="1">
            <a:spLocks noChangeArrowheads="1"/>
          </p:cNvSpPr>
          <p:nvPr/>
        </p:nvSpPr>
        <p:spPr bwMode="auto">
          <a:xfrm>
            <a:off x="5870101" y="3942511"/>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8" dirty="0">
                <a:solidFill>
                  <a:schemeClr val="tx1">
                    <a:lumMod val="50000"/>
                    <a:lumOff val="50000"/>
                  </a:schemeClr>
                </a:solidFill>
                <a:ea typeface="微软雅黑" panose="020B0503020204020204" pitchFamily="34" charset="-122"/>
                <a:sym typeface="Arial" panose="020B0604020202020204" pitchFamily="34" charset="0"/>
              </a:rPr>
              <a:t>添加文本</a:t>
            </a:r>
          </a:p>
        </p:txBody>
      </p:sp>
      <p:sp>
        <p:nvSpPr>
          <p:cNvPr id="83" name="TextBox 32"/>
          <p:cNvSpPr txBox="1">
            <a:spLocks noChangeArrowheads="1"/>
          </p:cNvSpPr>
          <p:nvPr/>
        </p:nvSpPr>
        <p:spPr bwMode="auto">
          <a:xfrm>
            <a:off x="10791083" y="3982898"/>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8">
                <a:solidFill>
                  <a:schemeClr val="bg1"/>
                </a:solidFill>
                <a:ea typeface="微软雅黑" panose="020B0503020204020204" pitchFamily="34" charset="-122"/>
                <a:sym typeface="Arial" panose="020B0604020202020204" pitchFamily="34" charset="0"/>
              </a:rPr>
              <a:t>添加文本</a:t>
            </a:r>
          </a:p>
        </p:txBody>
      </p:sp>
      <p:sp>
        <p:nvSpPr>
          <p:cNvPr id="84" name="TextBox 33"/>
          <p:cNvSpPr txBox="1">
            <a:spLocks noChangeArrowheads="1"/>
          </p:cNvSpPr>
          <p:nvPr/>
        </p:nvSpPr>
        <p:spPr bwMode="auto">
          <a:xfrm>
            <a:off x="7499067" y="2792539"/>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8" dirty="0">
                <a:solidFill>
                  <a:schemeClr val="bg1"/>
                </a:solidFill>
                <a:ea typeface="微软雅黑" panose="020B0503020204020204" pitchFamily="34" charset="-122"/>
                <a:sym typeface="Arial" panose="020B0604020202020204" pitchFamily="34" charset="0"/>
              </a:rPr>
              <a:t>添加文本</a:t>
            </a:r>
          </a:p>
        </p:txBody>
      </p:sp>
      <p:sp>
        <p:nvSpPr>
          <p:cNvPr id="85" name="TextBox 34"/>
          <p:cNvSpPr txBox="1">
            <a:spLocks noChangeArrowheads="1"/>
          </p:cNvSpPr>
          <p:nvPr/>
        </p:nvSpPr>
        <p:spPr bwMode="auto">
          <a:xfrm>
            <a:off x="3993827" y="5072489"/>
            <a:ext cx="1110846"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98" dirty="0">
                <a:solidFill>
                  <a:schemeClr val="bg1"/>
                </a:solidFill>
                <a:ea typeface="微软雅黑" panose="020B0503020204020204" pitchFamily="34" charset="-122"/>
                <a:sym typeface="Arial" panose="020B0604020202020204" pitchFamily="34" charset="0"/>
              </a:rPr>
              <a:t>添加文本</a:t>
            </a:r>
          </a:p>
        </p:txBody>
      </p:sp>
      <p:sp>
        <p:nvSpPr>
          <p:cNvPr id="86" name="TextBox 35"/>
          <p:cNvSpPr txBox="1">
            <a:spLocks noChangeArrowheads="1"/>
          </p:cNvSpPr>
          <p:nvPr/>
        </p:nvSpPr>
        <p:spPr bwMode="auto">
          <a:xfrm>
            <a:off x="900914" y="3199305"/>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8" dirty="0">
                <a:solidFill>
                  <a:schemeClr val="tx1">
                    <a:lumMod val="50000"/>
                    <a:lumOff val="50000"/>
                  </a:schemeClr>
                </a:solidFill>
                <a:ea typeface="微软雅黑" panose="020B0503020204020204" pitchFamily="34" charset="-122"/>
                <a:sym typeface="Arial" panose="020B0604020202020204" pitchFamily="34" charset="0"/>
              </a:rPr>
              <a:t>2012</a:t>
            </a:r>
            <a:r>
              <a:rPr lang="zh-CN" altLang="en-US" sz="1498" dirty="0">
                <a:solidFill>
                  <a:schemeClr val="tx1">
                    <a:lumMod val="50000"/>
                    <a:lumOff val="50000"/>
                  </a:schemeClr>
                </a:solidFill>
                <a:ea typeface="微软雅黑" panose="020B0503020204020204" pitchFamily="34" charset="-122"/>
                <a:sym typeface="Arial" panose="020B0604020202020204" pitchFamily="34" charset="0"/>
              </a:rPr>
              <a:t>年</a:t>
            </a:r>
          </a:p>
        </p:txBody>
      </p:sp>
      <p:sp>
        <p:nvSpPr>
          <p:cNvPr id="87" name="TextBox 36"/>
          <p:cNvSpPr txBox="1">
            <a:spLocks noChangeArrowheads="1"/>
          </p:cNvSpPr>
          <p:nvPr/>
        </p:nvSpPr>
        <p:spPr bwMode="auto">
          <a:xfrm>
            <a:off x="3982718" y="5886295"/>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8" dirty="0">
                <a:solidFill>
                  <a:schemeClr val="tx1">
                    <a:lumMod val="50000"/>
                    <a:lumOff val="50000"/>
                  </a:schemeClr>
                </a:solidFill>
                <a:ea typeface="微软雅黑" panose="020B0503020204020204" pitchFamily="34" charset="-122"/>
                <a:sym typeface="Arial" panose="020B0604020202020204" pitchFamily="34" charset="0"/>
              </a:rPr>
              <a:t>2013</a:t>
            </a:r>
            <a:r>
              <a:rPr lang="zh-CN" altLang="en-US" sz="1498" dirty="0">
                <a:solidFill>
                  <a:schemeClr val="tx1">
                    <a:lumMod val="50000"/>
                    <a:lumOff val="50000"/>
                  </a:schemeClr>
                </a:solidFill>
                <a:ea typeface="微软雅黑" panose="020B0503020204020204" pitchFamily="34" charset="-122"/>
                <a:sym typeface="Arial" panose="020B0604020202020204" pitchFamily="34" charset="0"/>
              </a:rPr>
              <a:t>年</a:t>
            </a:r>
          </a:p>
        </p:txBody>
      </p:sp>
      <p:sp>
        <p:nvSpPr>
          <p:cNvPr id="88" name="TextBox 37"/>
          <p:cNvSpPr txBox="1">
            <a:spLocks noChangeArrowheads="1"/>
          </p:cNvSpPr>
          <p:nvPr/>
        </p:nvSpPr>
        <p:spPr bwMode="auto">
          <a:xfrm>
            <a:off x="5920282" y="4719921"/>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8" dirty="0">
                <a:solidFill>
                  <a:schemeClr val="tx1">
                    <a:lumMod val="50000"/>
                    <a:lumOff val="50000"/>
                  </a:schemeClr>
                </a:solidFill>
                <a:ea typeface="微软雅黑" panose="020B0503020204020204" pitchFamily="34" charset="-122"/>
                <a:sym typeface="Arial" panose="020B0604020202020204" pitchFamily="34" charset="0"/>
              </a:rPr>
              <a:t>2014</a:t>
            </a:r>
            <a:r>
              <a:rPr lang="zh-CN" altLang="en-US" sz="1498" dirty="0">
                <a:solidFill>
                  <a:schemeClr val="tx1">
                    <a:lumMod val="50000"/>
                    <a:lumOff val="50000"/>
                  </a:schemeClr>
                </a:solidFill>
                <a:ea typeface="微软雅黑" panose="020B0503020204020204" pitchFamily="34" charset="-122"/>
                <a:sym typeface="Arial" panose="020B0604020202020204" pitchFamily="34" charset="0"/>
              </a:rPr>
              <a:t>年</a:t>
            </a:r>
          </a:p>
        </p:txBody>
      </p:sp>
      <p:sp>
        <p:nvSpPr>
          <p:cNvPr id="89" name="TextBox 38"/>
          <p:cNvSpPr txBox="1">
            <a:spLocks noChangeArrowheads="1"/>
          </p:cNvSpPr>
          <p:nvPr/>
        </p:nvSpPr>
        <p:spPr bwMode="auto">
          <a:xfrm>
            <a:off x="7510175" y="3598696"/>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8" dirty="0">
                <a:solidFill>
                  <a:schemeClr val="tx1">
                    <a:lumMod val="50000"/>
                    <a:lumOff val="50000"/>
                  </a:schemeClr>
                </a:solidFill>
                <a:ea typeface="微软雅黑" panose="020B0503020204020204" pitchFamily="34" charset="-122"/>
                <a:sym typeface="Arial" panose="020B0604020202020204" pitchFamily="34" charset="0"/>
              </a:rPr>
              <a:t>2015</a:t>
            </a:r>
            <a:r>
              <a:rPr lang="zh-CN" altLang="en-US" sz="1498" dirty="0">
                <a:solidFill>
                  <a:schemeClr val="tx1">
                    <a:lumMod val="50000"/>
                    <a:lumOff val="50000"/>
                  </a:schemeClr>
                </a:solidFill>
                <a:ea typeface="微软雅黑" panose="020B0503020204020204" pitchFamily="34" charset="-122"/>
                <a:sym typeface="Arial" panose="020B0604020202020204" pitchFamily="34" charset="0"/>
              </a:rPr>
              <a:t>年</a:t>
            </a:r>
          </a:p>
        </p:txBody>
      </p:sp>
      <p:sp>
        <p:nvSpPr>
          <p:cNvPr id="90" name="TextBox 39"/>
          <p:cNvSpPr txBox="1">
            <a:spLocks noChangeArrowheads="1"/>
          </p:cNvSpPr>
          <p:nvPr/>
        </p:nvSpPr>
        <p:spPr bwMode="auto">
          <a:xfrm>
            <a:off x="10838493" y="4746555"/>
            <a:ext cx="1112433"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sz="1498" dirty="0">
                <a:solidFill>
                  <a:schemeClr val="tx1">
                    <a:lumMod val="50000"/>
                    <a:lumOff val="50000"/>
                  </a:schemeClr>
                </a:solidFill>
                <a:ea typeface="微软雅黑" panose="020B0503020204020204" pitchFamily="34" charset="-122"/>
                <a:sym typeface="Arial" panose="020B0604020202020204" pitchFamily="34" charset="0"/>
              </a:rPr>
              <a:t>2016</a:t>
            </a:r>
            <a:r>
              <a:rPr lang="zh-CN" altLang="en-US" sz="1498" dirty="0">
                <a:solidFill>
                  <a:schemeClr val="tx1">
                    <a:lumMod val="50000"/>
                    <a:lumOff val="50000"/>
                  </a:schemeClr>
                </a:solidFill>
                <a:ea typeface="微软雅黑" panose="020B0503020204020204" pitchFamily="34" charset="-122"/>
                <a:sym typeface="Arial" panose="020B0604020202020204" pitchFamily="34" charset="0"/>
              </a:rPr>
              <a:t>年</a:t>
            </a:r>
          </a:p>
        </p:txBody>
      </p:sp>
      <p:sp>
        <p:nvSpPr>
          <p:cNvPr id="11" name="任意多边形: 形状 10"/>
          <p:cNvSpPr/>
          <p:nvPr/>
        </p:nvSpPr>
        <p:spPr>
          <a:xfrm>
            <a:off x="1726043" y="2399144"/>
            <a:ext cx="9166207" cy="3373177"/>
          </a:xfrm>
          <a:custGeom>
            <a:avLst/>
            <a:gdLst>
              <a:gd name="connsiteX0" fmla="*/ 0 w 9854119"/>
              <a:gd name="connsiteY0" fmla="*/ 1524075 h 3916015"/>
              <a:gd name="connsiteX1" fmla="*/ 1352144 w 9854119"/>
              <a:gd name="connsiteY1" fmla="*/ 1105786 h 3916015"/>
              <a:gd name="connsiteX2" fmla="*/ 3112851 w 9854119"/>
              <a:gd name="connsiteY2" fmla="*/ 3907352 h 3916015"/>
              <a:gd name="connsiteX3" fmla="*/ 6507804 w 9854119"/>
              <a:gd name="connsiteY3" fmla="*/ 45471 h 3916015"/>
              <a:gd name="connsiteX4" fmla="*/ 9854119 w 9854119"/>
              <a:gd name="connsiteY4" fmla="*/ 1786722 h 3916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4119" h="3916015">
                <a:moveTo>
                  <a:pt x="0" y="1524075"/>
                </a:moveTo>
                <a:cubicBezTo>
                  <a:pt x="416667" y="1116324"/>
                  <a:pt x="833335" y="708573"/>
                  <a:pt x="1352144" y="1105786"/>
                </a:cubicBezTo>
                <a:cubicBezTo>
                  <a:pt x="1870953" y="1502999"/>
                  <a:pt x="2253574" y="4084071"/>
                  <a:pt x="3112851" y="3907352"/>
                </a:cubicBezTo>
                <a:cubicBezTo>
                  <a:pt x="3972128" y="3730633"/>
                  <a:pt x="5384259" y="398909"/>
                  <a:pt x="6507804" y="45471"/>
                </a:cubicBezTo>
                <a:cubicBezTo>
                  <a:pt x="7631349" y="-307967"/>
                  <a:pt x="9306128" y="1506241"/>
                  <a:pt x="9854119" y="1786722"/>
                </a:cubicBez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19" name="矩形 18"/>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23623748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anim calcmode="lin" valueType="num">
                                      <p:cBhvr>
                                        <p:cTn id="8" dur="500" fill="hold"/>
                                        <p:tgtEl>
                                          <p:spTgt spid="86"/>
                                        </p:tgtEl>
                                        <p:attrNameLst>
                                          <p:attrName>ppt_x</p:attrName>
                                        </p:attrNameLst>
                                      </p:cBhvr>
                                      <p:tavLst>
                                        <p:tav tm="0">
                                          <p:val>
                                            <p:strVal val="#ppt_x"/>
                                          </p:val>
                                        </p:tav>
                                        <p:tav tm="100000">
                                          <p:val>
                                            <p:strVal val="#ppt_x"/>
                                          </p:val>
                                        </p:tav>
                                      </p:tavLst>
                                    </p:anim>
                                    <p:anim calcmode="lin" valueType="num">
                                      <p:cBhvr>
                                        <p:cTn id="9" dur="500" fill="hold"/>
                                        <p:tgtEl>
                                          <p:spTgt spid="8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anim calcmode="lin" valueType="num">
                                      <p:cBhvr>
                                        <p:cTn id="13" dur="500" fill="hold"/>
                                        <p:tgtEl>
                                          <p:spTgt spid="81"/>
                                        </p:tgtEl>
                                        <p:attrNameLst>
                                          <p:attrName>ppt_x</p:attrName>
                                        </p:attrNameLst>
                                      </p:cBhvr>
                                      <p:tavLst>
                                        <p:tav tm="0">
                                          <p:val>
                                            <p:strVal val="#ppt_x"/>
                                          </p:val>
                                        </p:tav>
                                        <p:tav tm="100000">
                                          <p:val>
                                            <p:strVal val="#ppt_x"/>
                                          </p:val>
                                        </p:tav>
                                      </p:tavLst>
                                    </p:anim>
                                    <p:anim calcmode="lin" valueType="num">
                                      <p:cBhvr>
                                        <p:cTn id="14" dur="500" fill="hold"/>
                                        <p:tgtEl>
                                          <p:spTgt spid="8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fade">
                                      <p:cBhvr>
                                        <p:cTn id="22" dur="500"/>
                                        <p:tgtEl>
                                          <p:spTgt spid="85"/>
                                        </p:tgtEl>
                                      </p:cBhvr>
                                    </p:animEffect>
                                    <p:anim calcmode="lin" valueType="num">
                                      <p:cBhvr>
                                        <p:cTn id="23" dur="500" fill="hold"/>
                                        <p:tgtEl>
                                          <p:spTgt spid="85"/>
                                        </p:tgtEl>
                                        <p:attrNameLst>
                                          <p:attrName>ppt_x</p:attrName>
                                        </p:attrNameLst>
                                      </p:cBhvr>
                                      <p:tavLst>
                                        <p:tav tm="0">
                                          <p:val>
                                            <p:strVal val="#ppt_x"/>
                                          </p:val>
                                        </p:tav>
                                        <p:tav tm="100000">
                                          <p:val>
                                            <p:strVal val="#ppt_x"/>
                                          </p:val>
                                        </p:tav>
                                      </p:tavLst>
                                    </p:anim>
                                    <p:anim calcmode="lin" valueType="num">
                                      <p:cBhvr>
                                        <p:cTn id="24" dur="500" fill="hold"/>
                                        <p:tgtEl>
                                          <p:spTgt spid="8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0"/>
                                        <p:tgtEl>
                                          <p:spTgt spid="87"/>
                                        </p:tgtEl>
                                      </p:cBhvr>
                                    </p:animEffect>
                                    <p:anim calcmode="lin" valueType="num">
                                      <p:cBhvr>
                                        <p:cTn id="28" dur="500" fill="hold"/>
                                        <p:tgtEl>
                                          <p:spTgt spid="87"/>
                                        </p:tgtEl>
                                        <p:attrNameLst>
                                          <p:attrName>ppt_x</p:attrName>
                                        </p:attrNameLst>
                                      </p:cBhvr>
                                      <p:tavLst>
                                        <p:tav tm="0">
                                          <p:val>
                                            <p:strVal val="#ppt_x"/>
                                          </p:val>
                                        </p:tav>
                                        <p:tav tm="100000">
                                          <p:val>
                                            <p:strVal val="#ppt_x"/>
                                          </p:val>
                                        </p:tav>
                                      </p:tavLst>
                                    </p:anim>
                                    <p:anim calcmode="lin" valueType="num">
                                      <p:cBhvr>
                                        <p:cTn id="29" dur="500" fill="hold"/>
                                        <p:tgtEl>
                                          <p:spTgt spid="87"/>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500"/>
                                        <p:tgtEl>
                                          <p:spTgt spid="88"/>
                                        </p:tgtEl>
                                      </p:cBhvr>
                                    </p:animEffect>
                                    <p:anim calcmode="lin" valueType="num">
                                      <p:cBhvr>
                                        <p:cTn id="34" dur="500" fill="hold"/>
                                        <p:tgtEl>
                                          <p:spTgt spid="88"/>
                                        </p:tgtEl>
                                        <p:attrNameLst>
                                          <p:attrName>ppt_x</p:attrName>
                                        </p:attrNameLst>
                                      </p:cBhvr>
                                      <p:tavLst>
                                        <p:tav tm="0">
                                          <p:val>
                                            <p:strVal val="#ppt_x"/>
                                          </p:val>
                                        </p:tav>
                                        <p:tav tm="100000">
                                          <p:val>
                                            <p:strVal val="#ppt_x"/>
                                          </p:val>
                                        </p:tav>
                                      </p:tavLst>
                                    </p:anim>
                                    <p:anim calcmode="lin" valueType="num">
                                      <p:cBhvr>
                                        <p:cTn id="35" dur="500" fill="hold"/>
                                        <p:tgtEl>
                                          <p:spTgt spid="8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anim calcmode="lin" valueType="num">
                                      <p:cBhvr>
                                        <p:cTn id="39" dur="500" fill="hold"/>
                                        <p:tgtEl>
                                          <p:spTgt spid="78"/>
                                        </p:tgtEl>
                                        <p:attrNameLst>
                                          <p:attrName>ppt_x</p:attrName>
                                        </p:attrNameLst>
                                      </p:cBhvr>
                                      <p:tavLst>
                                        <p:tav tm="0">
                                          <p:val>
                                            <p:strVal val="#ppt_x"/>
                                          </p:val>
                                        </p:tav>
                                        <p:tav tm="100000">
                                          <p:val>
                                            <p:strVal val="#ppt_x"/>
                                          </p:val>
                                        </p:tav>
                                      </p:tavLst>
                                    </p:anim>
                                    <p:anim calcmode="lin" valueType="num">
                                      <p:cBhvr>
                                        <p:cTn id="40" dur="500" fill="hold"/>
                                        <p:tgtEl>
                                          <p:spTgt spid="7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500"/>
                                        <p:tgtEl>
                                          <p:spTgt spid="82"/>
                                        </p:tgtEl>
                                      </p:cBhvr>
                                    </p:animEffect>
                                    <p:anim calcmode="lin" valueType="num">
                                      <p:cBhvr>
                                        <p:cTn id="44" dur="500" fill="hold"/>
                                        <p:tgtEl>
                                          <p:spTgt spid="82"/>
                                        </p:tgtEl>
                                        <p:attrNameLst>
                                          <p:attrName>ppt_x</p:attrName>
                                        </p:attrNameLst>
                                      </p:cBhvr>
                                      <p:tavLst>
                                        <p:tav tm="0">
                                          <p:val>
                                            <p:strVal val="#ppt_x"/>
                                          </p:val>
                                        </p:tav>
                                        <p:tav tm="100000">
                                          <p:val>
                                            <p:strVal val="#ppt_x"/>
                                          </p:val>
                                        </p:tav>
                                      </p:tavLst>
                                    </p:anim>
                                    <p:anim calcmode="lin" valueType="num">
                                      <p:cBhvr>
                                        <p:cTn id="45" dur="500" fill="hold"/>
                                        <p:tgtEl>
                                          <p:spTgt spid="8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anim calcmode="lin" valueType="num">
                                      <p:cBhvr>
                                        <p:cTn id="49" dur="500" fill="hold"/>
                                        <p:tgtEl>
                                          <p:spTgt spid="80"/>
                                        </p:tgtEl>
                                        <p:attrNameLst>
                                          <p:attrName>ppt_x</p:attrName>
                                        </p:attrNameLst>
                                      </p:cBhvr>
                                      <p:tavLst>
                                        <p:tav tm="0">
                                          <p:val>
                                            <p:strVal val="#ppt_x"/>
                                          </p:val>
                                        </p:tav>
                                        <p:tav tm="100000">
                                          <p:val>
                                            <p:strVal val="#ppt_x"/>
                                          </p:val>
                                        </p:tav>
                                      </p:tavLst>
                                    </p:anim>
                                    <p:anim calcmode="lin" valueType="num">
                                      <p:cBhvr>
                                        <p:cTn id="50" dur="500" fill="hold"/>
                                        <p:tgtEl>
                                          <p:spTgt spid="80"/>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fade">
                                      <p:cBhvr>
                                        <p:cTn id="53" dur="500"/>
                                        <p:tgtEl>
                                          <p:spTgt spid="84"/>
                                        </p:tgtEl>
                                      </p:cBhvr>
                                    </p:animEffect>
                                    <p:anim calcmode="lin" valueType="num">
                                      <p:cBhvr>
                                        <p:cTn id="54" dur="500" fill="hold"/>
                                        <p:tgtEl>
                                          <p:spTgt spid="84"/>
                                        </p:tgtEl>
                                        <p:attrNameLst>
                                          <p:attrName>ppt_x</p:attrName>
                                        </p:attrNameLst>
                                      </p:cBhvr>
                                      <p:tavLst>
                                        <p:tav tm="0">
                                          <p:val>
                                            <p:strVal val="#ppt_x"/>
                                          </p:val>
                                        </p:tav>
                                        <p:tav tm="100000">
                                          <p:val>
                                            <p:strVal val="#ppt_x"/>
                                          </p:val>
                                        </p:tav>
                                      </p:tavLst>
                                    </p:anim>
                                    <p:anim calcmode="lin" valueType="num">
                                      <p:cBhvr>
                                        <p:cTn id="55" dur="500" fill="hold"/>
                                        <p:tgtEl>
                                          <p:spTgt spid="8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500"/>
                                        <p:tgtEl>
                                          <p:spTgt spid="89"/>
                                        </p:tgtEl>
                                      </p:cBhvr>
                                    </p:animEffect>
                                    <p:anim calcmode="lin" valueType="num">
                                      <p:cBhvr>
                                        <p:cTn id="59" dur="500" fill="hold"/>
                                        <p:tgtEl>
                                          <p:spTgt spid="89"/>
                                        </p:tgtEl>
                                        <p:attrNameLst>
                                          <p:attrName>ppt_x</p:attrName>
                                        </p:attrNameLst>
                                      </p:cBhvr>
                                      <p:tavLst>
                                        <p:tav tm="0">
                                          <p:val>
                                            <p:strVal val="#ppt_x"/>
                                          </p:val>
                                        </p:tav>
                                        <p:tav tm="100000">
                                          <p:val>
                                            <p:strVal val="#ppt_x"/>
                                          </p:val>
                                        </p:tav>
                                      </p:tavLst>
                                    </p:anim>
                                    <p:anim calcmode="lin" valueType="num">
                                      <p:cBhvr>
                                        <p:cTn id="60" dur="500" fill="hold"/>
                                        <p:tgtEl>
                                          <p:spTgt spid="89"/>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47" presetClass="entr" presetSubtype="0" fill="hold" grpId="0" nodeType="after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fade">
                                      <p:cBhvr>
                                        <p:cTn id="64" dur="500"/>
                                        <p:tgtEl>
                                          <p:spTgt spid="90"/>
                                        </p:tgtEl>
                                      </p:cBhvr>
                                    </p:animEffect>
                                    <p:anim calcmode="lin" valueType="num">
                                      <p:cBhvr>
                                        <p:cTn id="65" dur="500" fill="hold"/>
                                        <p:tgtEl>
                                          <p:spTgt spid="90"/>
                                        </p:tgtEl>
                                        <p:attrNameLst>
                                          <p:attrName>ppt_x</p:attrName>
                                        </p:attrNameLst>
                                      </p:cBhvr>
                                      <p:tavLst>
                                        <p:tav tm="0">
                                          <p:val>
                                            <p:strVal val="#ppt_x"/>
                                          </p:val>
                                        </p:tav>
                                        <p:tav tm="100000">
                                          <p:val>
                                            <p:strVal val="#ppt_x"/>
                                          </p:val>
                                        </p:tav>
                                      </p:tavLst>
                                    </p:anim>
                                    <p:anim calcmode="lin" valueType="num">
                                      <p:cBhvr>
                                        <p:cTn id="66" dur="500" fill="hold"/>
                                        <p:tgtEl>
                                          <p:spTgt spid="9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500"/>
                                        <p:tgtEl>
                                          <p:spTgt spid="79"/>
                                        </p:tgtEl>
                                      </p:cBhvr>
                                    </p:animEffect>
                                    <p:anim calcmode="lin" valueType="num">
                                      <p:cBhvr>
                                        <p:cTn id="70" dur="500" fill="hold"/>
                                        <p:tgtEl>
                                          <p:spTgt spid="79"/>
                                        </p:tgtEl>
                                        <p:attrNameLst>
                                          <p:attrName>ppt_x</p:attrName>
                                        </p:attrNameLst>
                                      </p:cBhvr>
                                      <p:tavLst>
                                        <p:tav tm="0">
                                          <p:val>
                                            <p:strVal val="#ppt_x"/>
                                          </p:val>
                                        </p:tav>
                                        <p:tav tm="100000">
                                          <p:val>
                                            <p:strVal val="#ppt_x"/>
                                          </p:val>
                                        </p:tav>
                                      </p:tavLst>
                                    </p:anim>
                                    <p:anim calcmode="lin" valueType="num">
                                      <p:cBhvr>
                                        <p:cTn id="71" dur="500" fill="hold"/>
                                        <p:tgtEl>
                                          <p:spTgt spid="7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Effect transition="in" filter="fade">
                                      <p:cBhvr>
                                        <p:cTn id="74" dur="500"/>
                                        <p:tgtEl>
                                          <p:spTgt spid="83"/>
                                        </p:tgtEl>
                                      </p:cBhvr>
                                    </p:animEffect>
                                    <p:anim calcmode="lin" valueType="num">
                                      <p:cBhvr>
                                        <p:cTn id="75" dur="500" fill="hold"/>
                                        <p:tgtEl>
                                          <p:spTgt spid="83"/>
                                        </p:tgtEl>
                                        <p:attrNameLst>
                                          <p:attrName>ppt_x</p:attrName>
                                        </p:attrNameLst>
                                      </p:cBhvr>
                                      <p:tavLst>
                                        <p:tav tm="0">
                                          <p:val>
                                            <p:strVal val="#ppt_x"/>
                                          </p:val>
                                        </p:tav>
                                        <p:tav tm="100000">
                                          <p:val>
                                            <p:strVal val="#ppt_x"/>
                                          </p:val>
                                        </p:tav>
                                      </p:tavLst>
                                    </p:anim>
                                    <p:anim calcmode="lin" valueType="num">
                                      <p:cBhvr>
                                        <p:cTn id="76" dur="500" fill="hold"/>
                                        <p:tgtEl>
                                          <p:spTgt spid="8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anim calcmode="lin" valueType="num">
                                      <p:cBhvr>
                                        <p:cTn id="80" dur="500" fill="hold"/>
                                        <p:tgtEl>
                                          <p:spTgt spid="76"/>
                                        </p:tgtEl>
                                        <p:attrNameLst>
                                          <p:attrName>ppt_x</p:attrName>
                                        </p:attrNameLst>
                                      </p:cBhvr>
                                      <p:tavLst>
                                        <p:tav tm="0">
                                          <p:val>
                                            <p:strVal val="#ppt_x"/>
                                          </p:val>
                                        </p:tav>
                                        <p:tav tm="100000">
                                          <p:val>
                                            <p:strVal val="#ppt_x"/>
                                          </p:val>
                                        </p:tav>
                                      </p:tavLst>
                                    </p:anim>
                                    <p:anim calcmode="lin" valueType="num">
                                      <p:cBhvr>
                                        <p:cTn id="81"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autoUpdateAnimBg="0"/>
      <p:bldP spid="77" grpId="0" animBg="1" autoUpdateAnimBg="0"/>
      <p:bldP spid="78" grpId="0" animBg="1" autoUpdateAnimBg="0"/>
      <p:bldP spid="79" grpId="0" animBg="1" autoUpdateAnimBg="0"/>
      <p:bldP spid="80" grpId="0" animBg="1" autoUpdateAnimBg="0"/>
      <p:bldP spid="81" grpId="0" autoUpdateAnimBg="0"/>
      <p:bldP spid="82" grpId="0" autoUpdateAnimBg="0"/>
      <p:bldP spid="83" grpId="0" autoUpdateAnimBg="0"/>
      <p:bldP spid="84" grpId="0" autoUpdateAnimBg="0"/>
      <p:bldP spid="85" grpId="0" autoUpdateAnimBg="0"/>
      <p:bldP spid="86" grpId="0" autoUpdateAnimBg="0"/>
      <p:bldP spid="87" grpId="0" autoUpdateAnimBg="0"/>
      <p:bldP spid="88" grpId="0" autoUpdateAnimBg="0"/>
      <p:bldP spid="89" grpId="0" autoUpdateAnimBg="0"/>
      <p:bldP spid="90" grpId="0" autoUpdateAnimBg="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extLst/>
          </p:nvPr>
        </p:nvGraphicFramePr>
        <p:xfrm>
          <a:off x="1155013" y="2346026"/>
          <a:ext cx="5183217" cy="354764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2150"/>
          <p:cNvGrpSpPr/>
          <p:nvPr/>
        </p:nvGrpSpPr>
        <p:grpSpPr>
          <a:xfrm>
            <a:off x="6913149" y="2974111"/>
            <a:ext cx="2152751" cy="1361834"/>
            <a:chOff x="-1" y="0"/>
            <a:chExt cx="4823912" cy="3051032"/>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40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2" y="0"/>
              <a:ext cx="2255795" cy="7439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6" y="724417"/>
              <a:ext cx="3392815" cy="232661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12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9" name="Shape 2149"/>
            <p:cNvSpPr/>
            <p:nvPr/>
          </p:nvSpPr>
          <p:spPr>
            <a:xfrm>
              <a:off x="400065" y="579818"/>
              <a:ext cx="495699" cy="5807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546"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5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155"/>
          <p:cNvGrpSpPr/>
          <p:nvPr/>
        </p:nvGrpSpPr>
        <p:grpSpPr>
          <a:xfrm>
            <a:off x="6913154" y="4696259"/>
            <a:ext cx="2166023" cy="1361834"/>
            <a:chOff x="-1" y="0"/>
            <a:chExt cx="4853654" cy="3051035"/>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40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5" y="0"/>
              <a:ext cx="2255796" cy="7439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18"/>
              <a:ext cx="3392816" cy="23266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12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4" name="Shape 2154"/>
            <p:cNvSpPr/>
            <p:nvPr/>
          </p:nvSpPr>
          <p:spPr>
            <a:xfrm>
              <a:off x="400065" y="585272"/>
              <a:ext cx="495699" cy="5807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546"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5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160"/>
          <p:cNvGrpSpPr/>
          <p:nvPr/>
        </p:nvGrpSpPr>
        <p:grpSpPr>
          <a:xfrm>
            <a:off x="9452614" y="2974112"/>
            <a:ext cx="2200282" cy="1361834"/>
            <a:chOff x="0" y="0"/>
            <a:chExt cx="4930421" cy="3051035"/>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40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1" y="0"/>
              <a:ext cx="2255795" cy="7439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8" y="724418"/>
              <a:ext cx="3392813" cy="23266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12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9" name="Shape 2159"/>
            <p:cNvSpPr/>
            <p:nvPr/>
          </p:nvSpPr>
          <p:spPr>
            <a:xfrm>
              <a:off x="400068" y="579819"/>
              <a:ext cx="495699" cy="5807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546"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5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165"/>
          <p:cNvGrpSpPr/>
          <p:nvPr/>
        </p:nvGrpSpPr>
        <p:grpSpPr>
          <a:xfrm>
            <a:off x="9452616" y="4696259"/>
            <a:ext cx="2213555" cy="1361834"/>
            <a:chOff x="0" y="0"/>
            <a:chExt cx="4960164" cy="3051035"/>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40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4" y="0"/>
              <a:ext cx="2255796" cy="7439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968"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18"/>
              <a:ext cx="3392814" cy="23266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12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4" name="Shape 2164"/>
            <p:cNvSpPr/>
            <p:nvPr/>
          </p:nvSpPr>
          <p:spPr>
            <a:xfrm>
              <a:off x="400066" y="585272"/>
              <a:ext cx="495699" cy="5807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546"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54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4" name="矩形 23"/>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871850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23" presetClass="entr" presetSubtype="16" fill="hold" grpId="0" nodeType="afterEffect">
                                  <p:stCondLst>
                                    <p:cond delay="0"/>
                                  </p:stCondLst>
                                  <p:iterate>
                                    <p:tmAbs val="0"/>
                                  </p:iterate>
                                  <p:childTnLst>
                                    <p:set>
                                      <p:cBhvr>
                                        <p:cTn id="11" fill="hold"/>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strVal val="4*#ppt_w"/>
                                          </p:val>
                                        </p:tav>
                                        <p:tav tm="100000">
                                          <p:val>
                                            <p:strVal val="#ppt_w"/>
                                          </p:val>
                                        </p:tav>
                                      </p:tavLst>
                                    </p:anim>
                                    <p:anim calcmode="lin" valueType="num">
                                      <p:cBhvr>
                                        <p:cTn id="13" dur="750" fill="hold"/>
                                        <p:tgtEl>
                                          <p:spTgt spid="2"/>
                                        </p:tgtEl>
                                        <p:attrNameLst>
                                          <p:attrName>ppt_h</p:attrName>
                                        </p:attrNameLst>
                                      </p:cBhvr>
                                      <p:tavLst>
                                        <p:tav tm="0">
                                          <p:val>
                                            <p:strVal val="4*#ppt_h"/>
                                          </p:val>
                                        </p:tav>
                                        <p:tav tm="100000">
                                          <p:val>
                                            <p:strVal val="#ppt_h"/>
                                          </p:val>
                                        </p:tav>
                                      </p:tavLst>
                                    </p:anim>
                                  </p:childTnLst>
                                </p:cTn>
                              </p:par>
                            </p:childTnLst>
                          </p:cTn>
                        </p:par>
                        <p:par>
                          <p:cTn id="14" fill="hold">
                            <p:stCondLst>
                              <p:cond delay="1450"/>
                            </p:stCondLst>
                            <p:childTnLst>
                              <p:par>
                                <p:cTn id="15" presetID="23" presetClass="entr" presetSubtype="16" fill="hold" grpId="0" nodeType="afterEffect">
                                  <p:stCondLst>
                                    <p:cond delay="0"/>
                                  </p:stCondLst>
                                  <p:iterate>
                                    <p:tmAbs val="0"/>
                                  </p:iterate>
                                  <p:childTnLst>
                                    <p:set>
                                      <p:cBhvr>
                                        <p:cTn id="16" fill="hold"/>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strVal val="4*#ppt_w"/>
                                          </p:val>
                                        </p:tav>
                                        <p:tav tm="100000">
                                          <p:val>
                                            <p:strVal val="#ppt_w"/>
                                          </p:val>
                                        </p:tav>
                                      </p:tavLst>
                                    </p:anim>
                                    <p:anim calcmode="lin" valueType="num">
                                      <p:cBhvr>
                                        <p:cTn id="18" dur="750" fill="hold"/>
                                        <p:tgtEl>
                                          <p:spTgt spid="4"/>
                                        </p:tgtEl>
                                        <p:attrNameLst>
                                          <p:attrName>ppt_h</p:attrName>
                                        </p:attrNameLst>
                                      </p:cBhvr>
                                      <p:tavLst>
                                        <p:tav tm="0">
                                          <p:val>
                                            <p:strVal val="4*#ppt_h"/>
                                          </p:val>
                                        </p:tav>
                                        <p:tav tm="100000">
                                          <p:val>
                                            <p:strVal val="#ppt_h"/>
                                          </p:val>
                                        </p:tav>
                                      </p:tavLst>
                                    </p:anim>
                                  </p:childTnLst>
                                </p:cTn>
                              </p:par>
                            </p:childTnLst>
                          </p:cTn>
                        </p:par>
                        <p:par>
                          <p:cTn id="19" fill="hold">
                            <p:stCondLst>
                              <p:cond delay="2200"/>
                            </p:stCondLst>
                            <p:childTnLst>
                              <p:par>
                                <p:cTn id="20" presetID="23" presetClass="entr" presetSubtype="16" fill="hold" grpId="0" nodeType="afterEffect">
                                  <p:stCondLst>
                                    <p:cond delay="0"/>
                                  </p:stCondLst>
                                  <p:iterate>
                                    <p:tmAbs val="0"/>
                                  </p:iterate>
                                  <p:childTnLst>
                                    <p:set>
                                      <p:cBhvr>
                                        <p:cTn id="21" fill="hold"/>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strVal val="4*#ppt_w"/>
                                          </p:val>
                                        </p:tav>
                                        <p:tav tm="100000">
                                          <p:val>
                                            <p:strVal val="#ppt_w"/>
                                          </p:val>
                                        </p:tav>
                                      </p:tavLst>
                                    </p:anim>
                                    <p:anim calcmode="lin" valueType="num">
                                      <p:cBhvr>
                                        <p:cTn id="23" dur="750" fill="hold"/>
                                        <p:tgtEl>
                                          <p:spTgt spid="3"/>
                                        </p:tgtEl>
                                        <p:attrNameLst>
                                          <p:attrName>ppt_h</p:attrName>
                                        </p:attrNameLst>
                                      </p:cBhvr>
                                      <p:tavLst>
                                        <p:tav tm="0">
                                          <p:val>
                                            <p:strVal val="4*#ppt_h"/>
                                          </p:val>
                                        </p:tav>
                                        <p:tav tm="100000">
                                          <p:val>
                                            <p:strVal val="#ppt_h"/>
                                          </p:val>
                                        </p:tav>
                                      </p:tavLst>
                                    </p:anim>
                                  </p:childTnLst>
                                </p:cTn>
                              </p:par>
                            </p:childTnLst>
                          </p:cTn>
                        </p:par>
                        <p:par>
                          <p:cTn id="24" fill="hold">
                            <p:stCondLst>
                              <p:cond delay="2950"/>
                            </p:stCondLst>
                            <p:childTnLst>
                              <p:par>
                                <p:cTn id="25" presetID="23" presetClass="entr" presetSubtype="16" fill="hold" grpId="0" nodeType="afterEffect">
                                  <p:stCondLst>
                                    <p:cond delay="0"/>
                                  </p:stCondLst>
                                  <p:iterate>
                                    <p:tmAbs val="0"/>
                                  </p:iterate>
                                  <p:childTnLst>
                                    <p:set>
                                      <p:cBhvr>
                                        <p:cTn id="26" fill="hold"/>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strVal val="4*#ppt_w"/>
                                          </p:val>
                                        </p:tav>
                                        <p:tav tm="100000">
                                          <p:val>
                                            <p:strVal val="#ppt_w"/>
                                          </p:val>
                                        </p:tav>
                                      </p:tavLst>
                                    </p:anim>
                                    <p:anim calcmode="lin" valueType="num">
                                      <p:cBhvr>
                                        <p:cTn id="28" dur="75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 grpId="0" advAuto="0"/>
      <p:bldP spid="3" grpId="0" advAuto="0"/>
      <p:bldP spid="4" grpId="0" advAuto="0"/>
      <p:bldP spid="5" grpId="0" advAuto="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38150" y="2536206"/>
            <a:ext cx="11895881" cy="3312368"/>
          </a:xfrm>
          <a:prstGeom prst="rect">
            <a:avLst/>
          </a:prstGeom>
          <a:blipFill dpi="0" rotWithShape="1">
            <a:blip r:embed="rId3">
              <a:extLst>
                <a:ext uri="{28A0092B-C50C-407E-A947-70E740481C1C}">
                  <a14:useLocalDpi xmlns:a14="http://schemas.microsoft.com/office/drawing/2010/main" val="0"/>
                </a:ext>
              </a:extLst>
            </a:blip>
            <a:srcRect/>
            <a:stretch>
              <a:fillRect t="-6522" b="-131092"/>
            </a:stretch>
          </a:blipFill>
          <a:ln>
            <a:noFill/>
          </a:ln>
          <a:effectLst>
            <a:outerShdw blurRad="317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079"/>
          <p:cNvSpPr>
            <a:spLocks noChangeArrowheads="1"/>
          </p:cNvSpPr>
          <p:nvPr/>
        </p:nvSpPr>
        <p:spPr bwMode="auto">
          <a:xfrm>
            <a:off x="1532496" y="2968253"/>
            <a:ext cx="2222669" cy="2222669"/>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080"/>
          <p:cNvSpPr txBox="1">
            <a:spLocks noChangeArrowheads="1"/>
          </p:cNvSpPr>
          <p:nvPr/>
        </p:nvSpPr>
        <p:spPr bwMode="auto">
          <a:xfrm>
            <a:off x="3755163" y="3581639"/>
            <a:ext cx="1760731" cy="1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84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088"/>
          <p:cNvSpPr>
            <a:spLocks noChangeArrowheads="1"/>
          </p:cNvSpPr>
          <p:nvPr/>
        </p:nvSpPr>
        <p:spPr bwMode="auto">
          <a:xfrm>
            <a:off x="624235" y="4789233"/>
            <a:ext cx="169601" cy="169601"/>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087"/>
          <p:cNvSpPr>
            <a:spLocks noChangeArrowheads="1"/>
          </p:cNvSpPr>
          <p:nvPr/>
        </p:nvSpPr>
        <p:spPr bwMode="auto">
          <a:xfrm>
            <a:off x="3942621" y="2702693"/>
            <a:ext cx="482023" cy="482023"/>
          </a:xfrm>
          <a:prstGeom prst="ellipse">
            <a:avLst/>
          </a:prstGeom>
          <a:solidFill>
            <a:schemeClr val="accent2"/>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5252262" y="3744014"/>
            <a:ext cx="2854669" cy="504882"/>
          </a:xfrm>
          <a:prstGeom prst="rect">
            <a:avLst/>
          </a:prstGeom>
        </p:spPr>
        <p:txBody>
          <a:bodyPr wrap="square" lIns="0" tIns="0" rIns="0" bIns="0">
            <a:spAutoFit/>
          </a:bodyPr>
          <a:lstStyle/>
          <a:p>
            <a:pPr>
              <a:lnSpc>
                <a:spcPct val="130000"/>
              </a:lnSpc>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0" name="文本框 39"/>
          <p:cNvSpPr txBox="1"/>
          <p:nvPr/>
        </p:nvSpPr>
        <p:spPr>
          <a:xfrm>
            <a:off x="5252260" y="4295312"/>
            <a:ext cx="3978204" cy="434221"/>
          </a:xfrm>
          <a:prstGeom prst="rect">
            <a:avLst/>
          </a:prstGeom>
          <a:noFill/>
        </p:spPr>
        <p:txBody>
          <a:bodyPr wrap="square" lIns="0" tIns="0" rIns="0" bIns="0" rtlCol="0">
            <a:spAutoFit/>
          </a:bodyPr>
          <a:lstStyle/>
          <a:p>
            <a:pPr algn="just">
              <a:lnSpc>
                <a:spcPct val="15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337288962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fltVal val="0"/>
                                          </p:val>
                                        </p:tav>
                                        <p:tav tm="100000">
                                          <p:val>
                                            <p:strVal val="#ppt_w"/>
                                          </p:val>
                                        </p:tav>
                                      </p:tavLst>
                                    </p:anim>
                                    <p:anim calcmode="lin" valueType="num">
                                      <p:cBhvr>
                                        <p:cTn id="8" dur="750" fill="hold"/>
                                        <p:tgtEl>
                                          <p:spTgt spid="35"/>
                                        </p:tgtEl>
                                        <p:attrNameLst>
                                          <p:attrName>ppt_h</p:attrName>
                                        </p:attrNameLst>
                                      </p:cBhvr>
                                      <p:tavLst>
                                        <p:tav tm="0">
                                          <p:val>
                                            <p:fltVal val="0"/>
                                          </p:val>
                                        </p:tav>
                                        <p:tav tm="100000">
                                          <p:val>
                                            <p:strVal val="#ppt_h"/>
                                          </p:val>
                                        </p:tav>
                                      </p:tavLst>
                                    </p:anim>
                                    <p:animEffect transition="in" filter="fade">
                                      <p:cBhvr>
                                        <p:cTn id="9" dur="750"/>
                                        <p:tgtEl>
                                          <p:spTgt spid="3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8"/>
                                        </p:tgtEl>
                                        <p:attrNameLst>
                                          <p:attrName>style.visibility</p:attrName>
                                        </p:attrNameLst>
                                      </p:cBhvr>
                                      <p:to>
                                        <p:strVal val="visible"/>
                                      </p:to>
                                    </p:set>
                                    <p:anim calcmode="lin" valueType="num">
                                      <p:cBhvr>
                                        <p:cTn id="12" dur="750" fill="hold"/>
                                        <p:tgtEl>
                                          <p:spTgt spid="38"/>
                                        </p:tgtEl>
                                        <p:attrNameLst>
                                          <p:attrName>ppt_w</p:attrName>
                                        </p:attrNameLst>
                                      </p:cBhvr>
                                      <p:tavLst>
                                        <p:tav tm="0">
                                          <p:val>
                                            <p:fltVal val="0"/>
                                          </p:val>
                                        </p:tav>
                                        <p:tav tm="100000">
                                          <p:val>
                                            <p:strVal val="#ppt_w"/>
                                          </p:val>
                                        </p:tav>
                                      </p:tavLst>
                                    </p:anim>
                                    <p:anim calcmode="lin" valueType="num">
                                      <p:cBhvr>
                                        <p:cTn id="13" dur="750" fill="hold"/>
                                        <p:tgtEl>
                                          <p:spTgt spid="38"/>
                                        </p:tgtEl>
                                        <p:attrNameLst>
                                          <p:attrName>ppt_h</p:attrName>
                                        </p:attrNameLst>
                                      </p:cBhvr>
                                      <p:tavLst>
                                        <p:tav tm="0">
                                          <p:val>
                                            <p:fltVal val="0"/>
                                          </p:val>
                                        </p:tav>
                                        <p:tav tm="100000">
                                          <p:val>
                                            <p:strVal val="#ppt_h"/>
                                          </p:val>
                                        </p:tav>
                                      </p:tavLst>
                                    </p:anim>
                                    <p:animEffect transition="in" filter="fade">
                                      <p:cBhvr>
                                        <p:cTn id="14" dur="750"/>
                                        <p:tgtEl>
                                          <p:spTgt spid="38"/>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7"/>
                                        </p:tgtEl>
                                        <p:attrNameLst>
                                          <p:attrName>style.visibility</p:attrName>
                                        </p:attrNameLst>
                                      </p:cBhvr>
                                      <p:to>
                                        <p:strVal val="visible"/>
                                      </p:to>
                                    </p:set>
                                    <p:anim calcmode="lin" valueType="num">
                                      <p:cBhvr>
                                        <p:cTn id="17" dur="750" fill="hold"/>
                                        <p:tgtEl>
                                          <p:spTgt spid="37"/>
                                        </p:tgtEl>
                                        <p:attrNameLst>
                                          <p:attrName>ppt_w</p:attrName>
                                        </p:attrNameLst>
                                      </p:cBhvr>
                                      <p:tavLst>
                                        <p:tav tm="0">
                                          <p:val>
                                            <p:fltVal val="0"/>
                                          </p:val>
                                        </p:tav>
                                        <p:tav tm="100000">
                                          <p:val>
                                            <p:strVal val="#ppt_w"/>
                                          </p:val>
                                        </p:tav>
                                      </p:tavLst>
                                    </p:anim>
                                    <p:anim calcmode="lin" valueType="num">
                                      <p:cBhvr>
                                        <p:cTn id="18" dur="750" fill="hold"/>
                                        <p:tgtEl>
                                          <p:spTgt spid="37"/>
                                        </p:tgtEl>
                                        <p:attrNameLst>
                                          <p:attrName>ppt_h</p:attrName>
                                        </p:attrNameLst>
                                      </p:cBhvr>
                                      <p:tavLst>
                                        <p:tav tm="0">
                                          <p:val>
                                            <p:fltVal val="0"/>
                                          </p:val>
                                        </p:tav>
                                        <p:tav tm="100000">
                                          <p:val>
                                            <p:strVal val="#ppt_h"/>
                                          </p:val>
                                        </p:tav>
                                      </p:tavLst>
                                    </p:anim>
                                    <p:animEffect transition="in" filter="fade">
                                      <p:cBhvr>
                                        <p:cTn id="19" dur="750"/>
                                        <p:tgtEl>
                                          <p:spTgt spid="37"/>
                                        </p:tgtEl>
                                      </p:cBhvr>
                                    </p:animEffect>
                                  </p:childTnLst>
                                </p:cTn>
                              </p:par>
                            </p:childTnLst>
                          </p:cTn>
                        </p:par>
                        <p:par>
                          <p:cTn id="20" fill="hold">
                            <p:stCondLst>
                              <p:cond delay="125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strVal val="4*#ppt_w"/>
                                          </p:val>
                                        </p:tav>
                                        <p:tav tm="100000">
                                          <p:val>
                                            <p:strVal val="#ppt_w"/>
                                          </p:val>
                                        </p:tav>
                                      </p:tavLst>
                                    </p:anim>
                                    <p:anim calcmode="lin" valueType="num">
                                      <p:cBhvr>
                                        <p:cTn id="31" dur="500" fill="hold"/>
                                        <p:tgtEl>
                                          <p:spTgt spid="39"/>
                                        </p:tgtEl>
                                        <p:attrNameLst>
                                          <p:attrName>ppt_h</p:attrName>
                                        </p:attrNameLst>
                                      </p:cBhvr>
                                      <p:tavLst>
                                        <p:tav tm="0">
                                          <p:val>
                                            <p:strVal val="4*#ppt_h"/>
                                          </p:val>
                                        </p:tav>
                                        <p:tav tm="100000">
                                          <p:val>
                                            <p:strVal val="#ppt_h"/>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8" grpId="0" animBg="1"/>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6568711" y="1621762"/>
            <a:ext cx="2346572" cy="2375385"/>
            <a:chOff x="523649" y="2000605"/>
            <a:chExt cx="2671496" cy="2671496"/>
          </a:xfrm>
        </p:grpSpPr>
        <p:sp>
          <p:nvSpPr>
            <p:cNvPr id="3" name="Rectangle 10"/>
            <p:cNvSpPr/>
            <p:nvPr/>
          </p:nvSpPr>
          <p:spPr bwMode="auto">
            <a:xfrm>
              <a:off x="523649" y="200060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96431" tIns="96435" rIns="96431" bIns="96435" numCol="1" rtlCol="0" anchor="b" anchorCtr="0" compatLnSpc="1"/>
            <a:lstStyle/>
            <a:p>
              <a:pPr defTabSz="1147146">
                <a:defRPr/>
              </a:pPr>
              <a:r>
                <a:rPr lang="zh-CN" altLang="en-US"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rPr>
                <a:t>单击填加文字</a:t>
              </a:r>
              <a:endParaRPr lang="en-US"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endParaRPr>
            </a:p>
          </p:txBody>
        </p:sp>
        <p:pic>
          <p:nvPicPr>
            <p:cNvPr id="4"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939380" y="2323940"/>
              <a:ext cx="1840034" cy="1854218"/>
            </a:xfrm>
            <a:prstGeom prst="rect">
              <a:avLst/>
            </a:prstGeom>
            <a:noFill/>
          </p:spPr>
        </p:pic>
      </p:grpSp>
      <p:grpSp>
        <p:nvGrpSpPr>
          <p:cNvPr id="5" name="Group 12"/>
          <p:cNvGrpSpPr/>
          <p:nvPr/>
        </p:nvGrpSpPr>
        <p:grpSpPr>
          <a:xfrm>
            <a:off x="9043687" y="1621762"/>
            <a:ext cx="2346572" cy="2375385"/>
            <a:chOff x="3344876" y="2000605"/>
            <a:chExt cx="2671496" cy="2671496"/>
          </a:xfrm>
        </p:grpSpPr>
        <p:sp>
          <p:nvSpPr>
            <p:cNvPr id="6"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96431" tIns="96435" rIns="96431" bIns="96435" numCol="1" rtlCol="0" anchor="b" anchorCtr="0" compatLnSpc="1"/>
            <a:lstStyle/>
            <a:p>
              <a:pPr defTabSz="1147146">
                <a:defRPr/>
              </a:pPr>
              <a:r>
                <a:rPr lang="zh-CN" altLang="en-US"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rPr>
                <a:t>单击填加文字</a:t>
              </a:r>
              <a:endParaRPr lang="en-US" altLang="zh-CN"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endParaRPr>
            </a:p>
          </p:txBody>
        </p:sp>
        <p:pic>
          <p:nvPicPr>
            <p:cNvPr id="7"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Lst>
            </a:blip>
            <a:srcRect/>
            <a:stretch>
              <a:fillRect/>
            </a:stretch>
          </p:blipFill>
          <p:spPr bwMode="auto">
            <a:xfrm>
              <a:off x="3860105" y="2424205"/>
              <a:ext cx="1641038" cy="1653688"/>
            </a:xfrm>
            <a:prstGeom prst="rect">
              <a:avLst/>
            </a:prstGeom>
            <a:noFill/>
          </p:spPr>
        </p:pic>
      </p:grpSp>
      <p:grpSp>
        <p:nvGrpSpPr>
          <p:cNvPr id="8" name="Group 18"/>
          <p:cNvGrpSpPr/>
          <p:nvPr/>
        </p:nvGrpSpPr>
        <p:grpSpPr>
          <a:xfrm>
            <a:off x="9043687" y="4133999"/>
            <a:ext cx="2346572" cy="2375385"/>
            <a:chOff x="8987331" y="2006755"/>
            <a:chExt cx="2671496" cy="2671496"/>
          </a:xfrm>
        </p:grpSpPr>
        <p:sp>
          <p:nvSpPr>
            <p:cNvPr id="9" name="Rectangle 19"/>
            <p:cNvSpPr/>
            <p:nvPr/>
          </p:nvSpPr>
          <p:spPr bwMode="auto">
            <a:xfrm>
              <a:off x="8987331" y="2006755"/>
              <a:ext cx="2671496" cy="2671496"/>
            </a:xfrm>
            <a:prstGeom prst="rect">
              <a:avLst/>
            </a:prstGeom>
            <a:solidFill>
              <a:schemeClr val="accent2"/>
            </a:solidFill>
            <a:ln w="25400" cap="flat" cmpd="sng" algn="ctr">
              <a:noFill/>
              <a:prstDash val="solid"/>
              <a:headEnd type="none" w="med" len="med"/>
              <a:tailEnd type="none" w="med" len="med"/>
            </a:ln>
            <a:effectLst/>
          </p:spPr>
          <p:txBody>
            <a:bodyPr vert="horz" wrap="square" lIns="96431" tIns="96435" rIns="96431" bIns="96435" numCol="1" rtlCol="0" anchor="b" anchorCtr="0" compatLnSpc="1"/>
            <a:lstStyle/>
            <a:p>
              <a:pPr defTabSz="1147146">
                <a:defRPr/>
              </a:pPr>
              <a:r>
                <a:rPr lang="zh-CN" altLang="en-US"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rPr>
                <a:t>单击填加文字</a:t>
              </a:r>
              <a:endParaRPr lang="en-US" altLang="zh-CN"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endParaRPr>
            </a:p>
          </p:txBody>
        </p:sp>
        <p:pic>
          <p:nvPicPr>
            <p:cNvPr id="10"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bwMode="auto">
            <a:xfrm>
              <a:off x="9396077" y="2316898"/>
              <a:ext cx="1854004" cy="1868302"/>
            </a:xfrm>
            <a:prstGeom prst="rect">
              <a:avLst/>
            </a:prstGeom>
            <a:noFill/>
          </p:spPr>
        </p:pic>
      </p:grpSp>
      <p:grpSp>
        <p:nvGrpSpPr>
          <p:cNvPr id="11" name="Group 2"/>
          <p:cNvGrpSpPr/>
          <p:nvPr/>
        </p:nvGrpSpPr>
        <p:grpSpPr>
          <a:xfrm>
            <a:off x="6568718" y="4133999"/>
            <a:ext cx="2346570" cy="2375385"/>
            <a:chOff x="7153762" y="3619300"/>
            <a:chExt cx="1877134" cy="1877134"/>
          </a:xfrm>
        </p:grpSpPr>
        <p:sp>
          <p:nvSpPr>
            <p:cNvPr id="12"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96431" tIns="96435" rIns="96431" bIns="96435" numCol="1" rtlCol="0" anchor="b" anchorCtr="0" compatLnSpc="1"/>
            <a:lstStyle/>
            <a:p>
              <a:pPr defTabSz="1147146">
                <a:defRPr/>
              </a:pPr>
              <a:r>
                <a:rPr lang="zh-CN" altLang="en-US"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rPr>
                <a:t>单击填加文字</a:t>
              </a:r>
              <a:endParaRPr lang="en-US" altLang="zh-CN" kern="0" dirty="0">
                <a:gradFill>
                  <a:gsLst>
                    <a:gs pos="0">
                      <a:srgbClr val="FFFFFF"/>
                    </a:gs>
                    <a:gs pos="100000">
                      <a:srgbClr val="FFFFFF"/>
                    </a:gs>
                  </a:gsLst>
                  <a:lin ang="54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86801" tIns="43401" rIns="86801" bIns="43401" numCol="1" anchor="t" anchorCtr="0" compatLnSpc="1"/>
            <a:lstStyle/>
            <a:p>
              <a:endParaRPr lang="en-US" sz="2004">
                <a:latin typeface="Arial" panose="020B0604020202020204" pitchFamily="34" charset="0"/>
                <a:ea typeface="微软雅黑" panose="020B0503020204020204" pitchFamily="34" charset="-122"/>
                <a:sym typeface="Arial" panose="020B0604020202020204" pitchFamily="34" charset="0"/>
              </a:endParaRPr>
            </a:p>
          </p:txBody>
        </p:sp>
      </p:grpSp>
      <p:pic>
        <p:nvPicPr>
          <p:cNvPr id="14"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16484" r="16484"/>
          <a:stretch/>
        </p:blipFill>
        <p:spPr bwMode="auto">
          <a:xfrm>
            <a:off x="1486197" y="1621762"/>
            <a:ext cx="4914379" cy="4887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文本框 14"/>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16" name="矩形 15"/>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2829873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1+#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1+#ppt_w/2"/>
                                          </p:val>
                                        </p:tav>
                                        <p:tav tm="100000">
                                          <p:val>
                                            <p:strVal val="#ppt_x"/>
                                          </p:val>
                                        </p:tav>
                                      </p:tavLst>
                                    </p:anim>
                                    <p:anim calcmode="lin" valueType="num">
                                      <p:cBhvr additive="base">
                                        <p:cTn id="17" dur="10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1+#ppt_w/2"/>
                                          </p:val>
                                        </p:tav>
                                        <p:tav tm="100000">
                                          <p:val>
                                            <p:strVal val="#ppt_x"/>
                                          </p:val>
                                        </p:tav>
                                      </p:tavLst>
                                    </p:anim>
                                    <p:anim calcmode="lin" valueType="num">
                                      <p:cBhvr additive="base">
                                        <p:cTn id="21" dur="10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1+#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组合 129"/>
          <p:cNvGrpSpPr/>
          <p:nvPr/>
        </p:nvGrpSpPr>
        <p:grpSpPr>
          <a:xfrm>
            <a:off x="1305914" y="1829679"/>
            <a:ext cx="4574516" cy="4131585"/>
            <a:chOff x="1375866" y="1734286"/>
            <a:chExt cx="4339134" cy="3918994"/>
          </a:xfrm>
        </p:grpSpPr>
        <p:grpSp>
          <p:nvGrpSpPr>
            <p:cNvPr id="6" name="Group 3"/>
            <p:cNvGrpSpPr>
              <a:grpSpLocks noChangeAspect="1"/>
            </p:cNvGrpSpPr>
            <p:nvPr/>
          </p:nvGrpSpPr>
          <p:grpSpPr>
            <a:xfrm>
              <a:off x="1375866" y="1734286"/>
              <a:ext cx="4339134" cy="3918994"/>
              <a:chOff x="2117725" y="293687"/>
              <a:chExt cx="5951538" cy="5375276"/>
            </a:xfrm>
          </p:grpSpPr>
          <p:grpSp>
            <p:nvGrpSpPr>
              <p:cNvPr id="37" name="Group 4"/>
              <p:cNvGrpSpPr/>
              <p:nvPr/>
            </p:nvGrpSpPr>
            <p:grpSpPr>
              <a:xfrm>
                <a:off x="2117725" y="469900"/>
                <a:ext cx="5951538" cy="5199063"/>
                <a:chOff x="2117725" y="469900"/>
                <a:chExt cx="5951538" cy="5199063"/>
              </a:xfrm>
            </p:grpSpPr>
            <p:sp>
              <p:nvSpPr>
                <p:cNvPr id="39" name="Freeform: Shape 6"/>
                <p:cNvSpPr>
                  <a:spLocks/>
                </p:cNvSpPr>
                <p:nvPr/>
              </p:nvSpPr>
              <p:spPr bwMode="auto">
                <a:xfrm>
                  <a:off x="4149725" y="2713037"/>
                  <a:ext cx="3898900" cy="2946400"/>
                </a:xfrm>
                <a:custGeom>
                  <a:avLst/>
                  <a:gdLst>
                    <a:gd name="T0" fmla="*/ 1045 w 1839"/>
                    <a:gd name="T1" fmla="*/ 1390 h 1390"/>
                    <a:gd name="T2" fmla="*/ 942 w 1839"/>
                    <a:gd name="T3" fmla="*/ 1385 h 1390"/>
                    <a:gd name="T4" fmla="*/ 575 w 1839"/>
                    <a:gd name="T5" fmla="*/ 1190 h 1390"/>
                    <a:gd name="T6" fmla="*/ 420 w 1839"/>
                    <a:gd name="T7" fmla="*/ 878 h 1390"/>
                    <a:gd name="T8" fmla="*/ 321 w 1839"/>
                    <a:gd name="T9" fmla="*/ 689 h 1390"/>
                    <a:gd name="T10" fmla="*/ 218 w 1839"/>
                    <a:gd name="T11" fmla="*/ 673 h 1390"/>
                    <a:gd name="T12" fmla="*/ 106 w 1839"/>
                    <a:gd name="T13" fmla="*/ 786 h 1390"/>
                    <a:gd name="T14" fmla="*/ 38 w 1839"/>
                    <a:gd name="T15" fmla="*/ 813 h 1390"/>
                    <a:gd name="T16" fmla="*/ 11 w 1839"/>
                    <a:gd name="T17" fmla="*/ 744 h 1390"/>
                    <a:gd name="T18" fmla="*/ 185 w 1839"/>
                    <a:gd name="T19" fmla="*/ 574 h 1390"/>
                    <a:gd name="T20" fmla="*/ 373 w 1839"/>
                    <a:gd name="T21" fmla="*/ 599 h 1390"/>
                    <a:gd name="T22" fmla="*/ 518 w 1839"/>
                    <a:gd name="T23" fmla="*/ 842 h 1390"/>
                    <a:gd name="T24" fmla="*/ 657 w 1839"/>
                    <a:gd name="T25" fmla="*/ 1126 h 1390"/>
                    <a:gd name="T26" fmla="*/ 951 w 1839"/>
                    <a:gd name="T27" fmla="*/ 1281 h 1390"/>
                    <a:gd name="T28" fmla="*/ 1462 w 1839"/>
                    <a:gd name="T29" fmla="*/ 1147 h 1390"/>
                    <a:gd name="T30" fmla="*/ 1682 w 1839"/>
                    <a:gd name="T31" fmla="*/ 774 h 1390"/>
                    <a:gd name="T32" fmla="*/ 1732 w 1839"/>
                    <a:gd name="T33" fmla="*/ 459 h 1390"/>
                    <a:gd name="T34" fmla="*/ 1732 w 1839"/>
                    <a:gd name="T35" fmla="*/ 457 h 1390"/>
                    <a:gd name="T36" fmla="*/ 1717 w 1839"/>
                    <a:gd name="T37" fmla="*/ 254 h 1390"/>
                    <a:gd name="T38" fmla="*/ 1651 w 1839"/>
                    <a:gd name="T39" fmla="*/ 105 h 1390"/>
                    <a:gd name="T40" fmla="*/ 1629 w 1839"/>
                    <a:gd name="T41" fmla="*/ 35 h 1390"/>
                    <a:gd name="T42" fmla="*/ 1700 w 1839"/>
                    <a:gd name="T43" fmla="*/ 14 h 1390"/>
                    <a:gd name="T44" fmla="*/ 1819 w 1839"/>
                    <a:gd name="T45" fmla="*/ 235 h 1390"/>
                    <a:gd name="T46" fmla="*/ 1836 w 1839"/>
                    <a:gd name="T47" fmla="*/ 464 h 1390"/>
                    <a:gd name="T48" fmla="*/ 1836 w 1839"/>
                    <a:gd name="T49" fmla="*/ 466 h 1390"/>
                    <a:gd name="T50" fmla="*/ 1782 w 1839"/>
                    <a:gd name="T51" fmla="*/ 802 h 1390"/>
                    <a:gd name="T52" fmla="*/ 1530 w 1839"/>
                    <a:gd name="T53" fmla="*/ 1226 h 1390"/>
                    <a:gd name="T54" fmla="*/ 1045 w 1839"/>
                    <a:gd name="T55" fmla="*/ 139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9" h="1390">
                      <a:moveTo>
                        <a:pt x="1045" y="1390"/>
                      </a:moveTo>
                      <a:cubicBezTo>
                        <a:pt x="1011" y="1390"/>
                        <a:pt x="977" y="1388"/>
                        <a:pt x="942" y="1385"/>
                      </a:cubicBezTo>
                      <a:cubicBezTo>
                        <a:pt x="787" y="1371"/>
                        <a:pt x="667" y="1307"/>
                        <a:pt x="575" y="1190"/>
                      </a:cubicBezTo>
                      <a:cubicBezTo>
                        <a:pt x="499" y="1093"/>
                        <a:pt x="457" y="979"/>
                        <a:pt x="420" y="878"/>
                      </a:cubicBezTo>
                      <a:cubicBezTo>
                        <a:pt x="388" y="792"/>
                        <a:pt x="358" y="710"/>
                        <a:pt x="321" y="689"/>
                      </a:cubicBezTo>
                      <a:cubicBezTo>
                        <a:pt x="284" y="668"/>
                        <a:pt x="250" y="663"/>
                        <a:pt x="218" y="673"/>
                      </a:cubicBezTo>
                      <a:cubicBezTo>
                        <a:pt x="148" y="696"/>
                        <a:pt x="107" y="785"/>
                        <a:pt x="106" y="786"/>
                      </a:cubicBezTo>
                      <a:cubicBezTo>
                        <a:pt x="95" y="813"/>
                        <a:pt x="64" y="824"/>
                        <a:pt x="38" y="813"/>
                      </a:cubicBezTo>
                      <a:cubicBezTo>
                        <a:pt x="12" y="801"/>
                        <a:pt x="0" y="770"/>
                        <a:pt x="11" y="744"/>
                      </a:cubicBezTo>
                      <a:cubicBezTo>
                        <a:pt x="14" y="739"/>
                        <a:pt x="71" y="612"/>
                        <a:pt x="185" y="574"/>
                      </a:cubicBezTo>
                      <a:cubicBezTo>
                        <a:pt x="246" y="554"/>
                        <a:pt x="309" y="563"/>
                        <a:pt x="373" y="599"/>
                      </a:cubicBezTo>
                      <a:cubicBezTo>
                        <a:pt x="443" y="639"/>
                        <a:pt x="477" y="733"/>
                        <a:pt x="518" y="842"/>
                      </a:cubicBezTo>
                      <a:cubicBezTo>
                        <a:pt x="552" y="936"/>
                        <a:pt x="591" y="1042"/>
                        <a:pt x="657" y="1126"/>
                      </a:cubicBezTo>
                      <a:cubicBezTo>
                        <a:pt x="730" y="1219"/>
                        <a:pt x="826" y="1270"/>
                        <a:pt x="951" y="1281"/>
                      </a:cubicBezTo>
                      <a:cubicBezTo>
                        <a:pt x="1163" y="1301"/>
                        <a:pt x="1335" y="1255"/>
                        <a:pt x="1462" y="1147"/>
                      </a:cubicBezTo>
                      <a:cubicBezTo>
                        <a:pt x="1563" y="1061"/>
                        <a:pt x="1637" y="936"/>
                        <a:pt x="1682" y="774"/>
                      </a:cubicBezTo>
                      <a:cubicBezTo>
                        <a:pt x="1720" y="640"/>
                        <a:pt x="1728" y="518"/>
                        <a:pt x="1732" y="459"/>
                      </a:cubicBezTo>
                      <a:cubicBezTo>
                        <a:pt x="1732" y="457"/>
                        <a:pt x="1732" y="457"/>
                        <a:pt x="1732" y="457"/>
                      </a:cubicBezTo>
                      <a:cubicBezTo>
                        <a:pt x="1735" y="412"/>
                        <a:pt x="1731" y="330"/>
                        <a:pt x="1717" y="254"/>
                      </a:cubicBezTo>
                      <a:cubicBezTo>
                        <a:pt x="1699" y="161"/>
                        <a:pt x="1671" y="116"/>
                        <a:pt x="1651" y="105"/>
                      </a:cubicBezTo>
                      <a:cubicBezTo>
                        <a:pt x="1625" y="92"/>
                        <a:pt x="1616" y="60"/>
                        <a:pt x="1629" y="35"/>
                      </a:cubicBezTo>
                      <a:cubicBezTo>
                        <a:pt x="1643" y="10"/>
                        <a:pt x="1674" y="0"/>
                        <a:pt x="1700" y="14"/>
                      </a:cubicBezTo>
                      <a:cubicBezTo>
                        <a:pt x="1756" y="44"/>
                        <a:pt x="1796" y="118"/>
                        <a:pt x="1819" y="235"/>
                      </a:cubicBezTo>
                      <a:cubicBezTo>
                        <a:pt x="1835" y="320"/>
                        <a:pt x="1839" y="411"/>
                        <a:pt x="1836" y="464"/>
                      </a:cubicBezTo>
                      <a:cubicBezTo>
                        <a:pt x="1836" y="466"/>
                        <a:pt x="1836" y="466"/>
                        <a:pt x="1836" y="466"/>
                      </a:cubicBezTo>
                      <a:cubicBezTo>
                        <a:pt x="1831" y="528"/>
                        <a:pt x="1823" y="658"/>
                        <a:pt x="1782" y="802"/>
                      </a:cubicBezTo>
                      <a:cubicBezTo>
                        <a:pt x="1731" y="984"/>
                        <a:pt x="1646" y="1127"/>
                        <a:pt x="1530" y="1226"/>
                      </a:cubicBezTo>
                      <a:cubicBezTo>
                        <a:pt x="1403" y="1335"/>
                        <a:pt x="1240" y="1390"/>
                        <a:pt x="1045" y="139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Shape 7"/>
                <p:cNvSpPr>
                  <a:spLocks/>
                </p:cNvSpPr>
                <p:nvPr/>
              </p:nvSpPr>
              <p:spPr bwMode="auto">
                <a:xfrm>
                  <a:off x="4254500" y="3622675"/>
                  <a:ext cx="2792413" cy="1089025"/>
                </a:xfrm>
                <a:custGeom>
                  <a:avLst/>
                  <a:gdLst>
                    <a:gd name="T0" fmla="*/ 988 w 1318"/>
                    <a:gd name="T1" fmla="*/ 514 h 514"/>
                    <a:gd name="T2" fmla="*/ 793 w 1318"/>
                    <a:gd name="T3" fmla="*/ 476 h 514"/>
                    <a:gd name="T4" fmla="*/ 611 w 1318"/>
                    <a:gd name="T5" fmla="*/ 347 h 514"/>
                    <a:gd name="T6" fmla="*/ 86 w 1318"/>
                    <a:gd name="T7" fmla="*/ 151 h 514"/>
                    <a:gd name="T8" fmla="*/ 14 w 1318"/>
                    <a:gd name="T9" fmla="*/ 133 h 514"/>
                    <a:gd name="T10" fmla="*/ 33 w 1318"/>
                    <a:gd name="T11" fmla="*/ 62 h 514"/>
                    <a:gd name="T12" fmla="*/ 390 w 1318"/>
                    <a:gd name="T13" fmla="*/ 63 h 514"/>
                    <a:gd name="T14" fmla="*/ 678 w 1318"/>
                    <a:gd name="T15" fmla="*/ 267 h 514"/>
                    <a:gd name="T16" fmla="*/ 829 w 1318"/>
                    <a:gd name="T17" fmla="*/ 378 h 514"/>
                    <a:gd name="T18" fmla="*/ 1167 w 1318"/>
                    <a:gd name="T19" fmla="*/ 344 h 514"/>
                    <a:gd name="T20" fmla="*/ 1200 w 1318"/>
                    <a:gd name="T21" fmla="*/ 274 h 514"/>
                    <a:gd name="T22" fmla="*/ 1229 w 1318"/>
                    <a:gd name="T23" fmla="*/ 206 h 514"/>
                    <a:gd name="T24" fmla="*/ 1297 w 1318"/>
                    <a:gd name="T25" fmla="*/ 235 h 514"/>
                    <a:gd name="T26" fmla="*/ 1241 w 1318"/>
                    <a:gd name="T27" fmla="*/ 416 h 514"/>
                    <a:gd name="T28" fmla="*/ 1064 w 1318"/>
                    <a:gd name="T29" fmla="*/ 507 h 514"/>
                    <a:gd name="T30" fmla="*/ 988 w 1318"/>
                    <a:gd name="T31"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8" h="514">
                      <a:moveTo>
                        <a:pt x="988" y="514"/>
                      </a:moveTo>
                      <a:cubicBezTo>
                        <a:pt x="927" y="514"/>
                        <a:pt x="862" y="501"/>
                        <a:pt x="793" y="476"/>
                      </a:cubicBezTo>
                      <a:cubicBezTo>
                        <a:pt x="742" y="457"/>
                        <a:pt x="684" y="409"/>
                        <a:pt x="611" y="347"/>
                      </a:cubicBezTo>
                      <a:cubicBezTo>
                        <a:pt x="454" y="214"/>
                        <a:pt x="258" y="49"/>
                        <a:pt x="86" y="151"/>
                      </a:cubicBezTo>
                      <a:cubicBezTo>
                        <a:pt x="61" y="166"/>
                        <a:pt x="29" y="158"/>
                        <a:pt x="14" y="133"/>
                      </a:cubicBezTo>
                      <a:cubicBezTo>
                        <a:pt x="0" y="108"/>
                        <a:pt x="8" y="77"/>
                        <a:pt x="33" y="62"/>
                      </a:cubicBezTo>
                      <a:cubicBezTo>
                        <a:pt x="138" y="0"/>
                        <a:pt x="258" y="0"/>
                        <a:pt x="390" y="63"/>
                      </a:cubicBezTo>
                      <a:cubicBezTo>
                        <a:pt x="496" y="114"/>
                        <a:pt x="597" y="199"/>
                        <a:pt x="678" y="267"/>
                      </a:cubicBezTo>
                      <a:cubicBezTo>
                        <a:pt x="738" y="318"/>
                        <a:pt x="795" y="366"/>
                        <a:pt x="829" y="378"/>
                      </a:cubicBezTo>
                      <a:cubicBezTo>
                        <a:pt x="1037" y="455"/>
                        <a:pt x="1140" y="371"/>
                        <a:pt x="1167" y="344"/>
                      </a:cubicBezTo>
                      <a:cubicBezTo>
                        <a:pt x="1197" y="312"/>
                        <a:pt x="1204" y="283"/>
                        <a:pt x="1200" y="274"/>
                      </a:cubicBezTo>
                      <a:cubicBezTo>
                        <a:pt x="1189" y="247"/>
                        <a:pt x="1202" y="217"/>
                        <a:pt x="1229" y="206"/>
                      </a:cubicBezTo>
                      <a:cubicBezTo>
                        <a:pt x="1256" y="196"/>
                        <a:pt x="1286" y="209"/>
                        <a:pt x="1297" y="235"/>
                      </a:cubicBezTo>
                      <a:cubicBezTo>
                        <a:pt x="1318" y="289"/>
                        <a:pt x="1296" y="360"/>
                        <a:pt x="1241" y="416"/>
                      </a:cubicBezTo>
                      <a:cubicBezTo>
                        <a:pt x="1210" y="449"/>
                        <a:pt x="1154" y="491"/>
                        <a:pt x="1064" y="507"/>
                      </a:cubicBezTo>
                      <a:cubicBezTo>
                        <a:pt x="1040" y="511"/>
                        <a:pt x="1014" y="514"/>
                        <a:pt x="988" y="514"/>
                      </a:cubicBezTo>
                      <a:close/>
                    </a:path>
                  </a:pathLst>
                </a:custGeom>
                <a:solidFill>
                  <a:schemeClr val="accent1"/>
                </a:solidFill>
                <a:ln>
                  <a:noFill/>
                </a:ln>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Shape 8"/>
                <p:cNvSpPr>
                  <a:spLocks/>
                </p:cNvSpPr>
                <p:nvPr/>
              </p:nvSpPr>
              <p:spPr bwMode="auto">
                <a:xfrm>
                  <a:off x="4003675" y="1208087"/>
                  <a:ext cx="3565525" cy="2568575"/>
                </a:xfrm>
                <a:custGeom>
                  <a:avLst/>
                  <a:gdLst>
                    <a:gd name="T0" fmla="*/ 58 w 1682"/>
                    <a:gd name="T1" fmla="*/ 1212 h 1212"/>
                    <a:gd name="T2" fmla="*/ 42 w 1682"/>
                    <a:gd name="T3" fmla="*/ 1209 h 1212"/>
                    <a:gd name="T4" fmla="*/ 9 w 1682"/>
                    <a:gd name="T5" fmla="*/ 1143 h 1212"/>
                    <a:gd name="T6" fmla="*/ 583 w 1682"/>
                    <a:gd name="T7" fmla="*/ 903 h 1212"/>
                    <a:gd name="T8" fmla="*/ 1080 w 1682"/>
                    <a:gd name="T9" fmla="*/ 734 h 1212"/>
                    <a:gd name="T10" fmla="*/ 1052 w 1682"/>
                    <a:gd name="T11" fmla="*/ 626 h 1212"/>
                    <a:gd name="T12" fmla="*/ 809 w 1682"/>
                    <a:gd name="T13" fmla="*/ 478 h 1212"/>
                    <a:gd name="T14" fmla="*/ 573 w 1682"/>
                    <a:gd name="T15" fmla="*/ 314 h 1212"/>
                    <a:gd name="T16" fmla="*/ 573 w 1682"/>
                    <a:gd name="T17" fmla="*/ 186 h 1212"/>
                    <a:gd name="T18" fmla="*/ 740 w 1682"/>
                    <a:gd name="T19" fmla="*/ 62 h 1212"/>
                    <a:gd name="T20" fmla="*/ 1173 w 1682"/>
                    <a:gd name="T21" fmla="*/ 9 h 1212"/>
                    <a:gd name="T22" fmla="*/ 1647 w 1682"/>
                    <a:gd name="T23" fmla="*/ 65 h 1212"/>
                    <a:gd name="T24" fmla="*/ 1669 w 1682"/>
                    <a:gd name="T25" fmla="*/ 135 h 1212"/>
                    <a:gd name="T26" fmla="*/ 1598 w 1682"/>
                    <a:gd name="T27" fmla="*/ 157 h 1212"/>
                    <a:gd name="T28" fmla="*/ 1176 w 1682"/>
                    <a:gd name="T29" fmla="*/ 113 h 1212"/>
                    <a:gd name="T30" fmla="*/ 775 w 1682"/>
                    <a:gd name="T31" fmla="*/ 160 h 1212"/>
                    <a:gd name="T32" fmla="*/ 668 w 1682"/>
                    <a:gd name="T33" fmla="*/ 230 h 1212"/>
                    <a:gd name="T34" fmla="*/ 670 w 1682"/>
                    <a:gd name="T35" fmla="*/ 277 h 1212"/>
                    <a:gd name="T36" fmla="*/ 843 w 1682"/>
                    <a:gd name="T37" fmla="*/ 380 h 1212"/>
                    <a:gd name="T38" fmla="*/ 1139 w 1682"/>
                    <a:gd name="T39" fmla="*/ 568 h 1212"/>
                    <a:gd name="T40" fmla="*/ 1176 w 1682"/>
                    <a:gd name="T41" fmla="*/ 775 h 1212"/>
                    <a:gd name="T42" fmla="*/ 601 w 1682"/>
                    <a:gd name="T43" fmla="*/ 1006 h 1212"/>
                    <a:gd name="T44" fmla="*/ 263 w 1682"/>
                    <a:gd name="T45" fmla="*/ 1078 h 1212"/>
                    <a:gd name="T46" fmla="*/ 108 w 1682"/>
                    <a:gd name="T47" fmla="*/ 1176 h 1212"/>
                    <a:gd name="T48" fmla="*/ 58 w 1682"/>
                    <a:gd name="T49" fmla="*/ 1212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2" h="1212">
                      <a:moveTo>
                        <a:pt x="58" y="1212"/>
                      </a:moveTo>
                      <a:cubicBezTo>
                        <a:pt x="53" y="1212"/>
                        <a:pt x="47" y="1211"/>
                        <a:pt x="42" y="1209"/>
                      </a:cubicBezTo>
                      <a:cubicBezTo>
                        <a:pt x="15" y="1200"/>
                        <a:pt x="0" y="1170"/>
                        <a:pt x="9" y="1143"/>
                      </a:cubicBezTo>
                      <a:cubicBezTo>
                        <a:pt x="59" y="994"/>
                        <a:pt x="313" y="950"/>
                        <a:pt x="583" y="903"/>
                      </a:cubicBezTo>
                      <a:cubicBezTo>
                        <a:pt x="787" y="868"/>
                        <a:pt x="1042" y="823"/>
                        <a:pt x="1080" y="734"/>
                      </a:cubicBezTo>
                      <a:cubicBezTo>
                        <a:pt x="1092" y="708"/>
                        <a:pt x="1082" y="671"/>
                        <a:pt x="1052" y="626"/>
                      </a:cubicBezTo>
                      <a:cubicBezTo>
                        <a:pt x="998" y="543"/>
                        <a:pt x="902" y="510"/>
                        <a:pt x="809" y="478"/>
                      </a:cubicBezTo>
                      <a:cubicBezTo>
                        <a:pt x="711" y="445"/>
                        <a:pt x="610" y="410"/>
                        <a:pt x="573" y="314"/>
                      </a:cubicBezTo>
                      <a:cubicBezTo>
                        <a:pt x="556" y="269"/>
                        <a:pt x="556" y="225"/>
                        <a:pt x="573" y="186"/>
                      </a:cubicBezTo>
                      <a:cubicBezTo>
                        <a:pt x="605" y="117"/>
                        <a:pt x="684" y="82"/>
                        <a:pt x="740" y="62"/>
                      </a:cubicBezTo>
                      <a:cubicBezTo>
                        <a:pt x="811" y="37"/>
                        <a:pt x="993" y="14"/>
                        <a:pt x="1173" y="9"/>
                      </a:cubicBezTo>
                      <a:cubicBezTo>
                        <a:pt x="1461" y="0"/>
                        <a:pt x="1590" y="34"/>
                        <a:pt x="1647" y="65"/>
                      </a:cubicBezTo>
                      <a:cubicBezTo>
                        <a:pt x="1673" y="78"/>
                        <a:pt x="1682" y="110"/>
                        <a:pt x="1669" y="135"/>
                      </a:cubicBezTo>
                      <a:cubicBezTo>
                        <a:pt x="1655" y="161"/>
                        <a:pt x="1624" y="170"/>
                        <a:pt x="1598" y="157"/>
                      </a:cubicBezTo>
                      <a:cubicBezTo>
                        <a:pt x="1535" y="123"/>
                        <a:pt x="1377" y="107"/>
                        <a:pt x="1176" y="113"/>
                      </a:cubicBezTo>
                      <a:cubicBezTo>
                        <a:pt x="992" y="118"/>
                        <a:pt x="827" y="141"/>
                        <a:pt x="775" y="160"/>
                      </a:cubicBezTo>
                      <a:cubicBezTo>
                        <a:pt x="715" y="181"/>
                        <a:pt x="680" y="204"/>
                        <a:pt x="668" y="230"/>
                      </a:cubicBezTo>
                      <a:cubicBezTo>
                        <a:pt x="664" y="238"/>
                        <a:pt x="660" y="252"/>
                        <a:pt x="670" y="277"/>
                      </a:cubicBezTo>
                      <a:cubicBezTo>
                        <a:pt x="690" y="327"/>
                        <a:pt x="761" y="352"/>
                        <a:pt x="843" y="380"/>
                      </a:cubicBezTo>
                      <a:cubicBezTo>
                        <a:pt x="947" y="416"/>
                        <a:pt x="1065" y="457"/>
                        <a:pt x="1139" y="568"/>
                      </a:cubicBezTo>
                      <a:cubicBezTo>
                        <a:pt x="1190" y="645"/>
                        <a:pt x="1202" y="715"/>
                        <a:pt x="1176" y="775"/>
                      </a:cubicBezTo>
                      <a:cubicBezTo>
                        <a:pt x="1115" y="916"/>
                        <a:pt x="865" y="960"/>
                        <a:pt x="601" y="1006"/>
                      </a:cubicBezTo>
                      <a:cubicBezTo>
                        <a:pt x="481" y="1026"/>
                        <a:pt x="357" y="1048"/>
                        <a:pt x="263" y="1078"/>
                      </a:cubicBezTo>
                      <a:cubicBezTo>
                        <a:pt x="200" y="1098"/>
                        <a:pt x="123" y="1131"/>
                        <a:pt x="108" y="1176"/>
                      </a:cubicBezTo>
                      <a:cubicBezTo>
                        <a:pt x="100" y="1198"/>
                        <a:pt x="80" y="1212"/>
                        <a:pt x="58" y="12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Shape 9"/>
                <p:cNvSpPr>
                  <a:spLocks/>
                </p:cNvSpPr>
                <p:nvPr/>
              </p:nvSpPr>
              <p:spPr bwMode="auto">
                <a:xfrm>
                  <a:off x="2503488" y="712787"/>
                  <a:ext cx="1571625" cy="2428875"/>
                </a:xfrm>
                <a:custGeom>
                  <a:avLst/>
                  <a:gdLst>
                    <a:gd name="T0" fmla="*/ 406 w 742"/>
                    <a:gd name="T1" fmla="*/ 1146 h 1146"/>
                    <a:gd name="T2" fmla="*/ 355 w 742"/>
                    <a:gd name="T3" fmla="*/ 1099 h 1146"/>
                    <a:gd name="T4" fmla="*/ 387 w 742"/>
                    <a:gd name="T5" fmla="*/ 1045 h 1146"/>
                    <a:gd name="T6" fmla="*/ 366 w 742"/>
                    <a:gd name="T7" fmla="*/ 853 h 1146"/>
                    <a:gd name="T8" fmla="*/ 247 w 742"/>
                    <a:gd name="T9" fmla="*/ 732 h 1146"/>
                    <a:gd name="T10" fmla="*/ 152 w 742"/>
                    <a:gd name="T11" fmla="*/ 650 h 1146"/>
                    <a:gd name="T12" fmla="*/ 136 w 742"/>
                    <a:gd name="T13" fmla="*/ 132 h 1146"/>
                    <a:gd name="T14" fmla="*/ 442 w 742"/>
                    <a:gd name="T15" fmla="*/ 2 h 1146"/>
                    <a:gd name="T16" fmla="*/ 709 w 742"/>
                    <a:gd name="T17" fmla="*/ 65 h 1146"/>
                    <a:gd name="T18" fmla="*/ 727 w 742"/>
                    <a:gd name="T19" fmla="*/ 137 h 1146"/>
                    <a:gd name="T20" fmla="*/ 655 w 742"/>
                    <a:gd name="T21" fmla="*/ 154 h 1146"/>
                    <a:gd name="T22" fmla="*/ 444 w 742"/>
                    <a:gd name="T23" fmla="*/ 106 h 1146"/>
                    <a:gd name="T24" fmla="*/ 214 w 742"/>
                    <a:gd name="T25" fmla="*/ 201 h 1146"/>
                    <a:gd name="T26" fmla="*/ 228 w 742"/>
                    <a:gd name="T27" fmla="*/ 579 h 1146"/>
                    <a:gd name="T28" fmla="*/ 310 w 742"/>
                    <a:gd name="T29" fmla="*/ 650 h 1146"/>
                    <a:gd name="T30" fmla="*/ 459 w 742"/>
                    <a:gd name="T31" fmla="*/ 806 h 1146"/>
                    <a:gd name="T32" fmla="*/ 477 w 742"/>
                    <a:gd name="T33" fmla="*/ 1099 h 1146"/>
                    <a:gd name="T34" fmla="*/ 412 w 742"/>
                    <a:gd name="T35" fmla="*/ 1145 h 1146"/>
                    <a:gd name="T36" fmla="*/ 406 w 742"/>
                    <a:gd name="T37" fmla="*/ 114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1146">
                      <a:moveTo>
                        <a:pt x="406" y="1146"/>
                      </a:moveTo>
                      <a:cubicBezTo>
                        <a:pt x="380" y="1146"/>
                        <a:pt x="358" y="1126"/>
                        <a:pt x="355" y="1099"/>
                      </a:cubicBezTo>
                      <a:cubicBezTo>
                        <a:pt x="352" y="1076"/>
                        <a:pt x="366" y="1054"/>
                        <a:pt x="387" y="1045"/>
                      </a:cubicBezTo>
                      <a:cubicBezTo>
                        <a:pt x="399" y="1014"/>
                        <a:pt x="393" y="906"/>
                        <a:pt x="366" y="853"/>
                      </a:cubicBezTo>
                      <a:cubicBezTo>
                        <a:pt x="342" y="805"/>
                        <a:pt x="296" y="770"/>
                        <a:pt x="247" y="732"/>
                      </a:cubicBezTo>
                      <a:cubicBezTo>
                        <a:pt x="214" y="707"/>
                        <a:pt x="181" y="681"/>
                        <a:pt x="152" y="650"/>
                      </a:cubicBezTo>
                      <a:cubicBezTo>
                        <a:pt x="35" y="525"/>
                        <a:pt x="0" y="287"/>
                        <a:pt x="136" y="132"/>
                      </a:cubicBezTo>
                      <a:cubicBezTo>
                        <a:pt x="228" y="28"/>
                        <a:pt x="353" y="4"/>
                        <a:pt x="442" y="2"/>
                      </a:cubicBezTo>
                      <a:cubicBezTo>
                        <a:pt x="539" y="0"/>
                        <a:pt x="641" y="24"/>
                        <a:pt x="709" y="65"/>
                      </a:cubicBezTo>
                      <a:cubicBezTo>
                        <a:pt x="734" y="80"/>
                        <a:pt x="742" y="112"/>
                        <a:pt x="727" y="137"/>
                      </a:cubicBezTo>
                      <a:cubicBezTo>
                        <a:pt x="712" y="161"/>
                        <a:pt x="680" y="169"/>
                        <a:pt x="655" y="154"/>
                      </a:cubicBezTo>
                      <a:cubicBezTo>
                        <a:pt x="614" y="129"/>
                        <a:pt x="532" y="104"/>
                        <a:pt x="444" y="106"/>
                      </a:cubicBezTo>
                      <a:cubicBezTo>
                        <a:pt x="376" y="107"/>
                        <a:pt x="281" y="125"/>
                        <a:pt x="214" y="201"/>
                      </a:cubicBezTo>
                      <a:cubicBezTo>
                        <a:pt x="136" y="290"/>
                        <a:pt x="123" y="467"/>
                        <a:pt x="228" y="579"/>
                      </a:cubicBezTo>
                      <a:cubicBezTo>
                        <a:pt x="251" y="604"/>
                        <a:pt x="280" y="626"/>
                        <a:pt x="310" y="650"/>
                      </a:cubicBezTo>
                      <a:cubicBezTo>
                        <a:pt x="366" y="693"/>
                        <a:pt x="424" y="737"/>
                        <a:pt x="459" y="806"/>
                      </a:cubicBezTo>
                      <a:cubicBezTo>
                        <a:pt x="492" y="872"/>
                        <a:pt x="515" y="1027"/>
                        <a:pt x="477" y="1099"/>
                      </a:cubicBezTo>
                      <a:cubicBezTo>
                        <a:pt x="457" y="1135"/>
                        <a:pt x="428" y="1143"/>
                        <a:pt x="412" y="1145"/>
                      </a:cubicBezTo>
                      <a:cubicBezTo>
                        <a:pt x="410" y="1145"/>
                        <a:pt x="408" y="1146"/>
                        <a:pt x="406" y="114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Shape 10"/>
                <p:cNvSpPr>
                  <a:spLocks/>
                </p:cNvSpPr>
                <p:nvPr/>
              </p:nvSpPr>
              <p:spPr bwMode="auto">
                <a:xfrm>
                  <a:off x="3527425" y="898525"/>
                  <a:ext cx="2271713" cy="2473325"/>
                </a:xfrm>
                <a:custGeom>
                  <a:avLst/>
                  <a:gdLst>
                    <a:gd name="T0" fmla="*/ 60 w 1072"/>
                    <a:gd name="T1" fmla="*/ 1167 h 1167"/>
                    <a:gd name="T2" fmla="*/ 36 w 1072"/>
                    <a:gd name="T3" fmla="*/ 1161 h 1167"/>
                    <a:gd name="T4" fmla="*/ 13 w 1072"/>
                    <a:gd name="T5" fmla="*/ 1091 h 1167"/>
                    <a:gd name="T6" fmla="*/ 28 w 1072"/>
                    <a:gd name="T7" fmla="*/ 1062 h 1167"/>
                    <a:gd name="T8" fmla="*/ 336 w 1072"/>
                    <a:gd name="T9" fmla="*/ 551 h 1167"/>
                    <a:gd name="T10" fmla="*/ 994 w 1072"/>
                    <a:gd name="T11" fmla="*/ 10 h 1167"/>
                    <a:gd name="T12" fmla="*/ 1062 w 1072"/>
                    <a:gd name="T13" fmla="*/ 40 h 1167"/>
                    <a:gd name="T14" fmla="*/ 1032 w 1072"/>
                    <a:gd name="T15" fmla="*/ 107 h 1167"/>
                    <a:gd name="T16" fmla="*/ 417 w 1072"/>
                    <a:gd name="T17" fmla="*/ 615 h 1167"/>
                    <a:gd name="T18" fmla="*/ 121 w 1072"/>
                    <a:gd name="T19" fmla="*/ 1109 h 1167"/>
                    <a:gd name="T20" fmla="*/ 106 w 1072"/>
                    <a:gd name="T21" fmla="*/ 1138 h 1167"/>
                    <a:gd name="T22" fmla="*/ 60 w 1072"/>
                    <a:gd name="T2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2" h="1167">
                      <a:moveTo>
                        <a:pt x="60" y="1167"/>
                      </a:moveTo>
                      <a:cubicBezTo>
                        <a:pt x="52" y="1167"/>
                        <a:pt x="44" y="1165"/>
                        <a:pt x="36" y="1161"/>
                      </a:cubicBezTo>
                      <a:cubicBezTo>
                        <a:pt x="11" y="1148"/>
                        <a:pt x="0" y="1117"/>
                        <a:pt x="13" y="1091"/>
                      </a:cubicBezTo>
                      <a:cubicBezTo>
                        <a:pt x="18" y="1082"/>
                        <a:pt x="22" y="1073"/>
                        <a:pt x="28" y="1062"/>
                      </a:cubicBezTo>
                      <a:cubicBezTo>
                        <a:pt x="85" y="948"/>
                        <a:pt x="191" y="734"/>
                        <a:pt x="336" y="551"/>
                      </a:cubicBezTo>
                      <a:cubicBezTo>
                        <a:pt x="629" y="178"/>
                        <a:pt x="894" y="48"/>
                        <a:pt x="994" y="10"/>
                      </a:cubicBezTo>
                      <a:cubicBezTo>
                        <a:pt x="1021" y="0"/>
                        <a:pt x="1051" y="13"/>
                        <a:pt x="1062" y="40"/>
                      </a:cubicBezTo>
                      <a:cubicBezTo>
                        <a:pt x="1072" y="67"/>
                        <a:pt x="1058" y="97"/>
                        <a:pt x="1032" y="107"/>
                      </a:cubicBezTo>
                      <a:cubicBezTo>
                        <a:pt x="940" y="142"/>
                        <a:pt x="695" y="263"/>
                        <a:pt x="417" y="615"/>
                      </a:cubicBezTo>
                      <a:cubicBezTo>
                        <a:pt x="280" y="790"/>
                        <a:pt x="176" y="997"/>
                        <a:pt x="121" y="1109"/>
                      </a:cubicBezTo>
                      <a:cubicBezTo>
                        <a:pt x="115" y="1119"/>
                        <a:pt x="111" y="1129"/>
                        <a:pt x="106" y="1138"/>
                      </a:cubicBezTo>
                      <a:cubicBezTo>
                        <a:pt x="97" y="1156"/>
                        <a:pt x="79" y="1167"/>
                        <a:pt x="60" y="11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Shape 11"/>
                <p:cNvSpPr>
                  <a:spLocks/>
                </p:cNvSpPr>
                <p:nvPr/>
              </p:nvSpPr>
              <p:spPr bwMode="auto">
                <a:xfrm>
                  <a:off x="3408363" y="2251075"/>
                  <a:ext cx="2333625" cy="1746250"/>
                </a:xfrm>
                <a:custGeom>
                  <a:avLst/>
                  <a:gdLst>
                    <a:gd name="T0" fmla="*/ 59 w 1101"/>
                    <a:gd name="T1" fmla="*/ 824 h 824"/>
                    <a:gd name="T2" fmla="*/ 40 w 1101"/>
                    <a:gd name="T3" fmla="*/ 820 h 824"/>
                    <a:gd name="T4" fmla="*/ 11 w 1101"/>
                    <a:gd name="T5" fmla="*/ 752 h 824"/>
                    <a:gd name="T6" fmla="*/ 481 w 1101"/>
                    <a:gd name="T7" fmla="*/ 196 h 824"/>
                    <a:gd name="T8" fmla="*/ 1049 w 1101"/>
                    <a:gd name="T9" fmla="*/ 0 h 824"/>
                    <a:gd name="T10" fmla="*/ 1049 w 1101"/>
                    <a:gd name="T11" fmla="*/ 0 h 824"/>
                    <a:gd name="T12" fmla="*/ 1101 w 1101"/>
                    <a:gd name="T13" fmla="*/ 51 h 824"/>
                    <a:gd name="T14" fmla="*/ 1049 w 1101"/>
                    <a:gd name="T15" fmla="*/ 104 h 824"/>
                    <a:gd name="T16" fmla="*/ 539 w 1101"/>
                    <a:gd name="T17" fmla="*/ 283 h 824"/>
                    <a:gd name="T18" fmla="*/ 108 w 1101"/>
                    <a:gd name="T19" fmla="*/ 791 h 824"/>
                    <a:gd name="T20" fmla="*/ 59 w 1101"/>
                    <a:gd name="T21"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824">
                      <a:moveTo>
                        <a:pt x="59" y="824"/>
                      </a:moveTo>
                      <a:cubicBezTo>
                        <a:pt x="53" y="824"/>
                        <a:pt x="46" y="822"/>
                        <a:pt x="40" y="820"/>
                      </a:cubicBezTo>
                      <a:cubicBezTo>
                        <a:pt x="13" y="809"/>
                        <a:pt x="0" y="779"/>
                        <a:pt x="11" y="752"/>
                      </a:cubicBezTo>
                      <a:cubicBezTo>
                        <a:pt x="124" y="474"/>
                        <a:pt x="329" y="296"/>
                        <a:pt x="481" y="196"/>
                      </a:cubicBezTo>
                      <a:cubicBezTo>
                        <a:pt x="668" y="73"/>
                        <a:pt x="880" y="0"/>
                        <a:pt x="1049" y="0"/>
                      </a:cubicBezTo>
                      <a:cubicBezTo>
                        <a:pt x="1049" y="0"/>
                        <a:pt x="1049" y="0"/>
                        <a:pt x="1049" y="0"/>
                      </a:cubicBezTo>
                      <a:cubicBezTo>
                        <a:pt x="1078" y="0"/>
                        <a:pt x="1101" y="23"/>
                        <a:pt x="1101" y="51"/>
                      </a:cubicBezTo>
                      <a:cubicBezTo>
                        <a:pt x="1101" y="80"/>
                        <a:pt x="1078" y="103"/>
                        <a:pt x="1049" y="104"/>
                      </a:cubicBezTo>
                      <a:cubicBezTo>
                        <a:pt x="899" y="104"/>
                        <a:pt x="709" y="171"/>
                        <a:pt x="539" y="283"/>
                      </a:cubicBezTo>
                      <a:cubicBezTo>
                        <a:pt x="399" y="375"/>
                        <a:pt x="210" y="537"/>
                        <a:pt x="108" y="791"/>
                      </a:cubicBezTo>
                      <a:cubicBezTo>
                        <a:pt x="99" y="811"/>
                        <a:pt x="80" y="824"/>
                        <a:pt x="59" y="8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Shape 13"/>
                <p:cNvSpPr>
                  <a:spLocks/>
                </p:cNvSpPr>
                <p:nvPr/>
              </p:nvSpPr>
              <p:spPr bwMode="auto">
                <a:xfrm>
                  <a:off x="3233738" y="4910137"/>
                  <a:ext cx="1144588" cy="579438"/>
                </a:xfrm>
                <a:custGeom>
                  <a:avLst/>
                  <a:gdLst>
                    <a:gd name="T0" fmla="*/ 0 w 540"/>
                    <a:gd name="T1" fmla="*/ 0 h 273"/>
                    <a:gd name="T2" fmla="*/ 540 w 540"/>
                    <a:gd name="T3" fmla="*/ 259 h 273"/>
                  </a:gdLst>
                  <a:ahLst/>
                  <a:cxnLst>
                    <a:cxn ang="0">
                      <a:pos x="T0" y="T1"/>
                    </a:cxn>
                    <a:cxn ang="0">
                      <a:pos x="T2" y="T3"/>
                    </a:cxn>
                  </a:cxnLst>
                  <a:rect l="0" t="0" r="r" b="b"/>
                  <a:pathLst>
                    <a:path w="540" h="273">
                      <a:moveTo>
                        <a:pt x="0" y="0"/>
                      </a:moveTo>
                      <a:cubicBezTo>
                        <a:pt x="0" y="0"/>
                        <a:pt x="249" y="273"/>
                        <a:pt x="540" y="25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Shape 14"/>
                <p:cNvSpPr>
                  <a:spLocks/>
                </p:cNvSpPr>
                <p:nvPr/>
              </p:nvSpPr>
              <p:spPr bwMode="auto">
                <a:xfrm>
                  <a:off x="3036888" y="4711700"/>
                  <a:ext cx="1522413" cy="957263"/>
                </a:xfrm>
                <a:custGeom>
                  <a:avLst/>
                  <a:gdLst>
                    <a:gd name="T0" fmla="*/ 693 w 718"/>
                    <a:gd name="T1" fmla="*/ 412 h 452"/>
                    <a:gd name="T2" fmla="*/ 637 w 718"/>
                    <a:gd name="T3" fmla="*/ 437 h 452"/>
                    <a:gd name="T4" fmla="*/ 31 w 718"/>
                    <a:gd name="T5" fmla="*/ 150 h 452"/>
                    <a:gd name="T6" fmla="*/ 37 w 718"/>
                    <a:gd name="T7" fmla="*/ 32 h 452"/>
                    <a:gd name="T8" fmla="*/ 155 w 718"/>
                    <a:gd name="T9" fmla="*/ 37 h 452"/>
                    <a:gd name="T10" fmla="*/ 629 w 718"/>
                    <a:gd name="T11" fmla="*/ 269 h 452"/>
                    <a:gd name="T12" fmla="*/ 717 w 718"/>
                    <a:gd name="T13" fmla="*/ 349 h 452"/>
                    <a:gd name="T14" fmla="*/ 693 w 718"/>
                    <a:gd name="T15" fmla="*/ 412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 h="452">
                      <a:moveTo>
                        <a:pt x="693" y="412"/>
                      </a:moveTo>
                      <a:cubicBezTo>
                        <a:pt x="678" y="426"/>
                        <a:pt x="659" y="435"/>
                        <a:pt x="637" y="437"/>
                      </a:cubicBezTo>
                      <a:cubicBezTo>
                        <a:pt x="311" y="452"/>
                        <a:pt x="42" y="162"/>
                        <a:pt x="31" y="150"/>
                      </a:cubicBezTo>
                      <a:cubicBezTo>
                        <a:pt x="0" y="116"/>
                        <a:pt x="2" y="63"/>
                        <a:pt x="37" y="32"/>
                      </a:cubicBezTo>
                      <a:cubicBezTo>
                        <a:pt x="71" y="0"/>
                        <a:pt x="124" y="3"/>
                        <a:pt x="155" y="37"/>
                      </a:cubicBezTo>
                      <a:cubicBezTo>
                        <a:pt x="159" y="41"/>
                        <a:pt x="383" y="281"/>
                        <a:pt x="629" y="269"/>
                      </a:cubicBezTo>
                      <a:cubicBezTo>
                        <a:pt x="676" y="267"/>
                        <a:pt x="715" y="302"/>
                        <a:pt x="717" y="349"/>
                      </a:cubicBezTo>
                      <a:cubicBezTo>
                        <a:pt x="718" y="373"/>
                        <a:pt x="709" y="396"/>
                        <a:pt x="693" y="412"/>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Shape 20"/>
                <p:cNvSpPr>
                  <a:spLocks/>
                </p:cNvSpPr>
                <p:nvPr/>
              </p:nvSpPr>
              <p:spPr bwMode="auto">
                <a:xfrm>
                  <a:off x="2117725" y="4819650"/>
                  <a:ext cx="381000" cy="454025"/>
                </a:xfrm>
                <a:custGeom>
                  <a:avLst/>
                  <a:gdLst>
                    <a:gd name="T0" fmla="*/ 42 w 180"/>
                    <a:gd name="T1" fmla="*/ 0 h 214"/>
                    <a:gd name="T2" fmla="*/ 104 w 180"/>
                    <a:gd name="T3" fmla="*/ 214 h 214"/>
                    <a:gd name="T4" fmla="*/ 180 w 180"/>
                    <a:gd name="T5" fmla="*/ 137 h 214"/>
                    <a:gd name="T6" fmla="*/ 42 w 180"/>
                    <a:gd name="T7" fmla="*/ 0 h 214"/>
                  </a:gdLst>
                  <a:ahLst/>
                  <a:cxnLst>
                    <a:cxn ang="0">
                      <a:pos x="T0" y="T1"/>
                    </a:cxn>
                    <a:cxn ang="0">
                      <a:pos x="T2" y="T3"/>
                    </a:cxn>
                    <a:cxn ang="0">
                      <a:pos x="T4" y="T5"/>
                    </a:cxn>
                    <a:cxn ang="0">
                      <a:pos x="T6" y="T7"/>
                    </a:cxn>
                  </a:cxnLst>
                  <a:rect l="0" t="0" r="r" b="b"/>
                  <a:pathLst>
                    <a:path w="180" h="214">
                      <a:moveTo>
                        <a:pt x="42" y="0"/>
                      </a:moveTo>
                      <a:cubicBezTo>
                        <a:pt x="0" y="42"/>
                        <a:pt x="28" y="138"/>
                        <a:pt x="104" y="214"/>
                      </a:cubicBezTo>
                      <a:cubicBezTo>
                        <a:pt x="180" y="137"/>
                        <a:pt x="180" y="137"/>
                        <a:pt x="180" y="137"/>
                      </a:cubicBezTo>
                      <a:lnTo>
                        <a:pt x="42"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Shape 21"/>
                <p:cNvSpPr>
                  <a:spLocks/>
                </p:cNvSpPr>
                <p:nvPr/>
              </p:nvSpPr>
              <p:spPr bwMode="auto">
                <a:xfrm>
                  <a:off x="2143125" y="4078287"/>
                  <a:ext cx="1031875" cy="869950"/>
                </a:xfrm>
                <a:custGeom>
                  <a:avLst/>
                  <a:gdLst>
                    <a:gd name="T0" fmla="*/ 245 w 487"/>
                    <a:gd name="T1" fmla="*/ 411 h 411"/>
                    <a:gd name="T2" fmla="*/ 487 w 487"/>
                    <a:gd name="T3" fmla="*/ 168 h 411"/>
                    <a:gd name="T4" fmla="*/ 350 w 487"/>
                    <a:gd name="T5" fmla="*/ 31 h 411"/>
                    <a:gd name="T6" fmla="*/ 319 w 487"/>
                    <a:gd name="T7" fmla="*/ 0 h 411"/>
                    <a:gd name="T8" fmla="*/ 0 w 487"/>
                    <a:gd name="T9" fmla="*/ 319 h 411"/>
                    <a:gd name="T10" fmla="*/ 30 w 487"/>
                    <a:gd name="T11" fmla="*/ 350 h 411"/>
                    <a:gd name="T12" fmla="*/ 245 w 487"/>
                    <a:gd name="T13" fmla="*/ 411 h 411"/>
                  </a:gdLst>
                  <a:ahLst/>
                  <a:cxnLst>
                    <a:cxn ang="0">
                      <a:pos x="T0" y="T1"/>
                    </a:cxn>
                    <a:cxn ang="0">
                      <a:pos x="T2" y="T3"/>
                    </a:cxn>
                    <a:cxn ang="0">
                      <a:pos x="T4" y="T5"/>
                    </a:cxn>
                    <a:cxn ang="0">
                      <a:pos x="T6" y="T7"/>
                    </a:cxn>
                    <a:cxn ang="0">
                      <a:pos x="T8" y="T9"/>
                    </a:cxn>
                    <a:cxn ang="0">
                      <a:pos x="T10" y="T11"/>
                    </a:cxn>
                    <a:cxn ang="0">
                      <a:pos x="T12" y="T13"/>
                    </a:cxn>
                  </a:cxnLst>
                  <a:rect l="0" t="0" r="r" b="b"/>
                  <a:pathLst>
                    <a:path w="487" h="411">
                      <a:moveTo>
                        <a:pt x="245" y="411"/>
                      </a:moveTo>
                      <a:cubicBezTo>
                        <a:pt x="487" y="168"/>
                        <a:pt x="487" y="168"/>
                        <a:pt x="487" y="168"/>
                      </a:cubicBezTo>
                      <a:cubicBezTo>
                        <a:pt x="350" y="31"/>
                        <a:pt x="350" y="31"/>
                        <a:pt x="350" y="31"/>
                      </a:cubicBezTo>
                      <a:cubicBezTo>
                        <a:pt x="319" y="0"/>
                        <a:pt x="319" y="0"/>
                        <a:pt x="319" y="0"/>
                      </a:cubicBezTo>
                      <a:cubicBezTo>
                        <a:pt x="0" y="319"/>
                        <a:pt x="0" y="319"/>
                        <a:pt x="0" y="319"/>
                      </a:cubicBezTo>
                      <a:cubicBezTo>
                        <a:pt x="30" y="350"/>
                        <a:pt x="30" y="350"/>
                        <a:pt x="30" y="350"/>
                      </a:cubicBezTo>
                      <a:cubicBezTo>
                        <a:pt x="73" y="307"/>
                        <a:pt x="169" y="335"/>
                        <a:pt x="245" y="41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Shape 22"/>
                <p:cNvSpPr>
                  <a:spLocks/>
                </p:cNvSpPr>
                <p:nvPr/>
              </p:nvSpPr>
              <p:spPr bwMode="auto">
                <a:xfrm>
                  <a:off x="2206625" y="4729162"/>
                  <a:ext cx="455613" cy="381000"/>
                </a:xfrm>
                <a:custGeom>
                  <a:avLst/>
                  <a:gdLst>
                    <a:gd name="T0" fmla="*/ 215 w 215"/>
                    <a:gd name="T1" fmla="*/ 104 h 180"/>
                    <a:gd name="T2" fmla="*/ 0 w 215"/>
                    <a:gd name="T3" fmla="*/ 43 h 180"/>
                    <a:gd name="T4" fmla="*/ 138 w 215"/>
                    <a:gd name="T5" fmla="*/ 180 h 180"/>
                    <a:gd name="T6" fmla="*/ 215 w 215"/>
                    <a:gd name="T7" fmla="*/ 104 h 180"/>
                  </a:gdLst>
                  <a:ahLst/>
                  <a:cxnLst>
                    <a:cxn ang="0">
                      <a:pos x="T0" y="T1"/>
                    </a:cxn>
                    <a:cxn ang="0">
                      <a:pos x="T2" y="T3"/>
                    </a:cxn>
                    <a:cxn ang="0">
                      <a:pos x="T4" y="T5"/>
                    </a:cxn>
                    <a:cxn ang="0">
                      <a:pos x="T6" y="T7"/>
                    </a:cxn>
                  </a:cxnLst>
                  <a:rect l="0" t="0" r="r" b="b"/>
                  <a:pathLst>
                    <a:path w="215" h="180">
                      <a:moveTo>
                        <a:pt x="215" y="104"/>
                      </a:moveTo>
                      <a:cubicBezTo>
                        <a:pt x="139" y="28"/>
                        <a:pt x="43" y="0"/>
                        <a:pt x="0" y="43"/>
                      </a:cubicBezTo>
                      <a:cubicBezTo>
                        <a:pt x="138" y="180"/>
                        <a:pt x="138" y="180"/>
                        <a:pt x="138" y="180"/>
                      </a:cubicBezTo>
                      <a:lnTo>
                        <a:pt x="215" y="104"/>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Shape 23"/>
                <p:cNvSpPr>
                  <a:spLocks/>
                </p:cNvSpPr>
                <p:nvPr/>
              </p:nvSpPr>
              <p:spPr bwMode="auto">
                <a:xfrm>
                  <a:off x="2884488" y="2743200"/>
                  <a:ext cx="1222375" cy="1690688"/>
                </a:xfrm>
                <a:custGeom>
                  <a:avLst/>
                  <a:gdLst>
                    <a:gd name="T0" fmla="*/ 577 w 577"/>
                    <a:gd name="T1" fmla="*/ 359 h 798"/>
                    <a:gd name="T2" fmla="*/ 233 w 577"/>
                    <a:gd name="T3" fmla="*/ 16 h 798"/>
                    <a:gd name="T4" fmla="*/ 178 w 577"/>
                    <a:gd name="T5" fmla="*/ 16 h 798"/>
                    <a:gd name="T6" fmla="*/ 178 w 577"/>
                    <a:gd name="T7" fmla="*/ 71 h 798"/>
                    <a:gd name="T8" fmla="*/ 192 w 577"/>
                    <a:gd name="T9" fmla="*/ 85 h 798"/>
                    <a:gd name="T10" fmla="*/ 0 w 577"/>
                    <a:gd name="T11" fmla="*/ 661 h 798"/>
                    <a:gd name="T12" fmla="*/ 137 w 577"/>
                    <a:gd name="T13" fmla="*/ 798 h 798"/>
                    <a:gd name="T14" fmla="*/ 577 w 577"/>
                    <a:gd name="T15" fmla="*/ 359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7" h="798">
                      <a:moveTo>
                        <a:pt x="577" y="359"/>
                      </a:moveTo>
                      <a:cubicBezTo>
                        <a:pt x="233" y="16"/>
                        <a:pt x="233" y="16"/>
                        <a:pt x="233" y="16"/>
                      </a:cubicBezTo>
                      <a:cubicBezTo>
                        <a:pt x="218" y="0"/>
                        <a:pt x="193" y="0"/>
                        <a:pt x="178" y="16"/>
                      </a:cubicBezTo>
                      <a:cubicBezTo>
                        <a:pt x="162" y="31"/>
                        <a:pt x="162" y="56"/>
                        <a:pt x="178" y="71"/>
                      </a:cubicBezTo>
                      <a:cubicBezTo>
                        <a:pt x="192" y="85"/>
                        <a:pt x="192" y="85"/>
                        <a:pt x="192" y="85"/>
                      </a:cubicBezTo>
                      <a:cubicBezTo>
                        <a:pt x="0" y="661"/>
                        <a:pt x="0" y="661"/>
                        <a:pt x="0" y="661"/>
                      </a:cubicBezTo>
                      <a:cubicBezTo>
                        <a:pt x="137" y="798"/>
                        <a:pt x="137" y="798"/>
                        <a:pt x="137" y="798"/>
                      </a:cubicBezTo>
                      <a:lnTo>
                        <a:pt x="577" y="359"/>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Shape 24"/>
                <p:cNvSpPr>
                  <a:spLocks/>
                </p:cNvSpPr>
                <p:nvPr/>
              </p:nvSpPr>
              <p:spPr bwMode="auto">
                <a:xfrm>
                  <a:off x="2338388" y="5110162"/>
                  <a:ext cx="452438" cy="382588"/>
                </a:xfrm>
                <a:custGeom>
                  <a:avLst/>
                  <a:gdLst>
                    <a:gd name="T0" fmla="*/ 214 w 214"/>
                    <a:gd name="T1" fmla="*/ 138 h 181"/>
                    <a:gd name="T2" fmla="*/ 76 w 214"/>
                    <a:gd name="T3" fmla="*/ 0 h 181"/>
                    <a:gd name="T4" fmla="*/ 0 w 214"/>
                    <a:gd name="T5" fmla="*/ 77 h 181"/>
                    <a:gd name="T6" fmla="*/ 214 w 214"/>
                    <a:gd name="T7" fmla="*/ 138 h 181"/>
                  </a:gdLst>
                  <a:ahLst/>
                  <a:cxnLst>
                    <a:cxn ang="0">
                      <a:pos x="T0" y="T1"/>
                    </a:cxn>
                    <a:cxn ang="0">
                      <a:pos x="T2" y="T3"/>
                    </a:cxn>
                    <a:cxn ang="0">
                      <a:pos x="T4" y="T5"/>
                    </a:cxn>
                    <a:cxn ang="0">
                      <a:pos x="T6" y="T7"/>
                    </a:cxn>
                  </a:cxnLst>
                  <a:rect l="0" t="0" r="r" b="b"/>
                  <a:pathLst>
                    <a:path w="214" h="181">
                      <a:moveTo>
                        <a:pt x="214" y="138"/>
                      </a:moveTo>
                      <a:cubicBezTo>
                        <a:pt x="76" y="0"/>
                        <a:pt x="76" y="0"/>
                        <a:pt x="76" y="0"/>
                      </a:cubicBezTo>
                      <a:cubicBezTo>
                        <a:pt x="0" y="77"/>
                        <a:pt x="0" y="77"/>
                        <a:pt x="0" y="77"/>
                      </a:cubicBezTo>
                      <a:cubicBezTo>
                        <a:pt x="76" y="153"/>
                        <a:pt x="172" y="181"/>
                        <a:pt x="214" y="138"/>
                      </a:cubicBez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Shape 25"/>
                <p:cNvSpPr>
                  <a:spLocks/>
                </p:cNvSpPr>
                <p:nvPr/>
              </p:nvSpPr>
              <p:spPr bwMode="auto">
                <a:xfrm>
                  <a:off x="2662238" y="4433887"/>
                  <a:ext cx="871538" cy="1033463"/>
                </a:xfrm>
                <a:custGeom>
                  <a:avLst/>
                  <a:gdLst>
                    <a:gd name="T0" fmla="*/ 0 w 411"/>
                    <a:gd name="T1" fmla="*/ 243 h 488"/>
                    <a:gd name="T2" fmla="*/ 61 w 411"/>
                    <a:gd name="T3" fmla="*/ 457 h 488"/>
                    <a:gd name="T4" fmla="*/ 91 w 411"/>
                    <a:gd name="T5" fmla="*/ 488 h 488"/>
                    <a:gd name="T6" fmla="*/ 411 w 411"/>
                    <a:gd name="T7" fmla="*/ 168 h 488"/>
                    <a:gd name="T8" fmla="*/ 380 w 411"/>
                    <a:gd name="T9" fmla="*/ 138 h 488"/>
                    <a:gd name="T10" fmla="*/ 242 w 411"/>
                    <a:gd name="T11" fmla="*/ 0 h 488"/>
                    <a:gd name="T12" fmla="*/ 0 w 411"/>
                    <a:gd name="T13" fmla="*/ 243 h 488"/>
                  </a:gdLst>
                  <a:ahLst/>
                  <a:cxnLst>
                    <a:cxn ang="0">
                      <a:pos x="T0" y="T1"/>
                    </a:cxn>
                    <a:cxn ang="0">
                      <a:pos x="T2" y="T3"/>
                    </a:cxn>
                    <a:cxn ang="0">
                      <a:pos x="T4" y="T5"/>
                    </a:cxn>
                    <a:cxn ang="0">
                      <a:pos x="T6" y="T7"/>
                    </a:cxn>
                    <a:cxn ang="0">
                      <a:pos x="T8" y="T9"/>
                    </a:cxn>
                    <a:cxn ang="0">
                      <a:pos x="T10" y="T11"/>
                    </a:cxn>
                    <a:cxn ang="0">
                      <a:pos x="T12" y="T13"/>
                    </a:cxn>
                  </a:cxnLst>
                  <a:rect l="0" t="0" r="r" b="b"/>
                  <a:pathLst>
                    <a:path w="411" h="488">
                      <a:moveTo>
                        <a:pt x="0" y="243"/>
                      </a:moveTo>
                      <a:cubicBezTo>
                        <a:pt x="76" y="319"/>
                        <a:pt x="103" y="415"/>
                        <a:pt x="61" y="457"/>
                      </a:cubicBezTo>
                      <a:cubicBezTo>
                        <a:pt x="91" y="488"/>
                        <a:pt x="91" y="488"/>
                        <a:pt x="91" y="488"/>
                      </a:cubicBezTo>
                      <a:cubicBezTo>
                        <a:pt x="411" y="168"/>
                        <a:pt x="411" y="168"/>
                        <a:pt x="411" y="168"/>
                      </a:cubicBezTo>
                      <a:cubicBezTo>
                        <a:pt x="380" y="138"/>
                        <a:pt x="380" y="138"/>
                        <a:pt x="380" y="138"/>
                      </a:cubicBezTo>
                      <a:cubicBezTo>
                        <a:pt x="242" y="0"/>
                        <a:pt x="242" y="0"/>
                        <a:pt x="242" y="0"/>
                      </a:cubicBezTo>
                      <a:lnTo>
                        <a:pt x="0" y="243"/>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Shape 26"/>
                <p:cNvSpPr>
                  <a:spLocks/>
                </p:cNvSpPr>
                <p:nvPr/>
              </p:nvSpPr>
              <p:spPr bwMode="auto">
                <a:xfrm>
                  <a:off x="2498725" y="4948237"/>
                  <a:ext cx="381000" cy="454025"/>
                </a:xfrm>
                <a:custGeom>
                  <a:avLst/>
                  <a:gdLst>
                    <a:gd name="T0" fmla="*/ 77 w 180"/>
                    <a:gd name="T1" fmla="*/ 0 h 214"/>
                    <a:gd name="T2" fmla="*/ 0 w 180"/>
                    <a:gd name="T3" fmla="*/ 76 h 214"/>
                    <a:gd name="T4" fmla="*/ 138 w 180"/>
                    <a:gd name="T5" fmla="*/ 214 h 214"/>
                    <a:gd name="T6" fmla="*/ 77 w 180"/>
                    <a:gd name="T7" fmla="*/ 0 h 214"/>
                  </a:gdLst>
                  <a:ahLst/>
                  <a:cxnLst>
                    <a:cxn ang="0">
                      <a:pos x="T0" y="T1"/>
                    </a:cxn>
                    <a:cxn ang="0">
                      <a:pos x="T2" y="T3"/>
                    </a:cxn>
                    <a:cxn ang="0">
                      <a:pos x="T4" y="T5"/>
                    </a:cxn>
                    <a:cxn ang="0">
                      <a:pos x="T6" y="T7"/>
                    </a:cxn>
                  </a:cxnLst>
                  <a:rect l="0" t="0" r="r" b="b"/>
                  <a:pathLst>
                    <a:path w="180" h="214">
                      <a:moveTo>
                        <a:pt x="77" y="0"/>
                      </a:moveTo>
                      <a:cubicBezTo>
                        <a:pt x="0" y="76"/>
                        <a:pt x="0" y="76"/>
                        <a:pt x="0" y="76"/>
                      </a:cubicBezTo>
                      <a:cubicBezTo>
                        <a:pt x="138" y="214"/>
                        <a:pt x="138" y="214"/>
                        <a:pt x="138" y="214"/>
                      </a:cubicBezTo>
                      <a:cubicBezTo>
                        <a:pt x="180" y="172"/>
                        <a:pt x="153" y="76"/>
                        <a:pt x="77"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Shape 27"/>
                <p:cNvSpPr>
                  <a:spLocks/>
                </p:cNvSpPr>
                <p:nvPr/>
              </p:nvSpPr>
              <p:spPr bwMode="auto">
                <a:xfrm>
                  <a:off x="3175000" y="3503612"/>
                  <a:ext cx="1690688" cy="1222375"/>
                </a:xfrm>
                <a:custGeom>
                  <a:avLst/>
                  <a:gdLst>
                    <a:gd name="T0" fmla="*/ 138 w 798"/>
                    <a:gd name="T1" fmla="*/ 577 h 577"/>
                    <a:gd name="T2" fmla="*/ 714 w 798"/>
                    <a:gd name="T3" fmla="*/ 385 h 577"/>
                    <a:gd name="T4" fmla="*/ 728 w 798"/>
                    <a:gd name="T5" fmla="*/ 399 h 577"/>
                    <a:gd name="T6" fmla="*/ 783 w 798"/>
                    <a:gd name="T7" fmla="*/ 399 h 577"/>
                    <a:gd name="T8" fmla="*/ 783 w 798"/>
                    <a:gd name="T9" fmla="*/ 344 h 577"/>
                    <a:gd name="T10" fmla="*/ 440 w 798"/>
                    <a:gd name="T11" fmla="*/ 0 h 577"/>
                    <a:gd name="T12" fmla="*/ 0 w 798"/>
                    <a:gd name="T13" fmla="*/ 439 h 577"/>
                    <a:gd name="T14" fmla="*/ 138 w 798"/>
                    <a:gd name="T15" fmla="*/ 577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577">
                      <a:moveTo>
                        <a:pt x="138" y="577"/>
                      </a:moveTo>
                      <a:cubicBezTo>
                        <a:pt x="714" y="385"/>
                        <a:pt x="714" y="385"/>
                        <a:pt x="714" y="385"/>
                      </a:cubicBezTo>
                      <a:cubicBezTo>
                        <a:pt x="728" y="399"/>
                        <a:pt x="728" y="399"/>
                        <a:pt x="728" y="399"/>
                      </a:cubicBezTo>
                      <a:cubicBezTo>
                        <a:pt x="743" y="414"/>
                        <a:pt x="768" y="414"/>
                        <a:pt x="783" y="399"/>
                      </a:cubicBezTo>
                      <a:cubicBezTo>
                        <a:pt x="798" y="384"/>
                        <a:pt x="798" y="359"/>
                        <a:pt x="783" y="344"/>
                      </a:cubicBezTo>
                      <a:cubicBezTo>
                        <a:pt x="440" y="0"/>
                        <a:pt x="440" y="0"/>
                        <a:pt x="440" y="0"/>
                      </a:cubicBezTo>
                      <a:cubicBezTo>
                        <a:pt x="0" y="439"/>
                        <a:pt x="0" y="439"/>
                        <a:pt x="0" y="439"/>
                      </a:cubicBezTo>
                      <a:lnTo>
                        <a:pt x="138" y="577"/>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Shape 28"/>
                <p:cNvSpPr>
                  <a:spLocks/>
                </p:cNvSpPr>
                <p:nvPr/>
              </p:nvSpPr>
              <p:spPr bwMode="auto">
                <a:xfrm>
                  <a:off x="3884613" y="469900"/>
                  <a:ext cx="1149350" cy="1147763"/>
                </a:xfrm>
                <a:custGeom>
                  <a:avLst/>
                  <a:gdLst>
                    <a:gd name="T0" fmla="*/ 516 w 542"/>
                    <a:gd name="T1" fmla="*/ 317 h 542"/>
                    <a:gd name="T2" fmla="*/ 224 w 542"/>
                    <a:gd name="T3" fmla="*/ 516 h 542"/>
                    <a:gd name="T4" fmla="*/ 26 w 542"/>
                    <a:gd name="T5" fmla="*/ 224 h 542"/>
                    <a:gd name="T6" fmla="*/ 318 w 542"/>
                    <a:gd name="T7" fmla="*/ 25 h 542"/>
                    <a:gd name="T8" fmla="*/ 516 w 542"/>
                    <a:gd name="T9" fmla="*/ 317 h 542"/>
                  </a:gdLst>
                  <a:ahLst/>
                  <a:cxnLst>
                    <a:cxn ang="0">
                      <a:pos x="T0" y="T1"/>
                    </a:cxn>
                    <a:cxn ang="0">
                      <a:pos x="T2" y="T3"/>
                    </a:cxn>
                    <a:cxn ang="0">
                      <a:pos x="T4" y="T5"/>
                    </a:cxn>
                    <a:cxn ang="0">
                      <a:pos x="T6" y="T7"/>
                    </a:cxn>
                    <a:cxn ang="0">
                      <a:pos x="T8" y="T9"/>
                    </a:cxn>
                  </a:cxnLst>
                  <a:rect l="0" t="0" r="r" b="b"/>
                  <a:pathLst>
                    <a:path w="542" h="542">
                      <a:moveTo>
                        <a:pt x="516" y="317"/>
                      </a:moveTo>
                      <a:cubicBezTo>
                        <a:pt x="490" y="453"/>
                        <a:pt x="359" y="542"/>
                        <a:pt x="224" y="516"/>
                      </a:cubicBezTo>
                      <a:cubicBezTo>
                        <a:pt x="89" y="490"/>
                        <a:pt x="0" y="359"/>
                        <a:pt x="26" y="224"/>
                      </a:cubicBezTo>
                      <a:cubicBezTo>
                        <a:pt x="51" y="88"/>
                        <a:pt x="182" y="0"/>
                        <a:pt x="318" y="25"/>
                      </a:cubicBezTo>
                      <a:cubicBezTo>
                        <a:pt x="453" y="51"/>
                        <a:pt x="542" y="182"/>
                        <a:pt x="516" y="317"/>
                      </a:cubicBezTo>
                      <a:close/>
                    </a:path>
                  </a:pathLst>
                </a:custGeom>
                <a:solidFill>
                  <a:schemeClr val="bg1"/>
                </a:solidFill>
                <a:ln w="38100">
                  <a:solidFill>
                    <a:schemeClr val="accent1"/>
                  </a:solidFill>
                  <a:round/>
                  <a:headEnd/>
                  <a:tailEnd/>
                </a:ln>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Shape 29"/>
                <p:cNvSpPr>
                  <a:spLocks/>
                </p:cNvSpPr>
                <p:nvPr/>
              </p:nvSpPr>
              <p:spPr bwMode="auto">
                <a:xfrm>
                  <a:off x="6919913" y="542925"/>
                  <a:ext cx="1149350" cy="1150938"/>
                </a:xfrm>
                <a:custGeom>
                  <a:avLst/>
                  <a:gdLst>
                    <a:gd name="T0" fmla="*/ 516 w 542"/>
                    <a:gd name="T1" fmla="*/ 318 h 543"/>
                    <a:gd name="T2" fmla="*/ 224 w 542"/>
                    <a:gd name="T3" fmla="*/ 517 h 543"/>
                    <a:gd name="T4" fmla="*/ 25 w 542"/>
                    <a:gd name="T5" fmla="*/ 225 h 543"/>
                    <a:gd name="T6" fmla="*/ 318 w 542"/>
                    <a:gd name="T7" fmla="*/ 26 h 543"/>
                    <a:gd name="T8" fmla="*/ 516 w 542"/>
                    <a:gd name="T9" fmla="*/ 318 h 543"/>
                  </a:gdLst>
                  <a:ahLst/>
                  <a:cxnLst>
                    <a:cxn ang="0">
                      <a:pos x="T0" y="T1"/>
                    </a:cxn>
                    <a:cxn ang="0">
                      <a:pos x="T2" y="T3"/>
                    </a:cxn>
                    <a:cxn ang="0">
                      <a:pos x="T4" y="T5"/>
                    </a:cxn>
                    <a:cxn ang="0">
                      <a:pos x="T6" y="T7"/>
                    </a:cxn>
                    <a:cxn ang="0">
                      <a:pos x="T8" y="T9"/>
                    </a:cxn>
                  </a:cxnLst>
                  <a:rect l="0" t="0" r="r" b="b"/>
                  <a:pathLst>
                    <a:path w="542" h="543">
                      <a:moveTo>
                        <a:pt x="516" y="318"/>
                      </a:moveTo>
                      <a:cubicBezTo>
                        <a:pt x="490" y="454"/>
                        <a:pt x="359" y="543"/>
                        <a:pt x="224" y="517"/>
                      </a:cubicBezTo>
                      <a:cubicBezTo>
                        <a:pt x="88" y="491"/>
                        <a:pt x="0" y="360"/>
                        <a:pt x="25" y="225"/>
                      </a:cubicBezTo>
                      <a:cubicBezTo>
                        <a:pt x="51" y="89"/>
                        <a:pt x="182" y="0"/>
                        <a:pt x="318" y="26"/>
                      </a:cubicBezTo>
                      <a:cubicBezTo>
                        <a:pt x="453" y="52"/>
                        <a:pt x="542" y="183"/>
                        <a:pt x="516" y="318"/>
                      </a:cubicBezTo>
                      <a:close/>
                    </a:path>
                  </a:pathLst>
                </a:custGeom>
                <a:solidFill>
                  <a:schemeClr val="bg1"/>
                </a:solidFill>
                <a:ln w="38100">
                  <a:solidFill>
                    <a:schemeClr val="accent1"/>
                  </a:solidFill>
                  <a:round/>
                  <a:headEnd/>
                  <a:tailEnd/>
                </a:ln>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Shape 30"/>
                <p:cNvSpPr>
                  <a:spLocks/>
                </p:cNvSpPr>
                <p:nvPr/>
              </p:nvSpPr>
              <p:spPr bwMode="auto">
                <a:xfrm>
                  <a:off x="7600950" y="985837"/>
                  <a:ext cx="12700" cy="3175"/>
                </a:xfrm>
                <a:custGeom>
                  <a:avLst/>
                  <a:gdLst>
                    <a:gd name="T0" fmla="*/ 0 w 6"/>
                    <a:gd name="T1" fmla="*/ 0 h 1"/>
                    <a:gd name="T2" fmla="*/ 6 w 6"/>
                    <a:gd name="T3" fmla="*/ 1 h 1"/>
                    <a:gd name="T4" fmla="*/ 0 w 6"/>
                    <a:gd name="T5" fmla="*/ 0 h 1"/>
                  </a:gdLst>
                  <a:ahLst/>
                  <a:cxnLst>
                    <a:cxn ang="0">
                      <a:pos x="T0" y="T1"/>
                    </a:cxn>
                    <a:cxn ang="0">
                      <a:pos x="T2" y="T3"/>
                    </a:cxn>
                    <a:cxn ang="0">
                      <a:pos x="T4" y="T5"/>
                    </a:cxn>
                  </a:cxnLst>
                  <a:rect l="0" t="0" r="r" b="b"/>
                  <a:pathLst>
                    <a:path w="6" h="1">
                      <a:moveTo>
                        <a:pt x="0" y="0"/>
                      </a:moveTo>
                      <a:cubicBezTo>
                        <a:pt x="2" y="0"/>
                        <a:pt x="4" y="1"/>
                        <a:pt x="6" y="1"/>
                      </a:cubicBezTo>
                      <a:cubicBezTo>
                        <a:pt x="4" y="1"/>
                        <a:pt x="2"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Shape 31"/>
                <p:cNvSpPr>
                  <a:spLocks/>
                </p:cNvSpPr>
                <p:nvPr/>
              </p:nvSpPr>
              <p:spPr bwMode="auto">
                <a:xfrm>
                  <a:off x="7634288" y="992187"/>
                  <a:ext cx="19050" cy="3175"/>
                </a:xfrm>
                <a:custGeom>
                  <a:avLst/>
                  <a:gdLst>
                    <a:gd name="T0" fmla="*/ 8 w 9"/>
                    <a:gd name="T1" fmla="*/ 1 h 1"/>
                    <a:gd name="T2" fmla="*/ 2 w 9"/>
                    <a:gd name="T3" fmla="*/ 0 h 1"/>
                    <a:gd name="T4" fmla="*/ 0 w 9"/>
                    <a:gd name="T5" fmla="*/ 0 h 1"/>
                    <a:gd name="T6" fmla="*/ 9 w 9"/>
                    <a:gd name="T7" fmla="*/ 1 h 1"/>
                    <a:gd name="T8" fmla="*/ 8 w 9"/>
                    <a:gd name="T9" fmla="*/ 1 h 1"/>
                  </a:gdLst>
                  <a:ahLst/>
                  <a:cxnLst>
                    <a:cxn ang="0">
                      <a:pos x="T0" y="T1"/>
                    </a:cxn>
                    <a:cxn ang="0">
                      <a:pos x="T2" y="T3"/>
                    </a:cxn>
                    <a:cxn ang="0">
                      <a:pos x="T4" y="T5"/>
                    </a:cxn>
                    <a:cxn ang="0">
                      <a:pos x="T6" y="T7"/>
                    </a:cxn>
                    <a:cxn ang="0">
                      <a:pos x="T8" y="T9"/>
                    </a:cxn>
                  </a:cxnLst>
                  <a:rect l="0" t="0" r="r" b="b"/>
                  <a:pathLst>
                    <a:path w="9" h="1">
                      <a:moveTo>
                        <a:pt x="8" y="1"/>
                      </a:moveTo>
                      <a:cubicBezTo>
                        <a:pt x="6" y="1"/>
                        <a:pt x="4" y="1"/>
                        <a:pt x="2" y="0"/>
                      </a:cubicBezTo>
                      <a:cubicBezTo>
                        <a:pt x="1" y="0"/>
                        <a:pt x="1" y="0"/>
                        <a:pt x="0" y="0"/>
                      </a:cubicBezTo>
                      <a:cubicBezTo>
                        <a:pt x="3" y="0"/>
                        <a:pt x="6" y="1"/>
                        <a:pt x="9" y="1"/>
                      </a:cubicBezTo>
                      <a:cubicBezTo>
                        <a:pt x="9" y="1"/>
                        <a:pt x="9" y="1"/>
                        <a:pt x="8"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Shape 32"/>
                <p:cNvSpPr>
                  <a:spLocks/>
                </p:cNvSpPr>
                <p:nvPr/>
              </p:nvSpPr>
              <p:spPr bwMode="auto">
                <a:xfrm>
                  <a:off x="7658100" y="995362"/>
                  <a:ext cx="17463" cy="0"/>
                </a:xfrm>
                <a:custGeom>
                  <a:avLst/>
                  <a:gdLst>
                    <a:gd name="T0" fmla="*/ 0 w 8"/>
                    <a:gd name="T1" fmla="*/ 8 w 8"/>
                    <a:gd name="T2" fmla="*/ 0 w 8"/>
                  </a:gdLst>
                  <a:ahLst/>
                  <a:cxnLst>
                    <a:cxn ang="0">
                      <a:pos x="T0" y="0"/>
                    </a:cxn>
                    <a:cxn ang="0">
                      <a:pos x="T1" y="0"/>
                    </a:cxn>
                    <a:cxn ang="0">
                      <a:pos x="T2" y="0"/>
                    </a:cxn>
                  </a:cxnLst>
                  <a:rect l="0" t="0" r="r" b="b"/>
                  <a:pathLst>
                    <a:path w="8">
                      <a:moveTo>
                        <a:pt x="0" y="0"/>
                      </a:moveTo>
                      <a:cubicBezTo>
                        <a:pt x="3" y="0"/>
                        <a:pt x="5" y="0"/>
                        <a:pt x="8" y="0"/>
                      </a:cubicBezTo>
                      <a:cubicBezTo>
                        <a:pt x="5" y="0"/>
                        <a:pt x="3"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Shape 33"/>
                <p:cNvSpPr>
                  <a:spLocks/>
                </p:cNvSpPr>
                <p:nvPr/>
              </p:nvSpPr>
              <p:spPr bwMode="auto">
                <a:xfrm>
                  <a:off x="7618413" y="990600"/>
                  <a:ext cx="15875" cy="1588"/>
                </a:xfrm>
                <a:custGeom>
                  <a:avLst/>
                  <a:gdLst>
                    <a:gd name="T0" fmla="*/ 0 w 8"/>
                    <a:gd name="T1" fmla="*/ 0 h 1"/>
                    <a:gd name="T2" fmla="*/ 8 w 8"/>
                    <a:gd name="T3" fmla="*/ 1 h 1"/>
                    <a:gd name="T4" fmla="*/ 0 w 8"/>
                    <a:gd name="T5" fmla="*/ 0 h 1"/>
                  </a:gdLst>
                  <a:ahLst/>
                  <a:cxnLst>
                    <a:cxn ang="0">
                      <a:pos x="T0" y="T1"/>
                    </a:cxn>
                    <a:cxn ang="0">
                      <a:pos x="T2" y="T3"/>
                    </a:cxn>
                    <a:cxn ang="0">
                      <a:pos x="T4" y="T5"/>
                    </a:cxn>
                  </a:cxnLst>
                  <a:rect l="0" t="0" r="r" b="b"/>
                  <a:pathLst>
                    <a:path w="8" h="1">
                      <a:moveTo>
                        <a:pt x="0" y="0"/>
                      </a:moveTo>
                      <a:cubicBezTo>
                        <a:pt x="3" y="0"/>
                        <a:pt x="5" y="1"/>
                        <a:pt x="8" y="1"/>
                      </a:cubicBezTo>
                      <a:cubicBezTo>
                        <a:pt x="5" y="1"/>
                        <a:pt x="3"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Shape 34"/>
                <p:cNvSpPr>
                  <a:spLocks/>
                </p:cNvSpPr>
                <p:nvPr/>
              </p:nvSpPr>
              <p:spPr bwMode="auto">
                <a:xfrm>
                  <a:off x="7564438" y="973137"/>
                  <a:ext cx="30163" cy="11113"/>
                </a:xfrm>
                <a:custGeom>
                  <a:avLst/>
                  <a:gdLst>
                    <a:gd name="T0" fmla="*/ 8 w 14"/>
                    <a:gd name="T1" fmla="*/ 3 h 5"/>
                    <a:gd name="T2" fmla="*/ 5 w 14"/>
                    <a:gd name="T3" fmla="*/ 1 h 5"/>
                    <a:gd name="T4" fmla="*/ 0 w 14"/>
                    <a:gd name="T5" fmla="*/ 0 h 5"/>
                    <a:gd name="T6" fmla="*/ 14 w 14"/>
                    <a:gd name="T7" fmla="*/ 5 h 5"/>
                    <a:gd name="T8" fmla="*/ 8 w 14"/>
                    <a:gd name="T9" fmla="*/ 3 h 5"/>
                  </a:gdLst>
                  <a:ahLst/>
                  <a:cxnLst>
                    <a:cxn ang="0">
                      <a:pos x="T0" y="T1"/>
                    </a:cxn>
                    <a:cxn ang="0">
                      <a:pos x="T2" y="T3"/>
                    </a:cxn>
                    <a:cxn ang="0">
                      <a:pos x="T4" y="T5"/>
                    </a:cxn>
                    <a:cxn ang="0">
                      <a:pos x="T6" y="T7"/>
                    </a:cxn>
                    <a:cxn ang="0">
                      <a:pos x="T8" y="T9"/>
                    </a:cxn>
                  </a:cxnLst>
                  <a:rect l="0" t="0" r="r" b="b"/>
                  <a:pathLst>
                    <a:path w="14" h="5">
                      <a:moveTo>
                        <a:pt x="8" y="3"/>
                      </a:moveTo>
                      <a:cubicBezTo>
                        <a:pt x="7" y="2"/>
                        <a:pt x="6" y="2"/>
                        <a:pt x="5" y="1"/>
                      </a:cubicBezTo>
                      <a:cubicBezTo>
                        <a:pt x="3" y="1"/>
                        <a:pt x="2" y="0"/>
                        <a:pt x="0" y="0"/>
                      </a:cubicBezTo>
                      <a:cubicBezTo>
                        <a:pt x="5" y="2"/>
                        <a:pt x="10" y="3"/>
                        <a:pt x="14" y="5"/>
                      </a:cubicBezTo>
                      <a:cubicBezTo>
                        <a:pt x="12" y="4"/>
                        <a:pt x="10" y="3"/>
                        <a:pt x="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Shape 35"/>
                <p:cNvSpPr>
                  <a:spLocks/>
                </p:cNvSpPr>
                <p:nvPr/>
              </p:nvSpPr>
              <p:spPr bwMode="auto">
                <a:xfrm>
                  <a:off x="7594600" y="984250"/>
                  <a:ext cx="6350" cy="1588"/>
                </a:xfrm>
                <a:custGeom>
                  <a:avLst/>
                  <a:gdLst>
                    <a:gd name="T0" fmla="*/ 3 w 3"/>
                    <a:gd name="T1" fmla="*/ 1 h 1"/>
                    <a:gd name="T2" fmla="*/ 3 w 3"/>
                    <a:gd name="T3" fmla="*/ 1 h 1"/>
                    <a:gd name="T4" fmla="*/ 0 w 3"/>
                    <a:gd name="T5" fmla="*/ 0 h 1"/>
                    <a:gd name="T6" fmla="*/ 0 w 3"/>
                    <a:gd name="T7" fmla="*/ 0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cubicBezTo>
                        <a:pt x="3" y="1"/>
                        <a:pt x="3" y="1"/>
                        <a:pt x="3" y="1"/>
                      </a:cubicBezTo>
                      <a:cubicBezTo>
                        <a:pt x="2" y="0"/>
                        <a:pt x="1" y="0"/>
                        <a:pt x="0" y="0"/>
                      </a:cubicBezTo>
                      <a:cubicBezTo>
                        <a:pt x="0" y="0"/>
                        <a:pt x="0" y="0"/>
                        <a:pt x="0" y="0"/>
                      </a:cubicBezTo>
                      <a:cubicBezTo>
                        <a:pt x="1" y="0"/>
                        <a:pt x="2"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Shape 36"/>
                <p:cNvSpPr>
                  <a:spLocks/>
                </p:cNvSpPr>
                <p:nvPr/>
              </p:nvSpPr>
              <p:spPr bwMode="auto">
                <a:xfrm>
                  <a:off x="7613650" y="989012"/>
                  <a:ext cx="4763" cy="1588"/>
                </a:xfrm>
                <a:custGeom>
                  <a:avLst/>
                  <a:gdLst>
                    <a:gd name="T0" fmla="*/ 2 w 2"/>
                    <a:gd name="T1" fmla="*/ 1 h 1"/>
                    <a:gd name="T2" fmla="*/ 2 w 2"/>
                    <a:gd name="T3" fmla="*/ 1 h 1"/>
                    <a:gd name="T4" fmla="*/ 0 w 2"/>
                    <a:gd name="T5" fmla="*/ 0 h 1"/>
                    <a:gd name="T6" fmla="*/ 0 w 2"/>
                    <a:gd name="T7" fmla="*/ 0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cubicBezTo>
                        <a:pt x="2" y="1"/>
                        <a:pt x="2" y="1"/>
                        <a:pt x="2" y="1"/>
                      </a:cubicBezTo>
                      <a:cubicBezTo>
                        <a:pt x="1" y="0"/>
                        <a:pt x="0" y="0"/>
                        <a:pt x="0" y="0"/>
                      </a:cubicBezTo>
                      <a:cubicBezTo>
                        <a:pt x="0"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Shape 37"/>
                <p:cNvSpPr>
                  <a:spLocks/>
                </p:cNvSpPr>
                <p:nvPr/>
              </p:nvSpPr>
              <p:spPr bwMode="auto">
                <a:xfrm>
                  <a:off x="7653338" y="995362"/>
                  <a:ext cx="4763"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2" y="0"/>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Shape 38"/>
                <p:cNvSpPr>
                  <a:spLocks/>
                </p:cNvSpPr>
                <p:nvPr/>
              </p:nvSpPr>
              <p:spPr bwMode="auto">
                <a:xfrm>
                  <a:off x="7634288" y="99218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Shape 39"/>
                <p:cNvSpPr>
                  <a:spLocks/>
                </p:cNvSpPr>
                <p:nvPr/>
              </p:nvSpPr>
              <p:spPr bwMode="auto">
                <a:xfrm>
                  <a:off x="6786563" y="1931987"/>
                  <a:ext cx="1149350" cy="1147763"/>
                </a:xfrm>
                <a:custGeom>
                  <a:avLst/>
                  <a:gdLst>
                    <a:gd name="T0" fmla="*/ 517 w 542"/>
                    <a:gd name="T1" fmla="*/ 318 h 542"/>
                    <a:gd name="T2" fmla="*/ 224 w 542"/>
                    <a:gd name="T3" fmla="*/ 516 h 542"/>
                    <a:gd name="T4" fmla="*/ 26 w 542"/>
                    <a:gd name="T5" fmla="*/ 224 h 542"/>
                    <a:gd name="T6" fmla="*/ 318 w 542"/>
                    <a:gd name="T7" fmla="*/ 26 h 542"/>
                    <a:gd name="T8" fmla="*/ 517 w 542"/>
                    <a:gd name="T9" fmla="*/ 318 h 542"/>
                  </a:gdLst>
                  <a:ahLst/>
                  <a:cxnLst>
                    <a:cxn ang="0">
                      <a:pos x="T0" y="T1"/>
                    </a:cxn>
                    <a:cxn ang="0">
                      <a:pos x="T2" y="T3"/>
                    </a:cxn>
                    <a:cxn ang="0">
                      <a:pos x="T4" y="T5"/>
                    </a:cxn>
                    <a:cxn ang="0">
                      <a:pos x="T6" y="T7"/>
                    </a:cxn>
                    <a:cxn ang="0">
                      <a:pos x="T8" y="T9"/>
                    </a:cxn>
                  </a:cxnLst>
                  <a:rect l="0" t="0" r="r" b="b"/>
                  <a:pathLst>
                    <a:path w="542" h="542">
                      <a:moveTo>
                        <a:pt x="517" y="318"/>
                      </a:moveTo>
                      <a:cubicBezTo>
                        <a:pt x="491" y="453"/>
                        <a:pt x="360" y="542"/>
                        <a:pt x="224" y="516"/>
                      </a:cubicBezTo>
                      <a:cubicBezTo>
                        <a:pt x="89" y="490"/>
                        <a:pt x="0" y="360"/>
                        <a:pt x="26" y="224"/>
                      </a:cubicBezTo>
                      <a:cubicBezTo>
                        <a:pt x="52" y="89"/>
                        <a:pt x="183" y="0"/>
                        <a:pt x="318" y="26"/>
                      </a:cubicBezTo>
                      <a:cubicBezTo>
                        <a:pt x="454" y="52"/>
                        <a:pt x="542" y="183"/>
                        <a:pt x="517" y="318"/>
                      </a:cubicBezTo>
                      <a:close/>
                    </a:path>
                  </a:pathLst>
                </a:custGeom>
                <a:solidFill>
                  <a:schemeClr val="bg1"/>
                </a:solidFill>
                <a:ln w="38100">
                  <a:solidFill>
                    <a:schemeClr val="accent1"/>
                  </a:solidFill>
                  <a:round/>
                  <a:headEnd/>
                  <a:tailEnd/>
                </a:ln>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Shape 40"/>
                <p:cNvSpPr>
                  <a:spLocks/>
                </p:cNvSpPr>
                <p:nvPr/>
              </p:nvSpPr>
              <p:spPr bwMode="auto">
                <a:xfrm>
                  <a:off x="7232650" y="2478087"/>
                  <a:ext cx="9525" cy="11113"/>
                </a:xfrm>
                <a:custGeom>
                  <a:avLst/>
                  <a:gdLst>
                    <a:gd name="T0" fmla="*/ 5 w 5"/>
                    <a:gd name="T1" fmla="*/ 0 h 5"/>
                    <a:gd name="T2" fmla="*/ 0 w 5"/>
                    <a:gd name="T3" fmla="*/ 5 h 5"/>
                    <a:gd name="T4" fmla="*/ 5 w 5"/>
                    <a:gd name="T5" fmla="*/ 0 h 5"/>
                  </a:gdLst>
                  <a:ahLst/>
                  <a:cxnLst>
                    <a:cxn ang="0">
                      <a:pos x="T0" y="T1"/>
                    </a:cxn>
                    <a:cxn ang="0">
                      <a:pos x="T2" y="T3"/>
                    </a:cxn>
                    <a:cxn ang="0">
                      <a:pos x="T4" y="T5"/>
                    </a:cxn>
                  </a:cxnLst>
                  <a:rect l="0" t="0" r="r" b="b"/>
                  <a:pathLst>
                    <a:path w="5" h="5">
                      <a:moveTo>
                        <a:pt x="5" y="0"/>
                      </a:moveTo>
                      <a:cubicBezTo>
                        <a:pt x="3" y="1"/>
                        <a:pt x="1" y="3"/>
                        <a:pt x="0" y="5"/>
                      </a:cubicBezTo>
                      <a:cubicBezTo>
                        <a:pt x="1" y="3"/>
                        <a:pt x="3" y="1"/>
                        <a:pt x="5"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Shape 41"/>
                <p:cNvSpPr>
                  <a:spLocks/>
                </p:cNvSpPr>
                <p:nvPr/>
              </p:nvSpPr>
              <p:spPr bwMode="auto">
                <a:xfrm>
                  <a:off x="7213600" y="2501900"/>
                  <a:ext cx="6350" cy="9525"/>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2" y="1"/>
                        <a:pt x="1" y="3"/>
                        <a:pt x="0" y="5"/>
                      </a:cubicBezTo>
                      <a:cubicBezTo>
                        <a:pt x="1" y="3"/>
                        <a:pt x="2" y="1"/>
                        <a:pt x="3"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Shape 42"/>
                <p:cNvSpPr>
                  <a:spLocks/>
                </p:cNvSpPr>
                <p:nvPr/>
              </p:nvSpPr>
              <p:spPr bwMode="auto">
                <a:xfrm>
                  <a:off x="7219950" y="2489200"/>
                  <a:ext cx="9525" cy="9525"/>
                </a:xfrm>
                <a:custGeom>
                  <a:avLst/>
                  <a:gdLst>
                    <a:gd name="T0" fmla="*/ 0 w 5"/>
                    <a:gd name="T1" fmla="*/ 5 h 5"/>
                    <a:gd name="T2" fmla="*/ 5 w 5"/>
                    <a:gd name="T3" fmla="*/ 0 h 5"/>
                    <a:gd name="T4" fmla="*/ 0 w 5"/>
                    <a:gd name="T5" fmla="*/ 5 h 5"/>
                  </a:gdLst>
                  <a:ahLst/>
                  <a:cxnLst>
                    <a:cxn ang="0">
                      <a:pos x="T0" y="T1"/>
                    </a:cxn>
                    <a:cxn ang="0">
                      <a:pos x="T2" y="T3"/>
                    </a:cxn>
                    <a:cxn ang="0">
                      <a:pos x="T4" y="T5"/>
                    </a:cxn>
                  </a:cxnLst>
                  <a:rect l="0" t="0" r="r" b="b"/>
                  <a:pathLst>
                    <a:path w="5" h="5">
                      <a:moveTo>
                        <a:pt x="0" y="5"/>
                      </a:moveTo>
                      <a:cubicBezTo>
                        <a:pt x="2" y="4"/>
                        <a:pt x="3" y="2"/>
                        <a:pt x="5" y="0"/>
                      </a:cubicBezTo>
                      <a:cubicBezTo>
                        <a:pt x="3" y="2"/>
                        <a:pt x="2" y="4"/>
                        <a:pt x="0" y="5"/>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Shape 43"/>
                <p:cNvSpPr>
                  <a:spLocks/>
                </p:cNvSpPr>
                <p:nvPr/>
              </p:nvSpPr>
              <p:spPr bwMode="auto">
                <a:xfrm>
                  <a:off x="7204075" y="2514600"/>
                  <a:ext cx="6350" cy="12700"/>
                </a:xfrm>
                <a:custGeom>
                  <a:avLst/>
                  <a:gdLst>
                    <a:gd name="T0" fmla="*/ 0 w 3"/>
                    <a:gd name="T1" fmla="*/ 6 h 6"/>
                    <a:gd name="T2" fmla="*/ 3 w 3"/>
                    <a:gd name="T3" fmla="*/ 0 h 6"/>
                    <a:gd name="T4" fmla="*/ 0 w 3"/>
                    <a:gd name="T5" fmla="*/ 6 h 6"/>
                  </a:gdLst>
                  <a:ahLst/>
                  <a:cxnLst>
                    <a:cxn ang="0">
                      <a:pos x="T0" y="T1"/>
                    </a:cxn>
                    <a:cxn ang="0">
                      <a:pos x="T2" y="T3"/>
                    </a:cxn>
                    <a:cxn ang="0">
                      <a:pos x="T4" y="T5"/>
                    </a:cxn>
                  </a:cxnLst>
                  <a:rect l="0" t="0" r="r" b="b"/>
                  <a:pathLst>
                    <a:path w="3" h="6">
                      <a:moveTo>
                        <a:pt x="0" y="6"/>
                      </a:moveTo>
                      <a:cubicBezTo>
                        <a:pt x="1" y="4"/>
                        <a:pt x="2" y="2"/>
                        <a:pt x="3" y="0"/>
                      </a:cubicBezTo>
                      <a:cubicBezTo>
                        <a:pt x="2" y="2"/>
                        <a:pt x="1" y="4"/>
                        <a:pt x="0" y="6"/>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Shape 44"/>
                <p:cNvSpPr>
                  <a:spLocks/>
                </p:cNvSpPr>
                <p:nvPr/>
              </p:nvSpPr>
              <p:spPr bwMode="auto">
                <a:xfrm>
                  <a:off x="7254875" y="2463800"/>
                  <a:ext cx="9525" cy="6350"/>
                </a:xfrm>
                <a:custGeom>
                  <a:avLst/>
                  <a:gdLst>
                    <a:gd name="T0" fmla="*/ 4 w 4"/>
                    <a:gd name="T1" fmla="*/ 0 h 3"/>
                    <a:gd name="T2" fmla="*/ 0 w 4"/>
                    <a:gd name="T3" fmla="*/ 3 h 3"/>
                    <a:gd name="T4" fmla="*/ 4 w 4"/>
                    <a:gd name="T5" fmla="*/ 0 h 3"/>
                  </a:gdLst>
                  <a:ahLst/>
                  <a:cxnLst>
                    <a:cxn ang="0">
                      <a:pos x="T0" y="T1"/>
                    </a:cxn>
                    <a:cxn ang="0">
                      <a:pos x="T2" y="T3"/>
                    </a:cxn>
                    <a:cxn ang="0">
                      <a:pos x="T4" y="T5"/>
                    </a:cxn>
                  </a:cxnLst>
                  <a:rect l="0" t="0" r="r" b="b"/>
                  <a:pathLst>
                    <a:path w="4" h="3">
                      <a:moveTo>
                        <a:pt x="4" y="0"/>
                      </a:moveTo>
                      <a:cubicBezTo>
                        <a:pt x="3" y="1"/>
                        <a:pt x="1" y="2"/>
                        <a:pt x="0" y="3"/>
                      </a:cubicBezTo>
                      <a:cubicBezTo>
                        <a:pt x="1" y="2"/>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Shape 45"/>
                <p:cNvSpPr>
                  <a:spLocks/>
                </p:cNvSpPr>
                <p:nvPr/>
              </p:nvSpPr>
              <p:spPr bwMode="auto">
                <a:xfrm>
                  <a:off x="7242175" y="2470150"/>
                  <a:ext cx="11113" cy="793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1"/>
                        <a:pt x="2" y="3"/>
                        <a:pt x="0" y="4"/>
                      </a:cubicBezTo>
                      <a:cubicBezTo>
                        <a:pt x="2" y="3"/>
                        <a:pt x="3" y="1"/>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Shape 46"/>
                <p:cNvSpPr>
                  <a:spLocks/>
                </p:cNvSpPr>
                <p:nvPr/>
              </p:nvSpPr>
              <p:spPr bwMode="auto">
                <a:xfrm>
                  <a:off x="7350125" y="2439987"/>
                  <a:ext cx="317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Shape 47"/>
                <p:cNvSpPr>
                  <a:spLocks/>
                </p:cNvSpPr>
                <p:nvPr/>
              </p:nvSpPr>
              <p:spPr bwMode="auto">
                <a:xfrm>
                  <a:off x="7267575" y="2457450"/>
                  <a:ext cx="9525" cy="3175"/>
                </a:xfrm>
                <a:custGeom>
                  <a:avLst/>
                  <a:gdLst>
                    <a:gd name="T0" fmla="*/ 4 w 4"/>
                    <a:gd name="T1" fmla="*/ 0 h 2"/>
                    <a:gd name="T2" fmla="*/ 0 w 4"/>
                    <a:gd name="T3" fmla="*/ 2 h 2"/>
                    <a:gd name="T4" fmla="*/ 4 w 4"/>
                    <a:gd name="T5" fmla="*/ 0 h 2"/>
                  </a:gdLst>
                  <a:ahLst/>
                  <a:cxnLst>
                    <a:cxn ang="0">
                      <a:pos x="T0" y="T1"/>
                    </a:cxn>
                    <a:cxn ang="0">
                      <a:pos x="T2" y="T3"/>
                    </a:cxn>
                    <a:cxn ang="0">
                      <a:pos x="T4" y="T5"/>
                    </a:cxn>
                  </a:cxnLst>
                  <a:rect l="0" t="0" r="r" b="b"/>
                  <a:pathLst>
                    <a:path w="4" h="2">
                      <a:moveTo>
                        <a:pt x="4" y="0"/>
                      </a:moveTo>
                      <a:cubicBezTo>
                        <a:pt x="3" y="1"/>
                        <a:pt x="1" y="1"/>
                        <a:pt x="0" y="2"/>
                      </a:cubicBezTo>
                      <a:cubicBezTo>
                        <a:pt x="1" y="1"/>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Shape 48"/>
                <p:cNvSpPr>
                  <a:spLocks/>
                </p:cNvSpPr>
                <p:nvPr/>
              </p:nvSpPr>
              <p:spPr bwMode="auto">
                <a:xfrm>
                  <a:off x="7337425" y="2439987"/>
                  <a:ext cx="12700" cy="1588"/>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4" y="0"/>
                        <a:pt x="2" y="0"/>
                        <a:pt x="0" y="1"/>
                      </a:cubicBezTo>
                      <a:cubicBezTo>
                        <a:pt x="2" y="0"/>
                        <a:pt x="4"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Shape 49"/>
                <p:cNvSpPr>
                  <a:spLocks/>
                </p:cNvSpPr>
                <p:nvPr/>
              </p:nvSpPr>
              <p:spPr bwMode="auto">
                <a:xfrm>
                  <a:off x="7308850" y="2444750"/>
                  <a:ext cx="9525" cy="1588"/>
                </a:xfrm>
                <a:custGeom>
                  <a:avLst/>
                  <a:gdLst>
                    <a:gd name="T0" fmla="*/ 5 w 5"/>
                    <a:gd name="T1" fmla="*/ 0 h 1"/>
                    <a:gd name="T2" fmla="*/ 0 w 5"/>
                    <a:gd name="T3" fmla="*/ 1 h 1"/>
                    <a:gd name="T4" fmla="*/ 5 w 5"/>
                    <a:gd name="T5" fmla="*/ 0 h 1"/>
                  </a:gdLst>
                  <a:ahLst/>
                  <a:cxnLst>
                    <a:cxn ang="0">
                      <a:pos x="T0" y="T1"/>
                    </a:cxn>
                    <a:cxn ang="0">
                      <a:pos x="T2" y="T3"/>
                    </a:cxn>
                    <a:cxn ang="0">
                      <a:pos x="T4" y="T5"/>
                    </a:cxn>
                  </a:cxnLst>
                  <a:rect l="0" t="0" r="r" b="b"/>
                  <a:pathLst>
                    <a:path w="5" h="1">
                      <a:moveTo>
                        <a:pt x="5" y="0"/>
                      </a:moveTo>
                      <a:cubicBezTo>
                        <a:pt x="3" y="0"/>
                        <a:pt x="2" y="0"/>
                        <a:pt x="0" y="1"/>
                      </a:cubicBezTo>
                      <a:cubicBezTo>
                        <a:pt x="2" y="0"/>
                        <a:pt x="3"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Shape 50"/>
                <p:cNvSpPr>
                  <a:spLocks/>
                </p:cNvSpPr>
                <p:nvPr/>
              </p:nvSpPr>
              <p:spPr bwMode="auto">
                <a:xfrm>
                  <a:off x="7323138" y="2441575"/>
                  <a:ext cx="11113"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2" y="0"/>
                        <a:pt x="0" y="0"/>
                      </a:cubicBezTo>
                      <a:cubicBezTo>
                        <a:pt x="2" y="0"/>
                        <a:pt x="3"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Shape 51"/>
                <p:cNvSpPr>
                  <a:spLocks/>
                </p:cNvSpPr>
                <p:nvPr/>
              </p:nvSpPr>
              <p:spPr bwMode="auto">
                <a:xfrm>
                  <a:off x="7291388" y="2446337"/>
                  <a:ext cx="14288" cy="4763"/>
                </a:xfrm>
                <a:custGeom>
                  <a:avLst/>
                  <a:gdLst>
                    <a:gd name="T0" fmla="*/ 7 w 7"/>
                    <a:gd name="T1" fmla="*/ 0 h 2"/>
                    <a:gd name="T2" fmla="*/ 0 w 7"/>
                    <a:gd name="T3" fmla="*/ 2 h 2"/>
                    <a:gd name="T4" fmla="*/ 7 w 7"/>
                    <a:gd name="T5" fmla="*/ 0 h 2"/>
                  </a:gdLst>
                  <a:ahLst/>
                  <a:cxnLst>
                    <a:cxn ang="0">
                      <a:pos x="T0" y="T1"/>
                    </a:cxn>
                    <a:cxn ang="0">
                      <a:pos x="T2" y="T3"/>
                    </a:cxn>
                    <a:cxn ang="0">
                      <a:pos x="T4" y="T5"/>
                    </a:cxn>
                  </a:cxnLst>
                  <a:rect l="0" t="0" r="r" b="b"/>
                  <a:pathLst>
                    <a:path w="7" h="2">
                      <a:moveTo>
                        <a:pt x="7" y="0"/>
                      </a:moveTo>
                      <a:cubicBezTo>
                        <a:pt x="4" y="1"/>
                        <a:pt x="2" y="1"/>
                        <a:pt x="0" y="2"/>
                      </a:cubicBezTo>
                      <a:cubicBezTo>
                        <a:pt x="2" y="1"/>
                        <a:pt x="4" y="1"/>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Shape 52"/>
                <p:cNvSpPr>
                  <a:spLocks/>
                </p:cNvSpPr>
                <p:nvPr/>
              </p:nvSpPr>
              <p:spPr bwMode="auto">
                <a:xfrm>
                  <a:off x="7278688" y="2451100"/>
                  <a:ext cx="12700" cy="3175"/>
                </a:xfrm>
                <a:custGeom>
                  <a:avLst/>
                  <a:gdLst>
                    <a:gd name="T0" fmla="*/ 6 w 6"/>
                    <a:gd name="T1" fmla="*/ 0 h 2"/>
                    <a:gd name="T2" fmla="*/ 0 w 6"/>
                    <a:gd name="T3" fmla="*/ 2 h 2"/>
                    <a:gd name="T4" fmla="*/ 6 w 6"/>
                    <a:gd name="T5" fmla="*/ 0 h 2"/>
                  </a:gdLst>
                  <a:ahLst/>
                  <a:cxnLst>
                    <a:cxn ang="0">
                      <a:pos x="T0" y="T1"/>
                    </a:cxn>
                    <a:cxn ang="0">
                      <a:pos x="T2" y="T3"/>
                    </a:cxn>
                    <a:cxn ang="0">
                      <a:pos x="T4" y="T5"/>
                    </a:cxn>
                  </a:cxnLst>
                  <a:rect l="0" t="0" r="r" b="b"/>
                  <a:pathLst>
                    <a:path w="6" h="2">
                      <a:moveTo>
                        <a:pt x="6" y="0"/>
                      </a:moveTo>
                      <a:cubicBezTo>
                        <a:pt x="4" y="1"/>
                        <a:pt x="2" y="2"/>
                        <a:pt x="0" y="2"/>
                      </a:cubicBezTo>
                      <a:cubicBezTo>
                        <a:pt x="2" y="2"/>
                        <a:pt x="4"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Shape 53"/>
                <p:cNvSpPr>
                  <a:spLocks/>
                </p:cNvSpPr>
                <p:nvPr/>
              </p:nvSpPr>
              <p:spPr bwMode="auto">
                <a:xfrm>
                  <a:off x="7366000" y="2441575"/>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Shape 54"/>
                <p:cNvSpPr>
                  <a:spLocks/>
                </p:cNvSpPr>
                <p:nvPr/>
              </p:nvSpPr>
              <p:spPr bwMode="auto">
                <a:xfrm>
                  <a:off x="7470775" y="2489200"/>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Shape 55"/>
                <p:cNvSpPr>
                  <a:spLocks/>
                </p:cNvSpPr>
                <p:nvPr/>
              </p:nvSpPr>
              <p:spPr bwMode="auto">
                <a:xfrm>
                  <a:off x="7448550" y="247015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Shape 56"/>
                <p:cNvSpPr>
                  <a:spLocks/>
                </p:cNvSpPr>
                <p:nvPr/>
              </p:nvSpPr>
              <p:spPr bwMode="auto">
                <a:xfrm>
                  <a:off x="7423150" y="2454275"/>
                  <a:ext cx="3175"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1"/>
                        <a:pt x="1" y="1"/>
                        <a:pt x="2" y="1"/>
                      </a:cubicBezTo>
                      <a:cubicBezTo>
                        <a:pt x="1" y="1"/>
                        <a:pt x="1"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Shape 57"/>
                <p:cNvSpPr>
                  <a:spLocks/>
                </p:cNvSpPr>
                <p:nvPr/>
              </p:nvSpPr>
              <p:spPr bwMode="auto">
                <a:xfrm>
                  <a:off x="7435850" y="2460625"/>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Shape 58"/>
                <p:cNvSpPr>
                  <a:spLocks/>
                </p:cNvSpPr>
                <p:nvPr/>
              </p:nvSpPr>
              <p:spPr bwMode="auto">
                <a:xfrm>
                  <a:off x="7412038" y="24511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Shape 59"/>
                <p:cNvSpPr>
                  <a:spLocks/>
                </p:cNvSpPr>
                <p:nvPr/>
              </p:nvSpPr>
              <p:spPr bwMode="auto">
                <a:xfrm>
                  <a:off x="7481888" y="2498725"/>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Shape 60"/>
                <p:cNvSpPr>
                  <a:spLocks/>
                </p:cNvSpPr>
                <p:nvPr/>
              </p:nvSpPr>
              <p:spPr bwMode="auto">
                <a:xfrm>
                  <a:off x="7489825" y="2511425"/>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Shape 61"/>
                <p:cNvSpPr>
                  <a:spLocks/>
                </p:cNvSpPr>
                <p:nvPr/>
              </p:nvSpPr>
              <p:spPr bwMode="auto">
                <a:xfrm>
                  <a:off x="7380288" y="2441575"/>
                  <a:ext cx="4763"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Shape 62"/>
                <p:cNvSpPr>
                  <a:spLocks/>
                </p:cNvSpPr>
                <p:nvPr/>
              </p:nvSpPr>
              <p:spPr bwMode="auto">
                <a:xfrm>
                  <a:off x="7394575" y="2446337"/>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Shape 63"/>
                <p:cNvSpPr>
                  <a:spLocks/>
                </p:cNvSpPr>
                <p:nvPr/>
              </p:nvSpPr>
              <p:spPr bwMode="auto">
                <a:xfrm>
                  <a:off x="7461250" y="2478087"/>
                  <a:ext cx="9525" cy="11113"/>
                </a:xfrm>
                <a:custGeom>
                  <a:avLst/>
                  <a:gdLst>
                    <a:gd name="T0" fmla="*/ 5 w 5"/>
                    <a:gd name="T1" fmla="*/ 5 h 5"/>
                    <a:gd name="T2" fmla="*/ 0 w 5"/>
                    <a:gd name="T3" fmla="*/ 0 h 5"/>
                    <a:gd name="T4" fmla="*/ 0 w 5"/>
                    <a:gd name="T5" fmla="*/ 0 h 5"/>
                    <a:gd name="T6" fmla="*/ 5 w 5"/>
                    <a:gd name="T7" fmla="*/ 5 h 5"/>
                  </a:gdLst>
                  <a:ahLst/>
                  <a:cxnLst>
                    <a:cxn ang="0">
                      <a:pos x="T0" y="T1"/>
                    </a:cxn>
                    <a:cxn ang="0">
                      <a:pos x="T2" y="T3"/>
                    </a:cxn>
                    <a:cxn ang="0">
                      <a:pos x="T4" y="T5"/>
                    </a:cxn>
                    <a:cxn ang="0">
                      <a:pos x="T6" y="T7"/>
                    </a:cxn>
                  </a:cxnLst>
                  <a:rect l="0" t="0" r="r" b="b"/>
                  <a:pathLst>
                    <a:path w="5" h="5">
                      <a:moveTo>
                        <a:pt x="5" y="5"/>
                      </a:moveTo>
                      <a:cubicBezTo>
                        <a:pt x="3" y="3"/>
                        <a:pt x="2" y="1"/>
                        <a:pt x="0" y="0"/>
                      </a:cubicBezTo>
                      <a:cubicBezTo>
                        <a:pt x="0" y="0"/>
                        <a:pt x="0" y="0"/>
                        <a:pt x="0" y="0"/>
                      </a:cubicBezTo>
                      <a:cubicBezTo>
                        <a:pt x="2" y="1"/>
                        <a:pt x="3" y="3"/>
                        <a:pt x="5" y="5"/>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Shape 64"/>
                <p:cNvSpPr>
                  <a:spLocks/>
                </p:cNvSpPr>
                <p:nvPr/>
              </p:nvSpPr>
              <p:spPr bwMode="auto">
                <a:xfrm>
                  <a:off x="7493000" y="2514600"/>
                  <a:ext cx="6350" cy="12700"/>
                </a:xfrm>
                <a:custGeom>
                  <a:avLst/>
                  <a:gdLst>
                    <a:gd name="T0" fmla="*/ 3 w 3"/>
                    <a:gd name="T1" fmla="*/ 6 h 6"/>
                    <a:gd name="T2" fmla="*/ 0 w 3"/>
                    <a:gd name="T3" fmla="*/ 0 h 6"/>
                    <a:gd name="T4" fmla="*/ 3 w 3"/>
                    <a:gd name="T5" fmla="*/ 6 h 6"/>
                  </a:gdLst>
                  <a:ahLst/>
                  <a:cxnLst>
                    <a:cxn ang="0">
                      <a:pos x="T0" y="T1"/>
                    </a:cxn>
                    <a:cxn ang="0">
                      <a:pos x="T2" y="T3"/>
                    </a:cxn>
                    <a:cxn ang="0">
                      <a:pos x="T4" y="T5"/>
                    </a:cxn>
                  </a:cxnLst>
                  <a:rect l="0" t="0" r="r" b="b"/>
                  <a:pathLst>
                    <a:path w="3" h="6">
                      <a:moveTo>
                        <a:pt x="3" y="6"/>
                      </a:moveTo>
                      <a:cubicBezTo>
                        <a:pt x="2" y="4"/>
                        <a:pt x="1" y="2"/>
                        <a:pt x="0" y="0"/>
                      </a:cubicBezTo>
                      <a:cubicBezTo>
                        <a:pt x="1" y="2"/>
                        <a:pt x="2" y="4"/>
                        <a:pt x="3" y="6"/>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Shape 65"/>
                <p:cNvSpPr>
                  <a:spLocks/>
                </p:cNvSpPr>
                <p:nvPr/>
              </p:nvSpPr>
              <p:spPr bwMode="auto">
                <a:xfrm>
                  <a:off x="7481888" y="2501900"/>
                  <a:ext cx="7938" cy="952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2" y="1"/>
                        <a:pt x="3" y="3"/>
                        <a:pt x="4" y="5"/>
                      </a:cubicBezTo>
                      <a:cubicBezTo>
                        <a:pt x="3" y="3"/>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Shape 66"/>
                <p:cNvSpPr>
                  <a:spLocks/>
                </p:cNvSpPr>
                <p:nvPr/>
              </p:nvSpPr>
              <p:spPr bwMode="auto">
                <a:xfrm>
                  <a:off x="7473950" y="2489200"/>
                  <a:ext cx="7938" cy="952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1" y="2"/>
                        <a:pt x="3" y="4"/>
                        <a:pt x="4" y="5"/>
                      </a:cubicBezTo>
                      <a:cubicBezTo>
                        <a:pt x="3" y="4"/>
                        <a:pt x="1" y="2"/>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Shape 67"/>
                <p:cNvSpPr>
                  <a:spLocks/>
                </p:cNvSpPr>
                <p:nvPr/>
              </p:nvSpPr>
              <p:spPr bwMode="auto">
                <a:xfrm>
                  <a:off x="7450138" y="2470150"/>
                  <a:ext cx="11113" cy="7938"/>
                </a:xfrm>
                <a:custGeom>
                  <a:avLst/>
                  <a:gdLst>
                    <a:gd name="T0" fmla="*/ 5 w 5"/>
                    <a:gd name="T1" fmla="*/ 4 h 4"/>
                    <a:gd name="T2" fmla="*/ 0 w 5"/>
                    <a:gd name="T3" fmla="*/ 0 h 4"/>
                    <a:gd name="T4" fmla="*/ 5 w 5"/>
                    <a:gd name="T5" fmla="*/ 4 h 4"/>
                  </a:gdLst>
                  <a:ahLst/>
                  <a:cxnLst>
                    <a:cxn ang="0">
                      <a:pos x="T0" y="T1"/>
                    </a:cxn>
                    <a:cxn ang="0">
                      <a:pos x="T2" y="T3"/>
                    </a:cxn>
                    <a:cxn ang="0">
                      <a:pos x="T4" y="T5"/>
                    </a:cxn>
                  </a:cxnLst>
                  <a:rect l="0" t="0" r="r" b="b"/>
                  <a:pathLst>
                    <a:path w="5" h="4">
                      <a:moveTo>
                        <a:pt x="5" y="4"/>
                      </a:moveTo>
                      <a:cubicBezTo>
                        <a:pt x="3" y="3"/>
                        <a:pt x="2" y="1"/>
                        <a:pt x="0" y="0"/>
                      </a:cubicBezTo>
                      <a:cubicBezTo>
                        <a:pt x="2" y="1"/>
                        <a:pt x="3" y="3"/>
                        <a:pt x="5" y="4"/>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Shape 68"/>
                <p:cNvSpPr>
                  <a:spLocks/>
                </p:cNvSpPr>
                <p:nvPr/>
              </p:nvSpPr>
              <p:spPr bwMode="auto">
                <a:xfrm>
                  <a:off x="7437438" y="2463800"/>
                  <a:ext cx="11113" cy="6350"/>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2" y="1"/>
                        <a:pt x="4" y="2"/>
                        <a:pt x="5" y="3"/>
                      </a:cubicBezTo>
                      <a:cubicBezTo>
                        <a:pt x="4" y="2"/>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Shape 69"/>
                <p:cNvSpPr>
                  <a:spLocks/>
                </p:cNvSpPr>
                <p:nvPr/>
              </p:nvSpPr>
              <p:spPr bwMode="auto">
                <a:xfrm>
                  <a:off x="7369175" y="2441575"/>
                  <a:ext cx="11113"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2" y="0"/>
                        <a:pt x="3" y="0"/>
                        <a:pt x="5" y="0"/>
                      </a:cubicBezTo>
                      <a:cubicBezTo>
                        <a:pt x="3"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Shape 70"/>
                <p:cNvSpPr>
                  <a:spLocks/>
                </p:cNvSpPr>
                <p:nvPr/>
              </p:nvSpPr>
              <p:spPr bwMode="auto">
                <a:xfrm>
                  <a:off x="7385050" y="2444750"/>
                  <a:ext cx="9525" cy="1588"/>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2" y="0"/>
                        <a:pt x="3" y="0"/>
                        <a:pt x="5" y="1"/>
                      </a:cubicBezTo>
                      <a:cubicBezTo>
                        <a:pt x="3"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Shape 71"/>
                <p:cNvSpPr>
                  <a:spLocks/>
                </p:cNvSpPr>
                <p:nvPr/>
              </p:nvSpPr>
              <p:spPr bwMode="auto">
                <a:xfrm>
                  <a:off x="7353300" y="2439987"/>
                  <a:ext cx="12700" cy="1588"/>
                </a:xfrm>
                <a:custGeom>
                  <a:avLst/>
                  <a:gdLst>
                    <a:gd name="T0" fmla="*/ 0 w 6"/>
                    <a:gd name="T1" fmla="*/ 0 h 1"/>
                    <a:gd name="T2" fmla="*/ 0 w 6"/>
                    <a:gd name="T3" fmla="*/ 0 h 1"/>
                    <a:gd name="T4" fmla="*/ 6 w 6"/>
                    <a:gd name="T5" fmla="*/ 1 h 1"/>
                    <a:gd name="T6" fmla="*/ 0 w 6"/>
                    <a:gd name="T7" fmla="*/ 0 h 1"/>
                  </a:gdLst>
                  <a:ahLst/>
                  <a:cxnLst>
                    <a:cxn ang="0">
                      <a:pos x="T0" y="T1"/>
                    </a:cxn>
                    <a:cxn ang="0">
                      <a:pos x="T2" y="T3"/>
                    </a:cxn>
                    <a:cxn ang="0">
                      <a:pos x="T4" y="T5"/>
                    </a:cxn>
                    <a:cxn ang="0">
                      <a:pos x="T6" y="T7"/>
                    </a:cxn>
                  </a:cxnLst>
                  <a:rect l="0" t="0" r="r" b="b"/>
                  <a:pathLst>
                    <a:path w="6" h="1">
                      <a:moveTo>
                        <a:pt x="0" y="0"/>
                      </a:moveTo>
                      <a:cubicBezTo>
                        <a:pt x="0" y="0"/>
                        <a:pt x="0" y="0"/>
                        <a:pt x="0" y="0"/>
                      </a:cubicBezTo>
                      <a:cubicBezTo>
                        <a:pt x="2" y="0"/>
                        <a:pt x="4" y="0"/>
                        <a:pt x="6" y="1"/>
                      </a:cubicBezTo>
                      <a:cubicBezTo>
                        <a:pt x="4"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Shape 72"/>
                <p:cNvSpPr>
                  <a:spLocks/>
                </p:cNvSpPr>
                <p:nvPr/>
              </p:nvSpPr>
              <p:spPr bwMode="auto">
                <a:xfrm>
                  <a:off x="7397750" y="2446337"/>
                  <a:ext cx="14288" cy="4763"/>
                </a:xfrm>
                <a:custGeom>
                  <a:avLst/>
                  <a:gdLst>
                    <a:gd name="T0" fmla="*/ 0 w 7"/>
                    <a:gd name="T1" fmla="*/ 0 h 2"/>
                    <a:gd name="T2" fmla="*/ 7 w 7"/>
                    <a:gd name="T3" fmla="*/ 2 h 2"/>
                    <a:gd name="T4" fmla="*/ 0 w 7"/>
                    <a:gd name="T5" fmla="*/ 0 h 2"/>
                  </a:gdLst>
                  <a:ahLst/>
                  <a:cxnLst>
                    <a:cxn ang="0">
                      <a:pos x="T0" y="T1"/>
                    </a:cxn>
                    <a:cxn ang="0">
                      <a:pos x="T2" y="T3"/>
                    </a:cxn>
                    <a:cxn ang="0">
                      <a:pos x="T4" y="T5"/>
                    </a:cxn>
                  </a:cxnLst>
                  <a:rect l="0" t="0" r="r" b="b"/>
                  <a:pathLst>
                    <a:path w="7" h="2">
                      <a:moveTo>
                        <a:pt x="0" y="0"/>
                      </a:moveTo>
                      <a:cubicBezTo>
                        <a:pt x="2" y="1"/>
                        <a:pt x="5" y="1"/>
                        <a:pt x="7" y="2"/>
                      </a:cubicBezTo>
                      <a:cubicBezTo>
                        <a:pt x="5" y="1"/>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Shape 73"/>
                <p:cNvSpPr>
                  <a:spLocks/>
                </p:cNvSpPr>
                <p:nvPr/>
              </p:nvSpPr>
              <p:spPr bwMode="auto">
                <a:xfrm>
                  <a:off x="7426325" y="2457450"/>
                  <a:ext cx="9525" cy="3175"/>
                </a:xfrm>
                <a:custGeom>
                  <a:avLst/>
                  <a:gdLst>
                    <a:gd name="T0" fmla="*/ 0 w 4"/>
                    <a:gd name="T1" fmla="*/ 0 h 2"/>
                    <a:gd name="T2" fmla="*/ 4 w 4"/>
                    <a:gd name="T3" fmla="*/ 2 h 2"/>
                    <a:gd name="T4" fmla="*/ 0 w 4"/>
                    <a:gd name="T5" fmla="*/ 0 h 2"/>
                  </a:gdLst>
                  <a:ahLst/>
                  <a:cxnLst>
                    <a:cxn ang="0">
                      <a:pos x="T0" y="T1"/>
                    </a:cxn>
                    <a:cxn ang="0">
                      <a:pos x="T2" y="T3"/>
                    </a:cxn>
                    <a:cxn ang="0">
                      <a:pos x="T4" y="T5"/>
                    </a:cxn>
                  </a:cxnLst>
                  <a:rect l="0" t="0" r="r" b="b"/>
                  <a:pathLst>
                    <a:path w="4" h="2">
                      <a:moveTo>
                        <a:pt x="0" y="0"/>
                      </a:moveTo>
                      <a:cubicBezTo>
                        <a:pt x="1" y="1"/>
                        <a:pt x="3" y="1"/>
                        <a:pt x="4" y="2"/>
                      </a:cubicBezTo>
                      <a:cubicBezTo>
                        <a:pt x="3" y="1"/>
                        <a:pt x="1"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Shape 74"/>
                <p:cNvSpPr>
                  <a:spLocks/>
                </p:cNvSpPr>
                <p:nvPr/>
              </p:nvSpPr>
              <p:spPr bwMode="auto">
                <a:xfrm>
                  <a:off x="7412038" y="2451100"/>
                  <a:ext cx="11113" cy="3175"/>
                </a:xfrm>
                <a:custGeom>
                  <a:avLst/>
                  <a:gdLst>
                    <a:gd name="T0" fmla="*/ 0 w 5"/>
                    <a:gd name="T1" fmla="*/ 0 h 2"/>
                    <a:gd name="T2" fmla="*/ 5 w 5"/>
                    <a:gd name="T3" fmla="*/ 2 h 2"/>
                    <a:gd name="T4" fmla="*/ 0 w 5"/>
                    <a:gd name="T5" fmla="*/ 0 h 2"/>
                  </a:gdLst>
                  <a:ahLst/>
                  <a:cxnLst>
                    <a:cxn ang="0">
                      <a:pos x="T0" y="T1"/>
                    </a:cxn>
                    <a:cxn ang="0">
                      <a:pos x="T2" y="T3"/>
                    </a:cxn>
                    <a:cxn ang="0">
                      <a:pos x="T4" y="T5"/>
                    </a:cxn>
                  </a:cxnLst>
                  <a:rect l="0" t="0" r="r" b="b"/>
                  <a:pathLst>
                    <a:path w="5" h="2">
                      <a:moveTo>
                        <a:pt x="0" y="0"/>
                      </a:moveTo>
                      <a:cubicBezTo>
                        <a:pt x="2" y="1"/>
                        <a:pt x="4" y="2"/>
                        <a:pt x="5" y="2"/>
                      </a:cubicBezTo>
                      <a:cubicBezTo>
                        <a:pt x="4" y="2"/>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Shape 75"/>
                <p:cNvSpPr>
                  <a:spLocks/>
                </p:cNvSpPr>
                <p:nvPr/>
              </p:nvSpPr>
              <p:spPr bwMode="auto">
                <a:xfrm>
                  <a:off x="5222875" y="1643062"/>
                  <a:ext cx="1147763" cy="1150938"/>
                </a:xfrm>
                <a:custGeom>
                  <a:avLst/>
                  <a:gdLst>
                    <a:gd name="T0" fmla="*/ 516 w 542"/>
                    <a:gd name="T1" fmla="*/ 318 h 543"/>
                    <a:gd name="T2" fmla="*/ 224 w 542"/>
                    <a:gd name="T3" fmla="*/ 517 h 543"/>
                    <a:gd name="T4" fmla="*/ 26 w 542"/>
                    <a:gd name="T5" fmla="*/ 225 h 543"/>
                    <a:gd name="T6" fmla="*/ 318 w 542"/>
                    <a:gd name="T7" fmla="*/ 26 h 543"/>
                    <a:gd name="T8" fmla="*/ 516 w 542"/>
                    <a:gd name="T9" fmla="*/ 318 h 543"/>
                  </a:gdLst>
                  <a:ahLst/>
                  <a:cxnLst>
                    <a:cxn ang="0">
                      <a:pos x="T0" y="T1"/>
                    </a:cxn>
                    <a:cxn ang="0">
                      <a:pos x="T2" y="T3"/>
                    </a:cxn>
                    <a:cxn ang="0">
                      <a:pos x="T4" y="T5"/>
                    </a:cxn>
                    <a:cxn ang="0">
                      <a:pos x="T6" y="T7"/>
                    </a:cxn>
                    <a:cxn ang="0">
                      <a:pos x="T8" y="T9"/>
                    </a:cxn>
                  </a:cxnLst>
                  <a:rect l="0" t="0" r="r" b="b"/>
                  <a:pathLst>
                    <a:path w="542" h="543">
                      <a:moveTo>
                        <a:pt x="516" y="318"/>
                      </a:moveTo>
                      <a:cubicBezTo>
                        <a:pt x="490" y="454"/>
                        <a:pt x="360" y="543"/>
                        <a:pt x="224" y="517"/>
                      </a:cubicBezTo>
                      <a:cubicBezTo>
                        <a:pt x="89" y="491"/>
                        <a:pt x="0" y="360"/>
                        <a:pt x="26" y="225"/>
                      </a:cubicBezTo>
                      <a:cubicBezTo>
                        <a:pt x="52" y="89"/>
                        <a:pt x="183" y="0"/>
                        <a:pt x="318" y="26"/>
                      </a:cubicBezTo>
                      <a:cubicBezTo>
                        <a:pt x="453" y="52"/>
                        <a:pt x="542" y="183"/>
                        <a:pt x="516" y="318"/>
                      </a:cubicBezTo>
                      <a:close/>
                    </a:path>
                  </a:pathLst>
                </a:custGeom>
                <a:solidFill>
                  <a:schemeClr val="bg1"/>
                </a:solidFill>
                <a:ln w="38100">
                  <a:solidFill>
                    <a:schemeClr val="accent1"/>
                  </a:solidFill>
                  <a:round/>
                  <a:headEnd/>
                  <a:tailEnd/>
                </a:ln>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Shape 76"/>
                <p:cNvSpPr>
                  <a:spLocks/>
                </p:cNvSpPr>
                <p:nvPr/>
              </p:nvSpPr>
              <p:spPr bwMode="auto">
                <a:xfrm>
                  <a:off x="6107113" y="3192462"/>
                  <a:ext cx="1147763" cy="1147763"/>
                </a:xfrm>
                <a:custGeom>
                  <a:avLst/>
                  <a:gdLst>
                    <a:gd name="T0" fmla="*/ 516 w 542"/>
                    <a:gd name="T1" fmla="*/ 318 h 542"/>
                    <a:gd name="T2" fmla="*/ 224 w 542"/>
                    <a:gd name="T3" fmla="*/ 516 h 542"/>
                    <a:gd name="T4" fmla="*/ 26 w 542"/>
                    <a:gd name="T5" fmla="*/ 224 h 542"/>
                    <a:gd name="T6" fmla="*/ 318 w 542"/>
                    <a:gd name="T7" fmla="*/ 26 h 542"/>
                    <a:gd name="T8" fmla="*/ 516 w 542"/>
                    <a:gd name="T9" fmla="*/ 318 h 542"/>
                  </a:gdLst>
                  <a:ahLst/>
                  <a:cxnLst>
                    <a:cxn ang="0">
                      <a:pos x="T0" y="T1"/>
                    </a:cxn>
                    <a:cxn ang="0">
                      <a:pos x="T2" y="T3"/>
                    </a:cxn>
                    <a:cxn ang="0">
                      <a:pos x="T4" y="T5"/>
                    </a:cxn>
                    <a:cxn ang="0">
                      <a:pos x="T6" y="T7"/>
                    </a:cxn>
                    <a:cxn ang="0">
                      <a:pos x="T8" y="T9"/>
                    </a:cxn>
                  </a:cxnLst>
                  <a:rect l="0" t="0" r="r" b="b"/>
                  <a:pathLst>
                    <a:path w="542" h="542">
                      <a:moveTo>
                        <a:pt x="516" y="318"/>
                      </a:moveTo>
                      <a:cubicBezTo>
                        <a:pt x="490" y="453"/>
                        <a:pt x="360" y="542"/>
                        <a:pt x="224" y="516"/>
                      </a:cubicBezTo>
                      <a:cubicBezTo>
                        <a:pt x="89" y="490"/>
                        <a:pt x="0" y="360"/>
                        <a:pt x="26" y="224"/>
                      </a:cubicBezTo>
                      <a:cubicBezTo>
                        <a:pt x="52" y="89"/>
                        <a:pt x="183" y="0"/>
                        <a:pt x="318" y="26"/>
                      </a:cubicBezTo>
                      <a:cubicBezTo>
                        <a:pt x="453" y="52"/>
                        <a:pt x="542" y="183"/>
                        <a:pt x="516" y="318"/>
                      </a:cubicBezTo>
                      <a:close/>
                    </a:path>
                  </a:pathLst>
                </a:custGeom>
                <a:solidFill>
                  <a:schemeClr val="bg1"/>
                </a:solidFill>
                <a:ln w="38100">
                  <a:solidFill>
                    <a:schemeClr val="accent1"/>
                  </a:solidFill>
                  <a:round/>
                  <a:headEnd/>
                  <a:tailEnd/>
                </a:ln>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Freeform: Shape 5"/>
              <p:cNvSpPr>
                <a:spLocks/>
              </p:cNvSpPr>
              <p:nvPr/>
            </p:nvSpPr>
            <p:spPr bwMode="auto">
              <a:xfrm>
                <a:off x="5399088" y="293687"/>
                <a:ext cx="1147763" cy="1147763"/>
              </a:xfrm>
              <a:custGeom>
                <a:avLst/>
                <a:gdLst>
                  <a:gd name="T0" fmla="*/ 516 w 542"/>
                  <a:gd name="T1" fmla="*/ 317 h 542"/>
                  <a:gd name="T2" fmla="*/ 224 w 542"/>
                  <a:gd name="T3" fmla="*/ 516 h 542"/>
                  <a:gd name="T4" fmla="*/ 26 w 542"/>
                  <a:gd name="T5" fmla="*/ 224 h 542"/>
                  <a:gd name="T6" fmla="*/ 318 w 542"/>
                  <a:gd name="T7" fmla="*/ 25 h 542"/>
                  <a:gd name="T8" fmla="*/ 516 w 542"/>
                  <a:gd name="T9" fmla="*/ 317 h 542"/>
                </a:gdLst>
                <a:ahLst/>
                <a:cxnLst>
                  <a:cxn ang="0">
                    <a:pos x="T0" y="T1"/>
                  </a:cxn>
                  <a:cxn ang="0">
                    <a:pos x="T2" y="T3"/>
                  </a:cxn>
                  <a:cxn ang="0">
                    <a:pos x="T4" y="T5"/>
                  </a:cxn>
                  <a:cxn ang="0">
                    <a:pos x="T6" y="T7"/>
                  </a:cxn>
                  <a:cxn ang="0">
                    <a:pos x="T8" y="T9"/>
                  </a:cxn>
                </a:cxnLst>
                <a:rect l="0" t="0" r="r" b="b"/>
                <a:pathLst>
                  <a:path w="542" h="542">
                    <a:moveTo>
                      <a:pt x="516" y="317"/>
                    </a:moveTo>
                    <a:cubicBezTo>
                      <a:pt x="490" y="453"/>
                      <a:pt x="360" y="542"/>
                      <a:pt x="224" y="516"/>
                    </a:cubicBezTo>
                    <a:cubicBezTo>
                      <a:pt x="89" y="490"/>
                      <a:pt x="0" y="359"/>
                      <a:pt x="26" y="224"/>
                    </a:cubicBezTo>
                    <a:cubicBezTo>
                      <a:pt x="52" y="88"/>
                      <a:pt x="183" y="0"/>
                      <a:pt x="318" y="25"/>
                    </a:cubicBezTo>
                    <a:cubicBezTo>
                      <a:pt x="453" y="51"/>
                      <a:pt x="542" y="182"/>
                      <a:pt x="516" y="317"/>
                    </a:cubicBezTo>
                    <a:close/>
                  </a:path>
                </a:pathLst>
              </a:custGeom>
              <a:solidFill>
                <a:schemeClr val="bg1"/>
              </a:solidFill>
              <a:ln w="38100">
                <a:solidFill>
                  <a:schemeClr val="accent1"/>
                </a:solidFill>
                <a:round/>
                <a:headEnd/>
                <a:tailEnd/>
              </a:ln>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78"/>
            <p:cNvGrpSpPr>
              <a:grpSpLocks noChangeAspect="1"/>
            </p:cNvGrpSpPr>
            <p:nvPr/>
          </p:nvGrpSpPr>
          <p:grpSpPr>
            <a:xfrm>
              <a:off x="2880499" y="2109879"/>
              <a:ext cx="401146" cy="353162"/>
              <a:chOff x="6040049" y="4182118"/>
              <a:chExt cx="521619" cy="459224"/>
            </a:xfrm>
            <a:solidFill>
              <a:schemeClr val="accent1"/>
            </a:solidFill>
          </p:grpSpPr>
          <p:sp>
            <p:nvSpPr>
              <p:cNvPr id="32" name="Freeform: Shape 79"/>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Shape 80"/>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Shape 81"/>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Shape 82"/>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Shape 83"/>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84"/>
            <p:cNvGrpSpPr>
              <a:grpSpLocks noChangeAspect="1"/>
            </p:cNvGrpSpPr>
            <p:nvPr/>
          </p:nvGrpSpPr>
          <p:grpSpPr>
            <a:xfrm>
              <a:off x="3916127" y="2973715"/>
              <a:ext cx="291826" cy="353161"/>
              <a:chOff x="427038" y="3595610"/>
              <a:chExt cx="391838" cy="474198"/>
            </a:xfrm>
            <a:solidFill>
              <a:schemeClr val="accent1"/>
            </a:solidFill>
          </p:grpSpPr>
          <p:sp>
            <p:nvSpPr>
              <p:cNvPr id="29" name="Freeform: Shape 85"/>
              <p:cNvSpPr>
                <a:spLocks/>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Shape 86"/>
              <p:cNvSpPr>
                <a:spLocks/>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Shape 87"/>
              <p:cNvSpPr>
                <a:spLocks/>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8"/>
            <p:cNvGrpSpPr>
              <a:grpSpLocks noChangeAspect="1"/>
            </p:cNvGrpSpPr>
            <p:nvPr/>
          </p:nvGrpSpPr>
          <p:grpSpPr>
            <a:xfrm>
              <a:off x="5018930" y="3178220"/>
              <a:ext cx="389153" cy="353164"/>
              <a:chOff x="5159039" y="3837700"/>
              <a:chExt cx="431771" cy="391838"/>
            </a:xfrm>
            <a:solidFill>
              <a:schemeClr val="accent1"/>
            </a:solidFill>
          </p:grpSpPr>
          <p:sp>
            <p:nvSpPr>
              <p:cNvPr id="24" name="Rectangle 89"/>
              <p:cNvSpPr>
                <a:spLocks/>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Shape 90"/>
              <p:cNvSpPr>
                <a:spLocks/>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Shape 91"/>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92"/>
              <p:cNvSpPr>
                <a:spLocks/>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93"/>
              <p:cNvSpPr>
                <a:spLocks/>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94"/>
            <p:cNvGrpSpPr>
              <a:grpSpLocks noChangeAspect="1"/>
            </p:cNvGrpSpPr>
            <p:nvPr/>
          </p:nvGrpSpPr>
          <p:grpSpPr>
            <a:xfrm>
              <a:off x="4018236" y="1981684"/>
              <a:ext cx="341192" cy="353161"/>
              <a:chOff x="1163293" y="4009909"/>
              <a:chExt cx="426779" cy="441753"/>
            </a:xfrm>
            <a:solidFill>
              <a:schemeClr val="accent1"/>
            </a:solidFill>
          </p:grpSpPr>
          <p:sp>
            <p:nvSpPr>
              <p:cNvPr id="21" name="Freeform: Shape 95"/>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Shape 96"/>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Shape 97"/>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98"/>
            <p:cNvGrpSpPr>
              <a:grpSpLocks noChangeAspect="1"/>
            </p:cNvGrpSpPr>
            <p:nvPr/>
          </p:nvGrpSpPr>
          <p:grpSpPr>
            <a:xfrm>
              <a:off x="5186067" y="2177495"/>
              <a:ext cx="251653" cy="375235"/>
              <a:chOff x="4669866" y="3800264"/>
              <a:chExt cx="279527" cy="416797"/>
            </a:xfrm>
            <a:solidFill>
              <a:schemeClr val="accent1"/>
            </a:solidFill>
          </p:grpSpPr>
          <p:sp>
            <p:nvSpPr>
              <p:cNvPr id="17" name="Freeform: Shape 99"/>
              <p:cNvSpPr>
                <a:spLocks/>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00"/>
              <p:cNvSpPr>
                <a:spLocks/>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Shape 101"/>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Shape 102"/>
              <p:cNvSpPr>
                <a:spLocks/>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03"/>
            <p:cNvGrpSpPr>
              <a:grpSpLocks noChangeAspect="1"/>
            </p:cNvGrpSpPr>
            <p:nvPr/>
          </p:nvGrpSpPr>
          <p:grpSpPr>
            <a:xfrm>
              <a:off x="4562012" y="4104651"/>
              <a:ext cx="281662" cy="353163"/>
              <a:chOff x="5106627" y="2260366"/>
              <a:chExt cx="324452" cy="406813"/>
            </a:xfrm>
            <a:solidFill>
              <a:schemeClr val="accent1"/>
            </a:solidFill>
          </p:grpSpPr>
          <p:sp>
            <p:nvSpPr>
              <p:cNvPr id="13" name="Freeform: Shape 104"/>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105"/>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Shape 106"/>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sp>
            <p:nvSpPr>
              <p:cNvPr id="16" name="Oval 107"/>
              <p:cNvSpPr>
                <a:spLocks/>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799">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1" name="组合 130"/>
          <p:cNvGrpSpPr/>
          <p:nvPr/>
        </p:nvGrpSpPr>
        <p:grpSpPr>
          <a:xfrm>
            <a:off x="6536897" y="2161041"/>
            <a:ext cx="5314996" cy="3559249"/>
            <a:chOff x="1088299" y="4213143"/>
            <a:chExt cx="5041512" cy="3376108"/>
          </a:xfrm>
        </p:grpSpPr>
        <p:sp>
          <p:nvSpPr>
            <p:cNvPr id="132" name="矩形 131"/>
            <p:cNvSpPr/>
            <p:nvPr/>
          </p:nvSpPr>
          <p:spPr>
            <a:xfrm>
              <a:off x="1088299" y="4658296"/>
              <a:ext cx="5041512" cy="2930955"/>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用户可以在投影仪或者计算机上进行演示，也可以将演示文稿打印出来，制作成胶片，以便应用到更广泛的领域中</a:t>
              </a:r>
              <a:endParaRPr lang="en-US" altLang="zh-CN"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pPr>
              <a:r>
                <a:rPr lang="zh-CN" altLang="en-US"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利用</a:t>
              </a:r>
              <a:r>
                <a:rPr lang="en-US" altLang="zh-CN"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Microsoft Office PowerPoint</a:t>
              </a:r>
              <a:r>
                <a:rPr lang="zh-CN" altLang="en-US"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不仅可以创建演示文稿，还可以在互联网上召开面对面会议、远程会议或在网上给观众展示演示文稿用户可以在投影仪或者计算机上进行演示，也可以将演示文稿打印出来以便应用到更广泛的领域中</a:t>
              </a:r>
              <a:endParaRPr lang="en-US" altLang="zh-CN"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pPr>
              <a:r>
                <a:rPr lang="zh-CN" altLang="en-US"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利用</a:t>
              </a:r>
              <a:r>
                <a:rPr lang="en-US" altLang="zh-CN"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Microsoft Office PowerPoint</a:t>
              </a:r>
              <a:r>
                <a:rPr lang="zh-CN" altLang="en-US"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不仅可以创建演示文稿，还可以在互联网上召开面对面会议、远程会议或在网上给观众展示演示文稿用户可以在投影仪或者计算机上进行演示</a:t>
              </a:r>
              <a:endParaRPr lang="en-US" altLang="zh-CN"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pPr>
              <a:r>
                <a:rPr lang="zh-CN" altLang="en-US" sz="147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也可以将演示文稿打印出来，制作成胶片，以便应用到更广泛的领域中</a:t>
              </a:r>
            </a:p>
          </p:txBody>
        </p:sp>
        <p:sp>
          <p:nvSpPr>
            <p:cNvPr id="133" name="矩形 132"/>
            <p:cNvSpPr/>
            <p:nvPr/>
          </p:nvSpPr>
          <p:spPr>
            <a:xfrm>
              <a:off x="1088299" y="4213143"/>
              <a:ext cx="2241973" cy="380556"/>
            </a:xfrm>
            <a:prstGeom prst="rect">
              <a:avLst/>
            </a:prstGeom>
          </p:spPr>
          <p:txBody>
            <a:bodyPr wrap="square">
              <a:spAutoFit/>
              <a:scene3d>
                <a:camera prst="orthographicFront"/>
                <a:lightRig rig="threePt" dir="t"/>
              </a:scene3d>
              <a:sp3d contourW="6350"/>
            </a:bodyPr>
            <a:lstStyle/>
            <a:p>
              <a:pPr>
                <a:lnSpc>
                  <a:spcPct val="120000"/>
                </a:lnSpc>
              </a:pPr>
              <a:r>
                <a:rPr lang="zh-CN" altLang="en-US" sz="1799"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标题文字添加</a:t>
              </a:r>
            </a:p>
          </p:txBody>
        </p:sp>
      </p:grpSp>
      <p:sp>
        <p:nvSpPr>
          <p:cNvPr id="104" name="文本框 103"/>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105" name="矩形 104"/>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638412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ppt_x"/>
                                          </p:val>
                                        </p:tav>
                                        <p:tav tm="100000">
                                          <p:val>
                                            <p:strVal val="#ppt_x"/>
                                          </p:val>
                                        </p:tav>
                                      </p:tavLst>
                                    </p:anim>
                                    <p:anim calcmode="lin" valueType="num">
                                      <p:cBhvr additive="base">
                                        <p:cTn id="8" dur="500" fill="hold"/>
                                        <p:tgtEl>
                                          <p:spTgt spid="1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1"/>
                                        </p:tgtEl>
                                        <p:attrNameLst>
                                          <p:attrName>style.visibility</p:attrName>
                                        </p:attrNameLst>
                                      </p:cBhvr>
                                      <p:to>
                                        <p:strVal val="visible"/>
                                      </p:to>
                                    </p:set>
                                    <p:animEffect transition="in" filter="wipe(up)">
                                      <p:cBhvr>
                                        <p:cTn id="12"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Isosceles Triangle 91"/>
          <p:cNvSpPr/>
          <p:nvPr/>
        </p:nvSpPr>
        <p:spPr>
          <a:xfrm rot="3600000" flipH="1">
            <a:off x="7801695" y="3106152"/>
            <a:ext cx="488067" cy="42074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93" name="Donut 92"/>
          <p:cNvSpPr/>
          <p:nvPr/>
        </p:nvSpPr>
        <p:spPr>
          <a:xfrm flipH="1">
            <a:off x="6937140" y="2383835"/>
            <a:ext cx="1443600" cy="1443600"/>
          </a:xfrm>
          <a:prstGeom prst="donut">
            <a:avLst>
              <a:gd name="adj" fmla="val 190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4" name="Group 93"/>
          <p:cNvGrpSpPr/>
          <p:nvPr/>
        </p:nvGrpSpPr>
        <p:grpSpPr>
          <a:xfrm flipH="1">
            <a:off x="7741524" y="2771235"/>
            <a:ext cx="1761681" cy="446539"/>
            <a:chOff x="1793077" y="1463668"/>
            <a:chExt cx="1371600" cy="347664"/>
          </a:xfrm>
        </p:grpSpPr>
        <p:sp>
          <p:nvSpPr>
            <p:cNvPr id="95" name="Round Same Side Corner Rectangle 94"/>
            <p:cNvSpPr/>
            <p:nvPr/>
          </p:nvSpPr>
          <p:spPr>
            <a:xfrm rot="16200000">
              <a:off x="2305045" y="951700"/>
              <a:ext cx="347664" cy="1371600"/>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Text Placeholder 3"/>
            <p:cNvSpPr txBox="1">
              <a:spLocks/>
            </p:cNvSpPr>
            <p:nvPr/>
          </p:nvSpPr>
          <p:spPr>
            <a:xfrm>
              <a:off x="1859379" y="1511256"/>
              <a:ext cx="267085" cy="2875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306">
                <a:spcBef>
                  <a:spcPct val="20000"/>
                </a:spcBef>
                <a:defRPr/>
              </a:pPr>
              <a:r>
                <a:rPr lang="ar-SY"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grpSp>
      <p:sp>
        <p:nvSpPr>
          <p:cNvPr id="99" name="Isosceles Triangle 98"/>
          <p:cNvSpPr/>
          <p:nvPr/>
        </p:nvSpPr>
        <p:spPr>
          <a:xfrm rot="3600000" flipH="1">
            <a:off x="7855251" y="5062139"/>
            <a:ext cx="488067" cy="42074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00" name="Donut 99"/>
          <p:cNvSpPr/>
          <p:nvPr/>
        </p:nvSpPr>
        <p:spPr>
          <a:xfrm flipH="1">
            <a:off x="6990696" y="4339823"/>
            <a:ext cx="1443600" cy="1443600"/>
          </a:xfrm>
          <a:prstGeom prst="donut">
            <a:avLst>
              <a:gd name="adj" fmla="val 190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1" name="Group 100"/>
          <p:cNvGrpSpPr/>
          <p:nvPr/>
        </p:nvGrpSpPr>
        <p:grpSpPr>
          <a:xfrm flipH="1">
            <a:off x="7795084" y="4731309"/>
            <a:ext cx="1761681" cy="446540"/>
            <a:chOff x="1793075" y="1466851"/>
            <a:chExt cx="1371600" cy="347664"/>
          </a:xfrm>
        </p:grpSpPr>
        <p:sp>
          <p:nvSpPr>
            <p:cNvPr id="102" name="Round Same Side Corner Rectangle 101"/>
            <p:cNvSpPr/>
            <p:nvPr/>
          </p:nvSpPr>
          <p:spPr>
            <a:xfrm rot="16200000">
              <a:off x="2305043" y="954883"/>
              <a:ext cx="347664" cy="1371600"/>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Text Placeholder 3"/>
            <p:cNvSpPr txBox="1">
              <a:spLocks/>
            </p:cNvSpPr>
            <p:nvPr/>
          </p:nvSpPr>
          <p:spPr>
            <a:xfrm>
              <a:off x="1859378" y="1504707"/>
              <a:ext cx="267085" cy="28755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306">
                <a:spcBef>
                  <a:spcPct val="20000"/>
                </a:spcBef>
                <a:defRPr/>
              </a:pPr>
              <a:r>
                <a:rPr lang="ar-SY"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p>
          </p:txBody>
        </p:sp>
      </p:grpSp>
      <p:cxnSp>
        <p:nvCxnSpPr>
          <p:cNvPr id="109" name="Straight Connector 108"/>
          <p:cNvCxnSpPr/>
          <p:nvPr/>
        </p:nvCxnSpPr>
        <p:spPr>
          <a:xfrm>
            <a:off x="5619669" y="2100863"/>
            <a:ext cx="1392449" cy="721799"/>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rot="10800000" flipV="1">
            <a:off x="5619669" y="3388606"/>
            <a:ext cx="1392449" cy="721801"/>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rot="10800000" flipV="1">
            <a:off x="5619669" y="5239576"/>
            <a:ext cx="1392449" cy="721801"/>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5619669" y="4163960"/>
            <a:ext cx="1392449" cy="721799"/>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5" name="Isosceles Triangle 114"/>
          <p:cNvSpPr/>
          <p:nvPr/>
        </p:nvSpPr>
        <p:spPr>
          <a:xfrm rot="18000000">
            <a:off x="4309889" y="2101382"/>
            <a:ext cx="488067" cy="42074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16" name="Donut 115"/>
          <p:cNvSpPr/>
          <p:nvPr/>
        </p:nvSpPr>
        <p:spPr>
          <a:xfrm>
            <a:off x="4218914" y="1379064"/>
            <a:ext cx="1443600" cy="1443600"/>
          </a:xfrm>
          <a:prstGeom prst="donut">
            <a:avLst>
              <a:gd name="adj" fmla="val 190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7" name="Group 54"/>
          <p:cNvGrpSpPr/>
          <p:nvPr/>
        </p:nvGrpSpPr>
        <p:grpSpPr>
          <a:xfrm>
            <a:off x="3096451" y="1770548"/>
            <a:ext cx="1761681" cy="446539"/>
            <a:chOff x="1793078" y="1466850"/>
            <a:chExt cx="1371600" cy="347664"/>
          </a:xfrm>
        </p:grpSpPr>
        <p:sp>
          <p:nvSpPr>
            <p:cNvPr id="118" name="Round Same Side Corner Rectangle 117"/>
            <p:cNvSpPr/>
            <p:nvPr/>
          </p:nvSpPr>
          <p:spPr>
            <a:xfrm rot="16200000">
              <a:off x="2305046" y="954882"/>
              <a:ext cx="347664" cy="1371600"/>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Text Placeholder 3"/>
            <p:cNvSpPr txBox="1">
              <a:spLocks/>
            </p:cNvSpPr>
            <p:nvPr/>
          </p:nvSpPr>
          <p:spPr>
            <a:xfrm>
              <a:off x="1870204" y="1491630"/>
              <a:ext cx="267085" cy="28755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306">
                <a:spcBef>
                  <a:spcPct val="20000"/>
                </a:spcBef>
                <a:defRPr/>
              </a:pPr>
              <a:r>
                <a:rPr lang="ar-SY"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2" name="Isosceles Triangle 121"/>
          <p:cNvSpPr/>
          <p:nvPr/>
        </p:nvSpPr>
        <p:spPr>
          <a:xfrm rot="18000000">
            <a:off x="4309889" y="4110923"/>
            <a:ext cx="488067" cy="42074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23" name="Donut 122"/>
          <p:cNvSpPr/>
          <p:nvPr/>
        </p:nvSpPr>
        <p:spPr>
          <a:xfrm>
            <a:off x="4218914" y="3388606"/>
            <a:ext cx="1443600" cy="1443600"/>
          </a:xfrm>
          <a:prstGeom prst="donut">
            <a:avLst>
              <a:gd name="adj" fmla="val 19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4" name="Group 79"/>
          <p:cNvGrpSpPr/>
          <p:nvPr/>
        </p:nvGrpSpPr>
        <p:grpSpPr>
          <a:xfrm>
            <a:off x="3096452" y="3780091"/>
            <a:ext cx="1761681" cy="446540"/>
            <a:chOff x="1793079" y="1466851"/>
            <a:chExt cx="1371600" cy="347664"/>
          </a:xfrm>
        </p:grpSpPr>
        <p:sp>
          <p:nvSpPr>
            <p:cNvPr id="125" name="Round Same Side Corner Rectangle 124"/>
            <p:cNvSpPr/>
            <p:nvPr/>
          </p:nvSpPr>
          <p:spPr>
            <a:xfrm rot="16200000">
              <a:off x="2305047" y="954883"/>
              <a:ext cx="347664" cy="1371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Text Placeholder 3"/>
            <p:cNvSpPr txBox="1">
              <a:spLocks/>
            </p:cNvSpPr>
            <p:nvPr/>
          </p:nvSpPr>
          <p:spPr>
            <a:xfrm>
              <a:off x="1881022" y="1504707"/>
              <a:ext cx="267085" cy="28755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306">
                <a:spcBef>
                  <a:spcPct val="20000"/>
                </a:spcBef>
                <a:defRPr/>
              </a:pPr>
              <a:r>
                <a:rPr lang="ar-SY"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grpSp>
      <p:sp>
        <p:nvSpPr>
          <p:cNvPr id="129" name="Isosceles Triangle 128"/>
          <p:cNvSpPr/>
          <p:nvPr/>
        </p:nvSpPr>
        <p:spPr>
          <a:xfrm rot="18000000">
            <a:off x="4309889" y="6120464"/>
            <a:ext cx="488067" cy="42074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30" name="Donut 129"/>
          <p:cNvSpPr/>
          <p:nvPr/>
        </p:nvSpPr>
        <p:spPr>
          <a:xfrm>
            <a:off x="4218914" y="5398148"/>
            <a:ext cx="1443600" cy="1443600"/>
          </a:xfrm>
          <a:prstGeom prst="donut">
            <a:avLst>
              <a:gd name="adj" fmla="val 19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1" name="Group 86"/>
          <p:cNvGrpSpPr/>
          <p:nvPr/>
        </p:nvGrpSpPr>
        <p:grpSpPr>
          <a:xfrm>
            <a:off x="3096452" y="5789633"/>
            <a:ext cx="1761681" cy="446540"/>
            <a:chOff x="1793079" y="1466851"/>
            <a:chExt cx="1371600" cy="347664"/>
          </a:xfrm>
        </p:grpSpPr>
        <p:sp>
          <p:nvSpPr>
            <p:cNvPr id="132" name="Round Same Side Corner Rectangle 131"/>
            <p:cNvSpPr/>
            <p:nvPr/>
          </p:nvSpPr>
          <p:spPr>
            <a:xfrm rot="16200000">
              <a:off x="2305047" y="954883"/>
              <a:ext cx="347664" cy="1371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Text Placeholder 3"/>
            <p:cNvSpPr txBox="1">
              <a:spLocks/>
            </p:cNvSpPr>
            <p:nvPr/>
          </p:nvSpPr>
          <p:spPr>
            <a:xfrm>
              <a:off x="1881022" y="1504707"/>
              <a:ext cx="267085" cy="28755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306">
                <a:spcBef>
                  <a:spcPct val="20000"/>
                </a:spcBef>
                <a:defRPr/>
              </a:pPr>
              <a:r>
                <a:rPr lang="ar-SY"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p>
          </p:txBody>
        </p:sp>
      </p:grpSp>
      <p:sp>
        <p:nvSpPr>
          <p:cNvPr id="45" name="TextBox 23"/>
          <p:cNvSpPr txBox="1"/>
          <p:nvPr/>
        </p:nvSpPr>
        <p:spPr>
          <a:xfrm>
            <a:off x="796196" y="5687620"/>
            <a:ext cx="2306060" cy="715581"/>
          </a:xfrm>
          <a:prstGeom prst="rect">
            <a:avLst/>
          </a:prstGeom>
          <a:noFill/>
        </p:spPr>
        <p:txBody>
          <a:bodyPr wrap="square" rtlCol="0">
            <a:spAutoFit/>
          </a:bodyPr>
          <a:lstStyle/>
          <a:p>
            <a:pPr algn="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24"/>
          <p:cNvSpPr txBox="1"/>
          <p:nvPr/>
        </p:nvSpPr>
        <p:spPr>
          <a:xfrm>
            <a:off x="1481299" y="5398147"/>
            <a:ext cx="1620957" cy="338554"/>
          </a:xfrm>
          <a:prstGeom prst="rect">
            <a:avLst/>
          </a:prstGeom>
          <a:noFill/>
        </p:spPr>
        <p:txBody>
          <a:bodyPr wrap="none" rtlCol="0">
            <a:spAutoFit/>
          </a:bodyPr>
          <a:lstStyle/>
          <a:p>
            <a:pPr algn="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7" name="TextBox 23"/>
          <p:cNvSpPr txBox="1"/>
          <p:nvPr/>
        </p:nvSpPr>
        <p:spPr>
          <a:xfrm>
            <a:off x="834282" y="4035603"/>
            <a:ext cx="2306060" cy="715581"/>
          </a:xfrm>
          <a:prstGeom prst="rect">
            <a:avLst/>
          </a:prstGeom>
          <a:noFill/>
        </p:spPr>
        <p:txBody>
          <a:bodyPr wrap="square" rtlCol="0">
            <a:spAutoFit/>
          </a:bodyPr>
          <a:lstStyle/>
          <a:p>
            <a:pPr algn="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519384" y="3746131"/>
            <a:ext cx="1620957" cy="338554"/>
          </a:xfrm>
          <a:prstGeom prst="rect">
            <a:avLst/>
          </a:prstGeom>
          <a:noFill/>
        </p:spPr>
        <p:txBody>
          <a:bodyPr wrap="none" rtlCol="0">
            <a:spAutoFit/>
          </a:bodyPr>
          <a:lstStyle/>
          <a:p>
            <a:pPr algn="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9" name="TextBox 23"/>
          <p:cNvSpPr txBox="1"/>
          <p:nvPr/>
        </p:nvSpPr>
        <p:spPr>
          <a:xfrm>
            <a:off x="834282" y="1979856"/>
            <a:ext cx="2306060" cy="715581"/>
          </a:xfrm>
          <a:prstGeom prst="rect">
            <a:avLst/>
          </a:prstGeom>
          <a:noFill/>
        </p:spPr>
        <p:txBody>
          <a:bodyPr wrap="square" rtlCol="0">
            <a:spAutoFit/>
          </a:bodyPr>
          <a:lstStyle/>
          <a:p>
            <a:pPr algn="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1519384" y="1690384"/>
            <a:ext cx="1620957" cy="338554"/>
          </a:xfrm>
          <a:prstGeom prst="rect">
            <a:avLst/>
          </a:prstGeom>
          <a:noFill/>
        </p:spPr>
        <p:txBody>
          <a:bodyPr wrap="none" rtlCol="0">
            <a:spAutoFit/>
          </a:bodyPr>
          <a:lstStyle/>
          <a:p>
            <a:pPr algn="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51" name="TextBox 23"/>
          <p:cNvSpPr txBox="1"/>
          <p:nvPr/>
        </p:nvSpPr>
        <p:spPr>
          <a:xfrm>
            <a:off x="9642465" y="2970457"/>
            <a:ext cx="2306060" cy="715581"/>
          </a:xfrm>
          <a:prstGeom prst="rect">
            <a:avLst/>
          </a:prstGeom>
          <a:noFill/>
        </p:spPr>
        <p:txBody>
          <a:bodyPr wrap="square" rtlCol="0">
            <a:spAutoFit/>
          </a:bodyPr>
          <a:lstStyle/>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9642465" y="2680984"/>
            <a:ext cx="1620957" cy="338554"/>
          </a:xfrm>
          <a:prstGeom prst="rect">
            <a:avLst/>
          </a:prstGeom>
          <a:noFill/>
        </p:spPr>
        <p:txBody>
          <a:bodyPr wrap="none" rtlCol="0">
            <a:spAutoFit/>
          </a:bodyPr>
          <a:lstStyle/>
          <a:p>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53" name="TextBox 23"/>
          <p:cNvSpPr txBox="1"/>
          <p:nvPr/>
        </p:nvSpPr>
        <p:spPr>
          <a:xfrm>
            <a:off x="9642465" y="5036632"/>
            <a:ext cx="2306060" cy="715581"/>
          </a:xfrm>
          <a:prstGeom prst="rect">
            <a:avLst/>
          </a:prstGeom>
          <a:noFill/>
        </p:spPr>
        <p:txBody>
          <a:bodyPr wrap="square" rtlCol="0">
            <a:spAutoFit/>
          </a:bodyPr>
          <a:lstStyle/>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9642465" y="4747159"/>
            <a:ext cx="1620957" cy="338554"/>
          </a:xfrm>
          <a:prstGeom prst="rect">
            <a:avLst/>
          </a:prstGeom>
          <a:noFill/>
        </p:spPr>
        <p:txBody>
          <a:bodyPr wrap="none" rtlCol="0">
            <a:spAutoFit/>
          </a:bodyPr>
          <a:lstStyle/>
          <a:p>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1" name="文本框 40"/>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42" name="矩形 41"/>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8921988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par>
                                <p:cTn id="14" presetID="12" presetClass="entr" presetSubtype="2" fill="hold" nodeType="with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slide(fromRight)">
                                      <p:cBhvr>
                                        <p:cTn id="16" dur="500"/>
                                        <p:tgtEl>
                                          <p:spTgt spid="117"/>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p:tgtEl>
                                          <p:spTgt spid="49"/>
                                        </p:tgtEl>
                                        <p:attrNameLst>
                                          <p:attrName>ppt_y</p:attrName>
                                        </p:attrNameLst>
                                      </p:cBhvr>
                                      <p:tavLst>
                                        <p:tav tm="0">
                                          <p:val>
                                            <p:strVal val="#ppt_y+#ppt_h*1.125000"/>
                                          </p:val>
                                        </p:tav>
                                        <p:tav tm="100000">
                                          <p:val>
                                            <p:strVal val="#ppt_y"/>
                                          </p:val>
                                        </p:tav>
                                      </p:tavLst>
                                    </p:anim>
                                    <p:animEffect transition="in" filter="wipe(up)">
                                      <p:cBhvr>
                                        <p:cTn id="21" dur="500"/>
                                        <p:tgtEl>
                                          <p:spTgt spid="49"/>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p:tgtEl>
                                          <p:spTgt spid="50"/>
                                        </p:tgtEl>
                                        <p:attrNameLst>
                                          <p:attrName>ppt_y</p:attrName>
                                        </p:attrNameLst>
                                      </p:cBhvr>
                                      <p:tavLst>
                                        <p:tav tm="0">
                                          <p:val>
                                            <p:strVal val="#ppt_y-#ppt_h*1.125000"/>
                                          </p:val>
                                        </p:tav>
                                        <p:tav tm="100000">
                                          <p:val>
                                            <p:strVal val="#ppt_y"/>
                                          </p:val>
                                        </p:tav>
                                      </p:tavLst>
                                    </p:anim>
                                    <p:animEffect transition="in" filter="wipe(down)">
                                      <p:cBhvr>
                                        <p:cTn id="25" dur="500"/>
                                        <p:tgtEl>
                                          <p:spTgt spid="50"/>
                                        </p:tgtEl>
                                      </p:cBhvr>
                                    </p:animEffect>
                                  </p:childTnLst>
                                </p:cTn>
                              </p:par>
                            </p:childTnLst>
                          </p:cTn>
                        </p:par>
                        <p:par>
                          <p:cTn id="26" fill="hold">
                            <p:stCondLst>
                              <p:cond delay="1500"/>
                            </p:stCondLst>
                            <p:childTnLst>
                              <p:par>
                                <p:cTn id="27" presetID="18" presetClass="entr" presetSubtype="6" fill="hold" nodeType="afterEffect">
                                  <p:stCondLst>
                                    <p:cond delay="0"/>
                                  </p:stCondLst>
                                  <p:childTnLst>
                                    <p:set>
                                      <p:cBhvr>
                                        <p:cTn id="28" dur="1" fill="hold">
                                          <p:stCondLst>
                                            <p:cond delay="0"/>
                                          </p:stCondLst>
                                        </p:cTn>
                                        <p:tgtEl>
                                          <p:spTgt spid="109"/>
                                        </p:tgtEl>
                                        <p:attrNameLst>
                                          <p:attrName>style.visibility</p:attrName>
                                        </p:attrNameLst>
                                      </p:cBhvr>
                                      <p:to>
                                        <p:strVal val="visible"/>
                                      </p:to>
                                    </p:set>
                                    <p:animEffect transition="in" filter="strips(downRight)">
                                      <p:cBhvr>
                                        <p:cTn id="29" dur="500"/>
                                        <p:tgtEl>
                                          <p:spTgt spid="109"/>
                                        </p:tgtEl>
                                      </p:cBhvr>
                                    </p:animEffect>
                                  </p:childTnLst>
                                </p:cTn>
                              </p:par>
                            </p:childTnLst>
                          </p:cTn>
                        </p:par>
                        <p:par>
                          <p:cTn id="30" fill="hold">
                            <p:stCondLst>
                              <p:cond delay="2000"/>
                            </p:stCondLst>
                            <p:childTnLst>
                              <p:par>
                                <p:cTn id="31" presetID="53"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anim calcmode="lin" valueType="num">
                                      <p:cBhvr>
                                        <p:cTn id="33" dur="500" fill="hold"/>
                                        <p:tgtEl>
                                          <p:spTgt spid="93"/>
                                        </p:tgtEl>
                                        <p:attrNameLst>
                                          <p:attrName>ppt_w</p:attrName>
                                        </p:attrNameLst>
                                      </p:cBhvr>
                                      <p:tavLst>
                                        <p:tav tm="0">
                                          <p:val>
                                            <p:fltVal val="0"/>
                                          </p:val>
                                        </p:tav>
                                        <p:tav tm="100000">
                                          <p:val>
                                            <p:strVal val="#ppt_w"/>
                                          </p:val>
                                        </p:tav>
                                      </p:tavLst>
                                    </p:anim>
                                    <p:anim calcmode="lin" valueType="num">
                                      <p:cBhvr>
                                        <p:cTn id="34" dur="500" fill="hold"/>
                                        <p:tgtEl>
                                          <p:spTgt spid="93"/>
                                        </p:tgtEl>
                                        <p:attrNameLst>
                                          <p:attrName>ppt_h</p:attrName>
                                        </p:attrNameLst>
                                      </p:cBhvr>
                                      <p:tavLst>
                                        <p:tav tm="0">
                                          <p:val>
                                            <p:fltVal val="0"/>
                                          </p:val>
                                        </p:tav>
                                        <p:tav tm="100000">
                                          <p:val>
                                            <p:strVal val="#ppt_h"/>
                                          </p:val>
                                        </p:tav>
                                      </p:tavLst>
                                    </p:anim>
                                    <p:animEffect transition="in" filter="fade">
                                      <p:cBhvr>
                                        <p:cTn id="35" dur="500"/>
                                        <p:tgtEl>
                                          <p:spTgt spid="93"/>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fade">
                                      <p:cBhvr>
                                        <p:cTn id="39" dur="500"/>
                                        <p:tgtEl>
                                          <p:spTgt spid="92"/>
                                        </p:tgtEl>
                                      </p:cBhvr>
                                    </p:animEffect>
                                  </p:childTnLst>
                                </p:cTn>
                              </p:par>
                              <p:par>
                                <p:cTn id="40" presetID="12" presetClass="entr" presetSubtype="8" fill="hold"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slide(fromLeft)">
                                      <p:cBhvr>
                                        <p:cTn id="42" dur="500"/>
                                        <p:tgtEl>
                                          <p:spTgt spid="94"/>
                                        </p:tgtEl>
                                      </p:cBhvr>
                                    </p:animEffect>
                                  </p:childTnLst>
                                </p:cTn>
                              </p:par>
                            </p:childTnLst>
                          </p:cTn>
                        </p:par>
                        <p:par>
                          <p:cTn id="43" fill="hold">
                            <p:stCondLst>
                              <p:cond delay="3000"/>
                            </p:stCondLst>
                            <p:childTnLst>
                              <p:par>
                                <p:cTn id="44" presetID="12" presetClass="entr" presetSubtype="4"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500"/>
                                        <p:tgtEl>
                                          <p:spTgt spid="51"/>
                                        </p:tgtEl>
                                        <p:attrNameLst>
                                          <p:attrName>ppt_y</p:attrName>
                                        </p:attrNameLst>
                                      </p:cBhvr>
                                      <p:tavLst>
                                        <p:tav tm="0">
                                          <p:val>
                                            <p:strVal val="#ppt_y+#ppt_h*1.125000"/>
                                          </p:val>
                                        </p:tav>
                                        <p:tav tm="100000">
                                          <p:val>
                                            <p:strVal val="#ppt_y"/>
                                          </p:val>
                                        </p:tav>
                                      </p:tavLst>
                                    </p:anim>
                                    <p:animEffect transition="in" filter="wipe(up)">
                                      <p:cBhvr>
                                        <p:cTn id="47" dur="500"/>
                                        <p:tgtEl>
                                          <p:spTgt spid="51"/>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ppt_y</p:attrName>
                                        </p:attrNameLst>
                                      </p:cBhvr>
                                      <p:tavLst>
                                        <p:tav tm="0">
                                          <p:val>
                                            <p:strVal val="#ppt_y-#ppt_h*1.125000"/>
                                          </p:val>
                                        </p:tav>
                                        <p:tav tm="100000">
                                          <p:val>
                                            <p:strVal val="#ppt_y"/>
                                          </p:val>
                                        </p:tav>
                                      </p:tavLst>
                                    </p:anim>
                                    <p:animEffect transition="in" filter="wipe(down)">
                                      <p:cBhvr>
                                        <p:cTn id="51" dur="500"/>
                                        <p:tgtEl>
                                          <p:spTgt spid="52"/>
                                        </p:tgtEl>
                                      </p:cBhvr>
                                    </p:animEffect>
                                  </p:childTnLst>
                                </p:cTn>
                              </p:par>
                            </p:childTnLst>
                          </p:cTn>
                        </p:par>
                        <p:par>
                          <p:cTn id="52" fill="hold">
                            <p:stCondLst>
                              <p:cond delay="3500"/>
                            </p:stCondLst>
                            <p:childTnLst>
                              <p:par>
                                <p:cTn id="53" presetID="18" presetClass="entr" presetSubtype="12" fill="hold" nodeType="afterEffect">
                                  <p:stCondLst>
                                    <p:cond delay="0"/>
                                  </p:stCondLst>
                                  <p:childTnLst>
                                    <p:set>
                                      <p:cBhvr>
                                        <p:cTn id="54" dur="1" fill="hold">
                                          <p:stCondLst>
                                            <p:cond delay="0"/>
                                          </p:stCondLst>
                                        </p:cTn>
                                        <p:tgtEl>
                                          <p:spTgt spid="111"/>
                                        </p:tgtEl>
                                        <p:attrNameLst>
                                          <p:attrName>style.visibility</p:attrName>
                                        </p:attrNameLst>
                                      </p:cBhvr>
                                      <p:to>
                                        <p:strVal val="visible"/>
                                      </p:to>
                                    </p:set>
                                    <p:animEffect transition="in" filter="strips(downLeft)">
                                      <p:cBhvr>
                                        <p:cTn id="55" dur="500"/>
                                        <p:tgtEl>
                                          <p:spTgt spid="111"/>
                                        </p:tgtEl>
                                      </p:cBhvr>
                                    </p:animEffect>
                                  </p:childTnLst>
                                </p:cTn>
                              </p:par>
                            </p:childTnLst>
                          </p:cTn>
                        </p:par>
                        <p:par>
                          <p:cTn id="56" fill="hold">
                            <p:stCondLst>
                              <p:cond delay="4000"/>
                            </p:stCondLst>
                            <p:childTnLst>
                              <p:par>
                                <p:cTn id="57" presetID="53" presetClass="entr" presetSubtype="0" fill="hold" grpId="0" nodeType="afterEffect">
                                  <p:stCondLst>
                                    <p:cond delay="0"/>
                                  </p:stCondLst>
                                  <p:childTnLst>
                                    <p:set>
                                      <p:cBhvr>
                                        <p:cTn id="58" dur="1" fill="hold">
                                          <p:stCondLst>
                                            <p:cond delay="0"/>
                                          </p:stCondLst>
                                        </p:cTn>
                                        <p:tgtEl>
                                          <p:spTgt spid="123"/>
                                        </p:tgtEl>
                                        <p:attrNameLst>
                                          <p:attrName>style.visibility</p:attrName>
                                        </p:attrNameLst>
                                      </p:cBhvr>
                                      <p:to>
                                        <p:strVal val="visible"/>
                                      </p:to>
                                    </p:set>
                                    <p:anim calcmode="lin" valueType="num">
                                      <p:cBhvr>
                                        <p:cTn id="59" dur="500" fill="hold"/>
                                        <p:tgtEl>
                                          <p:spTgt spid="123"/>
                                        </p:tgtEl>
                                        <p:attrNameLst>
                                          <p:attrName>ppt_w</p:attrName>
                                        </p:attrNameLst>
                                      </p:cBhvr>
                                      <p:tavLst>
                                        <p:tav tm="0">
                                          <p:val>
                                            <p:fltVal val="0"/>
                                          </p:val>
                                        </p:tav>
                                        <p:tav tm="100000">
                                          <p:val>
                                            <p:strVal val="#ppt_w"/>
                                          </p:val>
                                        </p:tav>
                                      </p:tavLst>
                                    </p:anim>
                                    <p:anim calcmode="lin" valueType="num">
                                      <p:cBhvr>
                                        <p:cTn id="60" dur="500" fill="hold"/>
                                        <p:tgtEl>
                                          <p:spTgt spid="123"/>
                                        </p:tgtEl>
                                        <p:attrNameLst>
                                          <p:attrName>ppt_h</p:attrName>
                                        </p:attrNameLst>
                                      </p:cBhvr>
                                      <p:tavLst>
                                        <p:tav tm="0">
                                          <p:val>
                                            <p:fltVal val="0"/>
                                          </p:val>
                                        </p:tav>
                                        <p:tav tm="100000">
                                          <p:val>
                                            <p:strVal val="#ppt_h"/>
                                          </p:val>
                                        </p:tav>
                                      </p:tavLst>
                                    </p:anim>
                                    <p:animEffect transition="in" filter="fade">
                                      <p:cBhvr>
                                        <p:cTn id="61" dur="500"/>
                                        <p:tgtEl>
                                          <p:spTgt spid="123"/>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fade">
                                      <p:cBhvr>
                                        <p:cTn id="65" dur="500"/>
                                        <p:tgtEl>
                                          <p:spTgt spid="122"/>
                                        </p:tgtEl>
                                      </p:cBhvr>
                                    </p:animEffect>
                                  </p:childTnLst>
                                </p:cTn>
                              </p:par>
                              <p:par>
                                <p:cTn id="66" presetID="12" presetClass="entr" presetSubtype="2" fill="hold" nodeType="withEffect">
                                  <p:stCondLst>
                                    <p:cond delay="0"/>
                                  </p:stCondLst>
                                  <p:childTnLst>
                                    <p:set>
                                      <p:cBhvr>
                                        <p:cTn id="67" dur="1" fill="hold">
                                          <p:stCondLst>
                                            <p:cond delay="0"/>
                                          </p:stCondLst>
                                        </p:cTn>
                                        <p:tgtEl>
                                          <p:spTgt spid="124"/>
                                        </p:tgtEl>
                                        <p:attrNameLst>
                                          <p:attrName>style.visibility</p:attrName>
                                        </p:attrNameLst>
                                      </p:cBhvr>
                                      <p:to>
                                        <p:strVal val="visible"/>
                                      </p:to>
                                    </p:set>
                                    <p:animEffect transition="in" filter="slide(fromRight)">
                                      <p:cBhvr>
                                        <p:cTn id="68" dur="500"/>
                                        <p:tgtEl>
                                          <p:spTgt spid="124"/>
                                        </p:tgtEl>
                                      </p:cBhvr>
                                    </p:animEffect>
                                  </p:childTnLst>
                                </p:cTn>
                              </p:par>
                            </p:childTnLst>
                          </p:cTn>
                        </p:par>
                        <p:par>
                          <p:cTn id="69" fill="hold">
                            <p:stCondLst>
                              <p:cond delay="5000"/>
                            </p:stCondLst>
                            <p:childTnLst>
                              <p:par>
                                <p:cTn id="70" presetID="12" presetClass="entr" presetSubtype="4"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additive="base">
                                        <p:cTn id="72" dur="500"/>
                                        <p:tgtEl>
                                          <p:spTgt spid="47"/>
                                        </p:tgtEl>
                                        <p:attrNameLst>
                                          <p:attrName>ppt_y</p:attrName>
                                        </p:attrNameLst>
                                      </p:cBhvr>
                                      <p:tavLst>
                                        <p:tav tm="0">
                                          <p:val>
                                            <p:strVal val="#ppt_y+#ppt_h*1.125000"/>
                                          </p:val>
                                        </p:tav>
                                        <p:tav tm="100000">
                                          <p:val>
                                            <p:strVal val="#ppt_y"/>
                                          </p:val>
                                        </p:tav>
                                      </p:tavLst>
                                    </p:anim>
                                    <p:animEffect transition="in" filter="wipe(up)">
                                      <p:cBhvr>
                                        <p:cTn id="73" dur="500"/>
                                        <p:tgtEl>
                                          <p:spTgt spid="47"/>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 calcmode="lin" valueType="num">
                                      <p:cBhvr additive="base">
                                        <p:cTn id="76" dur="500"/>
                                        <p:tgtEl>
                                          <p:spTgt spid="48"/>
                                        </p:tgtEl>
                                        <p:attrNameLst>
                                          <p:attrName>ppt_y</p:attrName>
                                        </p:attrNameLst>
                                      </p:cBhvr>
                                      <p:tavLst>
                                        <p:tav tm="0">
                                          <p:val>
                                            <p:strVal val="#ppt_y-#ppt_h*1.125000"/>
                                          </p:val>
                                        </p:tav>
                                        <p:tav tm="100000">
                                          <p:val>
                                            <p:strVal val="#ppt_y"/>
                                          </p:val>
                                        </p:tav>
                                      </p:tavLst>
                                    </p:anim>
                                    <p:animEffect transition="in" filter="wipe(down)">
                                      <p:cBhvr>
                                        <p:cTn id="77" dur="500"/>
                                        <p:tgtEl>
                                          <p:spTgt spid="48"/>
                                        </p:tgtEl>
                                      </p:cBhvr>
                                    </p:animEffect>
                                  </p:childTnLst>
                                </p:cTn>
                              </p:par>
                            </p:childTnLst>
                          </p:cTn>
                        </p:par>
                        <p:par>
                          <p:cTn id="78" fill="hold">
                            <p:stCondLst>
                              <p:cond delay="5500"/>
                            </p:stCondLst>
                            <p:childTnLst>
                              <p:par>
                                <p:cTn id="79" presetID="18" presetClass="entr" presetSubtype="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Effect transition="in" filter="strips(downRight)">
                                      <p:cBhvr>
                                        <p:cTn id="81" dur="500"/>
                                        <p:tgtEl>
                                          <p:spTgt spid="113"/>
                                        </p:tgtEl>
                                      </p:cBhvr>
                                    </p:animEffect>
                                  </p:childTnLst>
                                </p:cTn>
                              </p:par>
                            </p:childTnLst>
                          </p:cTn>
                        </p:par>
                        <p:par>
                          <p:cTn id="82" fill="hold">
                            <p:stCondLst>
                              <p:cond delay="6000"/>
                            </p:stCondLst>
                            <p:childTnLst>
                              <p:par>
                                <p:cTn id="83" presetID="53" presetClass="entr" presetSubtype="0" fill="hold" grpId="0" nodeType="afterEffect">
                                  <p:stCondLst>
                                    <p:cond delay="0"/>
                                  </p:stCondLst>
                                  <p:childTnLst>
                                    <p:set>
                                      <p:cBhvr>
                                        <p:cTn id="84" dur="1" fill="hold">
                                          <p:stCondLst>
                                            <p:cond delay="0"/>
                                          </p:stCondLst>
                                        </p:cTn>
                                        <p:tgtEl>
                                          <p:spTgt spid="100"/>
                                        </p:tgtEl>
                                        <p:attrNameLst>
                                          <p:attrName>style.visibility</p:attrName>
                                        </p:attrNameLst>
                                      </p:cBhvr>
                                      <p:to>
                                        <p:strVal val="visible"/>
                                      </p:to>
                                    </p:set>
                                    <p:anim calcmode="lin" valueType="num">
                                      <p:cBhvr>
                                        <p:cTn id="85" dur="500" fill="hold"/>
                                        <p:tgtEl>
                                          <p:spTgt spid="100"/>
                                        </p:tgtEl>
                                        <p:attrNameLst>
                                          <p:attrName>ppt_w</p:attrName>
                                        </p:attrNameLst>
                                      </p:cBhvr>
                                      <p:tavLst>
                                        <p:tav tm="0">
                                          <p:val>
                                            <p:fltVal val="0"/>
                                          </p:val>
                                        </p:tav>
                                        <p:tav tm="100000">
                                          <p:val>
                                            <p:strVal val="#ppt_w"/>
                                          </p:val>
                                        </p:tav>
                                      </p:tavLst>
                                    </p:anim>
                                    <p:anim calcmode="lin" valueType="num">
                                      <p:cBhvr>
                                        <p:cTn id="86" dur="500" fill="hold"/>
                                        <p:tgtEl>
                                          <p:spTgt spid="100"/>
                                        </p:tgtEl>
                                        <p:attrNameLst>
                                          <p:attrName>ppt_h</p:attrName>
                                        </p:attrNameLst>
                                      </p:cBhvr>
                                      <p:tavLst>
                                        <p:tav tm="0">
                                          <p:val>
                                            <p:fltVal val="0"/>
                                          </p:val>
                                        </p:tav>
                                        <p:tav tm="100000">
                                          <p:val>
                                            <p:strVal val="#ppt_h"/>
                                          </p:val>
                                        </p:tav>
                                      </p:tavLst>
                                    </p:anim>
                                    <p:animEffect transition="in" filter="fade">
                                      <p:cBhvr>
                                        <p:cTn id="87" dur="500"/>
                                        <p:tgtEl>
                                          <p:spTgt spid="100"/>
                                        </p:tgtEl>
                                      </p:cBhvr>
                                    </p:animEffect>
                                  </p:childTnLst>
                                </p:cTn>
                              </p:par>
                            </p:childTnLst>
                          </p:cTn>
                        </p:par>
                        <p:par>
                          <p:cTn id="88" fill="hold">
                            <p:stCondLst>
                              <p:cond delay="6500"/>
                            </p:stCondLst>
                            <p:childTnLst>
                              <p:par>
                                <p:cTn id="89" presetID="10" presetClass="entr" presetSubtype="0" fill="hold" grpId="0" nodeType="after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fade">
                                      <p:cBhvr>
                                        <p:cTn id="91" dur="500"/>
                                        <p:tgtEl>
                                          <p:spTgt spid="99"/>
                                        </p:tgtEl>
                                      </p:cBhvr>
                                    </p:animEffect>
                                  </p:childTnLst>
                                </p:cTn>
                              </p:par>
                              <p:par>
                                <p:cTn id="92" presetID="12" presetClass="entr" presetSubtype="8" fill="hold" nodeType="withEffect">
                                  <p:stCondLst>
                                    <p:cond delay="0"/>
                                  </p:stCondLst>
                                  <p:childTnLst>
                                    <p:set>
                                      <p:cBhvr>
                                        <p:cTn id="93" dur="1" fill="hold">
                                          <p:stCondLst>
                                            <p:cond delay="0"/>
                                          </p:stCondLst>
                                        </p:cTn>
                                        <p:tgtEl>
                                          <p:spTgt spid="101"/>
                                        </p:tgtEl>
                                        <p:attrNameLst>
                                          <p:attrName>style.visibility</p:attrName>
                                        </p:attrNameLst>
                                      </p:cBhvr>
                                      <p:to>
                                        <p:strVal val="visible"/>
                                      </p:to>
                                    </p:set>
                                    <p:animEffect transition="in" filter="slide(fromLeft)">
                                      <p:cBhvr>
                                        <p:cTn id="94" dur="500"/>
                                        <p:tgtEl>
                                          <p:spTgt spid="101"/>
                                        </p:tgtEl>
                                      </p:cBhvr>
                                    </p:animEffect>
                                  </p:childTnLst>
                                </p:cTn>
                              </p:par>
                            </p:childTnLst>
                          </p:cTn>
                        </p:par>
                        <p:par>
                          <p:cTn id="95" fill="hold">
                            <p:stCondLst>
                              <p:cond delay="7000"/>
                            </p:stCondLst>
                            <p:childTnLst>
                              <p:par>
                                <p:cTn id="96" presetID="12" presetClass="entr" presetSubtype="4"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p:tgtEl>
                                          <p:spTgt spid="53"/>
                                        </p:tgtEl>
                                        <p:attrNameLst>
                                          <p:attrName>ppt_y</p:attrName>
                                        </p:attrNameLst>
                                      </p:cBhvr>
                                      <p:tavLst>
                                        <p:tav tm="0">
                                          <p:val>
                                            <p:strVal val="#ppt_y+#ppt_h*1.125000"/>
                                          </p:val>
                                        </p:tav>
                                        <p:tav tm="100000">
                                          <p:val>
                                            <p:strVal val="#ppt_y"/>
                                          </p:val>
                                        </p:tav>
                                      </p:tavLst>
                                    </p:anim>
                                    <p:animEffect transition="in" filter="wipe(up)">
                                      <p:cBhvr>
                                        <p:cTn id="99" dur="500"/>
                                        <p:tgtEl>
                                          <p:spTgt spid="53"/>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anim calcmode="lin" valueType="num">
                                      <p:cBhvr additive="base">
                                        <p:cTn id="102" dur="500"/>
                                        <p:tgtEl>
                                          <p:spTgt spid="54"/>
                                        </p:tgtEl>
                                        <p:attrNameLst>
                                          <p:attrName>ppt_y</p:attrName>
                                        </p:attrNameLst>
                                      </p:cBhvr>
                                      <p:tavLst>
                                        <p:tav tm="0">
                                          <p:val>
                                            <p:strVal val="#ppt_y-#ppt_h*1.125000"/>
                                          </p:val>
                                        </p:tav>
                                        <p:tav tm="100000">
                                          <p:val>
                                            <p:strVal val="#ppt_y"/>
                                          </p:val>
                                        </p:tav>
                                      </p:tavLst>
                                    </p:anim>
                                    <p:animEffect transition="in" filter="wipe(down)">
                                      <p:cBhvr>
                                        <p:cTn id="103" dur="500"/>
                                        <p:tgtEl>
                                          <p:spTgt spid="54"/>
                                        </p:tgtEl>
                                      </p:cBhvr>
                                    </p:animEffect>
                                  </p:childTnLst>
                                </p:cTn>
                              </p:par>
                            </p:childTnLst>
                          </p:cTn>
                        </p:par>
                        <p:par>
                          <p:cTn id="104" fill="hold">
                            <p:stCondLst>
                              <p:cond delay="7500"/>
                            </p:stCondLst>
                            <p:childTnLst>
                              <p:par>
                                <p:cTn id="105" presetID="18" presetClass="entr" presetSubtype="12" fill="hold" nodeType="afterEffect">
                                  <p:stCondLst>
                                    <p:cond delay="0"/>
                                  </p:stCondLst>
                                  <p:childTnLst>
                                    <p:set>
                                      <p:cBhvr>
                                        <p:cTn id="106" dur="1" fill="hold">
                                          <p:stCondLst>
                                            <p:cond delay="0"/>
                                          </p:stCondLst>
                                        </p:cTn>
                                        <p:tgtEl>
                                          <p:spTgt spid="112"/>
                                        </p:tgtEl>
                                        <p:attrNameLst>
                                          <p:attrName>style.visibility</p:attrName>
                                        </p:attrNameLst>
                                      </p:cBhvr>
                                      <p:to>
                                        <p:strVal val="visible"/>
                                      </p:to>
                                    </p:set>
                                    <p:animEffect transition="in" filter="strips(downLeft)">
                                      <p:cBhvr>
                                        <p:cTn id="107" dur="500"/>
                                        <p:tgtEl>
                                          <p:spTgt spid="112"/>
                                        </p:tgtEl>
                                      </p:cBhvr>
                                    </p:animEffect>
                                  </p:childTnLst>
                                </p:cTn>
                              </p:par>
                            </p:childTnLst>
                          </p:cTn>
                        </p:par>
                        <p:par>
                          <p:cTn id="108" fill="hold">
                            <p:stCondLst>
                              <p:cond delay="8000"/>
                            </p:stCondLst>
                            <p:childTnLst>
                              <p:par>
                                <p:cTn id="109" presetID="53" presetClass="entr" presetSubtype="0" fill="hold" grpId="0" nodeType="afterEffect">
                                  <p:stCondLst>
                                    <p:cond delay="0"/>
                                  </p:stCondLst>
                                  <p:childTnLst>
                                    <p:set>
                                      <p:cBhvr>
                                        <p:cTn id="110" dur="1" fill="hold">
                                          <p:stCondLst>
                                            <p:cond delay="0"/>
                                          </p:stCondLst>
                                        </p:cTn>
                                        <p:tgtEl>
                                          <p:spTgt spid="130"/>
                                        </p:tgtEl>
                                        <p:attrNameLst>
                                          <p:attrName>style.visibility</p:attrName>
                                        </p:attrNameLst>
                                      </p:cBhvr>
                                      <p:to>
                                        <p:strVal val="visible"/>
                                      </p:to>
                                    </p:set>
                                    <p:anim calcmode="lin" valueType="num">
                                      <p:cBhvr>
                                        <p:cTn id="111" dur="500" fill="hold"/>
                                        <p:tgtEl>
                                          <p:spTgt spid="130"/>
                                        </p:tgtEl>
                                        <p:attrNameLst>
                                          <p:attrName>ppt_w</p:attrName>
                                        </p:attrNameLst>
                                      </p:cBhvr>
                                      <p:tavLst>
                                        <p:tav tm="0">
                                          <p:val>
                                            <p:fltVal val="0"/>
                                          </p:val>
                                        </p:tav>
                                        <p:tav tm="100000">
                                          <p:val>
                                            <p:strVal val="#ppt_w"/>
                                          </p:val>
                                        </p:tav>
                                      </p:tavLst>
                                    </p:anim>
                                    <p:anim calcmode="lin" valueType="num">
                                      <p:cBhvr>
                                        <p:cTn id="112" dur="500" fill="hold"/>
                                        <p:tgtEl>
                                          <p:spTgt spid="130"/>
                                        </p:tgtEl>
                                        <p:attrNameLst>
                                          <p:attrName>ppt_h</p:attrName>
                                        </p:attrNameLst>
                                      </p:cBhvr>
                                      <p:tavLst>
                                        <p:tav tm="0">
                                          <p:val>
                                            <p:fltVal val="0"/>
                                          </p:val>
                                        </p:tav>
                                        <p:tav tm="100000">
                                          <p:val>
                                            <p:strVal val="#ppt_h"/>
                                          </p:val>
                                        </p:tav>
                                      </p:tavLst>
                                    </p:anim>
                                    <p:animEffect transition="in" filter="fade">
                                      <p:cBhvr>
                                        <p:cTn id="113" dur="500"/>
                                        <p:tgtEl>
                                          <p:spTgt spid="130"/>
                                        </p:tgtEl>
                                      </p:cBhvr>
                                    </p:animEffect>
                                  </p:childTnLst>
                                </p:cTn>
                              </p:par>
                            </p:childTnLst>
                          </p:cTn>
                        </p:par>
                        <p:par>
                          <p:cTn id="114" fill="hold">
                            <p:stCondLst>
                              <p:cond delay="8500"/>
                            </p:stCondLst>
                            <p:childTnLst>
                              <p:par>
                                <p:cTn id="115" presetID="10" presetClass="entr" presetSubtype="0" fill="hold" grpId="0" nodeType="afterEffect">
                                  <p:stCondLst>
                                    <p:cond delay="0"/>
                                  </p:stCondLst>
                                  <p:childTnLst>
                                    <p:set>
                                      <p:cBhvr>
                                        <p:cTn id="116" dur="1" fill="hold">
                                          <p:stCondLst>
                                            <p:cond delay="0"/>
                                          </p:stCondLst>
                                        </p:cTn>
                                        <p:tgtEl>
                                          <p:spTgt spid="129"/>
                                        </p:tgtEl>
                                        <p:attrNameLst>
                                          <p:attrName>style.visibility</p:attrName>
                                        </p:attrNameLst>
                                      </p:cBhvr>
                                      <p:to>
                                        <p:strVal val="visible"/>
                                      </p:to>
                                    </p:set>
                                    <p:animEffect transition="in" filter="fade">
                                      <p:cBhvr>
                                        <p:cTn id="117" dur="500"/>
                                        <p:tgtEl>
                                          <p:spTgt spid="129"/>
                                        </p:tgtEl>
                                      </p:cBhvr>
                                    </p:animEffect>
                                  </p:childTnLst>
                                </p:cTn>
                              </p:par>
                              <p:par>
                                <p:cTn id="118" presetID="12" presetClass="entr" presetSubtype="2" fill="hold" nodeType="withEffect">
                                  <p:stCondLst>
                                    <p:cond delay="0"/>
                                  </p:stCondLst>
                                  <p:childTnLst>
                                    <p:set>
                                      <p:cBhvr>
                                        <p:cTn id="119" dur="1" fill="hold">
                                          <p:stCondLst>
                                            <p:cond delay="0"/>
                                          </p:stCondLst>
                                        </p:cTn>
                                        <p:tgtEl>
                                          <p:spTgt spid="131"/>
                                        </p:tgtEl>
                                        <p:attrNameLst>
                                          <p:attrName>style.visibility</p:attrName>
                                        </p:attrNameLst>
                                      </p:cBhvr>
                                      <p:to>
                                        <p:strVal val="visible"/>
                                      </p:to>
                                    </p:set>
                                    <p:animEffect transition="in" filter="slide(fromRight)">
                                      <p:cBhvr>
                                        <p:cTn id="120" dur="500"/>
                                        <p:tgtEl>
                                          <p:spTgt spid="131"/>
                                        </p:tgtEl>
                                      </p:cBhvr>
                                    </p:animEffect>
                                  </p:childTnLst>
                                </p:cTn>
                              </p:par>
                            </p:childTnLst>
                          </p:cTn>
                        </p:par>
                        <p:par>
                          <p:cTn id="121" fill="hold">
                            <p:stCondLst>
                              <p:cond delay="9000"/>
                            </p:stCondLst>
                            <p:childTnLst>
                              <p:par>
                                <p:cTn id="122" presetID="12" presetClass="entr" presetSubtype="4" fill="hold" grpId="0" nodeType="afterEffect">
                                  <p:stCondLst>
                                    <p:cond delay="0"/>
                                  </p:stCondLst>
                                  <p:childTnLst>
                                    <p:set>
                                      <p:cBhvr>
                                        <p:cTn id="123" dur="1" fill="hold">
                                          <p:stCondLst>
                                            <p:cond delay="0"/>
                                          </p:stCondLst>
                                        </p:cTn>
                                        <p:tgtEl>
                                          <p:spTgt spid="45"/>
                                        </p:tgtEl>
                                        <p:attrNameLst>
                                          <p:attrName>style.visibility</p:attrName>
                                        </p:attrNameLst>
                                      </p:cBhvr>
                                      <p:to>
                                        <p:strVal val="visible"/>
                                      </p:to>
                                    </p:set>
                                    <p:anim calcmode="lin" valueType="num">
                                      <p:cBhvr additive="base">
                                        <p:cTn id="124" dur="500"/>
                                        <p:tgtEl>
                                          <p:spTgt spid="45"/>
                                        </p:tgtEl>
                                        <p:attrNameLst>
                                          <p:attrName>ppt_y</p:attrName>
                                        </p:attrNameLst>
                                      </p:cBhvr>
                                      <p:tavLst>
                                        <p:tav tm="0">
                                          <p:val>
                                            <p:strVal val="#ppt_y+#ppt_h*1.125000"/>
                                          </p:val>
                                        </p:tav>
                                        <p:tav tm="100000">
                                          <p:val>
                                            <p:strVal val="#ppt_y"/>
                                          </p:val>
                                        </p:tav>
                                      </p:tavLst>
                                    </p:anim>
                                    <p:animEffect transition="in" filter="wipe(up)">
                                      <p:cBhvr>
                                        <p:cTn id="125" dur="500"/>
                                        <p:tgtEl>
                                          <p:spTgt spid="45"/>
                                        </p:tgtEl>
                                      </p:cBhvr>
                                    </p:animEffect>
                                  </p:childTnLst>
                                </p:cTn>
                              </p:par>
                              <p:par>
                                <p:cTn id="126" presetID="12" presetClass="entr" presetSubtype="1" fill="hold" grpId="0" nodeType="withEffect">
                                  <p:stCondLst>
                                    <p:cond delay="0"/>
                                  </p:stCondLst>
                                  <p:childTnLst>
                                    <p:set>
                                      <p:cBhvr>
                                        <p:cTn id="127" dur="1" fill="hold">
                                          <p:stCondLst>
                                            <p:cond delay="0"/>
                                          </p:stCondLst>
                                        </p:cTn>
                                        <p:tgtEl>
                                          <p:spTgt spid="46"/>
                                        </p:tgtEl>
                                        <p:attrNameLst>
                                          <p:attrName>style.visibility</p:attrName>
                                        </p:attrNameLst>
                                      </p:cBhvr>
                                      <p:to>
                                        <p:strVal val="visible"/>
                                      </p:to>
                                    </p:set>
                                    <p:anim calcmode="lin" valueType="num">
                                      <p:cBhvr additive="base">
                                        <p:cTn id="128" dur="500"/>
                                        <p:tgtEl>
                                          <p:spTgt spid="46"/>
                                        </p:tgtEl>
                                        <p:attrNameLst>
                                          <p:attrName>ppt_y</p:attrName>
                                        </p:attrNameLst>
                                      </p:cBhvr>
                                      <p:tavLst>
                                        <p:tav tm="0">
                                          <p:val>
                                            <p:strVal val="#ppt_y-#ppt_h*1.125000"/>
                                          </p:val>
                                        </p:tav>
                                        <p:tav tm="100000">
                                          <p:val>
                                            <p:strVal val="#ppt_y"/>
                                          </p:val>
                                        </p:tav>
                                      </p:tavLst>
                                    </p:anim>
                                    <p:animEffect transition="in" filter="wipe(down)">
                                      <p:cBhvr>
                                        <p:cTn id="12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9" grpId="0" animBg="1"/>
      <p:bldP spid="100" grpId="0" animBg="1"/>
      <p:bldP spid="115" grpId="0" animBg="1"/>
      <p:bldP spid="116" grpId="0" animBg="1"/>
      <p:bldP spid="122" grpId="0" animBg="1"/>
      <p:bldP spid="123" grpId="0" animBg="1"/>
      <p:bldP spid="129" grpId="0" animBg="1"/>
      <p:bldP spid="130" grpId="0" animBg="1"/>
      <p:bldP spid="45" grpId="0"/>
      <p:bldP spid="46" grpId="0"/>
      <p:bldP spid="47" grpId="0"/>
      <p:bldP spid="48" grpId="0"/>
      <p:bldP spid="49" grpId="0"/>
      <p:bldP spid="50" grpId="0"/>
      <p:bldP spid="51" grpId="0"/>
      <p:bldP spid="52" grpId="0"/>
      <p:bldP spid="53" grpId="0"/>
      <p:bldP spid="54"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202540" y="1495697"/>
            <a:ext cx="430061" cy="465062"/>
            <a:chOff x="4410665" y="1063666"/>
            <a:chExt cx="305878" cy="330729"/>
          </a:xfrm>
        </p:grpSpPr>
        <p:sp>
          <p:nvSpPr>
            <p:cNvPr id="24" name="椭圆 23"/>
            <p:cNvSpPr/>
            <p:nvPr/>
          </p:nvSpPr>
          <p:spPr>
            <a:xfrm>
              <a:off x="4417853" y="1095705"/>
              <a:ext cx="298690" cy="298690"/>
            </a:xfrm>
            <a:prstGeom prst="ellipse">
              <a:avLst/>
            </a:prstGeom>
            <a:solidFill>
              <a:schemeClr val="accent1"/>
            </a:solidFill>
            <a:ln>
              <a:noFill/>
            </a:ln>
          </p:spPr>
          <p:txBody>
            <a:bodyPr vert="horz" wrap="square" lIns="96435" tIns="48218" rIns="96435" bIns="48218" numCol="1" anchor="t" anchorCtr="0" compatLnSpc="1"/>
            <a:lstStyle/>
            <a:p>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2"/>
            <p:cNvSpPr txBox="1"/>
            <p:nvPr/>
          </p:nvSpPr>
          <p:spPr>
            <a:xfrm>
              <a:off x="4410665" y="1063666"/>
              <a:ext cx="222552" cy="262651"/>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6202540" y="5879145"/>
            <a:ext cx="430061" cy="469677"/>
            <a:chOff x="4410665" y="1060384"/>
            <a:chExt cx="305878" cy="334011"/>
          </a:xfrm>
        </p:grpSpPr>
        <p:sp>
          <p:nvSpPr>
            <p:cNvPr id="27" name="椭圆 26"/>
            <p:cNvSpPr/>
            <p:nvPr/>
          </p:nvSpPr>
          <p:spPr>
            <a:xfrm>
              <a:off x="4417853" y="1095705"/>
              <a:ext cx="298690" cy="298690"/>
            </a:xfrm>
            <a:prstGeom prst="ellipse">
              <a:avLst/>
            </a:prstGeom>
            <a:solidFill>
              <a:schemeClr val="accent3"/>
            </a:solidFill>
            <a:ln>
              <a:noFill/>
            </a:ln>
          </p:spPr>
          <p:txBody>
            <a:bodyPr vert="horz" wrap="square" lIns="96435" tIns="48218" rIns="96435" bIns="48218" numCol="1" anchor="t" anchorCtr="0" compatLnSpc="1"/>
            <a:lstStyle/>
            <a:p>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5"/>
            <p:cNvSpPr txBox="1"/>
            <p:nvPr/>
          </p:nvSpPr>
          <p:spPr>
            <a:xfrm>
              <a:off x="4410665" y="1060384"/>
              <a:ext cx="222552" cy="262651"/>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2582160" y="1520599"/>
            <a:ext cx="3433821" cy="440166"/>
            <a:chOff x="1835696" y="1081371"/>
            <a:chExt cx="2442281" cy="313024"/>
          </a:xfrm>
        </p:grpSpPr>
        <p:sp>
          <p:nvSpPr>
            <p:cNvPr id="30" name="矩形 29"/>
            <p:cNvSpPr/>
            <p:nvPr/>
          </p:nvSpPr>
          <p:spPr>
            <a:xfrm>
              <a:off x="1835696" y="1095705"/>
              <a:ext cx="2442281" cy="298690"/>
            </a:xfrm>
            <a:prstGeom prst="rect">
              <a:avLst/>
            </a:prstGeom>
            <a:solidFill>
              <a:schemeClr val="accent1"/>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28"/>
            <p:cNvSpPr txBox="1"/>
            <p:nvPr/>
          </p:nvSpPr>
          <p:spPr>
            <a:xfrm>
              <a:off x="2023507" y="1081371"/>
              <a:ext cx="2209334" cy="308067"/>
            </a:xfrm>
            <a:prstGeom prst="rect">
              <a:avLst/>
            </a:prstGeom>
            <a:noFill/>
          </p:spPr>
          <p:txBody>
            <a:bodyPr wrap="none" rtlCol="0">
              <a:spAutoFit/>
            </a:bodyPr>
            <a:lstStyle/>
            <a:p>
              <a:r>
                <a:rPr lang="en-US" altLang="zh-CN" sz="2215" dirty="0">
                  <a:solidFill>
                    <a:schemeClr val="bg1"/>
                  </a:solidFill>
                  <a:latin typeface="Arial" panose="020B0604020202020204" pitchFamily="34" charset="0"/>
                  <a:ea typeface="微软雅黑" panose="020B0503020204020204" pitchFamily="34" charset="-122"/>
                  <a:sym typeface="Arial" panose="020B0604020202020204" pitchFamily="34" charset="0"/>
                </a:rPr>
                <a:t>YOUR  TEXT  HERE</a:t>
              </a:r>
              <a:r>
                <a:rPr lang="zh-CN" altLang="en-US" sz="2215"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grpSp>
      <p:grpSp>
        <p:nvGrpSpPr>
          <p:cNvPr id="32" name="组合 31"/>
          <p:cNvGrpSpPr/>
          <p:nvPr/>
        </p:nvGrpSpPr>
        <p:grpSpPr>
          <a:xfrm>
            <a:off x="6847212" y="5908662"/>
            <a:ext cx="3433822" cy="440166"/>
            <a:chOff x="1835696" y="1081371"/>
            <a:chExt cx="2442281" cy="313024"/>
          </a:xfrm>
        </p:grpSpPr>
        <p:sp>
          <p:nvSpPr>
            <p:cNvPr id="33" name="矩形 32"/>
            <p:cNvSpPr/>
            <p:nvPr/>
          </p:nvSpPr>
          <p:spPr>
            <a:xfrm>
              <a:off x="1835696" y="1095705"/>
              <a:ext cx="2442281" cy="298690"/>
            </a:xfrm>
            <a:prstGeom prst="rect">
              <a:avLst/>
            </a:prstGeom>
            <a:solidFill>
              <a:schemeClr val="accent3"/>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1"/>
            <p:cNvSpPr txBox="1"/>
            <p:nvPr/>
          </p:nvSpPr>
          <p:spPr>
            <a:xfrm>
              <a:off x="1849335" y="1081371"/>
              <a:ext cx="2209333" cy="308067"/>
            </a:xfrm>
            <a:prstGeom prst="rect">
              <a:avLst/>
            </a:prstGeom>
            <a:noFill/>
          </p:spPr>
          <p:txBody>
            <a:bodyPr wrap="none" rtlCol="0">
              <a:spAutoFit/>
            </a:bodyPr>
            <a:lstStyle/>
            <a:p>
              <a:r>
                <a:rPr lang="en-US" altLang="zh-CN" sz="2215" dirty="0">
                  <a:solidFill>
                    <a:schemeClr val="bg1"/>
                  </a:solidFill>
                  <a:latin typeface="Arial" panose="020B0604020202020204" pitchFamily="34" charset="0"/>
                  <a:ea typeface="微软雅黑" panose="020B0503020204020204" pitchFamily="34" charset="-122"/>
                  <a:sym typeface="Arial" panose="020B0604020202020204" pitchFamily="34" charset="0"/>
                </a:rPr>
                <a:t>YOUR  TEXT  HERE</a:t>
              </a:r>
              <a:r>
                <a:rPr lang="zh-CN" altLang="en-US" sz="2215"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grpSp>
      <p:grpSp>
        <p:nvGrpSpPr>
          <p:cNvPr id="35" name="组合 34"/>
          <p:cNvGrpSpPr/>
          <p:nvPr/>
        </p:nvGrpSpPr>
        <p:grpSpPr>
          <a:xfrm>
            <a:off x="6781590" y="2095408"/>
            <a:ext cx="4367028" cy="3690385"/>
            <a:chOff x="4822508" y="1490148"/>
            <a:chExt cx="3106017" cy="2624418"/>
          </a:xfrm>
        </p:grpSpPr>
        <p:pic>
          <p:nvPicPr>
            <p:cNvPr id="36"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52439" y="2498615"/>
              <a:ext cx="2424242" cy="1615951"/>
            </a:xfrm>
            <a:prstGeom prst="rect">
              <a:avLst/>
            </a:prstGeom>
            <a:solidFill>
              <a:schemeClr val="accent2"/>
            </a:solidFill>
            <a:ln w="38100">
              <a:noFill/>
              <a:miter lim="800000"/>
              <a:headEnd/>
              <a:tailEnd/>
            </a:ln>
          </p:spPr>
        </p:pic>
        <p:sp>
          <p:nvSpPr>
            <p:cNvPr id="37" name="矩形 36"/>
            <p:cNvSpPr/>
            <p:nvPr/>
          </p:nvSpPr>
          <p:spPr>
            <a:xfrm>
              <a:off x="4822508" y="1490148"/>
              <a:ext cx="3106017" cy="619555"/>
            </a:xfrm>
            <a:prstGeom prst="rect">
              <a:avLst/>
            </a:prstGeom>
          </p:spPr>
          <p:txBody>
            <a:bodyPr wrap="square">
              <a:spAutoFit/>
            </a:bodyPr>
            <a:lstStyle/>
            <a:p>
              <a:pPr lvl="0"/>
              <a:r>
                <a:rPr lang="zh-CN" altLang="en-US" sz="1687" dirty="0">
                  <a:solidFill>
                    <a:schemeClr val="tx1">
                      <a:lumMod val="50000"/>
                      <a:lumOff val="50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您的内容打在这里，</a:t>
              </a:r>
              <a:endParaRPr lang="en-US" altLang="zh-CN" sz="1687" dirty="0">
                <a:solidFill>
                  <a:schemeClr val="tx1">
                    <a:lumMod val="50000"/>
                    <a:lumOff val="50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endParaRPr>
            </a:p>
            <a:p>
              <a:pPr lvl="0"/>
              <a:r>
                <a:rPr lang="zh-CN" altLang="en-US" sz="1687" dirty="0">
                  <a:solidFill>
                    <a:schemeClr val="tx1">
                      <a:lumMod val="50000"/>
                      <a:lumOff val="50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或者通过复制您的文本后，在此框中选择粘贴，并选择只保留文字。</a:t>
              </a:r>
            </a:p>
          </p:txBody>
        </p:sp>
      </p:grpSp>
      <p:grpSp>
        <p:nvGrpSpPr>
          <p:cNvPr id="38" name="组合 37"/>
          <p:cNvGrpSpPr/>
          <p:nvPr/>
        </p:nvGrpSpPr>
        <p:grpSpPr>
          <a:xfrm>
            <a:off x="1752933" y="2325676"/>
            <a:ext cx="4263049" cy="3437044"/>
            <a:chOff x="1245914" y="1653905"/>
            <a:chExt cx="3032063" cy="2444254"/>
          </a:xfrm>
        </p:grpSpPr>
        <p:pic>
          <p:nvPicPr>
            <p:cNvPr id="3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477402" y="1653905"/>
              <a:ext cx="2569086" cy="169955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38100">
              <a:noFill/>
              <a:miter lim="800000"/>
              <a:headEnd/>
              <a:tailEnd/>
            </a:ln>
          </p:spPr>
        </p:pic>
        <p:sp>
          <p:nvSpPr>
            <p:cNvPr id="40" name="矩形 39"/>
            <p:cNvSpPr/>
            <p:nvPr/>
          </p:nvSpPr>
          <p:spPr>
            <a:xfrm>
              <a:off x="1245914" y="3478604"/>
              <a:ext cx="3032063" cy="619555"/>
            </a:xfrm>
            <a:prstGeom prst="rect">
              <a:avLst/>
            </a:prstGeom>
          </p:spPr>
          <p:txBody>
            <a:bodyPr wrap="square">
              <a:spAutoFit/>
            </a:bodyPr>
            <a:lstStyle/>
            <a:p>
              <a:pPr lvl="0"/>
              <a:r>
                <a:rPr lang="zh-CN" altLang="en-US" sz="1687" dirty="0">
                  <a:solidFill>
                    <a:schemeClr val="tx1">
                      <a:lumMod val="50000"/>
                      <a:lumOff val="50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您的内容打在这里，</a:t>
              </a:r>
              <a:endParaRPr lang="en-US" altLang="zh-CN" sz="1687" dirty="0">
                <a:solidFill>
                  <a:schemeClr val="tx1">
                    <a:lumMod val="50000"/>
                    <a:lumOff val="50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endParaRPr>
            </a:p>
            <a:p>
              <a:pPr lvl="0"/>
              <a:r>
                <a:rPr lang="zh-CN" altLang="en-US" sz="1687" dirty="0">
                  <a:solidFill>
                    <a:schemeClr val="tx1">
                      <a:lumMod val="50000"/>
                      <a:lumOff val="50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或者通过复制您的文本后，在此框中选择粘贴，并选择只保留文字。</a:t>
              </a:r>
            </a:p>
          </p:txBody>
        </p:sp>
      </p:grpSp>
      <p:sp>
        <p:nvSpPr>
          <p:cNvPr id="20" name="文本框 19"/>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1" name="矩形 20"/>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2763160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3"/>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26"/>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29"/>
                                        </p:tgtEl>
                                        <p:attrNameLst>
                                          <p:attrName>style.visibility</p:attrName>
                                        </p:attrNameLst>
                                      </p:cBhvr>
                                      <p:to>
                                        <p:strVal val="visible"/>
                                      </p:to>
                                    </p:set>
                                    <p:animEffect transition="in" filter="wipe(right)">
                                      <p:cBhvr>
                                        <p:cTn id="17" dur="500"/>
                                        <p:tgtEl>
                                          <p:spTgt spid="29"/>
                                        </p:tgtEl>
                                      </p:cBhvr>
                                    </p:animEffect>
                                  </p:childTnLst>
                                </p:cTn>
                              </p:par>
                              <p:par>
                                <p:cTn id="18" presetID="22" presetClass="entr" presetSubtype="8" fill="hold" nodeType="withEffect">
                                  <p:stCondLst>
                                    <p:cond delay="170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par>
                                <p:cTn id="21" presetID="18" presetClass="entr" presetSubtype="12" fill="hold" nodeType="withEffect">
                                  <p:stCondLst>
                                    <p:cond delay="2200"/>
                                  </p:stCondLst>
                                  <p:childTnLst>
                                    <p:set>
                                      <p:cBhvr>
                                        <p:cTn id="22" dur="1" fill="hold">
                                          <p:stCondLst>
                                            <p:cond delay="0"/>
                                          </p:stCondLst>
                                        </p:cTn>
                                        <p:tgtEl>
                                          <p:spTgt spid="38"/>
                                        </p:tgtEl>
                                        <p:attrNameLst>
                                          <p:attrName>style.visibility</p:attrName>
                                        </p:attrNameLst>
                                      </p:cBhvr>
                                      <p:to>
                                        <p:strVal val="visible"/>
                                      </p:to>
                                    </p:set>
                                    <p:animEffect transition="in" filter="strips(downLeft)">
                                      <p:cBhvr>
                                        <p:cTn id="23" dur="500"/>
                                        <p:tgtEl>
                                          <p:spTgt spid="38"/>
                                        </p:tgtEl>
                                      </p:cBhvr>
                                    </p:animEffect>
                                  </p:childTnLst>
                                </p:cTn>
                              </p:par>
                              <p:par>
                                <p:cTn id="24" presetID="18" presetClass="entr" presetSubtype="3" fill="hold" nodeType="withEffect">
                                  <p:stCondLst>
                                    <p:cond delay="2200"/>
                                  </p:stCondLst>
                                  <p:childTnLst>
                                    <p:set>
                                      <p:cBhvr>
                                        <p:cTn id="25" dur="1" fill="hold">
                                          <p:stCondLst>
                                            <p:cond delay="0"/>
                                          </p:stCondLst>
                                        </p:cTn>
                                        <p:tgtEl>
                                          <p:spTgt spid="35"/>
                                        </p:tgtEl>
                                        <p:attrNameLst>
                                          <p:attrName>style.visibility</p:attrName>
                                        </p:attrNameLst>
                                      </p:cBhvr>
                                      <p:to>
                                        <p:strVal val="visible"/>
                                      </p:to>
                                    </p:set>
                                    <p:animEffect transition="in" filter="strips(upRight)">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38150" y="2536206"/>
            <a:ext cx="11895881" cy="3312368"/>
          </a:xfrm>
          <a:prstGeom prst="rect">
            <a:avLst/>
          </a:prstGeom>
          <a:blipFill dpi="0" rotWithShape="1">
            <a:blip r:embed="rId3">
              <a:extLst>
                <a:ext uri="{28A0092B-C50C-407E-A947-70E740481C1C}">
                  <a14:useLocalDpi xmlns:a14="http://schemas.microsoft.com/office/drawing/2010/main" val="0"/>
                </a:ext>
              </a:extLst>
            </a:blip>
            <a:srcRect/>
            <a:stretch>
              <a:fillRect t="-6522" b="-131092"/>
            </a:stretch>
          </a:blipFill>
          <a:ln>
            <a:noFill/>
          </a:ln>
          <a:effectLst>
            <a:outerShdw blurRad="317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079"/>
          <p:cNvSpPr>
            <a:spLocks noChangeArrowheads="1"/>
          </p:cNvSpPr>
          <p:nvPr/>
        </p:nvSpPr>
        <p:spPr bwMode="auto">
          <a:xfrm>
            <a:off x="1532496" y="2968253"/>
            <a:ext cx="2222669" cy="2222669"/>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080"/>
          <p:cNvSpPr txBox="1">
            <a:spLocks noChangeArrowheads="1"/>
          </p:cNvSpPr>
          <p:nvPr/>
        </p:nvSpPr>
        <p:spPr bwMode="auto">
          <a:xfrm>
            <a:off x="3755163" y="3581639"/>
            <a:ext cx="1760731" cy="1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84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088"/>
          <p:cNvSpPr>
            <a:spLocks noChangeArrowheads="1"/>
          </p:cNvSpPr>
          <p:nvPr/>
        </p:nvSpPr>
        <p:spPr bwMode="auto">
          <a:xfrm>
            <a:off x="624235" y="4789233"/>
            <a:ext cx="169601" cy="169601"/>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087"/>
          <p:cNvSpPr>
            <a:spLocks noChangeArrowheads="1"/>
          </p:cNvSpPr>
          <p:nvPr/>
        </p:nvSpPr>
        <p:spPr bwMode="auto">
          <a:xfrm>
            <a:off x="3942621" y="2702693"/>
            <a:ext cx="482023" cy="482023"/>
          </a:xfrm>
          <a:prstGeom prst="ellipse">
            <a:avLst/>
          </a:prstGeom>
          <a:solidFill>
            <a:schemeClr val="accent2"/>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5252262" y="3744014"/>
            <a:ext cx="2854669" cy="504882"/>
          </a:xfrm>
          <a:prstGeom prst="rect">
            <a:avLst/>
          </a:prstGeom>
        </p:spPr>
        <p:txBody>
          <a:bodyPr wrap="square" lIns="0" tIns="0" rIns="0" bIns="0">
            <a:spAutoFit/>
          </a:bodyPr>
          <a:lstStyle/>
          <a:p>
            <a:pPr>
              <a:lnSpc>
                <a:spcPct val="130000"/>
              </a:lnSpc>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0" name="文本框 39"/>
          <p:cNvSpPr txBox="1"/>
          <p:nvPr/>
        </p:nvSpPr>
        <p:spPr>
          <a:xfrm>
            <a:off x="5252260" y="4295312"/>
            <a:ext cx="3978204" cy="434221"/>
          </a:xfrm>
          <a:prstGeom prst="rect">
            <a:avLst/>
          </a:prstGeom>
          <a:noFill/>
        </p:spPr>
        <p:txBody>
          <a:bodyPr wrap="square" lIns="0" tIns="0" rIns="0" bIns="0" rtlCol="0">
            <a:spAutoFit/>
          </a:bodyPr>
          <a:lstStyle/>
          <a:p>
            <a:pPr algn="just">
              <a:lnSpc>
                <a:spcPct val="15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270880016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fltVal val="0"/>
                                          </p:val>
                                        </p:tav>
                                        <p:tav tm="100000">
                                          <p:val>
                                            <p:strVal val="#ppt_w"/>
                                          </p:val>
                                        </p:tav>
                                      </p:tavLst>
                                    </p:anim>
                                    <p:anim calcmode="lin" valueType="num">
                                      <p:cBhvr>
                                        <p:cTn id="8" dur="750" fill="hold"/>
                                        <p:tgtEl>
                                          <p:spTgt spid="35"/>
                                        </p:tgtEl>
                                        <p:attrNameLst>
                                          <p:attrName>ppt_h</p:attrName>
                                        </p:attrNameLst>
                                      </p:cBhvr>
                                      <p:tavLst>
                                        <p:tav tm="0">
                                          <p:val>
                                            <p:fltVal val="0"/>
                                          </p:val>
                                        </p:tav>
                                        <p:tav tm="100000">
                                          <p:val>
                                            <p:strVal val="#ppt_h"/>
                                          </p:val>
                                        </p:tav>
                                      </p:tavLst>
                                    </p:anim>
                                    <p:animEffect transition="in" filter="fade">
                                      <p:cBhvr>
                                        <p:cTn id="9" dur="750"/>
                                        <p:tgtEl>
                                          <p:spTgt spid="3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8"/>
                                        </p:tgtEl>
                                        <p:attrNameLst>
                                          <p:attrName>style.visibility</p:attrName>
                                        </p:attrNameLst>
                                      </p:cBhvr>
                                      <p:to>
                                        <p:strVal val="visible"/>
                                      </p:to>
                                    </p:set>
                                    <p:anim calcmode="lin" valueType="num">
                                      <p:cBhvr>
                                        <p:cTn id="12" dur="750" fill="hold"/>
                                        <p:tgtEl>
                                          <p:spTgt spid="38"/>
                                        </p:tgtEl>
                                        <p:attrNameLst>
                                          <p:attrName>ppt_w</p:attrName>
                                        </p:attrNameLst>
                                      </p:cBhvr>
                                      <p:tavLst>
                                        <p:tav tm="0">
                                          <p:val>
                                            <p:fltVal val="0"/>
                                          </p:val>
                                        </p:tav>
                                        <p:tav tm="100000">
                                          <p:val>
                                            <p:strVal val="#ppt_w"/>
                                          </p:val>
                                        </p:tav>
                                      </p:tavLst>
                                    </p:anim>
                                    <p:anim calcmode="lin" valueType="num">
                                      <p:cBhvr>
                                        <p:cTn id="13" dur="750" fill="hold"/>
                                        <p:tgtEl>
                                          <p:spTgt spid="38"/>
                                        </p:tgtEl>
                                        <p:attrNameLst>
                                          <p:attrName>ppt_h</p:attrName>
                                        </p:attrNameLst>
                                      </p:cBhvr>
                                      <p:tavLst>
                                        <p:tav tm="0">
                                          <p:val>
                                            <p:fltVal val="0"/>
                                          </p:val>
                                        </p:tav>
                                        <p:tav tm="100000">
                                          <p:val>
                                            <p:strVal val="#ppt_h"/>
                                          </p:val>
                                        </p:tav>
                                      </p:tavLst>
                                    </p:anim>
                                    <p:animEffect transition="in" filter="fade">
                                      <p:cBhvr>
                                        <p:cTn id="14" dur="750"/>
                                        <p:tgtEl>
                                          <p:spTgt spid="38"/>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7"/>
                                        </p:tgtEl>
                                        <p:attrNameLst>
                                          <p:attrName>style.visibility</p:attrName>
                                        </p:attrNameLst>
                                      </p:cBhvr>
                                      <p:to>
                                        <p:strVal val="visible"/>
                                      </p:to>
                                    </p:set>
                                    <p:anim calcmode="lin" valueType="num">
                                      <p:cBhvr>
                                        <p:cTn id="17" dur="750" fill="hold"/>
                                        <p:tgtEl>
                                          <p:spTgt spid="37"/>
                                        </p:tgtEl>
                                        <p:attrNameLst>
                                          <p:attrName>ppt_w</p:attrName>
                                        </p:attrNameLst>
                                      </p:cBhvr>
                                      <p:tavLst>
                                        <p:tav tm="0">
                                          <p:val>
                                            <p:fltVal val="0"/>
                                          </p:val>
                                        </p:tav>
                                        <p:tav tm="100000">
                                          <p:val>
                                            <p:strVal val="#ppt_w"/>
                                          </p:val>
                                        </p:tav>
                                      </p:tavLst>
                                    </p:anim>
                                    <p:anim calcmode="lin" valueType="num">
                                      <p:cBhvr>
                                        <p:cTn id="18" dur="750" fill="hold"/>
                                        <p:tgtEl>
                                          <p:spTgt spid="37"/>
                                        </p:tgtEl>
                                        <p:attrNameLst>
                                          <p:attrName>ppt_h</p:attrName>
                                        </p:attrNameLst>
                                      </p:cBhvr>
                                      <p:tavLst>
                                        <p:tav tm="0">
                                          <p:val>
                                            <p:fltVal val="0"/>
                                          </p:val>
                                        </p:tav>
                                        <p:tav tm="100000">
                                          <p:val>
                                            <p:strVal val="#ppt_h"/>
                                          </p:val>
                                        </p:tav>
                                      </p:tavLst>
                                    </p:anim>
                                    <p:animEffect transition="in" filter="fade">
                                      <p:cBhvr>
                                        <p:cTn id="19" dur="750"/>
                                        <p:tgtEl>
                                          <p:spTgt spid="37"/>
                                        </p:tgtEl>
                                      </p:cBhvr>
                                    </p:animEffect>
                                  </p:childTnLst>
                                </p:cTn>
                              </p:par>
                            </p:childTnLst>
                          </p:cTn>
                        </p:par>
                        <p:par>
                          <p:cTn id="20" fill="hold">
                            <p:stCondLst>
                              <p:cond delay="125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strVal val="4*#ppt_w"/>
                                          </p:val>
                                        </p:tav>
                                        <p:tav tm="100000">
                                          <p:val>
                                            <p:strVal val="#ppt_w"/>
                                          </p:val>
                                        </p:tav>
                                      </p:tavLst>
                                    </p:anim>
                                    <p:anim calcmode="lin" valueType="num">
                                      <p:cBhvr>
                                        <p:cTn id="31" dur="500" fill="hold"/>
                                        <p:tgtEl>
                                          <p:spTgt spid="39"/>
                                        </p:tgtEl>
                                        <p:attrNameLst>
                                          <p:attrName>ppt_h</p:attrName>
                                        </p:attrNameLst>
                                      </p:cBhvr>
                                      <p:tavLst>
                                        <p:tav tm="0">
                                          <p:val>
                                            <p:strVal val="4*#ppt_h"/>
                                          </p:val>
                                        </p:tav>
                                        <p:tav tm="100000">
                                          <p:val>
                                            <p:strVal val="#ppt_h"/>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8" grpId="0" animBg="1"/>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
          <p:cNvCxnSpPr/>
          <p:nvPr/>
        </p:nvCxnSpPr>
        <p:spPr>
          <a:xfrm rot="16200000" flipH="1">
            <a:off x="4018476" y="4118597"/>
            <a:ext cx="4821804" cy="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17"/>
          <p:cNvGrpSpPr/>
          <p:nvPr/>
        </p:nvGrpSpPr>
        <p:grpSpPr>
          <a:xfrm>
            <a:off x="6730700" y="2310421"/>
            <a:ext cx="4720732" cy="4219075"/>
            <a:chOff x="4786314" y="1643056"/>
            <a:chExt cx="3357586" cy="3000396"/>
          </a:xfrm>
        </p:grpSpPr>
        <p:sp>
          <p:nvSpPr>
            <p:cNvPr id="4" name="Rectangle 15"/>
            <p:cNvSpPr/>
            <p:nvPr/>
          </p:nvSpPr>
          <p:spPr>
            <a:xfrm>
              <a:off x="4857752" y="2928940"/>
              <a:ext cx="3286148" cy="171451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16"/>
            <p:cNvGrpSpPr/>
            <p:nvPr/>
          </p:nvGrpSpPr>
          <p:grpSpPr>
            <a:xfrm>
              <a:off x="4786314" y="1643056"/>
              <a:ext cx="3357586" cy="838442"/>
              <a:chOff x="4786314" y="1643056"/>
              <a:chExt cx="3357586" cy="838442"/>
            </a:xfrm>
          </p:grpSpPr>
          <p:sp>
            <p:nvSpPr>
              <p:cNvPr id="6" name="Rectangle 19"/>
              <p:cNvSpPr/>
              <p:nvPr/>
            </p:nvSpPr>
            <p:spPr>
              <a:xfrm>
                <a:off x="4786314" y="2000246"/>
                <a:ext cx="3357586" cy="481252"/>
              </a:xfrm>
              <a:prstGeom prst="rect">
                <a:avLst/>
              </a:prstGeom>
            </p:spPr>
            <p:txBody>
              <a:bodyPr wrap="square">
                <a:spAutoFit/>
              </a:bodyPr>
              <a:lstStyle/>
              <a:p>
                <a:r>
                  <a:rPr lang="zh-CN" altLang="en-US"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此处添加详细文本描述，建议与标题相关并符合整体语言风格，语言描述尽量简洁生动。尽量将每页幻灯片的字数控制在</a:t>
                </a:r>
                <a:r>
                  <a:rPr lang="en-US" altLang="zh-CN"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200</a:t>
                </a:r>
                <a:r>
                  <a:rPr lang="zh-CN" altLang="en-US"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字以内，据统计每页幻灯片的最好控制在</a:t>
                </a:r>
                <a:r>
                  <a:rPr lang="en-US" altLang="zh-CN"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5</a:t>
                </a:r>
                <a:r>
                  <a:rPr lang="zh-CN" altLang="en-US"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分钟之内。</a:t>
                </a:r>
              </a:p>
            </p:txBody>
          </p:sp>
          <p:sp>
            <p:nvSpPr>
              <p:cNvPr id="7" name="Rectangle 20"/>
              <p:cNvSpPr/>
              <p:nvPr/>
            </p:nvSpPr>
            <p:spPr>
              <a:xfrm>
                <a:off x="4786314" y="1643056"/>
                <a:ext cx="914608" cy="284994"/>
              </a:xfrm>
              <a:prstGeom prst="rect">
                <a:avLst/>
              </a:prstGeom>
            </p:spPr>
            <p:txBody>
              <a:bodyPr wrap="none">
                <a:spAutoFit/>
              </a:bodyPr>
              <a:lstStyle/>
              <a:p>
                <a:r>
                  <a:rPr lang="zh-CN" altLang="en-US" sz="2004"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项目名称 </a:t>
                </a:r>
                <a:endParaRPr lang="en-US" sz="2004"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grpSp>
        <p:nvGrpSpPr>
          <p:cNvPr id="8" name="Group 16"/>
          <p:cNvGrpSpPr/>
          <p:nvPr/>
        </p:nvGrpSpPr>
        <p:grpSpPr>
          <a:xfrm>
            <a:off x="1306881" y="1707697"/>
            <a:ext cx="4720732" cy="3790803"/>
            <a:chOff x="928662" y="1214428"/>
            <a:chExt cx="3357586" cy="2695830"/>
          </a:xfrm>
        </p:grpSpPr>
        <p:sp>
          <p:nvSpPr>
            <p:cNvPr id="9" name="Rectangle 14"/>
            <p:cNvSpPr/>
            <p:nvPr/>
          </p:nvSpPr>
          <p:spPr>
            <a:xfrm>
              <a:off x="1000100" y="1214428"/>
              <a:ext cx="3284113" cy="171451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17"/>
            <p:cNvGrpSpPr/>
            <p:nvPr/>
          </p:nvGrpSpPr>
          <p:grpSpPr>
            <a:xfrm>
              <a:off x="928662" y="3071816"/>
              <a:ext cx="3357586" cy="838442"/>
              <a:chOff x="928662" y="3071816"/>
              <a:chExt cx="3357586" cy="838442"/>
            </a:xfrm>
          </p:grpSpPr>
          <p:sp>
            <p:nvSpPr>
              <p:cNvPr id="11" name="Rectangle 21"/>
              <p:cNvSpPr/>
              <p:nvPr/>
            </p:nvSpPr>
            <p:spPr>
              <a:xfrm>
                <a:off x="928662" y="3429006"/>
                <a:ext cx="3357586" cy="481252"/>
              </a:xfrm>
              <a:prstGeom prst="rect">
                <a:avLst/>
              </a:prstGeom>
            </p:spPr>
            <p:txBody>
              <a:bodyPr wrap="square">
                <a:spAutoFit/>
              </a:bodyPr>
              <a:lstStyle/>
              <a:p>
                <a:r>
                  <a:rPr lang="zh-CN" altLang="en-US"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此处添加详细文本描述，建议与标题相关并符合整体语言风格，语言描述尽量简洁生动。尽量将每页幻灯片的字数控制在</a:t>
                </a:r>
                <a:r>
                  <a:rPr lang="en-US" altLang="zh-CN"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200</a:t>
                </a:r>
                <a:r>
                  <a:rPr lang="zh-CN" altLang="en-US"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字以内，据统计每页幻灯片的最好控制在</a:t>
                </a:r>
                <a:r>
                  <a:rPr lang="en-US" altLang="zh-CN"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5</a:t>
                </a:r>
                <a:r>
                  <a:rPr lang="zh-CN" altLang="en-US" sz="1266"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分钟之内。</a:t>
                </a:r>
              </a:p>
            </p:txBody>
          </p:sp>
          <p:sp>
            <p:nvSpPr>
              <p:cNvPr id="12" name="Rectangle 22"/>
              <p:cNvSpPr/>
              <p:nvPr/>
            </p:nvSpPr>
            <p:spPr>
              <a:xfrm>
                <a:off x="928662" y="3071816"/>
                <a:ext cx="914608" cy="284994"/>
              </a:xfrm>
              <a:prstGeom prst="rect">
                <a:avLst/>
              </a:prstGeom>
            </p:spPr>
            <p:txBody>
              <a:bodyPr wrap="none">
                <a:spAutoFit/>
              </a:bodyPr>
              <a:lstStyle/>
              <a:p>
                <a:r>
                  <a:rPr lang="zh-CN" altLang="en-US" sz="2004"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项目名称 </a:t>
                </a:r>
                <a:endParaRPr lang="en-US" sz="2004"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sp>
        <p:nvSpPr>
          <p:cNvPr id="13" name="文本框 12"/>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14" name="矩形 13"/>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363720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Top)">
                                      <p:cBhvr>
                                        <p:cTn id="11" dur="500"/>
                                        <p:tgtEl>
                                          <p:spTgt spid="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lide(fromTo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854183" y="4986963"/>
            <a:ext cx="8216974" cy="903872"/>
          </a:xfrm>
          <a:prstGeom prst="roundRect">
            <a:avLst/>
          </a:prstGeom>
          <a:noFill/>
          <a:ln w="603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368" tIns="48183" rIns="96368" bIns="48183" anchor="ctr"/>
          <a:lstStyle/>
          <a:p>
            <a:pPr algn="ctr">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1960890" y="3609394"/>
            <a:ext cx="8098202" cy="903872"/>
          </a:xfrm>
          <a:prstGeom prst="round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368" tIns="48183" rIns="96368" bIns="48183" anchor="ctr"/>
          <a:lstStyle/>
          <a:p>
            <a:pPr algn="ctr">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2854183" y="2203371"/>
            <a:ext cx="8216974" cy="903872"/>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368" tIns="48183" rIns="96368" bIns="48183" anchor="ctr"/>
          <a:lstStyle/>
          <a:p>
            <a:pPr algn="ctr">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5"/>
          <p:cNvGrpSpPr>
            <a:grpSpLocks/>
          </p:cNvGrpSpPr>
          <p:nvPr/>
        </p:nvGrpSpPr>
        <p:grpSpPr bwMode="auto">
          <a:xfrm>
            <a:off x="1960888" y="1937230"/>
            <a:ext cx="1304813" cy="1303918"/>
            <a:chOff x="802" y="845"/>
            <a:chExt cx="827" cy="826"/>
          </a:xfrm>
        </p:grpSpPr>
        <p:sp>
          <p:nvSpPr>
            <p:cNvPr id="21" name="Oval 6"/>
            <p:cNvSpPr>
              <a:spLocks noChangeArrowheads="1"/>
            </p:cNvSpPr>
            <p:nvPr/>
          </p:nvSpPr>
          <p:spPr bwMode="ltGray">
            <a:xfrm>
              <a:off x="802" y="845"/>
              <a:ext cx="827" cy="826"/>
            </a:xfrm>
            <a:prstGeom prst="ellipse">
              <a:avLst/>
            </a:prstGeom>
            <a:solidFill>
              <a:schemeClr val="accent1"/>
            </a:solidFill>
            <a:ln w="38100">
              <a:solidFill>
                <a:schemeClr val="accent1"/>
              </a:solidFill>
              <a:round/>
              <a:headEnd/>
              <a:tailEnd/>
            </a:ln>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headEnd/>
              <a:tailEnd/>
            </a:ln>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grpSp>
      <p:grpSp>
        <p:nvGrpSpPr>
          <p:cNvPr id="3" name="Group 12"/>
          <p:cNvGrpSpPr>
            <a:grpSpLocks/>
          </p:cNvGrpSpPr>
          <p:nvPr/>
        </p:nvGrpSpPr>
        <p:grpSpPr bwMode="auto">
          <a:xfrm>
            <a:off x="9702776" y="3365015"/>
            <a:ext cx="1304813" cy="1303920"/>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2"/>
              </a:solidFill>
              <a:round/>
              <a:headEnd/>
              <a:tailEnd/>
            </a:ln>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grpSp>
      <p:grpSp>
        <p:nvGrpSpPr>
          <p:cNvPr id="4" name="Group 19"/>
          <p:cNvGrpSpPr>
            <a:grpSpLocks/>
          </p:cNvGrpSpPr>
          <p:nvPr/>
        </p:nvGrpSpPr>
        <p:grpSpPr bwMode="auto">
          <a:xfrm>
            <a:off x="1950851" y="4817905"/>
            <a:ext cx="1304813" cy="1303920"/>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3"/>
              </a:solidFill>
              <a:round/>
              <a:headEnd/>
              <a:tailEnd/>
            </a:ln>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grpSp>
      <p:sp>
        <p:nvSpPr>
          <p:cNvPr id="32" name="TextBox 69"/>
          <p:cNvSpPr txBox="1"/>
          <p:nvPr/>
        </p:nvSpPr>
        <p:spPr>
          <a:xfrm>
            <a:off x="1974117" y="2379671"/>
            <a:ext cx="1279720" cy="356930"/>
          </a:xfrm>
          <a:prstGeom prst="rect">
            <a:avLst/>
          </a:prstGeom>
          <a:noFill/>
        </p:spPr>
        <p:txBody>
          <a:bodyPr lIns="96368" tIns="48183" rIns="96368" bIns="48183">
            <a:spAutoFit/>
          </a:bodyPr>
          <a:lstStyle/>
          <a:p>
            <a:pPr algn="ctr">
              <a:defRPr/>
            </a:pPr>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3" name="TextBox 70"/>
          <p:cNvSpPr txBox="1"/>
          <p:nvPr/>
        </p:nvSpPr>
        <p:spPr>
          <a:xfrm>
            <a:off x="10004097" y="3793087"/>
            <a:ext cx="1053887" cy="356930"/>
          </a:xfrm>
          <a:prstGeom prst="rect">
            <a:avLst/>
          </a:prstGeom>
          <a:noFill/>
        </p:spPr>
        <p:txBody>
          <a:bodyPr lIns="96368" tIns="48183" rIns="96368" bIns="48183">
            <a:spAutoFit/>
          </a:bodyPr>
          <a:lstStyle/>
          <a:p>
            <a:pPr>
              <a:defRPr/>
            </a:pPr>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4" name="TextBox 71"/>
          <p:cNvSpPr txBox="1"/>
          <p:nvPr/>
        </p:nvSpPr>
        <p:spPr>
          <a:xfrm>
            <a:off x="2219368" y="5288252"/>
            <a:ext cx="1204443" cy="356930"/>
          </a:xfrm>
          <a:prstGeom prst="rect">
            <a:avLst/>
          </a:prstGeom>
          <a:noFill/>
        </p:spPr>
        <p:txBody>
          <a:bodyPr lIns="96368" tIns="48183" rIns="96368" bIns="48183">
            <a:spAutoFit/>
          </a:bodyPr>
          <a:lstStyle/>
          <a:p>
            <a:pPr>
              <a:defRPr/>
            </a:pPr>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5" name="TextBox 73"/>
          <p:cNvSpPr txBox="1"/>
          <p:nvPr/>
        </p:nvSpPr>
        <p:spPr>
          <a:xfrm>
            <a:off x="3391164" y="2316853"/>
            <a:ext cx="7532784" cy="578849"/>
          </a:xfrm>
          <a:prstGeom prst="rect">
            <a:avLst/>
          </a:prstGeom>
          <a:noFill/>
        </p:spPr>
        <p:txBody>
          <a:bodyPr lIns="96368" tIns="48183" rIns="96368" bIns="48183">
            <a:spAutoFit/>
          </a:bodyPr>
          <a:lstStyle/>
          <a:p>
            <a:pPr>
              <a:lnSpc>
                <a:spcPct val="13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2089696" y="3676348"/>
            <a:ext cx="7556204" cy="798140"/>
          </a:xfrm>
          <a:prstGeom prst="rect">
            <a:avLst/>
          </a:prstGeom>
          <a:noFill/>
          <a:ln>
            <a:noFill/>
          </a:ln>
        </p:spPr>
        <p:txBody>
          <a:bodyPr lIns="96368" tIns="48183" rIns="96368" bIns="48183">
            <a:spAutoFit/>
          </a:bodyPr>
          <a:lstStyle/>
          <a:p>
            <a:pPr>
              <a:lnSpc>
                <a:spcPct val="130000"/>
              </a:lnSpc>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37" name="TextBox 75"/>
          <p:cNvSpPr txBox="1">
            <a:spLocks noChangeArrowheads="1"/>
          </p:cNvSpPr>
          <p:nvPr/>
        </p:nvSpPr>
        <p:spPr bwMode="auto">
          <a:xfrm>
            <a:off x="3245628" y="5048894"/>
            <a:ext cx="7815493" cy="57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68" tIns="48183" rIns="96368" bIns="48183">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
        <p:nvSpPr>
          <p:cNvPr id="24" name="文本框 23"/>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8" name="矩形 27"/>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7409401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a:spLocks/>
          </p:cNvSpPr>
          <p:nvPr/>
        </p:nvSpPr>
        <p:spPr bwMode="auto">
          <a:xfrm rot="19533078">
            <a:off x="4879597" y="2686182"/>
            <a:ext cx="1149529" cy="2200930"/>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4"/>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a:spLocks/>
          </p:cNvSpPr>
          <p:nvPr/>
        </p:nvSpPr>
        <p:spPr bwMode="auto">
          <a:xfrm rot="1888538">
            <a:off x="6681681" y="2692227"/>
            <a:ext cx="1149529" cy="2200930"/>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3"/>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5681297" y="1693060"/>
            <a:ext cx="1304813" cy="2656130"/>
          </a:xfrm>
          <a:custGeom>
            <a:avLst/>
            <a:gdLst>
              <a:gd name="T0" fmla="*/ 78 w 155"/>
              <a:gd name="T1" fmla="*/ 295 h 295"/>
              <a:gd name="T2" fmla="*/ 0 w 155"/>
              <a:gd name="T3" fmla="*/ 7 h 295"/>
              <a:gd name="T4" fmla="*/ 78 w 155"/>
              <a:gd name="T5" fmla="*/ 0 h 295"/>
              <a:gd name="T6" fmla="*/ 155 w 155"/>
              <a:gd name="T7" fmla="*/ 7 h 295"/>
              <a:gd name="T8" fmla="*/ 78 w 155"/>
              <a:gd name="T9" fmla="*/ 295 h 295"/>
            </a:gdLst>
            <a:ahLst/>
            <a:cxnLst>
              <a:cxn ang="0">
                <a:pos x="T0" y="T1"/>
              </a:cxn>
              <a:cxn ang="0">
                <a:pos x="T2" y="T3"/>
              </a:cxn>
              <a:cxn ang="0">
                <a:pos x="T4" y="T5"/>
              </a:cxn>
              <a:cxn ang="0">
                <a:pos x="T6" y="T7"/>
              </a:cxn>
              <a:cxn ang="0">
                <a:pos x="T8" y="T9"/>
              </a:cxn>
            </a:cxnLst>
            <a:rect l="0" t="0" r="r" b="b"/>
            <a:pathLst>
              <a:path w="155" h="295">
                <a:moveTo>
                  <a:pt x="78" y="295"/>
                </a:moveTo>
                <a:cubicBezTo>
                  <a:pt x="0" y="7"/>
                  <a:pt x="0" y="7"/>
                  <a:pt x="0" y="7"/>
                </a:cubicBezTo>
                <a:cubicBezTo>
                  <a:pt x="0" y="7"/>
                  <a:pt x="41" y="0"/>
                  <a:pt x="78" y="0"/>
                </a:cubicBezTo>
                <a:cubicBezTo>
                  <a:pt x="119" y="0"/>
                  <a:pt x="155" y="7"/>
                  <a:pt x="155" y="7"/>
                </a:cubicBezTo>
                <a:lnTo>
                  <a:pt x="78" y="295"/>
                </a:lnTo>
                <a:close/>
              </a:path>
            </a:pathLst>
          </a:custGeom>
          <a:solidFill>
            <a:schemeClr val="bg1">
              <a:lumMod val="75000"/>
            </a:schemeClr>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5762183" y="2123868"/>
            <a:ext cx="1149529" cy="2200930"/>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2"/>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a:spLocks noChangeArrowheads="1"/>
          </p:cNvSpPr>
          <p:nvPr/>
        </p:nvSpPr>
        <p:spPr bwMode="auto">
          <a:xfrm>
            <a:off x="5182120" y="4106970"/>
            <a:ext cx="2309661" cy="2297247"/>
          </a:xfrm>
          <a:prstGeom prst="ellipse">
            <a:avLst/>
          </a:prstGeom>
          <a:solidFill>
            <a:schemeClr val="accent1"/>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p:cNvSpPr>
          <p:nvPr/>
        </p:nvSpPr>
        <p:spPr bwMode="auto">
          <a:xfrm>
            <a:off x="5716677" y="4695801"/>
            <a:ext cx="1240542" cy="1119591"/>
          </a:xfrm>
          <a:custGeom>
            <a:avLst/>
            <a:gdLst>
              <a:gd name="T0" fmla="*/ 466 w 542"/>
              <a:gd name="T1" fmla="*/ 166 h 490"/>
              <a:gd name="T2" fmla="*/ 424 w 542"/>
              <a:gd name="T3" fmla="*/ 146 h 490"/>
              <a:gd name="T4" fmla="*/ 409 w 542"/>
              <a:gd name="T5" fmla="*/ 156 h 490"/>
              <a:gd name="T6" fmla="*/ 431 w 542"/>
              <a:gd name="T7" fmla="*/ 245 h 490"/>
              <a:gd name="T8" fmla="*/ 246 w 542"/>
              <a:gd name="T9" fmla="*/ 430 h 490"/>
              <a:gd name="T10" fmla="*/ 60 w 542"/>
              <a:gd name="T11" fmla="*/ 245 h 490"/>
              <a:gd name="T12" fmla="*/ 246 w 542"/>
              <a:gd name="T13" fmla="*/ 60 h 490"/>
              <a:gd name="T14" fmla="*/ 390 w 542"/>
              <a:gd name="T15" fmla="*/ 129 h 490"/>
              <a:gd name="T16" fmla="*/ 361 w 542"/>
              <a:gd name="T17" fmla="*/ 148 h 490"/>
              <a:gd name="T18" fmla="*/ 246 w 542"/>
              <a:gd name="T19" fmla="*/ 94 h 490"/>
              <a:gd name="T20" fmla="*/ 94 w 542"/>
              <a:gd name="T21" fmla="*/ 245 h 490"/>
              <a:gd name="T22" fmla="*/ 246 w 542"/>
              <a:gd name="T23" fmla="*/ 396 h 490"/>
              <a:gd name="T24" fmla="*/ 397 w 542"/>
              <a:gd name="T25" fmla="*/ 245 h 490"/>
              <a:gd name="T26" fmla="*/ 380 w 542"/>
              <a:gd name="T27" fmla="*/ 175 h 490"/>
              <a:gd name="T28" fmla="*/ 332 w 542"/>
              <a:gd name="T29" fmla="*/ 207 h 490"/>
              <a:gd name="T30" fmla="*/ 340 w 542"/>
              <a:gd name="T31" fmla="*/ 245 h 490"/>
              <a:gd name="T32" fmla="*/ 246 w 542"/>
              <a:gd name="T33" fmla="*/ 339 h 490"/>
              <a:gd name="T34" fmla="*/ 151 w 542"/>
              <a:gd name="T35" fmla="*/ 245 h 490"/>
              <a:gd name="T36" fmla="*/ 246 w 542"/>
              <a:gd name="T37" fmla="*/ 151 h 490"/>
              <a:gd name="T38" fmla="*/ 313 w 542"/>
              <a:gd name="T39" fmla="*/ 179 h 490"/>
              <a:gd name="T40" fmla="*/ 281 w 542"/>
              <a:gd name="T41" fmla="*/ 201 h 490"/>
              <a:gd name="T42" fmla="*/ 246 w 542"/>
              <a:gd name="T43" fmla="*/ 188 h 490"/>
              <a:gd name="T44" fmla="*/ 189 w 542"/>
              <a:gd name="T45" fmla="*/ 245 h 490"/>
              <a:gd name="T46" fmla="*/ 246 w 542"/>
              <a:gd name="T47" fmla="*/ 302 h 490"/>
              <a:gd name="T48" fmla="*/ 303 w 542"/>
              <a:gd name="T49" fmla="*/ 245 h 490"/>
              <a:gd name="T50" fmla="*/ 300 w 542"/>
              <a:gd name="T51" fmla="*/ 228 h 490"/>
              <a:gd name="T52" fmla="*/ 254 w 542"/>
              <a:gd name="T53" fmla="*/ 258 h 490"/>
              <a:gd name="T54" fmla="*/ 248 w 542"/>
              <a:gd name="T55" fmla="*/ 248 h 490"/>
              <a:gd name="T56" fmla="*/ 428 w 542"/>
              <a:gd name="T57" fmla="*/ 129 h 490"/>
              <a:gd name="T58" fmla="*/ 471 w 542"/>
              <a:gd name="T59" fmla="*/ 149 h 490"/>
              <a:gd name="T60" fmla="*/ 542 w 542"/>
              <a:gd name="T61" fmla="*/ 102 h 490"/>
              <a:gd name="T62" fmla="*/ 500 w 542"/>
              <a:gd name="T63" fmla="*/ 82 h 490"/>
              <a:gd name="T64" fmla="*/ 512 w 542"/>
              <a:gd name="T65" fmla="*/ 74 h 490"/>
              <a:gd name="T66" fmla="*/ 500 w 542"/>
              <a:gd name="T67" fmla="*/ 56 h 490"/>
              <a:gd name="T68" fmla="*/ 488 w 542"/>
              <a:gd name="T69" fmla="*/ 64 h 490"/>
              <a:gd name="T70" fmla="*/ 487 w 542"/>
              <a:gd name="T71" fmla="*/ 17 h 490"/>
              <a:gd name="T72" fmla="*/ 415 w 542"/>
              <a:gd name="T73" fmla="*/ 64 h 490"/>
              <a:gd name="T74" fmla="*/ 416 w 542"/>
              <a:gd name="T75" fmla="*/ 111 h 490"/>
              <a:gd name="T76" fmla="*/ 401 w 542"/>
              <a:gd name="T77" fmla="*/ 121 h 490"/>
              <a:gd name="T78" fmla="*/ 400 w 542"/>
              <a:gd name="T79" fmla="*/ 67 h 490"/>
              <a:gd name="T80" fmla="*/ 408 w 542"/>
              <a:gd name="T81" fmla="*/ 62 h 490"/>
              <a:gd name="T82" fmla="*/ 246 w 542"/>
              <a:gd name="T83" fmla="*/ 0 h 490"/>
              <a:gd name="T84" fmla="*/ 0 w 542"/>
              <a:gd name="T85" fmla="*/ 245 h 490"/>
              <a:gd name="T86" fmla="*/ 246 w 542"/>
              <a:gd name="T87" fmla="*/ 490 h 490"/>
              <a:gd name="T88" fmla="*/ 491 w 542"/>
              <a:gd name="T89" fmla="*/ 245 h 490"/>
              <a:gd name="T90" fmla="*/ 475 w 542"/>
              <a:gd name="T91" fmla="*/ 159 h 490"/>
              <a:gd name="T92" fmla="*/ 466 w 542"/>
              <a:gd name="T93" fmla="*/ 16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2" h="490">
                <a:moveTo>
                  <a:pt x="466" y="166"/>
                </a:moveTo>
                <a:cubicBezTo>
                  <a:pt x="424" y="146"/>
                  <a:pt x="424" y="146"/>
                  <a:pt x="424" y="146"/>
                </a:cubicBezTo>
                <a:cubicBezTo>
                  <a:pt x="409" y="156"/>
                  <a:pt x="409" y="156"/>
                  <a:pt x="409" y="156"/>
                </a:cubicBezTo>
                <a:cubicBezTo>
                  <a:pt x="423" y="183"/>
                  <a:pt x="431" y="213"/>
                  <a:pt x="431" y="245"/>
                </a:cubicBezTo>
                <a:cubicBezTo>
                  <a:pt x="431" y="347"/>
                  <a:pt x="348" y="430"/>
                  <a:pt x="246" y="430"/>
                </a:cubicBezTo>
                <a:cubicBezTo>
                  <a:pt x="143" y="430"/>
                  <a:pt x="60" y="347"/>
                  <a:pt x="60" y="245"/>
                </a:cubicBezTo>
                <a:cubicBezTo>
                  <a:pt x="60" y="143"/>
                  <a:pt x="143" y="60"/>
                  <a:pt x="246" y="60"/>
                </a:cubicBezTo>
                <a:cubicBezTo>
                  <a:pt x="304" y="60"/>
                  <a:pt x="356" y="87"/>
                  <a:pt x="390" y="129"/>
                </a:cubicBezTo>
                <a:cubicBezTo>
                  <a:pt x="361" y="148"/>
                  <a:pt x="361" y="148"/>
                  <a:pt x="361" y="148"/>
                </a:cubicBezTo>
                <a:cubicBezTo>
                  <a:pt x="333" y="115"/>
                  <a:pt x="292" y="94"/>
                  <a:pt x="246" y="94"/>
                </a:cubicBezTo>
                <a:cubicBezTo>
                  <a:pt x="162" y="94"/>
                  <a:pt x="94" y="162"/>
                  <a:pt x="94" y="245"/>
                </a:cubicBezTo>
                <a:cubicBezTo>
                  <a:pt x="94" y="328"/>
                  <a:pt x="162" y="396"/>
                  <a:pt x="246" y="396"/>
                </a:cubicBezTo>
                <a:cubicBezTo>
                  <a:pt x="329" y="396"/>
                  <a:pt x="397" y="328"/>
                  <a:pt x="397" y="245"/>
                </a:cubicBezTo>
                <a:cubicBezTo>
                  <a:pt x="397" y="220"/>
                  <a:pt x="391" y="196"/>
                  <a:pt x="380" y="175"/>
                </a:cubicBezTo>
                <a:cubicBezTo>
                  <a:pt x="332" y="207"/>
                  <a:pt x="332" y="207"/>
                  <a:pt x="332" y="207"/>
                </a:cubicBezTo>
                <a:cubicBezTo>
                  <a:pt x="337" y="218"/>
                  <a:pt x="340" y="231"/>
                  <a:pt x="340" y="245"/>
                </a:cubicBezTo>
                <a:cubicBezTo>
                  <a:pt x="340" y="297"/>
                  <a:pt x="298" y="339"/>
                  <a:pt x="246" y="339"/>
                </a:cubicBezTo>
                <a:cubicBezTo>
                  <a:pt x="194" y="339"/>
                  <a:pt x="151" y="297"/>
                  <a:pt x="151" y="245"/>
                </a:cubicBezTo>
                <a:cubicBezTo>
                  <a:pt x="151" y="193"/>
                  <a:pt x="194" y="151"/>
                  <a:pt x="246" y="151"/>
                </a:cubicBezTo>
                <a:cubicBezTo>
                  <a:pt x="272" y="151"/>
                  <a:pt x="296" y="162"/>
                  <a:pt x="313" y="179"/>
                </a:cubicBezTo>
                <a:cubicBezTo>
                  <a:pt x="281" y="201"/>
                  <a:pt x="281" y="201"/>
                  <a:pt x="281" y="201"/>
                </a:cubicBezTo>
                <a:cubicBezTo>
                  <a:pt x="271" y="193"/>
                  <a:pt x="259" y="188"/>
                  <a:pt x="246" y="188"/>
                </a:cubicBezTo>
                <a:cubicBezTo>
                  <a:pt x="214" y="188"/>
                  <a:pt x="189" y="214"/>
                  <a:pt x="189" y="245"/>
                </a:cubicBezTo>
                <a:cubicBezTo>
                  <a:pt x="189" y="276"/>
                  <a:pt x="214" y="302"/>
                  <a:pt x="246" y="302"/>
                </a:cubicBezTo>
                <a:cubicBezTo>
                  <a:pt x="277" y="302"/>
                  <a:pt x="303" y="276"/>
                  <a:pt x="303" y="245"/>
                </a:cubicBezTo>
                <a:cubicBezTo>
                  <a:pt x="303" y="239"/>
                  <a:pt x="301" y="233"/>
                  <a:pt x="300" y="228"/>
                </a:cubicBezTo>
                <a:cubicBezTo>
                  <a:pt x="254" y="258"/>
                  <a:pt x="254" y="258"/>
                  <a:pt x="254" y="258"/>
                </a:cubicBezTo>
                <a:cubicBezTo>
                  <a:pt x="248" y="248"/>
                  <a:pt x="248" y="248"/>
                  <a:pt x="248" y="248"/>
                </a:cubicBezTo>
                <a:cubicBezTo>
                  <a:pt x="428" y="129"/>
                  <a:pt x="428" y="129"/>
                  <a:pt x="428" y="129"/>
                </a:cubicBezTo>
                <a:cubicBezTo>
                  <a:pt x="471" y="149"/>
                  <a:pt x="471" y="149"/>
                  <a:pt x="471" y="149"/>
                </a:cubicBezTo>
                <a:cubicBezTo>
                  <a:pt x="542" y="102"/>
                  <a:pt x="542" y="102"/>
                  <a:pt x="542" y="102"/>
                </a:cubicBezTo>
                <a:cubicBezTo>
                  <a:pt x="500" y="82"/>
                  <a:pt x="500" y="82"/>
                  <a:pt x="500" y="82"/>
                </a:cubicBezTo>
                <a:cubicBezTo>
                  <a:pt x="512" y="74"/>
                  <a:pt x="512" y="74"/>
                  <a:pt x="512" y="74"/>
                </a:cubicBezTo>
                <a:cubicBezTo>
                  <a:pt x="500" y="56"/>
                  <a:pt x="500" y="56"/>
                  <a:pt x="500" y="56"/>
                </a:cubicBezTo>
                <a:cubicBezTo>
                  <a:pt x="488" y="64"/>
                  <a:pt x="488" y="64"/>
                  <a:pt x="488" y="64"/>
                </a:cubicBezTo>
                <a:cubicBezTo>
                  <a:pt x="487" y="17"/>
                  <a:pt x="487" y="17"/>
                  <a:pt x="487" y="17"/>
                </a:cubicBezTo>
                <a:cubicBezTo>
                  <a:pt x="415" y="64"/>
                  <a:pt x="415" y="64"/>
                  <a:pt x="415" y="64"/>
                </a:cubicBezTo>
                <a:cubicBezTo>
                  <a:pt x="416" y="111"/>
                  <a:pt x="416" y="111"/>
                  <a:pt x="416" y="111"/>
                </a:cubicBezTo>
                <a:cubicBezTo>
                  <a:pt x="401" y="121"/>
                  <a:pt x="401" y="121"/>
                  <a:pt x="401" y="121"/>
                </a:cubicBezTo>
                <a:cubicBezTo>
                  <a:pt x="400" y="67"/>
                  <a:pt x="400" y="67"/>
                  <a:pt x="400" y="67"/>
                </a:cubicBezTo>
                <a:cubicBezTo>
                  <a:pt x="408" y="62"/>
                  <a:pt x="408" y="62"/>
                  <a:pt x="408" y="62"/>
                </a:cubicBezTo>
                <a:cubicBezTo>
                  <a:pt x="365" y="23"/>
                  <a:pt x="308" y="0"/>
                  <a:pt x="246" y="0"/>
                </a:cubicBezTo>
                <a:cubicBezTo>
                  <a:pt x="110" y="0"/>
                  <a:pt x="0" y="110"/>
                  <a:pt x="0" y="245"/>
                </a:cubicBezTo>
                <a:cubicBezTo>
                  <a:pt x="0" y="380"/>
                  <a:pt x="110" y="490"/>
                  <a:pt x="246" y="490"/>
                </a:cubicBezTo>
                <a:cubicBezTo>
                  <a:pt x="381" y="490"/>
                  <a:pt x="491" y="380"/>
                  <a:pt x="491" y="245"/>
                </a:cubicBezTo>
                <a:cubicBezTo>
                  <a:pt x="491" y="215"/>
                  <a:pt x="485" y="186"/>
                  <a:pt x="475" y="159"/>
                </a:cubicBezTo>
                <a:lnTo>
                  <a:pt x="466" y="166"/>
                </a:lnTo>
                <a:close/>
              </a:path>
            </a:pathLst>
          </a:custGeom>
          <a:solidFill>
            <a:schemeClr val="bg1"/>
          </a:solidFill>
          <a:ln>
            <a:noFill/>
          </a:ln>
          <a:extLst/>
        </p:spPr>
        <p:txBody>
          <a:bodyPr vert="horz" wrap="square" lIns="128541" tIns="64270" rIns="128541" bIns="6427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7904643" y="3937679"/>
            <a:ext cx="1689137" cy="395173"/>
          </a:xfrm>
          <a:prstGeom prst="rect">
            <a:avLst/>
          </a:prstGeom>
          <a:noFill/>
        </p:spPr>
        <p:txBody>
          <a:bodyPr wrap="square" rtlCol="0">
            <a:spAutoFit/>
          </a:bodyPr>
          <a:lstStyle/>
          <a:p>
            <a:r>
              <a:rPr lang="zh-CN" altLang="en-US" sz="1968"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968"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Rectangle 18"/>
          <p:cNvSpPr/>
          <p:nvPr/>
        </p:nvSpPr>
        <p:spPr>
          <a:xfrm>
            <a:off x="7867596" y="4308814"/>
            <a:ext cx="4025858" cy="481670"/>
          </a:xfrm>
          <a:prstGeom prst="rect">
            <a:avLst/>
          </a:prstGeom>
        </p:spPr>
        <p:txBody>
          <a:bodyPr wrap="square">
            <a:spAutoFit/>
          </a:bodyPr>
          <a:lstStyle/>
          <a:p>
            <a:pPr algn="just"/>
            <a:r>
              <a:rPr lang="en-US" sz="126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is simply dummy text of the printing and typesetting industry. </a:t>
            </a:r>
          </a:p>
        </p:txBody>
      </p:sp>
      <p:sp>
        <p:nvSpPr>
          <p:cNvPr id="20" name="TextBox 19"/>
          <p:cNvSpPr txBox="1"/>
          <p:nvPr/>
        </p:nvSpPr>
        <p:spPr>
          <a:xfrm>
            <a:off x="3358962" y="3937679"/>
            <a:ext cx="1689137" cy="395173"/>
          </a:xfrm>
          <a:prstGeom prst="rect">
            <a:avLst/>
          </a:prstGeom>
          <a:noFill/>
        </p:spPr>
        <p:txBody>
          <a:bodyPr wrap="square" rtlCol="0">
            <a:spAutoFit/>
          </a:bodyPr>
          <a:lstStyle/>
          <a:p>
            <a:r>
              <a:rPr lang="zh-CN" altLang="en-US" sz="1968"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968"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Rectangle 20"/>
          <p:cNvSpPr/>
          <p:nvPr/>
        </p:nvSpPr>
        <p:spPr>
          <a:xfrm>
            <a:off x="859277" y="4308814"/>
            <a:ext cx="4025858" cy="481670"/>
          </a:xfrm>
          <a:prstGeom prst="rect">
            <a:avLst/>
          </a:prstGeom>
        </p:spPr>
        <p:txBody>
          <a:bodyPr wrap="square">
            <a:spAutoFit/>
          </a:bodyPr>
          <a:lstStyle/>
          <a:p>
            <a:pPr algn="just"/>
            <a:r>
              <a:rPr lang="en-US" sz="126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is simply dummy text of the printing and typesetting industry. </a:t>
            </a:r>
          </a:p>
        </p:txBody>
      </p:sp>
      <p:sp>
        <p:nvSpPr>
          <p:cNvPr id="22" name="TextBox 21"/>
          <p:cNvSpPr txBox="1"/>
          <p:nvPr/>
        </p:nvSpPr>
        <p:spPr>
          <a:xfrm>
            <a:off x="9428662" y="5563262"/>
            <a:ext cx="1178289" cy="698012"/>
          </a:xfrm>
          <a:prstGeom prst="rect">
            <a:avLst/>
          </a:prstGeom>
          <a:noFill/>
        </p:spPr>
        <p:txBody>
          <a:bodyPr wrap="square" rtlCol="0">
            <a:spAutoFit/>
          </a:bodyPr>
          <a:lstStyle/>
          <a:p>
            <a:r>
              <a:rPr lang="en-US" sz="3936" b="1">
                <a:solidFill>
                  <a:schemeClr val="accent2"/>
                </a:solidFill>
                <a:latin typeface="Arial" panose="020B0604020202020204" pitchFamily="34" charset="0"/>
                <a:ea typeface="微软雅黑" panose="020B0503020204020204" pitchFamily="34" charset="-122"/>
                <a:sym typeface="Arial" panose="020B0604020202020204" pitchFamily="34" charset="0"/>
              </a:rPr>
              <a:t>75</a:t>
            </a:r>
          </a:p>
        </p:txBody>
      </p:sp>
      <p:sp>
        <p:nvSpPr>
          <p:cNvPr id="23" name="TextBox 22"/>
          <p:cNvSpPr txBox="1"/>
          <p:nvPr/>
        </p:nvSpPr>
        <p:spPr>
          <a:xfrm>
            <a:off x="10137080" y="5617545"/>
            <a:ext cx="767214" cy="611578"/>
          </a:xfrm>
          <a:prstGeom prst="rect">
            <a:avLst/>
          </a:prstGeom>
          <a:noFill/>
        </p:spPr>
        <p:txBody>
          <a:bodyPr wrap="square" rtlCol="0">
            <a:spAutoFit/>
          </a:bodyPr>
          <a:lstStyle/>
          <a:p>
            <a:r>
              <a:rPr lang="en-US" sz="3374" dirty="0">
                <a:solidFill>
                  <a:schemeClr val="accent2"/>
                </a:solidFill>
                <a:latin typeface="Arial" panose="020B0604020202020204" pitchFamily="34" charset="0"/>
                <a:ea typeface="微软雅黑" panose="020B0503020204020204" pitchFamily="34" charset="-122"/>
                <a:sym typeface="Arial" panose="020B0604020202020204" pitchFamily="34" charset="0"/>
              </a:rPr>
              <a:t>%</a:t>
            </a:r>
          </a:p>
        </p:txBody>
      </p:sp>
      <p:sp>
        <p:nvSpPr>
          <p:cNvPr id="24" name="TextBox 23"/>
          <p:cNvSpPr txBox="1"/>
          <p:nvPr/>
        </p:nvSpPr>
        <p:spPr>
          <a:xfrm>
            <a:off x="2275812" y="5563262"/>
            <a:ext cx="1178289" cy="698012"/>
          </a:xfrm>
          <a:prstGeom prst="rect">
            <a:avLst/>
          </a:prstGeom>
          <a:noFill/>
        </p:spPr>
        <p:txBody>
          <a:bodyPr wrap="square" rtlCol="0">
            <a:spAutoFit/>
          </a:bodyPr>
          <a:lstStyle/>
          <a:p>
            <a:r>
              <a:rPr lang="en-US" sz="3936" b="1" dirty="0">
                <a:solidFill>
                  <a:schemeClr val="accent2"/>
                </a:solidFill>
                <a:latin typeface="Arial" panose="020B0604020202020204" pitchFamily="34" charset="0"/>
                <a:ea typeface="微软雅黑" panose="020B0503020204020204" pitchFamily="34" charset="-122"/>
                <a:sym typeface="Arial" panose="020B0604020202020204" pitchFamily="34" charset="0"/>
              </a:rPr>
              <a:t>83</a:t>
            </a:r>
          </a:p>
        </p:txBody>
      </p:sp>
      <p:sp>
        <p:nvSpPr>
          <p:cNvPr id="25" name="TextBox 24"/>
          <p:cNvSpPr txBox="1"/>
          <p:nvPr/>
        </p:nvSpPr>
        <p:spPr>
          <a:xfrm>
            <a:off x="2984230" y="5617545"/>
            <a:ext cx="767214" cy="611578"/>
          </a:xfrm>
          <a:prstGeom prst="rect">
            <a:avLst/>
          </a:prstGeom>
          <a:noFill/>
        </p:spPr>
        <p:txBody>
          <a:bodyPr wrap="square" rtlCol="0">
            <a:spAutoFit/>
          </a:bodyPr>
          <a:lstStyle/>
          <a:p>
            <a:r>
              <a:rPr lang="en-US" sz="3374">
                <a:solidFill>
                  <a:schemeClr val="accent2"/>
                </a:solidFill>
                <a:latin typeface="Arial" panose="020B0604020202020204" pitchFamily="34" charset="0"/>
                <a:ea typeface="微软雅黑" panose="020B0503020204020204" pitchFamily="34" charset="-122"/>
                <a:sym typeface="Arial" panose="020B0604020202020204" pitchFamily="34" charset="0"/>
              </a:rPr>
              <a:t>%</a:t>
            </a:r>
          </a:p>
        </p:txBody>
      </p:sp>
      <p:sp>
        <p:nvSpPr>
          <p:cNvPr id="26" name="TextBox 25"/>
          <p:cNvSpPr txBox="1"/>
          <p:nvPr/>
        </p:nvSpPr>
        <p:spPr>
          <a:xfrm>
            <a:off x="6030818" y="2303992"/>
            <a:ext cx="796794" cy="438453"/>
          </a:xfrm>
          <a:prstGeom prst="rect">
            <a:avLst/>
          </a:prstGeom>
          <a:noFill/>
        </p:spPr>
        <p:txBody>
          <a:bodyPr wrap="square" rtlCol="0">
            <a:spAutoFit/>
          </a:bodyPr>
          <a:lstStyle/>
          <a:p>
            <a:r>
              <a:rPr lang="en-US" sz="2249">
                <a:solidFill>
                  <a:schemeClr val="bg1"/>
                </a:solidFill>
                <a:latin typeface="Arial" panose="020B0604020202020204" pitchFamily="34" charset="0"/>
                <a:ea typeface="微软雅黑" panose="020B0503020204020204" pitchFamily="34" charset="-122"/>
                <a:sym typeface="Arial" panose="020B0604020202020204" pitchFamily="34" charset="0"/>
              </a:rPr>
              <a:t>55K.</a:t>
            </a:r>
          </a:p>
        </p:txBody>
      </p:sp>
      <p:sp>
        <p:nvSpPr>
          <p:cNvPr id="27" name="TextBox 26"/>
          <p:cNvSpPr txBox="1"/>
          <p:nvPr/>
        </p:nvSpPr>
        <p:spPr>
          <a:xfrm>
            <a:off x="7271678" y="3001261"/>
            <a:ext cx="796794" cy="784574"/>
          </a:xfrm>
          <a:prstGeom prst="rect">
            <a:avLst/>
          </a:prstGeom>
          <a:noFill/>
        </p:spPr>
        <p:txBody>
          <a:bodyPr wrap="square" rtlCol="0">
            <a:spAutoFit/>
          </a:bodyPr>
          <a:lstStyle/>
          <a:p>
            <a:r>
              <a:rPr lang="en-US" sz="2249">
                <a:solidFill>
                  <a:schemeClr val="bg1"/>
                </a:solidFill>
                <a:latin typeface="Arial" panose="020B0604020202020204" pitchFamily="34" charset="0"/>
                <a:ea typeface="微软雅黑" panose="020B0503020204020204" pitchFamily="34" charset="-122"/>
                <a:sym typeface="Arial" panose="020B0604020202020204" pitchFamily="34" charset="0"/>
              </a:rPr>
              <a:t>18m.</a:t>
            </a:r>
          </a:p>
        </p:txBody>
      </p:sp>
      <p:sp>
        <p:nvSpPr>
          <p:cNvPr id="28" name="TextBox 27"/>
          <p:cNvSpPr txBox="1"/>
          <p:nvPr/>
        </p:nvSpPr>
        <p:spPr>
          <a:xfrm>
            <a:off x="4717858" y="3001261"/>
            <a:ext cx="796794" cy="438453"/>
          </a:xfrm>
          <a:prstGeom prst="rect">
            <a:avLst/>
          </a:prstGeom>
          <a:noFill/>
        </p:spPr>
        <p:txBody>
          <a:bodyPr wrap="square" rtlCol="0">
            <a:spAutoFit/>
          </a:bodyPr>
          <a:lstStyle/>
          <a:p>
            <a:r>
              <a:rPr lang="en-US" sz="2249">
                <a:solidFill>
                  <a:schemeClr val="bg1"/>
                </a:solidFill>
                <a:latin typeface="Arial" panose="020B0604020202020204" pitchFamily="34" charset="0"/>
                <a:ea typeface="微软雅黑" panose="020B0503020204020204" pitchFamily="34" charset="-122"/>
                <a:sym typeface="Arial" panose="020B0604020202020204" pitchFamily="34" charset="0"/>
              </a:rPr>
              <a:t>09$.</a:t>
            </a:r>
          </a:p>
        </p:txBody>
      </p:sp>
      <p:sp>
        <p:nvSpPr>
          <p:cNvPr id="29" name="文本框 28"/>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30" name="矩形 29"/>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8549291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600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1" grpId="0" animBg="1"/>
      <p:bldP spid="12"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6436071" y="2427259"/>
            <a:ext cx="1332272" cy="1478239"/>
          </a:xfrm>
          <a:custGeom>
            <a:avLst/>
            <a:gdLst>
              <a:gd name="T0" fmla="*/ 0 w 1075"/>
              <a:gd name="T1" fmla="*/ 0 h 1196"/>
              <a:gd name="T2" fmla="*/ 0 w 1075"/>
              <a:gd name="T3" fmla="*/ 98 h 1196"/>
              <a:gd name="T4" fmla="*/ 44 w 1075"/>
              <a:gd name="T5" fmla="*/ 84 h 1196"/>
              <a:gd name="T6" fmla="*/ 121 w 1075"/>
              <a:gd name="T7" fmla="*/ 160 h 1196"/>
              <a:gd name="T8" fmla="*/ 44 w 1075"/>
              <a:gd name="T9" fmla="*/ 237 h 1196"/>
              <a:gd name="T10" fmla="*/ 0 w 1075"/>
              <a:gd name="T11" fmla="*/ 223 h 1196"/>
              <a:gd name="T12" fmla="*/ 0 w 1075"/>
              <a:gd name="T13" fmla="*/ 321 h 1196"/>
              <a:gd name="T14" fmla="*/ 754 w 1075"/>
              <a:gd name="T15" fmla="*/ 1075 h 1196"/>
              <a:gd name="T16" fmla="*/ 880 w 1075"/>
              <a:gd name="T17" fmla="*/ 1075 h 1196"/>
              <a:gd name="T18" fmla="*/ 869 w 1075"/>
              <a:gd name="T19" fmla="*/ 1085 h 1196"/>
              <a:gd name="T20" fmla="*/ 850 w 1075"/>
              <a:gd name="T21" fmla="*/ 1132 h 1196"/>
              <a:gd name="T22" fmla="*/ 914 w 1075"/>
              <a:gd name="T23" fmla="*/ 1196 h 1196"/>
              <a:gd name="T24" fmla="*/ 979 w 1075"/>
              <a:gd name="T25" fmla="*/ 1132 h 1196"/>
              <a:gd name="T26" fmla="*/ 959 w 1075"/>
              <a:gd name="T27" fmla="*/ 1085 h 1196"/>
              <a:gd name="T28" fmla="*/ 949 w 1075"/>
              <a:gd name="T29" fmla="*/ 1075 h 1196"/>
              <a:gd name="T30" fmla="*/ 1075 w 1075"/>
              <a:gd name="T31" fmla="*/ 1075 h 1196"/>
              <a:gd name="T32" fmla="*/ 0 w 1075"/>
              <a:gd name="T33" fmla="*/ 0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0" y="0"/>
                </a:moveTo>
                <a:cubicBezTo>
                  <a:pt x="0" y="98"/>
                  <a:pt x="0" y="98"/>
                  <a:pt x="0" y="98"/>
                </a:cubicBezTo>
                <a:cubicBezTo>
                  <a:pt x="13" y="89"/>
                  <a:pt x="28" y="84"/>
                  <a:pt x="44" y="84"/>
                </a:cubicBezTo>
                <a:cubicBezTo>
                  <a:pt x="87" y="84"/>
                  <a:pt x="121" y="118"/>
                  <a:pt x="121" y="160"/>
                </a:cubicBezTo>
                <a:cubicBezTo>
                  <a:pt x="121" y="203"/>
                  <a:pt x="87" y="237"/>
                  <a:pt x="44" y="237"/>
                </a:cubicBezTo>
                <a:cubicBezTo>
                  <a:pt x="28" y="237"/>
                  <a:pt x="13" y="232"/>
                  <a:pt x="0" y="223"/>
                </a:cubicBezTo>
                <a:cubicBezTo>
                  <a:pt x="0" y="321"/>
                  <a:pt x="0" y="321"/>
                  <a:pt x="0" y="321"/>
                </a:cubicBezTo>
                <a:cubicBezTo>
                  <a:pt x="414" y="324"/>
                  <a:pt x="750" y="661"/>
                  <a:pt x="754" y="1075"/>
                </a:cubicBezTo>
                <a:cubicBezTo>
                  <a:pt x="880" y="1075"/>
                  <a:pt x="880" y="1075"/>
                  <a:pt x="880" y="1075"/>
                </a:cubicBezTo>
                <a:cubicBezTo>
                  <a:pt x="869" y="1085"/>
                  <a:pt x="869" y="1085"/>
                  <a:pt x="869" y="1085"/>
                </a:cubicBezTo>
                <a:cubicBezTo>
                  <a:pt x="857" y="1097"/>
                  <a:pt x="850" y="1114"/>
                  <a:pt x="850" y="1132"/>
                </a:cubicBezTo>
                <a:cubicBezTo>
                  <a:pt x="850" y="1167"/>
                  <a:pt x="879" y="1196"/>
                  <a:pt x="914" y="1196"/>
                </a:cubicBezTo>
                <a:cubicBezTo>
                  <a:pt x="950" y="1196"/>
                  <a:pt x="979" y="1167"/>
                  <a:pt x="979" y="1132"/>
                </a:cubicBezTo>
                <a:cubicBezTo>
                  <a:pt x="979" y="1114"/>
                  <a:pt x="972" y="1097"/>
                  <a:pt x="959" y="1085"/>
                </a:cubicBezTo>
                <a:cubicBezTo>
                  <a:pt x="949" y="1075"/>
                  <a:pt x="949" y="1075"/>
                  <a:pt x="949" y="1075"/>
                </a:cubicBezTo>
                <a:cubicBezTo>
                  <a:pt x="1075" y="1075"/>
                  <a:pt x="1075" y="1075"/>
                  <a:pt x="1075" y="1075"/>
                </a:cubicBezTo>
                <a:cubicBezTo>
                  <a:pt x="1072" y="483"/>
                  <a:pt x="591" y="3"/>
                  <a:pt x="0" y="0"/>
                </a:cubicBezTo>
                <a:close/>
              </a:path>
            </a:pathLst>
          </a:custGeom>
          <a:solidFill>
            <a:schemeClr val="accent4"/>
          </a:solidFill>
          <a:ln>
            <a:noFill/>
          </a:ln>
        </p:spPr>
        <p:txBody>
          <a:bodyPr vert="horz" wrap="square" lIns="128541" tIns="64270" rIns="128541" bIns="6427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p:nvPr/>
        </p:nvSpPr>
        <p:spPr bwMode="auto">
          <a:xfrm>
            <a:off x="6286554" y="3771518"/>
            <a:ext cx="1481789" cy="1328629"/>
          </a:xfrm>
          <a:custGeom>
            <a:avLst/>
            <a:gdLst>
              <a:gd name="T0" fmla="*/ 1099 w 1197"/>
              <a:gd name="T1" fmla="*/ 0 h 1075"/>
              <a:gd name="T2" fmla="*/ 1113 w 1197"/>
              <a:gd name="T3" fmla="*/ 45 h 1075"/>
              <a:gd name="T4" fmla="*/ 1036 w 1197"/>
              <a:gd name="T5" fmla="*/ 121 h 1075"/>
              <a:gd name="T6" fmla="*/ 960 w 1197"/>
              <a:gd name="T7" fmla="*/ 45 h 1075"/>
              <a:gd name="T8" fmla="*/ 974 w 1197"/>
              <a:gd name="T9" fmla="*/ 0 h 1075"/>
              <a:gd name="T10" fmla="*/ 876 w 1197"/>
              <a:gd name="T11" fmla="*/ 0 h 1075"/>
              <a:gd name="T12" fmla="*/ 122 w 1197"/>
              <a:gd name="T13" fmla="*/ 754 h 1075"/>
              <a:gd name="T14" fmla="*/ 122 w 1197"/>
              <a:gd name="T15" fmla="*/ 880 h 1075"/>
              <a:gd name="T16" fmla="*/ 111 w 1197"/>
              <a:gd name="T17" fmla="*/ 869 h 1075"/>
              <a:gd name="T18" fmla="*/ 65 w 1197"/>
              <a:gd name="T19" fmla="*/ 850 h 1075"/>
              <a:gd name="T20" fmla="*/ 0 w 1197"/>
              <a:gd name="T21" fmla="*/ 914 h 1075"/>
              <a:gd name="T22" fmla="*/ 65 w 1197"/>
              <a:gd name="T23" fmla="*/ 979 h 1075"/>
              <a:gd name="T24" fmla="*/ 111 w 1197"/>
              <a:gd name="T25" fmla="*/ 959 h 1075"/>
              <a:gd name="T26" fmla="*/ 122 w 1197"/>
              <a:gd name="T27" fmla="*/ 949 h 1075"/>
              <a:gd name="T28" fmla="*/ 122 w 1197"/>
              <a:gd name="T29" fmla="*/ 1075 h 1075"/>
              <a:gd name="T30" fmla="*/ 1197 w 1197"/>
              <a:gd name="T31" fmla="*/ 0 h 1075"/>
              <a:gd name="T32" fmla="*/ 1099 w 1197"/>
              <a:gd name="T33"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7" h="1075">
                <a:moveTo>
                  <a:pt x="1099" y="0"/>
                </a:moveTo>
                <a:cubicBezTo>
                  <a:pt x="1108" y="13"/>
                  <a:pt x="1113" y="28"/>
                  <a:pt x="1113" y="45"/>
                </a:cubicBezTo>
                <a:cubicBezTo>
                  <a:pt x="1113" y="87"/>
                  <a:pt x="1079" y="121"/>
                  <a:pt x="1036" y="121"/>
                </a:cubicBezTo>
                <a:cubicBezTo>
                  <a:pt x="994" y="121"/>
                  <a:pt x="960" y="87"/>
                  <a:pt x="960" y="45"/>
                </a:cubicBezTo>
                <a:cubicBezTo>
                  <a:pt x="960" y="28"/>
                  <a:pt x="965" y="13"/>
                  <a:pt x="974" y="0"/>
                </a:cubicBezTo>
                <a:cubicBezTo>
                  <a:pt x="876" y="0"/>
                  <a:pt x="876" y="0"/>
                  <a:pt x="876" y="0"/>
                </a:cubicBezTo>
                <a:cubicBezTo>
                  <a:pt x="872" y="414"/>
                  <a:pt x="536" y="751"/>
                  <a:pt x="122" y="754"/>
                </a:cubicBezTo>
                <a:cubicBezTo>
                  <a:pt x="122" y="880"/>
                  <a:pt x="122" y="880"/>
                  <a:pt x="122" y="880"/>
                </a:cubicBezTo>
                <a:cubicBezTo>
                  <a:pt x="111" y="869"/>
                  <a:pt x="111" y="869"/>
                  <a:pt x="111" y="869"/>
                </a:cubicBezTo>
                <a:cubicBezTo>
                  <a:pt x="99" y="857"/>
                  <a:pt x="83" y="850"/>
                  <a:pt x="65" y="850"/>
                </a:cubicBezTo>
                <a:cubicBezTo>
                  <a:pt x="29" y="850"/>
                  <a:pt x="0" y="879"/>
                  <a:pt x="0" y="914"/>
                </a:cubicBezTo>
                <a:cubicBezTo>
                  <a:pt x="0" y="950"/>
                  <a:pt x="29" y="979"/>
                  <a:pt x="65" y="979"/>
                </a:cubicBezTo>
                <a:cubicBezTo>
                  <a:pt x="83" y="979"/>
                  <a:pt x="99" y="972"/>
                  <a:pt x="111" y="959"/>
                </a:cubicBezTo>
                <a:cubicBezTo>
                  <a:pt x="122" y="949"/>
                  <a:pt x="122" y="949"/>
                  <a:pt x="122" y="949"/>
                </a:cubicBezTo>
                <a:cubicBezTo>
                  <a:pt x="122" y="1075"/>
                  <a:pt x="122" y="1075"/>
                  <a:pt x="122" y="1075"/>
                </a:cubicBezTo>
                <a:cubicBezTo>
                  <a:pt x="713" y="1072"/>
                  <a:pt x="1194" y="591"/>
                  <a:pt x="1197" y="0"/>
                </a:cubicBezTo>
                <a:lnTo>
                  <a:pt x="1099" y="0"/>
                </a:lnTo>
                <a:close/>
              </a:path>
            </a:pathLst>
          </a:custGeom>
          <a:solidFill>
            <a:schemeClr val="accent3"/>
          </a:solidFill>
          <a:ln>
            <a:noFill/>
          </a:ln>
        </p:spPr>
        <p:txBody>
          <a:bodyPr vert="horz" wrap="square" lIns="128541" tIns="64270" rIns="128541" bIns="6427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8"/>
          <p:cNvSpPr/>
          <p:nvPr/>
        </p:nvSpPr>
        <p:spPr bwMode="auto">
          <a:xfrm>
            <a:off x="5090410" y="3621907"/>
            <a:ext cx="1332272" cy="1478239"/>
          </a:xfrm>
          <a:custGeom>
            <a:avLst/>
            <a:gdLst>
              <a:gd name="T0" fmla="*/ 1075 w 1075"/>
              <a:gd name="T1" fmla="*/ 1196 h 1196"/>
              <a:gd name="T2" fmla="*/ 1075 w 1075"/>
              <a:gd name="T3" fmla="*/ 1098 h 1196"/>
              <a:gd name="T4" fmla="*/ 1030 w 1075"/>
              <a:gd name="T5" fmla="*/ 1112 h 1196"/>
              <a:gd name="T6" fmla="*/ 953 w 1075"/>
              <a:gd name="T7" fmla="*/ 1035 h 1196"/>
              <a:gd name="T8" fmla="*/ 1030 w 1075"/>
              <a:gd name="T9" fmla="*/ 959 h 1196"/>
              <a:gd name="T10" fmla="*/ 1075 w 1075"/>
              <a:gd name="T11" fmla="*/ 973 h 1196"/>
              <a:gd name="T12" fmla="*/ 1075 w 1075"/>
              <a:gd name="T13" fmla="*/ 875 h 1196"/>
              <a:gd name="T14" fmla="*/ 321 w 1075"/>
              <a:gd name="T15" fmla="*/ 121 h 1196"/>
              <a:gd name="T16" fmla="*/ 195 w 1075"/>
              <a:gd name="T17" fmla="*/ 121 h 1196"/>
              <a:gd name="T18" fmla="*/ 205 w 1075"/>
              <a:gd name="T19" fmla="*/ 111 h 1196"/>
              <a:gd name="T20" fmla="*/ 225 w 1075"/>
              <a:gd name="T21" fmla="*/ 64 h 1196"/>
              <a:gd name="T22" fmla="*/ 160 w 1075"/>
              <a:gd name="T23" fmla="*/ 0 h 1196"/>
              <a:gd name="T24" fmla="*/ 96 w 1075"/>
              <a:gd name="T25" fmla="*/ 64 h 1196"/>
              <a:gd name="T26" fmla="*/ 115 w 1075"/>
              <a:gd name="T27" fmla="*/ 111 h 1196"/>
              <a:gd name="T28" fmla="*/ 126 w 1075"/>
              <a:gd name="T29" fmla="*/ 121 h 1196"/>
              <a:gd name="T30" fmla="*/ 0 w 1075"/>
              <a:gd name="T31" fmla="*/ 121 h 1196"/>
              <a:gd name="T32" fmla="*/ 1075 w 1075"/>
              <a:gd name="T33" fmla="*/ 1196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1075" y="1196"/>
                </a:moveTo>
                <a:cubicBezTo>
                  <a:pt x="1075" y="1098"/>
                  <a:pt x="1075" y="1098"/>
                  <a:pt x="1075" y="1098"/>
                </a:cubicBezTo>
                <a:cubicBezTo>
                  <a:pt x="1062" y="1107"/>
                  <a:pt x="1046" y="1112"/>
                  <a:pt x="1030" y="1112"/>
                </a:cubicBezTo>
                <a:cubicBezTo>
                  <a:pt x="988" y="1112"/>
                  <a:pt x="953" y="1078"/>
                  <a:pt x="953" y="1035"/>
                </a:cubicBezTo>
                <a:cubicBezTo>
                  <a:pt x="953" y="993"/>
                  <a:pt x="988" y="959"/>
                  <a:pt x="1030" y="959"/>
                </a:cubicBezTo>
                <a:cubicBezTo>
                  <a:pt x="1046" y="959"/>
                  <a:pt x="1062" y="964"/>
                  <a:pt x="1075" y="973"/>
                </a:cubicBezTo>
                <a:cubicBezTo>
                  <a:pt x="1075" y="875"/>
                  <a:pt x="1075" y="875"/>
                  <a:pt x="1075" y="875"/>
                </a:cubicBezTo>
                <a:cubicBezTo>
                  <a:pt x="660" y="872"/>
                  <a:pt x="324" y="535"/>
                  <a:pt x="321" y="121"/>
                </a:cubicBezTo>
                <a:cubicBezTo>
                  <a:pt x="195" y="121"/>
                  <a:pt x="195" y="121"/>
                  <a:pt x="195" y="121"/>
                </a:cubicBezTo>
                <a:cubicBezTo>
                  <a:pt x="205" y="111"/>
                  <a:pt x="205" y="111"/>
                  <a:pt x="205" y="111"/>
                </a:cubicBezTo>
                <a:cubicBezTo>
                  <a:pt x="218" y="98"/>
                  <a:pt x="225" y="82"/>
                  <a:pt x="225" y="64"/>
                </a:cubicBezTo>
                <a:cubicBezTo>
                  <a:pt x="225" y="29"/>
                  <a:pt x="196" y="0"/>
                  <a:pt x="160" y="0"/>
                </a:cubicBezTo>
                <a:cubicBezTo>
                  <a:pt x="125" y="0"/>
                  <a:pt x="96" y="29"/>
                  <a:pt x="96" y="64"/>
                </a:cubicBezTo>
                <a:cubicBezTo>
                  <a:pt x="96" y="82"/>
                  <a:pt x="103" y="98"/>
                  <a:pt x="115" y="111"/>
                </a:cubicBezTo>
                <a:cubicBezTo>
                  <a:pt x="126" y="121"/>
                  <a:pt x="126" y="121"/>
                  <a:pt x="126" y="121"/>
                </a:cubicBezTo>
                <a:cubicBezTo>
                  <a:pt x="0" y="121"/>
                  <a:pt x="0" y="121"/>
                  <a:pt x="0" y="121"/>
                </a:cubicBezTo>
                <a:cubicBezTo>
                  <a:pt x="3" y="712"/>
                  <a:pt x="483" y="1193"/>
                  <a:pt x="1075" y="1196"/>
                </a:cubicBezTo>
                <a:close/>
              </a:path>
            </a:pathLst>
          </a:custGeom>
          <a:solidFill>
            <a:schemeClr val="accent2"/>
          </a:solidFill>
          <a:ln>
            <a:noFill/>
          </a:ln>
        </p:spPr>
        <p:txBody>
          <a:bodyPr vert="horz" wrap="square" lIns="128541" tIns="64270" rIns="128541" bIns="6427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p:nvPr/>
        </p:nvSpPr>
        <p:spPr bwMode="auto">
          <a:xfrm>
            <a:off x="5090410" y="2427259"/>
            <a:ext cx="1481789" cy="1328629"/>
          </a:xfrm>
          <a:custGeom>
            <a:avLst/>
            <a:gdLst>
              <a:gd name="T0" fmla="*/ 1131 w 1196"/>
              <a:gd name="T1" fmla="*/ 96 h 1075"/>
              <a:gd name="T2" fmla="*/ 1085 w 1196"/>
              <a:gd name="T3" fmla="*/ 115 h 1075"/>
              <a:gd name="T4" fmla="*/ 1075 w 1196"/>
              <a:gd name="T5" fmla="*/ 126 h 1075"/>
              <a:gd name="T6" fmla="*/ 1075 w 1196"/>
              <a:gd name="T7" fmla="*/ 0 h 1075"/>
              <a:gd name="T8" fmla="*/ 0 w 1196"/>
              <a:gd name="T9" fmla="*/ 1075 h 1075"/>
              <a:gd name="T10" fmla="*/ 98 w 1196"/>
              <a:gd name="T11" fmla="*/ 1075 h 1075"/>
              <a:gd name="T12" fmla="*/ 84 w 1196"/>
              <a:gd name="T13" fmla="*/ 1030 h 1075"/>
              <a:gd name="T14" fmla="*/ 160 w 1196"/>
              <a:gd name="T15" fmla="*/ 954 h 1075"/>
              <a:gd name="T16" fmla="*/ 237 w 1196"/>
              <a:gd name="T17" fmla="*/ 1030 h 1075"/>
              <a:gd name="T18" fmla="*/ 223 w 1196"/>
              <a:gd name="T19" fmla="*/ 1075 h 1075"/>
              <a:gd name="T20" fmla="*/ 321 w 1196"/>
              <a:gd name="T21" fmla="*/ 1075 h 1075"/>
              <a:gd name="T22" fmla="*/ 1075 w 1196"/>
              <a:gd name="T23" fmla="*/ 321 h 1075"/>
              <a:gd name="T24" fmla="*/ 1075 w 1196"/>
              <a:gd name="T25" fmla="*/ 195 h 1075"/>
              <a:gd name="T26" fmla="*/ 1085 w 1196"/>
              <a:gd name="T27" fmla="*/ 205 h 1075"/>
              <a:gd name="T28" fmla="*/ 1131 w 1196"/>
              <a:gd name="T29" fmla="*/ 225 h 1075"/>
              <a:gd name="T30" fmla="*/ 1196 w 1196"/>
              <a:gd name="T31" fmla="*/ 160 h 1075"/>
              <a:gd name="T32" fmla="*/ 1131 w 1196"/>
              <a:gd name="T33" fmla="*/ 9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6" h="1075">
                <a:moveTo>
                  <a:pt x="1131" y="96"/>
                </a:moveTo>
                <a:cubicBezTo>
                  <a:pt x="1114" y="96"/>
                  <a:pt x="1097" y="103"/>
                  <a:pt x="1085" y="115"/>
                </a:cubicBezTo>
                <a:cubicBezTo>
                  <a:pt x="1075" y="126"/>
                  <a:pt x="1075" y="126"/>
                  <a:pt x="1075" y="126"/>
                </a:cubicBezTo>
                <a:cubicBezTo>
                  <a:pt x="1075" y="0"/>
                  <a:pt x="1075" y="0"/>
                  <a:pt x="1075" y="0"/>
                </a:cubicBezTo>
                <a:cubicBezTo>
                  <a:pt x="483" y="3"/>
                  <a:pt x="3" y="483"/>
                  <a:pt x="0" y="1075"/>
                </a:cubicBezTo>
                <a:cubicBezTo>
                  <a:pt x="98" y="1075"/>
                  <a:pt x="98" y="1075"/>
                  <a:pt x="98" y="1075"/>
                </a:cubicBezTo>
                <a:cubicBezTo>
                  <a:pt x="89" y="1062"/>
                  <a:pt x="84" y="1046"/>
                  <a:pt x="84" y="1030"/>
                </a:cubicBezTo>
                <a:cubicBezTo>
                  <a:pt x="84" y="988"/>
                  <a:pt x="118" y="954"/>
                  <a:pt x="160" y="954"/>
                </a:cubicBezTo>
                <a:cubicBezTo>
                  <a:pt x="202" y="954"/>
                  <a:pt x="237" y="988"/>
                  <a:pt x="237" y="1030"/>
                </a:cubicBezTo>
                <a:cubicBezTo>
                  <a:pt x="237" y="1046"/>
                  <a:pt x="232" y="1062"/>
                  <a:pt x="223" y="1075"/>
                </a:cubicBezTo>
                <a:cubicBezTo>
                  <a:pt x="321" y="1075"/>
                  <a:pt x="321" y="1075"/>
                  <a:pt x="321" y="1075"/>
                </a:cubicBezTo>
                <a:cubicBezTo>
                  <a:pt x="324" y="661"/>
                  <a:pt x="660" y="324"/>
                  <a:pt x="1075" y="321"/>
                </a:cubicBezTo>
                <a:cubicBezTo>
                  <a:pt x="1075" y="195"/>
                  <a:pt x="1075" y="195"/>
                  <a:pt x="1075" y="195"/>
                </a:cubicBezTo>
                <a:cubicBezTo>
                  <a:pt x="1085" y="205"/>
                  <a:pt x="1085" y="205"/>
                  <a:pt x="1085" y="205"/>
                </a:cubicBezTo>
                <a:cubicBezTo>
                  <a:pt x="1097" y="218"/>
                  <a:pt x="1114" y="225"/>
                  <a:pt x="1131" y="225"/>
                </a:cubicBezTo>
                <a:cubicBezTo>
                  <a:pt x="1167" y="225"/>
                  <a:pt x="1196" y="196"/>
                  <a:pt x="1196" y="160"/>
                </a:cubicBezTo>
                <a:cubicBezTo>
                  <a:pt x="1196" y="125"/>
                  <a:pt x="1167" y="96"/>
                  <a:pt x="1131" y="96"/>
                </a:cubicBezTo>
                <a:close/>
              </a:path>
            </a:pathLst>
          </a:custGeom>
          <a:solidFill>
            <a:schemeClr val="accent1"/>
          </a:solidFill>
          <a:ln>
            <a:noFill/>
          </a:ln>
        </p:spPr>
        <p:txBody>
          <a:bodyPr vert="horz" wrap="square" lIns="0" tIns="0" rIns="0" bIns="0" numCol="1" anchor="ctr" anchorCtr="0" compatLnSpc="1"/>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9"/>
          <p:cNvGrpSpPr/>
          <p:nvPr/>
        </p:nvGrpSpPr>
        <p:grpSpPr>
          <a:xfrm>
            <a:off x="5996444" y="3224435"/>
            <a:ext cx="865865" cy="1136592"/>
            <a:chOff x="4264026" y="2292350"/>
            <a:chExt cx="615950" cy="808038"/>
          </a:xfrm>
          <a:solidFill>
            <a:schemeClr val="accent1"/>
          </a:solidFill>
        </p:grpSpPr>
        <p:sp>
          <p:nvSpPr>
            <p:cNvPr id="11" name="Oval 10"/>
            <p:cNvSpPr>
              <a:spLocks noChangeArrowheads="1"/>
            </p:cNvSpPr>
            <p:nvPr/>
          </p:nvSpPr>
          <p:spPr bwMode="auto">
            <a:xfrm>
              <a:off x="4510088" y="2305050"/>
              <a:ext cx="122238" cy="122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4264026" y="2292350"/>
              <a:ext cx="615950" cy="808038"/>
            </a:xfrm>
            <a:custGeom>
              <a:avLst/>
              <a:gdLst>
                <a:gd name="T0" fmla="*/ 689 w 698"/>
                <a:gd name="T1" fmla="*/ 10 h 918"/>
                <a:gd name="T2" fmla="*/ 657 w 698"/>
                <a:gd name="T3" fmla="*/ 9 h 918"/>
                <a:gd name="T4" fmla="*/ 485 w 698"/>
                <a:gd name="T5" fmla="*/ 168 h 918"/>
                <a:gd name="T6" fmla="*/ 485 w 698"/>
                <a:gd name="T7" fmla="*/ 168 h 918"/>
                <a:gd name="T8" fmla="*/ 436 w 698"/>
                <a:gd name="T9" fmla="*/ 168 h 918"/>
                <a:gd name="T10" fmla="*/ 399 w 698"/>
                <a:gd name="T11" fmla="*/ 168 h 918"/>
                <a:gd name="T12" fmla="*/ 375 w 698"/>
                <a:gd name="T13" fmla="*/ 279 h 918"/>
                <a:gd name="T14" fmla="*/ 356 w 698"/>
                <a:gd name="T15" fmla="*/ 217 h 918"/>
                <a:gd name="T16" fmla="*/ 367 w 698"/>
                <a:gd name="T17" fmla="*/ 203 h 918"/>
                <a:gd name="T18" fmla="*/ 349 w 698"/>
                <a:gd name="T19" fmla="*/ 183 h 918"/>
                <a:gd name="T20" fmla="*/ 329 w 698"/>
                <a:gd name="T21" fmla="*/ 201 h 918"/>
                <a:gd name="T22" fmla="*/ 341 w 698"/>
                <a:gd name="T23" fmla="*/ 217 h 918"/>
                <a:gd name="T24" fmla="*/ 324 w 698"/>
                <a:gd name="T25" fmla="*/ 279 h 918"/>
                <a:gd name="T26" fmla="*/ 298 w 698"/>
                <a:gd name="T27" fmla="*/ 168 h 918"/>
                <a:gd name="T28" fmla="*/ 262 w 698"/>
                <a:gd name="T29" fmla="*/ 168 h 918"/>
                <a:gd name="T30" fmla="*/ 213 w 698"/>
                <a:gd name="T31" fmla="*/ 168 h 918"/>
                <a:gd name="T32" fmla="*/ 213 w 698"/>
                <a:gd name="T33" fmla="*/ 168 h 918"/>
                <a:gd name="T34" fmla="*/ 40 w 698"/>
                <a:gd name="T35" fmla="*/ 9 h 918"/>
                <a:gd name="T36" fmla="*/ 8 w 698"/>
                <a:gd name="T37" fmla="*/ 10 h 918"/>
                <a:gd name="T38" fmla="*/ 9 w 698"/>
                <a:gd name="T39" fmla="*/ 42 h 918"/>
                <a:gd name="T40" fmla="*/ 262 w 698"/>
                <a:gd name="T41" fmla="*/ 285 h 918"/>
                <a:gd name="T42" fmla="*/ 262 w 698"/>
                <a:gd name="T43" fmla="*/ 532 h 918"/>
                <a:gd name="T44" fmla="*/ 262 w 698"/>
                <a:gd name="T45" fmla="*/ 881 h 918"/>
                <a:gd name="T46" fmla="*/ 298 w 698"/>
                <a:gd name="T47" fmla="*/ 918 h 918"/>
                <a:gd name="T48" fmla="*/ 335 w 698"/>
                <a:gd name="T49" fmla="*/ 881 h 918"/>
                <a:gd name="T50" fmla="*/ 335 w 698"/>
                <a:gd name="T51" fmla="*/ 532 h 918"/>
                <a:gd name="T52" fmla="*/ 363 w 698"/>
                <a:gd name="T53" fmla="*/ 532 h 918"/>
                <a:gd name="T54" fmla="*/ 363 w 698"/>
                <a:gd name="T55" fmla="*/ 881 h 918"/>
                <a:gd name="T56" fmla="*/ 399 w 698"/>
                <a:gd name="T57" fmla="*/ 918 h 918"/>
                <a:gd name="T58" fmla="*/ 436 w 698"/>
                <a:gd name="T59" fmla="*/ 881 h 918"/>
                <a:gd name="T60" fmla="*/ 436 w 698"/>
                <a:gd name="T61" fmla="*/ 532 h 918"/>
                <a:gd name="T62" fmla="*/ 436 w 698"/>
                <a:gd name="T63" fmla="*/ 285 h 918"/>
                <a:gd name="T64" fmla="*/ 688 w 698"/>
                <a:gd name="T65" fmla="*/ 42 h 918"/>
                <a:gd name="T66" fmla="*/ 689 w 698"/>
                <a:gd name="T67" fmla="*/ 10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8" h="918">
                  <a:moveTo>
                    <a:pt x="689" y="10"/>
                  </a:moveTo>
                  <a:cubicBezTo>
                    <a:pt x="681" y="1"/>
                    <a:pt x="666" y="0"/>
                    <a:pt x="657" y="9"/>
                  </a:cubicBezTo>
                  <a:cubicBezTo>
                    <a:pt x="485" y="168"/>
                    <a:pt x="485" y="168"/>
                    <a:pt x="485" y="168"/>
                  </a:cubicBezTo>
                  <a:cubicBezTo>
                    <a:pt x="485" y="168"/>
                    <a:pt x="485" y="168"/>
                    <a:pt x="485" y="168"/>
                  </a:cubicBezTo>
                  <a:cubicBezTo>
                    <a:pt x="436" y="168"/>
                    <a:pt x="436" y="168"/>
                    <a:pt x="436" y="168"/>
                  </a:cubicBezTo>
                  <a:cubicBezTo>
                    <a:pt x="399" y="168"/>
                    <a:pt x="399" y="168"/>
                    <a:pt x="399" y="168"/>
                  </a:cubicBezTo>
                  <a:cubicBezTo>
                    <a:pt x="391" y="256"/>
                    <a:pt x="375" y="279"/>
                    <a:pt x="375" y="279"/>
                  </a:cubicBezTo>
                  <a:cubicBezTo>
                    <a:pt x="356" y="217"/>
                    <a:pt x="356" y="217"/>
                    <a:pt x="356" y="217"/>
                  </a:cubicBezTo>
                  <a:cubicBezTo>
                    <a:pt x="367" y="203"/>
                    <a:pt x="367" y="203"/>
                    <a:pt x="367" y="203"/>
                  </a:cubicBezTo>
                  <a:cubicBezTo>
                    <a:pt x="349" y="183"/>
                    <a:pt x="349" y="183"/>
                    <a:pt x="349" y="183"/>
                  </a:cubicBezTo>
                  <a:cubicBezTo>
                    <a:pt x="329" y="201"/>
                    <a:pt x="329" y="201"/>
                    <a:pt x="329" y="201"/>
                  </a:cubicBezTo>
                  <a:cubicBezTo>
                    <a:pt x="341" y="217"/>
                    <a:pt x="341" y="217"/>
                    <a:pt x="341" y="217"/>
                  </a:cubicBezTo>
                  <a:cubicBezTo>
                    <a:pt x="324" y="279"/>
                    <a:pt x="324" y="279"/>
                    <a:pt x="324" y="279"/>
                  </a:cubicBezTo>
                  <a:cubicBezTo>
                    <a:pt x="309" y="262"/>
                    <a:pt x="301" y="196"/>
                    <a:pt x="298" y="168"/>
                  </a:cubicBezTo>
                  <a:cubicBezTo>
                    <a:pt x="262" y="168"/>
                    <a:pt x="262" y="168"/>
                    <a:pt x="262" y="168"/>
                  </a:cubicBezTo>
                  <a:cubicBezTo>
                    <a:pt x="213" y="168"/>
                    <a:pt x="213" y="168"/>
                    <a:pt x="213" y="168"/>
                  </a:cubicBezTo>
                  <a:cubicBezTo>
                    <a:pt x="213" y="168"/>
                    <a:pt x="213" y="168"/>
                    <a:pt x="213" y="168"/>
                  </a:cubicBezTo>
                  <a:cubicBezTo>
                    <a:pt x="40" y="9"/>
                    <a:pt x="40" y="9"/>
                    <a:pt x="40" y="9"/>
                  </a:cubicBezTo>
                  <a:cubicBezTo>
                    <a:pt x="31" y="0"/>
                    <a:pt x="17" y="1"/>
                    <a:pt x="8" y="10"/>
                  </a:cubicBezTo>
                  <a:cubicBezTo>
                    <a:pt x="0" y="19"/>
                    <a:pt x="0" y="34"/>
                    <a:pt x="9" y="42"/>
                  </a:cubicBezTo>
                  <a:cubicBezTo>
                    <a:pt x="262" y="285"/>
                    <a:pt x="262" y="285"/>
                    <a:pt x="262" y="285"/>
                  </a:cubicBezTo>
                  <a:cubicBezTo>
                    <a:pt x="262" y="532"/>
                    <a:pt x="262" y="532"/>
                    <a:pt x="262" y="532"/>
                  </a:cubicBezTo>
                  <a:cubicBezTo>
                    <a:pt x="262" y="881"/>
                    <a:pt x="262" y="881"/>
                    <a:pt x="262" y="881"/>
                  </a:cubicBezTo>
                  <a:cubicBezTo>
                    <a:pt x="262" y="901"/>
                    <a:pt x="278" y="918"/>
                    <a:pt x="298" y="918"/>
                  </a:cubicBezTo>
                  <a:cubicBezTo>
                    <a:pt x="318" y="918"/>
                    <a:pt x="335" y="901"/>
                    <a:pt x="335" y="881"/>
                  </a:cubicBezTo>
                  <a:cubicBezTo>
                    <a:pt x="335" y="532"/>
                    <a:pt x="335" y="532"/>
                    <a:pt x="335" y="532"/>
                  </a:cubicBezTo>
                  <a:cubicBezTo>
                    <a:pt x="363" y="532"/>
                    <a:pt x="363" y="532"/>
                    <a:pt x="363" y="532"/>
                  </a:cubicBezTo>
                  <a:cubicBezTo>
                    <a:pt x="363" y="881"/>
                    <a:pt x="363" y="881"/>
                    <a:pt x="363" y="881"/>
                  </a:cubicBezTo>
                  <a:cubicBezTo>
                    <a:pt x="363" y="901"/>
                    <a:pt x="379" y="918"/>
                    <a:pt x="399" y="918"/>
                  </a:cubicBezTo>
                  <a:cubicBezTo>
                    <a:pt x="419" y="918"/>
                    <a:pt x="436" y="901"/>
                    <a:pt x="436" y="881"/>
                  </a:cubicBezTo>
                  <a:cubicBezTo>
                    <a:pt x="436" y="532"/>
                    <a:pt x="436" y="532"/>
                    <a:pt x="436" y="532"/>
                  </a:cubicBezTo>
                  <a:cubicBezTo>
                    <a:pt x="436" y="285"/>
                    <a:pt x="436" y="285"/>
                    <a:pt x="436" y="285"/>
                  </a:cubicBezTo>
                  <a:cubicBezTo>
                    <a:pt x="688" y="42"/>
                    <a:pt x="688" y="42"/>
                    <a:pt x="688" y="42"/>
                  </a:cubicBezTo>
                  <a:cubicBezTo>
                    <a:pt x="697" y="34"/>
                    <a:pt x="698" y="19"/>
                    <a:pt x="68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TextBox 12"/>
          <p:cNvSpPr txBox="1"/>
          <p:nvPr/>
        </p:nvSpPr>
        <p:spPr>
          <a:xfrm>
            <a:off x="5407213" y="2780187"/>
            <a:ext cx="304892" cy="351956"/>
          </a:xfrm>
          <a:prstGeom prst="rect">
            <a:avLst/>
          </a:prstGeom>
          <a:noFill/>
        </p:spPr>
        <p:txBody>
          <a:bodyPr wrap="none" rtlCol="0">
            <a:spAutoFit/>
          </a:bodyPr>
          <a:lstStyle/>
          <a:p>
            <a:r>
              <a:rPr lang="en-US" altLang="zh-CN" sz="168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168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7074226" y="2780187"/>
            <a:ext cx="304892" cy="351956"/>
          </a:xfrm>
          <a:prstGeom prst="rect">
            <a:avLst/>
          </a:prstGeom>
          <a:noFill/>
        </p:spPr>
        <p:txBody>
          <a:bodyPr wrap="none" rtlCol="0">
            <a:spAutoFit/>
          </a:bodyPr>
          <a:lstStyle/>
          <a:p>
            <a:r>
              <a:rPr lang="en-US" altLang="zh-CN" sz="168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168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5407213" y="4327649"/>
            <a:ext cx="304892" cy="351956"/>
          </a:xfrm>
          <a:prstGeom prst="rect">
            <a:avLst/>
          </a:prstGeom>
          <a:noFill/>
        </p:spPr>
        <p:txBody>
          <a:bodyPr wrap="none" rtlCol="0">
            <a:spAutoFit/>
          </a:bodyPr>
          <a:lstStyle/>
          <a:p>
            <a:r>
              <a:rPr lang="en-US" altLang="zh-CN" sz="1687"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168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7074226" y="4327649"/>
            <a:ext cx="304892" cy="351956"/>
          </a:xfrm>
          <a:prstGeom prst="rect">
            <a:avLst/>
          </a:prstGeom>
          <a:noFill/>
        </p:spPr>
        <p:txBody>
          <a:bodyPr wrap="none" rtlCol="0">
            <a:spAutoFit/>
          </a:bodyPr>
          <a:lstStyle/>
          <a:p>
            <a:r>
              <a:rPr lang="en-US" altLang="zh-CN" sz="1687"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168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24"/>
          <p:cNvSpPr>
            <a:spLocks noChangeArrowheads="1"/>
          </p:cNvSpPr>
          <p:nvPr/>
        </p:nvSpPr>
        <p:spPr bwMode="auto">
          <a:xfrm>
            <a:off x="1165706" y="2506364"/>
            <a:ext cx="3372231" cy="7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单击添加标题</a:t>
            </a:r>
          </a:p>
          <a:p>
            <a:pPr algn="just">
              <a:lnSpc>
                <a:spcPct val="130000"/>
              </a:lnSpc>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18" name="Rectangle 24"/>
          <p:cNvSpPr>
            <a:spLocks noChangeArrowheads="1"/>
          </p:cNvSpPr>
          <p:nvPr/>
        </p:nvSpPr>
        <p:spPr bwMode="auto">
          <a:xfrm>
            <a:off x="1165706" y="4053827"/>
            <a:ext cx="3372231" cy="7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单击添加标题</a:t>
            </a:r>
          </a:p>
          <a:p>
            <a:pPr algn="just">
              <a:lnSpc>
                <a:spcPct val="130000"/>
              </a:lnSpc>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19" name="Rectangle 24"/>
          <p:cNvSpPr>
            <a:spLocks noChangeArrowheads="1"/>
          </p:cNvSpPr>
          <p:nvPr/>
        </p:nvSpPr>
        <p:spPr bwMode="auto">
          <a:xfrm>
            <a:off x="8309965" y="2506364"/>
            <a:ext cx="3372231" cy="7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单击添加标题</a:t>
            </a:r>
          </a:p>
          <a:p>
            <a:pPr algn="just">
              <a:lnSpc>
                <a:spcPct val="130000"/>
              </a:lnSpc>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20" name="Rectangle 24"/>
          <p:cNvSpPr>
            <a:spLocks noChangeArrowheads="1"/>
          </p:cNvSpPr>
          <p:nvPr/>
        </p:nvSpPr>
        <p:spPr bwMode="auto">
          <a:xfrm>
            <a:off x="8309965" y="4053827"/>
            <a:ext cx="3372231" cy="7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单击添加标题</a:t>
            </a:r>
          </a:p>
          <a:p>
            <a:pPr algn="just">
              <a:lnSpc>
                <a:spcPct val="130000"/>
              </a:lnSpc>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21" name="文本框 20"/>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2" name="矩形 21"/>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016333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528" fill="hold" grpId="0" nodeType="withEffect">
                                  <p:stCondLst>
                                    <p:cond delay="12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53" presetClass="entr" presetSubtype="16" fill="hold" grpId="0" nodeType="withEffect">
                                  <p:stCondLst>
                                    <p:cond delay="15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2" presetClass="entr" presetSubtype="8" fill="hold" grpId="0" nodeType="withEffect">
                                  <p:stCondLst>
                                    <p:cond delay="20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0-#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53" presetClass="entr" presetSubtype="528" fill="hold" grpId="0" nodeType="withEffect">
                                  <p:stCondLst>
                                    <p:cond delay="2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anim calcmode="lin" valueType="num">
                                      <p:cBhvr>
                                        <p:cTn id="31" dur="500" fill="hold"/>
                                        <p:tgtEl>
                                          <p:spTgt spid="8"/>
                                        </p:tgtEl>
                                        <p:attrNameLst>
                                          <p:attrName>ppt_x</p:attrName>
                                        </p:attrNameLst>
                                      </p:cBhvr>
                                      <p:tavLst>
                                        <p:tav tm="0">
                                          <p:val>
                                            <p:fltVal val="0.5"/>
                                          </p:val>
                                        </p:tav>
                                        <p:tav tm="100000">
                                          <p:val>
                                            <p:strVal val="#ppt_x"/>
                                          </p:val>
                                        </p:tav>
                                      </p:tavLst>
                                    </p:anim>
                                    <p:anim calcmode="lin" valueType="num">
                                      <p:cBhvr>
                                        <p:cTn id="32" dur="500" fill="hold"/>
                                        <p:tgtEl>
                                          <p:spTgt spid="8"/>
                                        </p:tgtEl>
                                        <p:attrNameLst>
                                          <p:attrName>ppt_y</p:attrName>
                                        </p:attrNameLst>
                                      </p:cBhvr>
                                      <p:tavLst>
                                        <p:tav tm="0">
                                          <p:val>
                                            <p:fltVal val="0.5"/>
                                          </p:val>
                                        </p:tav>
                                        <p:tav tm="100000">
                                          <p:val>
                                            <p:strVal val="#ppt_y"/>
                                          </p:val>
                                        </p:tav>
                                      </p:tavLst>
                                    </p:anim>
                                  </p:childTnLst>
                                </p:cTn>
                              </p:par>
                              <p:par>
                                <p:cTn id="33" presetID="53" presetClass="entr" presetSubtype="16" fill="hold" grpId="0" nodeType="withEffect">
                                  <p:stCondLst>
                                    <p:cond delay="23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2" presetClass="entr" presetSubtype="8" fill="hold" grpId="0" nodeType="withEffect">
                                  <p:stCondLst>
                                    <p:cond delay="28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53" presetClass="entr" presetSubtype="528" fill="hold" grpId="0" nodeType="withEffect">
                                  <p:stCondLst>
                                    <p:cond delay="280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anim calcmode="lin" valueType="num">
                                      <p:cBhvr>
                                        <p:cTn id="47" dur="500" fill="hold"/>
                                        <p:tgtEl>
                                          <p:spTgt spid="6"/>
                                        </p:tgtEl>
                                        <p:attrNameLst>
                                          <p:attrName>ppt_x</p:attrName>
                                        </p:attrNameLst>
                                      </p:cBhvr>
                                      <p:tavLst>
                                        <p:tav tm="0">
                                          <p:val>
                                            <p:fltVal val="0.5"/>
                                          </p:val>
                                        </p:tav>
                                        <p:tav tm="100000">
                                          <p:val>
                                            <p:strVal val="#ppt_x"/>
                                          </p:val>
                                        </p:tav>
                                      </p:tavLst>
                                    </p:anim>
                                    <p:anim calcmode="lin" valueType="num">
                                      <p:cBhvr>
                                        <p:cTn id="48" dur="500" fill="hold"/>
                                        <p:tgtEl>
                                          <p:spTgt spid="6"/>
                                        </p:tgtEl>
                                        <p:attrNameLst>
                                          <p:attrName>ppt_y</p:attrName>
                                        </p:attrNameLst>
                                      </p:cBhvr>
                                      <p:tavLst>
                                        <p:tav tm="0">
                                          <p:val>
                                            <p:fltVal val="0.5"/>
                                          </p:val>
                                        </p:tav>
                                        <p:tav tm="100000">
                                          <p:val>
                                            <p:strVal val="#ppt_y"/>
                                          </p:val>
                                        </p:tav>
                                      </p:tavLst>
                                    </p:anim>
                                  </p:childTnLst>
                                </p:cTn>
                              </p:par>
                              <p:par>
                                <p:cTn id="49" presetID="53" presetClass="entr" presetSubtype="16" fill="hold" grpId="0" nodeType="withEffect">
                                  <p:stCondLst>
                                    <p:cond delay="310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2" presetClass="entr" presetSubtype="2" fill="hold" grpId="0" nodeType="withEffect">
                                  <p:stCondLst>
                                    <p:cond delay="360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1+#ppt_w/2"/>
                                          </p:val>
                                        </p:tav>
                                        <p:tav tm="100000">
                                          <p:val>
                                            <p:strVal val="#ppt_x"/>
                                          </p:val>
                                        </p:tav>
                                      </p:tavLst>
                                    </p:anim>
                                    <p:anim calcmode="lin" valueType="num">
                                      <p:cBhvr additive="base">
                                        <p:cTn id="57" dur="500" fill="hold"/>
                                        <p:tgtEl>
                                          <p:spTgt spid="19"/>
                                        </p:tgtEl>
                                        <p:attrNameLst>
                                          <p:attrName>ppt_y</p:attrName>
                                        </p:attrNameLst>
                                      </p:cBhvr>
                                      <p:tavLst>
                                        <p:tav tm="0">
                                          <p:val>
                                            <p:strVal val="#ppt_y"/>
                                          </p:val>
                                        </p:tav>
                                        <p:tav tm="100000">
                                          <p:val>
                                            <p:strVal val="#ppt_y"/>
                                          </p:val>
                                        </p:tav>
                                      </p:tavLst>
                                    </p:anim>
                                  </p:childTnLst>
                                </p:cTn>
                              </p:par>
                              <p:par>
                                <p:cTn id="58" presetID="53" presetClass="entr" presetSubtype="528" fill="hold" grpId="0" nodeType="withEffect">
                                  <p:stCondLst>
                                    <p:cond delay="3600"/>
                                  </p:stCondLst>
                                  <p:childTnLst>
                                    <p:set>
                                      <p:cBhvr>
                                        <p:cTn id="59" dur="1" fill="hold">
                                          <p:stCondLst>
                                            <p:cond delay="0"/>
                                          </p:stCondLst>
                                        </p:cTn>
                                        <p:tgtEl>
                                          <p:spTgt spid="7"/>
                                        </p:tgtEl>
                                        <p:attrNameLst>
                                          <p:attrName>style.visibility</p:attrName>
                                        </p:attrNameLst>
                                      </p:cBhvr>
                                      <p:to>
                                        <p:strVal val="visible"/>
                                      </p:to>
                                    </p:set>
                                    <p:anim calcmode="lin" valueType="num">
                                      <p:cBhvr>
                                        <p:cTn id="60" dur="500" fill="hold"/>
                                        <p:tgtEl>
                                          <p:spTgt spid="7"/>
                                        </p:tgtEl>
                                        <p:attrNameLst>
                                          <p:attrName>ppt_w</p:attrName>
                                        </p:attrNameLst>
                                      </p:cBhvr>
                                      <p:tavLst>
                                        <p:tav tm="0">
                                          <p:val>
                                            <p:fltVal val="0"/>
                                          </p:val>
                                        </p:tav>
                                        <p:tav tm="100000">
                                          <p:val>
                                            <p:strVal val="#ppt_w"/>
                                          </p:val>
                                        </p:tav>
                                      </p:tavLst>
                                    </p:anim>
                                    <p:anim calcmode="lin" valueType="num">
                                      <p:cBhvr>
                                        <p:cTn id="61" dur="500" fill="hold"/>
                                        <p:tgtEl>
                                          <p:spTgt spid="7"/>
                                        </p:tgtEl>
                                        <p:attrNameLst>
                                          <p:attrName>ppt_h</p:attrName>
                                        </p:attrNameLst>
                                      </p:cBhvr>
                                      <p:tavLst>
                                        <p:tav tm="0">
                                          <p:val>
                                            <p:fltVal val="0"/>
                                          </p:val>
                                        </p:tav>
                                        <p:tav tm="100000">
                                          <p:val>
                                            <p:strVal val="#ppt_h"/>
                                          </p:val>
                                        </p:tav>
                                      </p:tavLst>
                                    </p:anim>
                                    <p:animEffect transition="in" filter="fade">
                                      <p:cBhvr>
                                        <p:cTn id="62" dur="500"/>
                                        <p:tgtEl>
                                          <p:spTgt spid="7"/>
                                        </p:tgtEl>
                                      </p:cBhvr>
                                    </p:animEffect>
                                    <p:anim calcmode="lin" valueType="num">
                                      <p:cBhvr>
                                        <p:cTn id="63" dur="500" fill="hold"/>
                                        <p:tgtEl>
                                          <p:spTgt spid="7"/>
                                        </p:tgtEl>
                                        <p:attrNameLst>
                                          <p:attrName>ppt_x</p:attrName>
                                        </p:attrNameLst>
                                      </p:cBhvr>
                                      <p:tavLst>
                                        <p:tav tm="0">
                                          <p:val>
                                            <p:fltVal val="0.5"/>
                                          </p:val>
                                        </p:tav>
                                        <p:tav tm="100000">
                                          <p:val>
                                            <p:strVal val="#ppt_x"/>
                                          </p:val>
                                        </p:tav>
                                      </p:tavLst>
                                    </p:anim>
                                    <p:anim calcmode="lin" valueType="num">
                                      <p:cBhvr>
                                        <p:cTn id="64" dur="500" fill="hold"/>
                                        <p:tgtEl>
                                          <p:spTgt spid="7"/>
                                        </p:tgtEl>
                                        <p:attrNameLst>
                                          <p:attrName>ppt_y</p:attrName>
                                        </p:attrNameLst>
                                      </p:cBhvr>
                                      <p:tavLst>
                                        <p:tav tm="0">
                                          <p:val>
                                            <p:fltVal val="0.5"/>
                                          </p:val>
                                        </p:tav>
                                        <p:tav tm="100000">
                                          <p:val>
                                            <p:strVal val="#ppt_y"/>
                                          </p:val>
                                        </p:tav>
                                      </p:tavLst>
                                    </p:anim>
                                  </p:childTnLst>
                                </p:cTn>
                              </p:par>
                              <p:par>
                                <p:cTn id="65" presetID="53" presetClass="entr" presetSubtype="16" fill="hold" grpId="0" nodeType="withEffect">
                                  <p:stCondLst>
                                    <p:cond delay="390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2" presetClass="entr" presetSubtype="2" fill="hold" grpId="0" nodeType="withEffect">
                                  <p:stCondLst>
                                    <p:cond delay="440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1+#ppt_w/2"/>
                                          </p:val>
                                        </p:tav>
                                        <p:tav tm="100000">
                                          <p:val>
                                            <p:strVal val="#ppt_x"/>
                                          </p:val>
                                        </p:tav>
                                      </p:tavLst>
                                    </p:anim>
                                    <p:anim calcmode="lin" valueType="num">
                                      <p:cBhvr additive="base">
                                        <p:cTn id="7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p:bldP spid="14" grpId="0"/>
      <p:bldP spid="15" grpId="0"/>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7293447" y="1901326"/>
            <a:ext cx="4921546" cy="1608197"/>
          </a:xfrm>
          <a:prstGeom prst="rect">
            <a:avLst/>
          </a:prstGeom>
        </p:spPr>
        <p:txBody>
          <a:bodyPr wrap="square">
            <a:spAutoFit/>
          </a:bodyPr>
          <a:lstStyle/>
          <a:p>
            <a:pPr>
              <a:lnSpc>
                <a:spcPct val="130000"/>
              </a:lnSpc>
            </a:pPr>
            <a:r>
              <a:rPr lang="en-US" sz="1898"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Marketing </a:t>
            </a:r>
            <a:r>
              <a:rPr lang="en-US" sz="1898" dirty="0" err="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Informations</a:t>
            </a:r>
            <a:endParaRPr lang="en-US" sz="1898"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nSpc>
                <a:spcPct val="130000"/>
              </a:lnSpc>
            </a:pPr>
            <a:endParaRPr lang="en-US" sz="116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nSpc>
                <a:spcPct val="130000"/>
              </a:lnSpc>
            </a:pPr>
            <a:r>
              <a:rPr lang="en-US" sz="116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Assertively unleash flexible technology whereas equity invested internal or "organic" sources. Collaboratively </a:t>
            </a:r>
            <a:r>
              <a:rPr lang="en-US" sz="1160" dirty="0" err="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disintermediate</a:t>
            </a:r>
            <a:r>
              <a:rPr lang="en-US" sz="116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maintainable leadership with team building internal or "organic" sources. Globally deploy enterprise-wide </a:t>
            </a:r>
            <a:r>
              <a:rPr lang="en-US" sz="1160" dirty="0" err="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vortals</a:t>
            </a:r>
            <a:r>
              <a:rPr lang="en-US" sz="116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for magnetic quality vectors. </a:t>
            </a:r>
          </a:p>
        </p:txBody>
      </p:sp>
      <p:sp>
        <p:nvSpPr>
          <p:cNvPr id="7" name="TextBox 6"/>
          <p:cNvSpPr txBox="1"/>
          <p:nvPr/>
        </p:nvSpPr>
        <p:spPr>
          <a:xfrm>
            <a:off x="7414347" y="3968631"/>
            <a:ext cx="568103" cy="245671"/>
          </a:xfrm>
          <a:prstGeom prst="roundRect">
            <a:avLst/>
          </a:prstGeom>
          <a:solidFill>
            <a:schemeClr val="accent1"/>
          </a:solidFill>
        </p:spPr>
        <p:txBody>
          <a:bodyPr wrap="none" rtlCol="0">
            <a:spAutoFit/>
          </a:bodyPr>
          <a:lstStyle/>
          <a:p>
            <a:r>
              <a:rPr lang="en-US" sz="843">
                <a:solidFill>
                  <a:schemeClr val="bg1"/>
                </a:solidFill>
                <a:latin typeface="Arial" panose="020B0604020202020204" pitchFamily="34" charset="0"/>
                <a:ea typeface="微软雅黑" panose="020B0503020204020204" pitchFamily="34" charset="-122"/>
                <a:sym typeface="Arial" panose="020B0604020202020204" pitchFamily="34" charset="0"/>
              </a:rPr>
              <a:t>CLEAN</a:t>
            </a:r>
          </a:p>
        </p:txBody>
      </p:sp>
      <p:sp>
        <p:nvSpPr>
          <p:cNvPr id="8" name="TextBox 7"/>
          <p:cNvSpPr txBox="1"/>
          <p:nvPr/>
        </p:nvSpPr>
        <p:spPr>
          <a:xfrm>
            <a:off x="8007503" y="3968629"/>
            <a:ext cx="1046093" cy="245671"/>
          </a:xfrm>
          <a:prstGeom prst="roundRect">
            <a:avLst/>
          </a:prstGeom>
          <a:solidFill>
            <a:schemeClr val="accent1"/>
          </a:solidFill>
        </p:spPr>
        <p:txBody>
          <a:bodyPr wrap="none" rtlCol="0">
            <a:spAutoFit/>
          </a:bodyPr>
          <a:lstStyle/>
          <a:p>
            <a:r>
              <a:rPr lang="en-US" sz="843">
                <a:solidFill>
                  <a:schemeClr val="bg1"/>
                </a:solidFill>
                <a:latin typeface="Arial" panose="020B0604020202020204" pitchFamily="34" charset="0"/>
                <a:ea typeface="微软雅黑" panose="020B0503020204020204" pitchFamily="34" charset="-122"/>
                <a:sym typeface="Arial" panose="020B0604020202020204" pitchFamily="34" charset="0"/>
              </a:rPr>
              <a:t>PROFESSIONAL</a:t>
            </a:r>
          </a:p>
        </p:txBody>
      </p:sp>
      <p:sp>
        <p:nvSpPr>
          <p:cNvPr id="9" name="TextBox 8"/>
          <p:cNvSpPr txBox="1"/>
          <p:nvPr/>
        </p:nvSpPr>
        <p:spPr>
          <a:xfrm>
            <a:off x="9046914" y="3968628"/>
            <a:ext cx="1059165" cy="245671"/>
          </a:xfrm>
          <a:prstGeom prst="roundRect">
            <a:avLst/>
          </a:prstGeom>
          <a:solidFill>
            <a:schemeClr val="accent1"/>
          </a:solidFill>
        </p:spPr>
        <p:txBody>
          <a:bodyPr wrap="none" rtlCol="0">
            <a:spAutoFit/>
          </a:bodyPr>
          <a:lstStyle/>
          <a:p>
            <a:r>
              <a:rPr lang="en-US" sz="843">
                <a:solidFill>
                  <a:schemeClr val="bg1"/>
                </a:solidFill>
                <a:latin typeface="Arial" panose="020B0604020202020204" pitchFamily="34" charset="0"/>
                <a:ea typeface="微软雅黑" panose="020B0503020204020204" pitchFamily="34" charset="-122"/>
                <a:sym typeface="Arial" panose="020B0604020202020204" pitchFamily="34" charset="0"/>
              </a:rPr>
              <a:t>MULTIPURPOSE</a:t>
            </a:r>
          </a:p>
        </p:txBody>
      </p:sp>
      <p:sp>
        <p:nvSpPr>
          <p:cNvPr id="10" name="TextBox 9"/>
          <p:cNvSpPr txBox="1"/>
          <p:nvPr/>
        </p:nvSpPr>
        <p:spPr>
          <a:xfrm>
            <a:off x="10108726" y="3968628"/>
            <a:ext cx="424345" cy="245671"/>
          </a:xfrm>
          <a:prstGeom prst="roundRect">
            <a:avLst/>
          </a:prstGeom>
          <a:solidFill>
            <a:schemeClr val="accent1"/>
          </a:solidFill>
        </p:spPr>
        <p:txBody>
          <a:bodyPr wrap="none" rtlCol="0">
            <a:spAutoFit/>
          </a:bodyPr>
          <a:lstStyle/>
          <a:p>
            <a:r>
              <a:rPr lang="en-US" sz="843">
                <a:solidFill>
                  <a:schemeClr val="bg1"/>
                </a:solidFill>
                <a:latin typeface="Arial" panose="020B0604020202020204" pitchFamily="34" charset="0"/>
                <a:ea typeface="微软雅黑" panose="020B0503020204020204" pitchFamily="34" charset="-122"/>
                <a:sym typeface="Arial" panose="020B0604020202020204" pitchFamily="34" charset="0"/>
              </a:rPr>
              <a:t>ART</a:t>
            </a:r>
          </a:p>
        </p:txBody>
      </p:sp>
      <p:sp>
        <p:nvSpPr>
          <p:cNvPr id="11" name="TextBox 10"/>
          <p:cNvSpPr txBox="1"/>
          <p:nvPr/>
        </p:nvSpPr>
        <p:spPr>
          <a:xfrm>
            <a:off x="7414349" y="4361008"/>
            <a:ext cx="1290273" cy="245671"/>
          </a:xfrm>
          <a:prstGeom prst="roundRect">
            <a:avLst/>
          </a:prstGeom>
          <a:solidFill>
            <a:schemeClr val="accent1"/>
          </a:solidFill>
        </p:spPr>
        <p:txBody>
          <a:bodyPr wrap="none" rtlCol="0">
            <a:spAutoFit/>
          </a:bodyPr>
          <a:lstStyle/>
          <a:p>
            <a:r>
              <a:rPr lang="en-US" sz="843">
                <a:solidFill>
                  <a:schemeClr val="bg1"/>
                </a:solidFill>
                <a:latin typeface="Arial" panose="020B0604020202020204" pitchFamily="34" charset="0"/>
                <a:ea typeface="微软雅黑" panose="020B0503020204020204" pitchFamily="34" charset="-122"/>
                <a:sym typeface="Arial" panose="020B0604020202020204" pitchFamily="34" charset="0"/>
              </a:rPr>
              <a:t>MARKETING PROMO</a:t>
            </a:r>
          </a:p>
        </p:txBody>
      </p:sp>
      <p:sp>
        <p:nvSpPr>
          <p:cNvPr id="12" name="TextBox 11"/>
          <p:cNvSpPr txBox="1"/>
          <p:nvPr/>
        </p:nvSpPr>
        <p:spPr>
          <a:xfrm>
            <a:off x="8705487" y="4361008"/>
            <a:ext cx="788797" cy="245671"/>
          </a:xfrm>
          <a:prstGeom prst="roundRect">
            <a:avLst/>
          </a:prstGeom>
          <a:solidFill>
            <a:schemeClr val="accent1"/>
          </a:solidFill>
        </p:spPr>
        <p:txBody>
          <a:bodyPr wrap="none" rtlCol="0">
            <a:spAutoFit/>
          </a:bodyPr>
          <a:lstStyle/>
          <a:p>
            <a:r>
              <a:rPr lang="en-US" sz="843">
                <a:solidFill>
                  <a:schemeClr val="bg1"/>
                </a:solidFill>
                <a:latin typeface="Arial" panose="020B0604020202020204" pitchFamily="34" charset="0"/>
                <a:ea typeface="微软雅黑" panose="020B0503020204020204" pitchFamily="34" charset="-122"/>
                <a:sym typeface="Arial" panose="020B0604020202020204" pitchFamily="34" charset="0"/>
              </a:rPr>
              <a:t>STRATEGY</a:t>
            </a:r>
          </a:p>
        </p:txBody>
      </p:sp>
      <p:sp>
        <p:nvSpPr>
          <p:cNvPr id="13" name="Rectangle 12"/>
          <p:cNvSpPr/>
          <p:nvPr/>
        </p:nvSpPr>
        <p:spPr>
          <a:xfrm>
            <a:off x="7293448" y="5262559"/>
            <a:ext cx="2351898" cy="1020536"/>
          </a:xfrm>
          <a:prstGeom prst="rect">
            <a:avLst/>
          </a:prstGeom>
        </p:spPr>
        <p:txBody>
          <a:bodyPr wrap="square">
            <a:spAutoFit/>
          </a:bodyPr>
          <a:lstStyle/>
          <a:p>
            <a:pPr>
              <a:lnSpc>
                <a:spcPct val="130000"/>
              </a:lnSpc>
            </a:pPr>
            <a:r>
              <a:rPr lang="en-US" sz="1160" b="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Design and Illsutartions</a:t>
            </a:r>
            <a:endParaRPr lang="en-US" sz="116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nSpc>
                <a:spcPct val="130000"/>
              </a:lnSpc>
            </a:pPr>
            <a:r>
              <a:rPr lang="en-US" sz="116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Assertively unleash flexible technology whereas equity invested internal</a:t>
            </a:r>
          </a:p>
        </p:txBody>
      </p:sp>
      <p:pic>
        <p:nvPicPr>
          <p:cNvPr id="14" name="图片占位符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432" y="2090554"/>
            <a:ext cx="5784780" cy="385652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pic>
      <p:sp>
        <p:nvSpPr>
          <p:cNvPr id="15" name="文本框 14"/>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16" name="矩形 15"/>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3374911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P spid="13"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38150" y="2536206"/>
            <a:ext cx="11895881" cy="3312368"/>
          </a:xfrm>
          <a:prstGeom prst="rect">
            <a:avLst/>
          </a:prstGeom>
          <a:blipFill dpi="0" rotWithShape="1">
            <a:blip r:embed="rId3">
              <a:extLst>
                <a:ext uri="{28A0092B-C50C-407E-A947-70E740481C1C}">
                  <a14:useLocalDpi xmlns:a14="http://schemas.microsoft.com/office/drawing/2010/main" val="0"/>
                </a:ext>
              </a:extLst>
            </a:blip>
            <a:srcRect/>
            <a:stretch>
              <a:fillRect t="-6522" b="-131092"/>
            </a:stretch>
          </a:blipFill>
          <a:ln>
            <a:noFill/>
          </a:ln>
          <a:effectLst>
            <a:outerShdw blurRad="317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079"/>
          <p:cNvSpPr>
            <a:spLocks noChangeArrowheads="1"/>
          </p:cNvSpPr>
          <p:nvPr/>
        </p:nvSpPr>
        <p:spPr bwMode="auto">
          <a:xfrm>
            <a:off x="1532496" y="2968253"/>
            <a:ext cx="2222669" cy="2222669"/>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080"/>
          <p:cNvSpPr txBox="1">
            <a:spLocks noChangeArrowheads="1"/>
          </p:cNvSpPr>
          <p:nvPr/>
        </p:nvSpPr>
        <p:spPr bwMode="auto">
          <a:xfrm>
            <a:off x="3755163" y="3581639"/>
            <a:ext cx="1760731" cy="139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84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088"/>
          <p:cNvSpPr>
            <a:spLocks noChangeArrowheads="1"/>
          </p:cNvSpPr>
          <p:nvPr/>
        </p:nvSpPr>
        <p:spPr bwMode="auto">
          <a:xfrm>
            <a:off x="624235" y="4789233"/>
            <a:ext cx="169601" cy="169601"/>
          </a:xfrm>
          <a:prstGeom prst="ellipse">
            <a:avLst/>
          </a:prstGeom>
          <a:solidFill>
            <a:schemeClr val="accent1"/>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087"/>
          <p:cNvSpPr>
            <a:spLocks noChangeArrowheads="1"/>
          </p:cNvSpPr>
          <p:nvPr/>
        </p:nvSpPr>
        <p:spPr bwMode="auto">
          <a:xfrm>
            <a:off x="3942621" y="2702693"/>
            <a:ext cx="482023" cy="482023"/>
          </a:xfrm>
          <a:prstGeom prst="ellipse">
            <a:avLst/>
          </a:prstGeom>
          <a:solidFill>
            <a:schemeClr val="accent2"/>
          </a:solidFill>
          <a:ln>
            <a:noFill/>
          </a:ln>
          <a:extLst/>
        </p:spPr>
        <p:txBody>
          <a:bodyPr/>
          <a:lstStyle/>
          <a:p>
            <a:endParaRPr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5252262" y="3744014"/>
            <a:ext cx="2854669" cy="504882"/>
          </a:xfrm>
          <a:prstGeom prst="rect">
            <a:avLst/>
          </a:prstGeom>
        </p:spPr>
        <p:txBody>
          <a:bodyPr wrap="square" lIns="0" tIns="0" rIns="0" bIns="0">
            <a:spAutoFit/>
          </a:bodyPr>
          <a:lstStyle/>
          <a:p>
            <a:pPr>
              <a:lnSpc>
                <a:spcPct val="130000"/>
              </a:lnSpc>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0" name="文本框 39"/>
          <p:cNvSpPr txBox="1"/>
          <p:nvPr/>
        </p:nvSpPr>
        <p:spPr>
          <a:xfrm>
            <a:off x="5252260" y="4295312"/>
            <a:ext cx="3978204" cy="434221"/>
          </a:xfrm>
          <a:prstGeom prst="rect">
            <a:avLst/>
          </a:prstGeom>
          <a:noFill/>
        </p:spPr>
        <p:txBody>
          <a:bodyPr wrap="square" lIns="0" tIns="0" rIns="0" bIns="0" rtlCol="0">
            <a:spAutoFit/>
          </a:bodyPr>
          <a:lstStyle/>
          <a:p>
            <a:pPr algn="just">
              <a:lnSpc>
                <a:spcPct val="15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381534705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fltVal val="0"/>
                                          </p:val>
                                        </p:tav>
                                        <p:tav tm="100000">
                                          <p:val>
                                            <p:strVal val="#ppt_w"/>
                                          </p:val>
                                        </p:tav>
                                      </p:tavLst>
                                    </p:anim>
                                    <p:anim calcmode="lin" valueType="num">
                                      <p:cBhvr>
                                        <p:cTn id="8" dur="750" fill="hold"/>
                                        <p:tgtEl>
                                          <p:spTgt spid="35"/>
                                        </p:tgtEl>
                                        <p:attrNameLst>
                                          <p:attrName>ppt_h</p:attrName>
                                        </p:attrNameLst>
                                      </p:cBhvr>
                                      <p:tavLst>
                                        <p:tav tm="0">
                                          <p:val>
                                            <p:fltVal val="0"/>
                                          </p:val>
                                        </p:tav>
                                        <p:tav tm="100000">
                                          <p:val>
                                            <p:strVal val="#ppt_h"/>
                                          </p:val>
                                        </p:tav>
                                      </p:tavLst>
                                    </p:anim>
                                    <p:animEffect transition="in" filter="fade">
                                      <p:cBhvr>
                                        <p:cTn id="9" dur="750"/>
                                        <p:tgtEl>
                                          <p:spTgt spid="3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8"/>
                                        </p:tgtEl>
                                        <p:attrNameLst>
                                          <p:attrName>style.visibility</p:attrName>
                                        </p:attrNameLst>
                                      </p:cBhvr>
                                      <p:to>
                                        <p:strVal val="visible"/>
                                      </p:to>
                                    </p:set>
                                    <p:anim calcmode="lin" valueType="num">
                                      <p:cBhvr>
                                        <p:cTn id="12" dur="750" fill="hold"/>
                                        <p:tgtEl>
                                          <p:spTgt spid="38"/>
                                        </p:tgtEl>
                                        <p:attrNameLst>
                                          <p:attrName>ppt_w</p:attrName>
                                        </p:attrNameLst>
                                      </p:cBhvr>
                                      <p:tavLst>
                                        <p:tav tm="0">
                                          <p:val>
                                            <p:fltVal val="0"/>
                                          </p:val>
                                        </p:tav>
                                        <p:tav tm="100000">
                                          <p:val>
                                            <p:strVal val="#ppt_w"/>
                                          </p:val>
                                        </p:tav>
                                      </p:tavLst>
                                    </p:anim>
                                    <p:anim calcmode="lin" valueType="num">
                                      <p:cBhvr>
                                        <p:cTn id="13" dur="750" fill="hold"/>
                                        <p:tgtEl>
                                          <p:spTgt spid="38"/>
                                        </p:tgtEl>
                                        <p:attrNameLst>
                                          <p:attrName>ppt_h</p:attrName>
                                        </p:attrNameLst>
                                      </p:cBhvr>
                                      <p:tavLst>
                                        <p:tav tm="0">
                                          <p:val>
                                            <p:fltVal val="0"/>
                                          </p:val>
                                        </p:tav>
                                        <p:tav tm="100000">
                                          <p:val>
                                            <p:strVal val="#ppt_h"/>
                                          </p:val>
                                        </p:tav>
                                      </p:tavLst>
                                    </p:anim>
                                    <p:animEffect transition="in" filter="fade">
                                      <p:cBhvr>
                                        <p:cTn id="14" dur="750"/>
                                        <p:tgtEl>
                                          <p:spTgt spid="38"/>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7"/>
                                        </p:tgtEl>
                                        <p:attrNameLst>
                                          <p:attrName>style.visibility</p:attrName>
                                        </p:attrNameLst>
                                      </p:cBhvr>
                                      <p:to>
                                        <p:strVal val="visible"/>
                                      </p:to>
                                    </p:set>
                                    <p:anim calcmode="lin" valueType="num">
                                      <p:cBhvr>
                                        <p:cTn id="17" dur="750" fill="hold"/>
                                        <p:tgtEl>
                                          <p:spTgt spid="37"/>
                                        </p:tgtEl>
                                        <p:attrNameLst>
                                          <p:attrName>ppt_w</p:attrName>
                                        </p:attrNameLst>
                                      </p:cBhvr>
                                      <p:tavLst>
                                        <p:tav tm="0">
                                          <p:val>
                                            <p:fltVal val="0"/>
                                          </p:val>
                                        </p:tav>
                                        <p:tav tm="100000">
                                          <p:val>
                                            <p:strVal val="#ppt_w"/>
                                          </p:val>
                                        </p:tav>
                                      </p:tavLst>
                                    </p:anim>
                                    <p:anim calcmode="lin" valueType="num">
                                      <p:cBhvr>
                                        <p:cTn id="18" dur="750" fill="hold"/>
                                        <p:tgtEl>
                                          <p:spTgt spid="37"/>
                                        </p:tgtEl>
                                        <p:attrNameLst>
                                          <p:attrName>ppt_h</p:attrName>
                                        </p:attrNameLst>
                                      </p:cBhvr>
                                      <p:tavLst>
                                        <p:tav tm="0">
                                          <p:val>
                                            <p:fltVal val="0"/>
                                          </p:val>
                                        </p:tav>
                                        <p:tav tm="100000">
                                          <p:val>
                                            <p:strVal val="#ppt_h"/>
                                          </p:val>
                                        </p:tav>
                                      </p:tavLst>
                                    </p:anim>
                                    <p:animEffect transition="in" filter="fade">
                                      <p:cBhvr>
                                        <p:cTn id="19" dur="750"/>
                                        <p:tgtEl>
                                          <p:spTgt spid="37"/>
                                        </p:tgtEl>
                                      </p:cBhvr>
                                    </p:animEffect>
                                  </p:childTnLst>
                                </p:cTn>
                              </p:par>
                            </p:childTnLst>
                          </p:cTn>
                        </p:par>
                        <p:par>
                          <p:cTn id="20" fill="hold">
                            <p:stCondLst>
                              <p:cond delay="125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strVal val="4*#ppt_w"/>
                                          </p:val>
                                        </p:tav>
                                        <p:tav tm="100000">
                                          <p:val>
                                            <p:strVal val="#ppt_w"/>
                                          </p:val>
                                        </p:tav>
                                      </p:tavLst>
                                    </p:anim>
                                    <p:anim calcmode="lin" valueType="num">
                                      <p:cBhvr>
                                        <p:cTn id="31" dur="500" fill="hold"/>
                                        <p:tgtEl>
                                          <p:spTgt spid="39"/>
                                        </p:tgtEl>
                                        <p:attrNameLst>
                                          <p:attrName>ppt_h</p:attrName>
                                        </p:attrNameLst>
                                      </p:cBhvr>
                                      <p:tavLst>
                                        <p:tav tm="0">
                                          <p:val>
                                            <p:strVal val="4*#ppt_h"/>
                                          </p:val>
                                        </p:tav>
                                        <p:tav tm="100000">
                                          <p:val>
                                            <p:strVal val="#ppt_h"/>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8" grpId="0" animBg="1"/>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512796" y="1643024"/>
            <a:ext cx="3218363" cy="5031166"/>
            <a:chOff x="671513" y="1557336"/>
            <a:chExt cx="3052762" cy="4772025"/>
          </a:xfrm>
        </p:grpSpPr>
        <p:sp>
          <p:nvSpPr>
            <p:cNvPr id="6" name="Rectangle 5"/>
            <p:cNvSpPr/>
            <p:nvPr/>
          </p:nvSpPr>
          <p:spPr>
            <a:xfrm>
              <a:off x="671513" y="1557336"/>
              <a:ext cx="3052762" cy="47720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249">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71513" y="5743575"/>
              <a:ext cx="3052762" cy="585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49" dirty="0">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224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4387681" y="2233871"/>
            <a:ext cx="2516715" cy="302840"/>
          </a:xfrm>
          <a:prstGeom prst="rect">
            <a:avLst/>
          </a:prstGeom>
          <a:noFill/>
        </p:spPr>
        <p:txBody>
          <a:bodyPr wrap="none" lIns="0" tIns="0" rIns="0" bIns="0" rtlCol="0">
            <a:spAutoFit/>
          </a:bodyPr>
          <a:lstStyle/>
          <a:p>
            <a:r>
              <a:rPr lang="zh-CN" altLang="en-US" sz="196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96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4387681" y="2678671"/>
            <a:ext cx="7763276" cy="1167627"/>
          </a:xfrm>
          <a:prstGeom prst="rect">
            <a:avLst/>
          </a:prstGeom>
        </p:spPr>
        <p:txBody>
          <a:bodyPr wrap="square" lIns="0" tIns="0" rIns="0" bIns="0">
            <a:spAutoFit/>
          </a:bodyPr>
          <a:lstStyle/>
          <a:p>
            <a:pPr>
              <a:lnSpc>
                <a:spcPct val="150000"/>
              </a:lnSpc>
            </a:pPr>
            <a:r>
              <a:rPr lang="zh-CN" altLang="en-US" sz="84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sz="84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6"/>
          <p:cNvGrpSpPr/>
          <p:nvPr/>
        </p:nvGrpSpPr>
        <p:grpSpPr>
          <a:xfrm>
            <a:off x="7627912" y="4579754"/>
            <a:ext cx="1284176" cy="1283159"/>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
          <p:cNvSpPr>
            <a:spLocks/>
          </p:cNvSpPr>
          <p:nvPr/>
        </p:nvSpPr>
        <p:spPr bwMode="auto">
          <a:xfrm>
            <a:off x="8062770" y="5024917"/>
            <a:ext cx="391434" cy="3928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4" tIns="20084" rIns="20084" bIns="20084" anchor="ctr"/>
          <a:lstStyle/>
          <a:p>
            <a:pPr algn="ctr" defTabSz="240983" hangingPunct="0">
              <a:lnSpc>
                <a:spcPct val="150000"/>
              </a:lnSpc>
            </a:pPr>
            <a:endParaRPr lang="en-US" sz="1546"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20"/>
          <p:cNvGrpSpPr/>
          <p:nvPr/>
        </p:nvGrpSpPr>
        <p:grpSpPr>
          <a:xfrm>
            <a:off x="10868149" y="4579754"/>
            <a:ext cx="1284176" cy="1283159"/>
            <a:chOff x="6434437" y="4380470"/>
            <a:chExt cx="1218099" cy="1217066"/>
          </a:xfrm>
        </p:grpSpPr>
        <p:sp>
          <p:nvSpPr>
            <p:cNvPr id="22" name="Donut 21"/>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Block Arc 22"/>
            <p:cNvSpPr/>
            <p:nvPr/>
          </p:nvSpPr>
          <p:spPr>
            <a:xfrm rot="5400000" flipH="1">
              <a:off x="6434437" y="4380470"/>
              <a:ext cx="1216800" cy="1216800"/>
            </a:xfrm>
            <a:prstGeom prst="blockArc">
              <a:avLst>
                <a:gd name="adj1" fmla="val 7534591"/>
                <a:gd name="adj2" fmla="val 0"/>
                <a:gd name="adj3" fmla="val 126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3"/>
          <p:cNvGrpSpPr/>
          <p:nvPr/>
        </p:nvGrpSpPr>
        <p:grpSpPr>
          <a:xfrm>
            <a:off x="11307606" y="5050850"/>
            <a:ext cx="405265" cy="340969"/>
            <a:chOff x="5368132" y="2625725"/>
            <a:chExt cx="465138" cy="391319"/>
          </a:xfrm>
          <a:solidFill>
            <a:schemeClr val="accent5"/>
          </a:solidFill>
        </p:grpSpPr>
        <p:sp>
          <p:nvSpPr>
            <p:cNvPr id="2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8243" tIns="28243" rIns="28243" bIns="28243" anchor="ctr"/>
            <a:lstStyle/>
            <a:p>
              <a:pPr algn="ctr" defTabSz="240983" hangingPunct="0">
                <a:lnSpc>
                  <a:spcPct val="150000"/>
                </a:lnSpc>
              </a:pPr>
              <a:endParaRPr lang="en-US" sz="1546"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8243" tIns="28243" rIns="28243" bIns="28243" anchor="ctr"/>
            <a:lstStyle/>
            <a:p>
              <a:pPr algn="ctr" defTabSz="240983" hangingPunct="0">
                <a:lnSpc>
                  <a:spcPct val="150000"/>
                </a:lnSpc>
              </a:pPr>
              <a:endParaRPr lang="en-US" sz="1546"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8243" tIns="28243" rIns="28243" bIns="28243" anchor="ctr"/>
            <a:lstStyle/>
            <a:p>
              <a:pPr algn="ctr" defTabSz="240983" hangingPunct="0">
                <a:lnSpc>
                  <a:spcPct val="150000"/>
                </a:lnSpc>
              </a:pPr>
              <a:endParaRPr lang="en-US" sz="1546"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7"/>
          <p:cNvGrpSpPr/>
          <p:nvPr/>
        </p:nvGrpSpPr>
        <p:grpSpPr>
          <a:xfrm>
            <a:off x="9248029" y="4579754"/>
            <a:ext cx="1284176" cy="1283159"/>
            <a:chOff x="6434437" y="4380470"/>
            <a:chExt cx="1218099" cy="1217066"/>
          </a:xfrm>
        </p:grpSpPr>
        <p:sp>
          <p:nvSpPr>
            <p:cNvPr id="29" name="Donut 28"/>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Block Arc 29"/>
            <p:cNvSpPr/>
            <p:nvPr/>
          </p:nvSpPr>
          <p:spPr>
            <a:xfrm rot="5400000" flipH="1">
              <a:off x="6434437" y="4380470"/>
              <a:ext cx="1216800" cy="1216800"/>
            </a:xfrm>
            <a:prstGeom prst="blockArc">
              <a:avLst>
                <a:gd name="adj1" fmla="val 11223223"/>
                <a:gd name="adj2" fmla="val 0"/>
                <a:gd name="adj3" fmla="val 126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AutoShape 135"/>
          <p:cNvSpPr>
            <a:spLocks/>
          </p:cNvSpPr>
          <p:nvPr/>
        </p:nvSpPr>
        <p:spPr bwMode="auto">
          <a:xfrm>
            <a:off x="9678274" y="5081973"/>
            <a:ext cx="405265" cy="2787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84" tIns="20084" rIns="20084" bIns="20084" anchor="ctr"/>
          <a:lstStyle/>
          <a:p>
            <a:pPr algn="ctr" defTabSz="240983" hangingPunct="0">
              <a:lnSpc>
                <a:spcPct val="150000"/>
              </a:lnSpc>
            </a:pPr>
            <a:endParaRPr lang="en-US" sz="1546"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1"/>
          <p:cNvGrpSpPr/>
          <p:nvPr/>
        </p:nvGrpSpPr>
        <p:grpSpPr>
          <a:xfrm>
            <a:off x="6007795" y="4579754"/>
            <a:ext cx="1284176" cy="1283159"/>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4"/>
          <p:cNvGrpSpPr/>
          <p:nvPr/>
        </p:nvGrpSpPr>
        <p:grpSpPr>
          <a:xfrm>
            <a:off x="6434133" y="5019036"/>
            <a:ext cx="404572" cy="404594"/>
            <a:chOff x="4439444" y="1652588"/>
            <a:chExt cx="464344" cy="464344"/>
          </a:xfrm>
          <a:solidFill>
            <a:schemeClr val="accent2"/>
          </a:solidFill>
        </p:grpSpPr>
        <p:sp>
          <p:nvSpPr>
            <p:cNvPr id="3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8243" tIns="28243" rIns="28243" bIns="28243" anchor="ctr"/>
            <a:lstStyle/>
            <a:p>
              <a:pPr algn="ctr" defTabSz="24098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8243" tIns="28243" rIns="28243" bIns="28243" anchor="ctr"/>
            <a:lstStyle/>
            <a:p>
              <a:pPr algn="ctr" defTabSz="24098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8243" tIns="28243" rIns="28243" bIns="28243" anchor="ctr"/>
            <a:lstStyle/>
            <a:p>
              <a:pPr algn="ctr" defTabSz="24098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4568269" y="598580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188386" y="598580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7808503" y="598580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9428620" y="598580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11048739" y="598580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43"/>
          <p:cNvGrpSpPr/>
          <p:nvPr/>
        </p:nvGrpSpPr>
        <p:grpSpPr>
          <a:xfrm>
            <a:off x="4387678" y="4579754"/>
            <a:ext cx="1284176" cy="1283159"/>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6"/>
          <p:cNvGrpSpPr/>
          <p:nvPr/>
        </p:nvGrpSpPr>
        <p:grpSpPr>
          <a:xfrm>
            <a:off x="4849468" y="5058174"/>
            <a:ext cx="360597" cy="326321"/>
            <a:chOff x="5329238" y="1931988"/>
            <a:chExt cx="550862" cy="498475"/>
          </a:xfrm>
          <a:solidFill>
            <a:schemeClr val="accent1"/>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135562" tIns="67782" rIns="135562" bIns="67782"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文本框 46"/>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55" name="矩形 54"/>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225657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 calcmode="lin" valueType="num">
                                      <p:cBhvr>
                                        <p:cTn id="60" dur="500" fill="hold"/>
                                        <p:tgtEl>
                                          <p:spTgt spid="3"/>
                                        </p:tgtEl>
                                        <p:attrNameLst>
                                          <p:attrName>style.rotation</p:attrName>
                                        </p:attrNameLst>
                                      </p:cBhvr>
                                      <p:tavLst>
                                        <p:tav tm="0">
                                          <p:val>
                                            <p:fltVal val="360"/>
                                          </p:val>
                                        </p:tav>
                                        <p:tav tm="100000">
                                          <p:val>
                                            <p:fltVal val="0"/>
                                          </p:val>
                                        </p:tav>
                                      </p:tavLst>
                                    </p:anim>
                                    <p:animEffect transition="in" filter="fade">
                                      <p:cBhvr>
                                        <p:cTn id="61" dur="500"/>
                                        <p:tgtEl>
                                          <p:spTgt spid="3"/>
                                        </p:tgtEl>
                                      </p:cBhvr>
                                    </p:animEffect>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 calcmode="lin" valueType="num">
                                      <p:cBhvr>
                                        <p:cTn id="67" dur="500" fill="hold"/>
                                        <p:tgtEl>
                                          <p:spTgt spid="20"/>
                                        </p:tgtEl>
                                        <p:attrNameLst>
                                          <p:attrName>style.rotation</p:attrName>
                                        </p:attrNameLst>
                                      </p:cBhvr>
                                      <p:tavLst>
                                        <p:tav tm="0">
                                          <p:val>
                                            <p:fltVal val="360"/>
                                          </p:val>
                                        </p:tav>
                                        <p:tav tm="100000">
                                          <p:val>
                                            <p:fltVal val="0"/>
                                          </p:val>
                                        </p:tav>
                                      </p:tavLst>
                                    </p:anim>
                                    <p:animEffect transition="in" filter="fade">
                                      <p:cBhvr>
                                        <p:cTn id="68" dur="500"/>
                                        <p:tgtEl>
                                          <p:spTgt spid="20"/>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49" presetClass="entr" presetSubtype="0" decel="10000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childTnLst>
                          </p:cTn>
                        </p:par>
                        <p:par>
                          <p:cTn id="81" fill="hold">
                            <p:stCondLst>
                              <p:cond delay="6500"/>
                            </p:stCondLst>
                            <p:childTnLst>
                              <p:par>
                                <p:cTn id="82" presetID="49" presetClass="entr" presetSubtype="0" decel="10000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500" fill="hold"/>
                                        <p:tgtEl>
                                          <p:spTgt spid="31"/>
                                        </p:tgtEl>
                                        <p:attrNameLst>
                                          <p:attrName>ppt_w</p:attrName>
                                        </p:attrNameLst>
                                      </p:cBhvr>
                                      <p:tavLst>
                                        <p:tav tm="0">
                                          <p:val>
                                            <p:fltVal val="0"/>
                                          </p:val>
                                        </p:tav>
                                        <p:tav tm="100000">
                                          <p:val>
                                            <p:strVal val="#ppt_w"/>
                                          </p:val>
                                        </p:tav>
                                      </p:tavLst>
                                    </p:anim>
                                    <p:anim calcmode="lin" valueType="num">
                                      <p:cBhvr>
                                        <p:cTn id="85" dur="500" fill="hold"/>
                                        <p:tgtEl>
                                          <p:spTgt spid="31"/>
                                        </p:tgtEl>
                                        <p:attrNameLst>
                                          <p:attrName>ppt_h</p:attrName>
                                        </p:attrNameLst>
                                      </p:cBhvr>
                                      <p:tavLst>
                                        <p:tav tm="0">
                                          <p:val>
                                            <p:fltVal val="0"/>
                                          </p:val>
                                        </p:tav>
                                        <p:tav tm="100000">
                                          <p:val>
                                            <p:strVal val="#ppt_h"/>
                                          </p:val>
                                        </p:tav>
                                      </p:tavLst>
                                    </p:anim>
                                    <p:anim calcmode="lin" valueType="num">
                                      <p:cBhvr>
                                        <p:cTn id="86" dur="500" fill="hold"/>
                                        <p:tgtEl>
                                          <p:spTgt spid="31"/>
                                        </p:tgtEl>
                                        <p:attrNameLst>
                                          <p:attrName>style.rotation</p:attrName>
                                        </p:attrNameLst>
                                      </p:cBhvr>
                                      <p:tavLst>
                                        <p:tav tm="0">
                                          <p:val>
                                            <p:fltVal val="360"/>
                                          </p:val>
                                        </p:tav>
                                        <p:tav tm="100000">
                                          <p:val>
                                            <p:fltVal val="0"/>
                                          </p:val>
                                        </p:tav>
                                      </p:tavLst>
                                    </p:anim>
                                    <p:animEffect transition="in" filter="fade">
                                      <p:cBhvr>
                                        <p:cTn id="87" dur="500"/>
                                        <p:tgtEl>
                                          <p:spTgt spid="31"/>
                                        </p:tgtEl>
                                      </p:cBhvr>
                                    </p:animEffect>
                                  </p:childTnLst>
                                </p:cTn>
                              </p:par>
                            </p:childTnLst>
                          </p:cTn>
                        </p:par>
                        <p:par>
                          <p:cTn id="88" fill="hold">
                            <p:stCondLst>
                              <p:cond delay="7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7500"/>
                            </p:stCondLst>
                            <p:childTnLst>
                              <p:par>
                                <p:cTn id="94" presetID="49" presetClass="entr" presetSubtype="0" decel="100000"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p:cTn id="96" dur="500" fill="hold"/>
                                        <p:tgtEl>
                                          <p:spTgt spid="4"/>
                                        </p:tgtEl>
                                        <p:attrNameLst>
                                          <p:attrName>ppt_w</p:attrName>
                                        </p:attrNameLst>
                                      </p:cBhvr>
                                      <p:tavLst>
                                        <p:tav tm="0">
                                          <p:val>
                                            <p:fltVal val="0"/>
                                          </p:val>
                                        </p:tav>
                                        <p:tav tm="100000">
                                          <p:val>
                                            <p:strVal val="#ppt_w"/>
                                          </p:val>
                                        </p:tav>
                                      </p:tavLst>
                                    </p:anim>
                                    <p:anim calcmode="lin" valueType="num">
                                      <p:cBhvr>
                                        <p:cTn id="97" dur="500" fill="hold"/>
                                        <p:tgtEl>
                                          <p:spTgt spid="4"/>
                                        </p:tgtEl>
                                        <p:attrNameLst>
                                          <p:attrName>ppt_h</p:attrName>
                                        </p:attrNameLst>
                                      </p:cBhvr>
                                      <p:tavLst>
                                        <p:tav tm="0">
                                          <p:val>
                                            <p:fltVal val="0"/>
                                          </p:val>
                                        </p:tav>
                                        <p:tav tm="100000">
                                          <p:val>
                                            <p:strVal val="#ppt_h"/>
                                          </p:val>
                                        </p:tav>
                                      </p:tavLst>
                                    </p:anim>
                                    <p:anim calcmode="lin" valueType="num">
                                      <p:cBhvr>
                                        <p:cTn id="98" dur="500" fill="hold"/>
                                        <p:tgtEl>
                                          <p:spTgt spid="4"/>
                                        </p:tgtEl>
                                        <p:attrNameLst>
                                          <p:attrName>style.rotation</p:attrName>
                                        </p:attrNameLst>
                                      </p:cBhvr>
                                      <p:tavLst>
                                        <p:tav tm="0">
                                          <p:val>
                                            <p:fltVal val="360"/>
                                          </p:val>
                                        </p:tav>
                                        <p:tav tm="100000">
                                          <p:val>
                                            <p:fltVal val="0"/>
                                          </p:val>
                                        </p:tav>
                                      </p:tavLst>
                                    </p:anim>
                                    <p:animEffect transition="in" filter="fade">
                                      <p:cBhvr>
                                        <p:cTn id="99" dur="500"/>
                                        <p:tgtEl>
                                          <p:spTgt spid="4"/>
                                        </p:tgtEl>
                                      </p:cBhvr>
                                    </p:animEffect>
                                  </p:childTnLst>
                                </p:cTn>
                              </p:par>
                            </p:childTnLst>
                          </p:cTn>
                        </p:par>
                        <p:par>
                          <p:cTn id="100" fill="hold">
                            <p:stCondLst>
                              <p:cond delay="8000"/>
                            </p:stCondLst>
                            <p:childTnLst>
                              <p:par>
                                <p:cTn id="101" presetID="49" presetClass="entr" presetSubtype="0" decel="10000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 calcmode="lin" valueType="num">
                                      <p:cBhvr>
                                        <p:cTn id="105" dur="500" fill="hold"/>
                                        <p:tgtEl>
                                          <p:spTgt spid="5"/>
                                        </p:tgtEl>
                                        <p:attrNameLst>
                                          <p:attrName>style.rotation</p:attrName>
                                        </p:attrNameLst>
                                      </p:cBhvr>
                                      <p:tavLst>
                                        <p:tav tm="0">
                                          <p:val>
                                            <p:fltVal val="360"/>
                                          </p:val>
                                        </p:tav>
                                        <p:tav tm="100000">
                                          <p:val>
                                            <p:fltVal val="0"/>
                                          </p:val>
                                        </p:tav>
                                      </p:tavLst>
                                    </p:anim>
                                    <p:animEffect transition="in" filter="fade">
                                      <p:cBhvr>
                                        <p:cTn id="106" dur="500"/>
                                        <p:tgtEl>
                                          <p:spTgt spid="5"/>
                                        </p:tgtEl>
                                      </p:cBhvr>
                                    </p:animEffect>
                                  </p:childTnLst>
                                </p:cTn>
                              </p:par>
                            </p:childTnLst>
                          </p:cTn>
                        </p:par>
                        <p:par>
                          <p:cTn id="107" fill="hold">
                            <p:stCondLst>
                              <p:cond delay="8500"/>
                            </p:stCondLst>
                            <p:childTnLst>
                              <p:par>
                                <p:cTn id="108" presetID="2" presetClass="entr" presetSubtype="4"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ppt_x"/>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0" grpId="0" animBg="1"/>
      <p:bldP spid="31" grpId="0" animBg="1"/>
      <p:bldP spid="39" grpId="0"/>
      <p:bldP spid="40" grpId="0"/>
      <p:bldP spid="41" grpId="0"/>
      <p:bldP spid="42" grpId="0"/>
      <p:bldP spid="43"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4004589" y="2150929"/>
            <a:ext cx="3340019" cy="4129890"/>
            <a:chOff x="4604436" y="1961638"/>
            <a:chExt cx="3168961" cy="3918378"/>
          </a:xfrm>
          <a:effectLst>
            <a:outerShdw blurRad="50800" dist="38100" dir="18900000" algn="bl" rotWithShape="0">
              <a:prstClr val="black">
                <a:alpha val="40000"/>
              </a:prstClr>
            </a:outerShdw>
          </a:effectLst>
        </p:grpSpPr>
        <p:sp>
          <p:nvSpPr>
            <p:cNvPr id="23" name="Freeform 22"/>
            <p:cNvSpPr>
              <a:spLocks/>
            </p:cNvSpPr>
            <p:nvPr/>
          </p:nvSpPr>
          <p:spPr bwMode="auto">
            <a:xfrm>
              <a:off x="4604436" y="1961638"/>
              <a:ext cx="1590671" cy="3274760"/>
            </a:xfrm>
            <a:custGeom>
              <a:avLst/>
              <a:gdLst>
                <a:gd name="connsiteX0" fmla="*/ 766863 w 1590671"/>
                <a:gd name="connsiteY0" fmla="*/ 567853 h 3274760"/>
                <a:gd name="connsiteX1" fmla="*/ 1079430 w 1590671"/>
                <a:gd name="connsiteY1" fmla="*/ 681489 h 3274760"/>
                <a:gd name="connsiteX2" fmla="*/ 1136216 w 1590671"/>
                <a:gd name="connsiteY2" fmla="*/ 738307 h 3274760"/>
                <a:gd name="connsiteX3" fmla="*/ 1164530 w 1590671"/>
                <a:gd name="connsiteY3" fmla="*/ 823416 h 3274760"/>
                <a:gd name="connsiteX4" fmla="*/ 1079430 w 1590671"/>
                <a:gd name="connsiteY4" fmla="*/ 1618867 h 3274760"/>
                <a:gd name="connsiteX5" fmla="*/ 1079430 w 1590671"/>
                <a:gd name="connsiteY5" fmla="*/ 1647158 h 3274760"/>
                <a:gd name="connsiteX6" fmla="*/ 1505411 w 1590671"/>
                <a:gd name="connsiteY6" fmla="*/ 1902957 h 3274760"/>
                <a:gd name="connsiteX7" fmla="*/ 1562198 w 1590671"/>
                <a:gd name="connsiteY7" fmla="*/ 1959775 h 3274760"/>
                <a:gd name="connsiteX8" fmla="*/ 1590671 w 1590671"/>
                <a:gd name="connsiteY8" fmla="*/ 2016593 h 3274760"/>
                <a:gd name="connsiteX9" fmla="*/ 1477097 w 1590671"/>
                <a:gd name="connsiteY9" fmla="*/ 2783517 h 3274760"/>
                <a:gd name="connsiteX10" fmla="*/ 1477097 w 1590671"/>
                <a:gd name="connsiteY10" fmla="*/ 2840335 h 3274760"/>
                <a:gd name="connsiteX11" fmla="*/ 1448624 w 1590671"/>
                <a:gd name="connsiteY11" fmla="*/ 2897153 h 3274760"/>
                <a:gd name="connsiteX12" fmla="*/ 1420310 w 1590671"/>
                <a:gd name="connsiteY12" fmla="*/ 2925444 h 3274760"/>
                <a:gd name="connsiteX13" fmla="*/ 1363364 w 1590671"/>
                <a:gd name="connsiteY13" fmla="*/ 2925444 h 3274760"/>
                <a:gd name="connsiteX14" fmla="*/ 1306577 w 1590671"/>
                <a:gd name="connsiteY14" fmla="*/ 2925444 h 3274760"/>
                <a:gd name="connsiteX15" fmla="*/ 1278263 w 1590671"/>
                <a:gd name="connsiteY15" fmla="*/ 2897153 h 3274760"/>
                <a:gd name="connsiteX16" fmla="*/ 1249790 w 1590671"/>
                <a:gd name="connsiteY16" fmla="*/ 2840335 h 3274760"/>
                <a:gd name="connsiteX17" fmla="*/ 1221476 w 1590671"/>
                <a:gd name="connsiteY17" fmla="*/ 2783517 h 3274760"/>
                <a:gd name="connsiteX18" fmla="*/ 1306577 w 1590671"/>
                <a:gd name="connsiteY18" fmla="*/ 2101702 h 3274760"/>
                <a:gd name="connsiteX19" fmla="*/ 782109 w 1590671"/>
                <a:gd name="connsiteY19" fmla="*/ 1782403 h 3274760"/>
                <a:gd name="connsiteX20" fmla="*/ 596503 w 1590671"/>
                <a:gd name="connsiteY20" fmla="*/ 3161085 h 3274760"/>
                <a:gd name="connsiteX21" fmla="*/ 596503 w 1590671"/>
                <a:gd name="connsiteY21" fmla="*/ 3218008 h 3274760"/>
                <a:gd name="connsiteX22" fmla="*/ 511290 w 1590671"/>
                <a:gd name="connsiteY22" fmla="*/ 3274760 h 3274760"/>
                <a:gd name="connsiteX23" fmla="*/ 454480 w 1590671"/>
                <a:gd name="connsiteY23" fmla="*/ 3274760 h 3274760"/>
                <a:gd name="connsiteX24" fmla="*/ 397671 w 1590671"/>
                <a:gd name="connsiteY24" fmla="*/ 3246299 h 3274760"/>
                <a:gd name="connsiteX25" fmla="*/ 369267 w 1590671"/>
                <a:gd name="connsiteY25" fmla="*/ 3218008 h 3274760"/>
                <a:gd name="connsiteX26" fmla="*/ 340862 w 1590671"/>
                <a:gd name="connsiteY26" fmla="*/ 3161085 h 3274760"/>
                <a:gd name="connsiteX27" fmla="*/ 340862 w 1590671"/>
                <a:gd name="connsiteY27" fmla="*/ 3104332 h 3274760"/>
                <a:gd name="connsiteX28" fmla="*/ 568028 w 1590671"/>
                <a:gd name="connsiteY28" fmla="*/ 1570955 h 3274760"/>
                <a:gd name="connsiteX29" fmla="*/ 568028 w 1590671"/>
                <a:gd name="connsiteY29" fmla="*/ 1562049 h 3274760"/>
                <a:gd name="connsiteX30" fmla="*/ 653288 w 1590671"/>
                <a:gd name="connsiteY30" fmla="*/ 965579 h 3274760"/>
                <a:gd name="connsiteX31" fmla="*/ 340881 w 1590671"/>
                <a:gd name="connsiteY31" fmla="*/ 1107506 h 3274760"/>
                <a:gd name="connsiteX32" fmla="*/ 255621 w 1590671"/>
                <a:gd name="connsiteY32" fmla="*/ 1618867 h 3274760"/>
                <a:gd name="connsiteX33" fmla="*/ 227307 w 1590671"/>
                <a:gd name="connsiteY33" fmla="*/ 1675685 h 3274760"/>
                <a:gd name="connsiteX34" fmla="*/ 198834 w 1590671"/>
                <a:gd name="connsiteY34" fmla="*/ 1703976 h 3274760"/>
                <a:gd name="connsiteX35" fmla="*/ 142047 w 1590671"/>
                <a:gd name="connsiteY35" fmla="*/ 1732503 h 3274760"/>
                <a:gd name="connsiteX36" fmla="*/ 113574 w 1590671"/>
                <a:gd name="connsiteY36" fmla="*/ 1732503 h 3274760"/>
                <a:gd name="connsiteX37" fmla="*/ 56787 w 1590671"/>
                <a:gd name="connsiteY37" fmla="*/ 1703976 h 3274760"/>
                <a:gd name="connsiteX38" fmla="*/ 28473 w 1590671"/>
                <a:gd name="connsiteY38" fmla="*/ 1675685 h 3274760"/>
                <a:gd name="connsiteX39" fmla="*/ 0 w 1590671"/>
                <a:gd name="connsiteY39" fmla="*/ 1618867 h 3274760"/>
                <a:gd name="connsiteX40" fmla="*/ 0 w 1590671"/>
                <a:gd name="connsiteY40" fmla="*/ 1562049 h 3274760"/>
                <a:gd name="connsiteX41" fmla="*/ 113574 w 1590671"/>
                <a:gd name="connsiteY41" fmla="*/ 993870 h 3274760"/>
                <a:gd name="connsiteX42" fmla="*/ 142047 w 1590671"/>
                <a:gd name="connsiteY42" fmla="*/ 937052 h 3274760"/>
                <a:gd name="connsiteX43" fmla="*/ 170361 w 1590671"/>
                <a:gd name="connsiteY43" fmla="*/ 908761 h 3274760"/>
                <a:gd name="connsiteX44" fmla="*/ 710076 w 1590671"/>
                <a:gd name="connsiteY44" fmla="*/ 596144 h 3274760"/>
                <a:gd name="connsiteX45" fmla="*/ 937373 w 1590671"/>
                <a:gd name="connsiteY45" fmla="*/ 0 h 3274760"/>
                <a:gd name="connsiteX46" fmla="*/ 1196290 w 1590671"/>
                <a:gd name="connsiteY46" fmla="*/ 258916 h 3274760"/>
                <a:gd name="connsiteX47" fmla="*/ 937373 w 1590671"/>
                <a:gd name="connsiteY47" fmla="*/ 517832 h 3274760"/>
                <a:gd name="connsiteX48" fmla="*/ 678456 w 1590671"/>
                <a:gd name="connsiteY48" fmla="*/ 258916 h 3274760"/>
                <a:gd name="connsiteX49" fmla="*/ 937373 w 1590671"/>
                <a:gd name="connsiteY49" fmla="*/ 0 h 327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90671" h="3274760">
                  <a:moveTo>
                    <a:pt x="766863" y="567853"/>
                  </a:moveTo>
                  <a:lnTo>
                    <a:pt x="1079430" y="681489"/>
                  </a:lnTo>
                  <a:lnTo>
                    <a:pt x="1136216" y="738307"/>
                  </a:lnTo>
                  <a:lnTo>
                    <a:pt x="1164530" y="823416"/>
                  </a:lnTo>
                  <a:cubicBezTo>
                    <a:pt x="1136216" y="1088645"/>
                    <a:pt x="1107743" y="1353638"/>
                    <a:pt x="1079430" y="1618867"/>
                  </a:cubicBezTo>
                  <a:lnTo>
                    <a:pt x="1079430" y="1647158"/>
                  </a:lnTo>
                  <a:lnTo>
                    <a:pt x="1505411" y="1902957"/>
                  </a:lnTo>
                  <a:lnTo>
                    <a:pt x="1562198" y="1959775"/>
                  </a:lnTo>
                  <a:cubicBezTo>
                    <a:pt x="1571742" y="1978636"/>
                    <a:pt x="1581127" y="1997732"/>
                    <a:pt x="1590671" y="2016593"/>
                  </a:cubicBezTo>
                  <a:lnTo>
                    <a:pt x="1477097" y="2783517"/>
                  </a:lnTo>
                  <a:lnTo>
                    <a:pt x="1477097" y="2840335"/>
                  </a:lnTo>
                  <a:cubicBezTo>
                    <a:pt x="1467553" y="2859196"/>
                    <a:pt x="1458168" y="2878292"/>
                    <a:pt x="1448624" y="2897153"/>
                  </a:cubicBezTo>
                  <a:lnTo>
                    <a:pt x="1420310" y="2925444"/>
                  </a:lnTo>
                  <a:lnTo>
                    <a:pt x="1363364" y="2925444"/>
                  </a:lnTo>
                  <a:lnTo>
                    <a:pt x="1306577" y="2925444"/>
                  </a:lnTo>
                  <a:lnTo>
                    <a:pt x="1278263" y="2897153"/>
                  </a:lnTo>
                  <a:cubicBezTo>
                    <a:pt x="1268719" y="2878292"/>
                    <a:pt x="1259334" y="2859196"/>
                    <a:pt x="1249790" y="2840335"/>
                  </a:cubicBezTo>
                  <a:lnTo>
                    <a:pt x="1221476" y="2783517"/>
                  </a:lnTo>
                  <a:cubicBezTo>
                    <a:pt x="1249790" y="2556245"/>
                    <a:pt x="1278263" y="2328974"/>
                    <a:pt x="1306577" y="2101702"/>
                  </a:cubicBezTo>
                  <a:lnTo>
                    <a:pt x="782109" y="1782403"/>
                  </a:lnTo>
                  <a:lnTo>
                    <a:pt x="596503" y="3161085"/>
                  </a:lnTo>
                  <a:lnTo>
                    <a:pt x="596503" y="3218008"/>
                  </a:lnTo>
                  <a:lnTo>
                    <a:pt x="511290" y="3274760"/>
                  </a:lnTo>
                  <a:lnTo>
                    <a:pt x="454480" y="3274760"/>
                  </a:lnTo>
                  <a:lnTo>
                    <a:pt x="397671" y="3246299"/>
                  </a:lnTo>
                  <a:lnTo>
                    <a:pt x="369267" y="3218008"/>
                  </a:lnTo>
                  <a:lnTo>
                    <a:pt x="340862" y="3161085"/>
                  </a:lnTo>
                  <a:lnTo>
                    <a:pt x="340862" y="3104332"/>
                  </a:lnTo>
                  <a:lnTo>
                    <a:pt x="568028" y="1570955"/>
                  </a:lnTo>
                  <a:lnTo>
                    <a:pt x="568028" y="1562049"/>
                  </a:lnTo>
                  <a:cubicBezTo>
                    <a:pt x="596501" y="1363304"/>
                    <a:pt x="624815" y="1164324"/>
                    <a:pt x="653288" y="965579"/>
                  </a:cubicBezTo>
                  <a:lnTo>
                    <a:pt x="340881" y="1107506"/>
                  </a:lnTo>
                  <a:lnTo>
                    <a:pt x="255621" y="1618867"/>
                  </a:lnTo>
                  <a:lnTo>
                    <a:pt x="227307" y="1675685"/>
                  </a:lnTo>
                  <a:lnTo>
                    <a:pt x="198834" y="1703976"/>
                  </a:lnTo>
                  <a:lnTo>
                    <a:pt x="142047" y="1732503"/>
                  </a:lnTo>
                  <a:lnTo>
                    <a:pt x="113574" y="1732503"/>
                  </a:lnTo>
                  <a:lnTo>
                    <a:pt x="56787" y="1703976"/>
                  </a:lnTo>
                  <a:lnTo>
                    <a:pt x="28473" y="1675685"/>
                  </a:lnTo>
                  <a:cubicBezTo>
                    <a:pt x="18929" y="1656824"/>
                    <a:pt x="9544" y="1637728"/>
                    <a:pt x="0" y="1618867"/>
                  </a:cubicBezTo>
                  <a:lnTo>
                    <a:pt x="0" y="1562049"/>
                  </a:lnTo>
                  <a:lnTo>
                    <a:pt x="113574" y="993870"/>
                  </a:lnTo>
                  <a:cubicBezTo>
                    <a:pt x="123118" y="975009"/>
                    <a:pt x="132503" y="955913"/>
                    <a:pt x="142047" y="937052"/>
                  </a:cubicBezTo>
                  <a:lnTo>
                    <a:pt x="170361" y="908761"/>
                  </a:lnTo>
                  <a:lnTo>
                    <a:pt x="710076" y="596144"/>
                  </a:lnTo>
                  <a:close/>
                  <a:moveTo>
                    <a:pt x="937373" y="0"/>
                  </a:moveTo>
                  <a:cubicBezTo>
                    <a:pt x="1080369" y="0"/>
                    <a:pt x="1196290" y="115921"/>
                    <a:pt x="1196290" y="258916"/>
                  </a:cubicBezTo>
                  <a:cubicBezTo>
                    <a:pt x="1196290" y="401911"/>
                    <a:pt x="1080369" y="517832"/>
                    <a:pt x="937373" y="517832"/>
                  </a:cubicBezTo>
                  <a:cubicBezTo>
                    <a:pt x="794377" y="517832"/>
                    <a:pt x="678456" y="401911"/>
                    <a:pt x="678456" y="258916"/>
                  </a:cubicBezTo>
                  <a:cubicBezTo>
                    <a:pt x="678456" y="115921"/>
                    <a:pt x="794377" y="0"/>
                    <a:pt x="937373" y="0"/>
                  </a:cubicBezTo>
                  <a:close/>
                </a:path>
              </a:pathLst>
            </a:custGeom>
            <a:solidFill>
              <a:schemeClr val="accent1"/>
            </a:solidFill>
            <a:ln w="9525">
              <a:noFill/>
              <a:round/>
              <a:headEnd/>
              <a:tailEnd/>
            </a:ln>
            <a:extLst/>
          </p:spPr>
          <p:txBody>
            <a:bodyPr vert="horz" wrap="square" lIns="101731" tIns="50867" rIns="101731" bIns="50867" numCol="1" anchor="t" anchorCtr="0" compatLnSpc="1">
              <a:prstTxWarp prst="textNoShape">
                <a:avLst/>
              </a:prstTxWarp>
              <a:noAutofit/>
            </a:bodyPr>
            <a:lstStyle/>
            <a:p>
              <a:endParaRPr lang="en-US" sz="200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6255932" y="4392583"/>
              <a:ext cx="1517465" cy="45422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18"/>
            <p:cNvSpPr/>
            <p:nvPr/>
          </p:nvSpPr>
          <p:spPr>
            <a:xfrm>
              <a:off x="5509401" y="4909187"/>
              <a:ext cx="1517465" cy="454226"/>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a:off x="4762870" y="5425790"/>
              <a:ext cx="1517465" cy="45422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626372" y="3824720"/>
            <a:ext cx="3454882" cy="2629594"/>
            <a:chOff x="590191" y="3682991"/>
            <a:chExt cx="3277943" cy="2494921"/>
          </a:xfrm>
        </p:grpSpPr>
        <p:sp>
          <p:nvSpPr>
            <p:cNvPr id="25" name="Rectangle 24"/>
            <p:cNvSpPr/>
            <p:nvPr/>
          </p:nvSpPr>
          <p:spPr>
            <a:xfrm>
              <a:off x="590191" y="3682991"/>
              <a:ext cx="3277943" cy="120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951" noProof="1">
                  <a:solidFill>
                    <a:schemeClr val="bg1">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添加标题</a:t>
              </a:r>
              <a:endParaRPr lang="en-US" sz="2951" noProof="1">
                <a:solidFill>
                  <a:schemeClr val="bg1">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26" name="Rectangle 25"/>
            <p:cNvSpPr/>
            <p:nvPr/>
          </p:nvSpPr>
          <p:spPr>
            <a:xfrm>
              <a:off x="650028" y="4612717"/>
              <a:ext cx="2959321" cy="1565195"/>
            </a:xfrm>
            <a:prstGeom prst="rect">
              <a:avLst/>
            </a:prstGeom>
          </p:spPr>
          <p:txBody>
            <a:bodyPr wrap="square">
              <a:spAutoFit/>
            </a:bodyPr>
            <a:lstStyle/>
            <a:p>
              <a:pPr>
                <a:lnSpc>
                  <a:spcPct val="200000"/>
                </a:lnSpc>
              </a:pPr>
              <a:r>
                <a:rPr lang="en-US" altLang="zh-CN" sz="1265" dirty="0">
                  <a:solidFill>
                    <a:schemeClr val="bg1">
                      <a:lumMod val="65000"/>
                    </a:schemeClr>
                  </a:solidFill>
                  <a:latin typeface="Arial" panose="020B0604020202020204" pitchFamily="34" charset="0"/>
                  <a:ea typeface="微软雅黑" panose="020B0503020204020204" pitchFamily="34" charset="-122"/>
                  <a:cs typeface="Aharoni" panose="02010803020104030203" pitchFamily="2" charset="-79"/>
                  <a:sym typeface="Arial" panose="020B0604020202020204" pitchFamily="34" charset="0"/>
                </a:rPr>
                <a:t>您的内容打在这里，或者通过复制您的文本后，在此框中选择粘贴，并选择只保留文字。在此录入上述图表的综合描述说明，在此录入上述图表的综合描述说明，</a:t>
              </a:r>
            </a:p>
          </p:txBody>
        </p:sp>
      </p:grpSp>
      <p:grpSp>
        <p:nvGrpSpPr>
          <p:cNvPr id="4" name="组合 3"/>
          <p:cNvGrpSpPr/>
          <p:nvPr/>
        </p:nvGrpSpPr>
        <p:grpSpPr>
          <a:xfrm>
            <a:off x="7926236" y="2167663"/>
            <a:ext cx="4145230" cy="1075846"/>
            <a:chOff x="7516199" y="2110800"/>
            <a:chExt cx="3932934" cy="1020746"/>
          </a:xfrm>
        </p:grpSpPr>
        <p:sp>
          <p:nvSpPr>
            <p:cNvPr id="31" name="Text Placeholder 2"/>
            <p:cNvSpPr txBox="1">
              <a:spLocks/>
            </p:cNvSpPr>
            <p:nvPr/>
          </p:nvSpPr>
          <p:spPr>
            <a:xfrm>
              <a:off x="8865427" y="2110800"/>
              <a:ext cx="2397658" cy="388815"/>
            </a:xfrm>
            <a:prstGeom prst="rect">
              <a:avLst/>
            </a:prstGeom>
          </p:spPr>
          <p:txBody>
            <a:bodyPr vert="horz" lIns="96376" tIns="48189" rIns="96376" bIns="48189"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685" b="1" dirty="0">
                  <a:solidFill>
                    <a:schemeClr val="bg1">
                      <a:lumMod val="65000"/>
                    </a:schemeClr>
                  </a:solidFill>
                  <a:latin typeface="Arial" panose="020B0604020202020204" pitchFamily="34" charset="0"/>
                  <a:ea typeface="微软雅黑" panose="020B0503020204020204" pitchFamily="34" charset="-122"/>
                  <a:cs typeface="Lato" panose="020F0502020204030203" pitchFamily="34" charset="0"/>
                  <a:sym typeface="Arial" panose="020B0604020202020204" pitchFamily="34" charset="0"/>
                </a:rPr>
                <a:t>添加标题</a:t>
              </a:r>
              <a:endParaRPr lang="id-ID" sz="1685" b="1" dirty="0">
                <a:solidFill>
                  <a:schemeClr val="bg1">
                    <a:lumMod val="65000"/>
                  </a:schemeClr>
                </a:solidFill>
                <a:latin typeface="Arial" panose="020B0604020202020204" pitchFamily="34" charset="0"/>
                <a:ea typeface="微软雅黑" panose="020B0503020204020204" pitchFamily="34" charset="-122"/>
                <a:cs typeface="Lato" panose="020F0502020204030203" pitchFamily="34" charset="0"/>
                <a:sym typeface="Arial" panose="020B0604020202020204" pitchFamily="34" charset="0"/>
              </a:endParaRPr>
            </a:p>
          </p:txBody>
        </p:sp>
        <p:sp>
          <p:nvSpPr>
            <p:cNvPr id="32" name="Rectangle 31"/>
            <p:cNvSpPr/>
            <p:nvPr/>
          </p:nvSpPr>
          <p:spPr>
            <a:xfrm>
              <a:off x="8856069" y="2417572"/>
              <a:ext cx="2593064" cy="713974"/>
            </a:xfrm>
            <a:prstGeom prst="rect">
              <a:avLst/>
            </a:prstGeom>
          </p:spPr>
          <p:txBody>
            <a:bodyPr wrap="square">
              <a:spAutoFit/>
            </a:bodyPr>
            <a:lstStyle/>
            <a:p>
              <a:pPr>
                <a:lnSpc>
                  <a:spcPct val="200000"/>
                </a:lnSpc>
              </a:pPr>
              <a:r>
                <a:rPr lang="en-US" altLang="zh-CN" sz="1160" dirty="0">
                  <a:solidFill>
                    <a:schemeClr val="bg1">
                      <a:lumMod val="65000"/>
                    </a:schemeClr>
                  </a:solidFill>
                  <a:latin typeface="Arial" panose="020B0604020202020204" pitchFamily="34" charset="0"/>
                  <a:ea typeface="微软雅黑" panose="020B0503020204020204" pitchFamily="34" charset="-122"/>
                  <a:cs typeface="Aharoni" panose="02010803020104030203" pitchFamily="2" charset="-79"/>
                  <a:sym typeface="Arial" panose="020B0604020202020204" pitchFamily="34" charset="0"/>
                </a:rPr>
                <a:t>您的内容打在这里，或者通过复制您的文本后，在此框中选择粘贴</a:t>
              </a:r>
            </a:p>
          </p:txBody>
        </p:sp>
        <p:sp>
          <p:nvSpPr>
            <p:cNvPr id="33" name="Text Placeholder 2"/>
            <p:cNvSpPr txBox="1">
              <a:spLocks/>
            </p:cNvSpPr>
            <p:nvPr/>
          </p:nvSpPr>
          <p:spPr>
            <a:xfrm>
              <a:off x="7516199" y="2157395"/>
              <a:ext cx="1339871" cy="801094"/>
            </a:xfrm>
            <a:prstGeom prst="rect">
              <a:avLst/>
            </a:prstGeom>
          </p:spPr>
          <p:txBody>
            <a:bodyPr wrap="square" anchor="ctr">
              <a:noAutofit/>
            </a:bodyPr>
            <a:lstStyle>
              <a:defPPr>
                <a:defRPr lang="en-US"/>
              </a:defPPr>
              <a:lvl1pPr algn="ctr" fontAlgn="base">
                <a:spcBef>
                  <a:spcPct val="0"/>
                </a:spcBef>
                <a:spcAft>
                  <a:spcPct val="0"/>
                </a:spcAft>
                <a:defRPr sz="6600" kern="0">
                  <a:solidFill>
                    <a:schemeClr val="bg1"/>
                  </a:solidFill>
                  <a:latin typeface="Dense" panose="02000000000000000000" pitchFamily="50" charset="0"/>
                  <a:ea typeface="Open Sans" panose="020B0606030504020204" pitchFamily="34" charset="0"/>
                  <a:cs typeface="Lato Light" panose="020F0402020204030203" pitchFamily="34" charset="0"/>
                </a:defRPr>
              </a:lvl1pPr>
              <a:lvl2pPr algn="ctr" fontAlgn="base">
                <a:spcBef>
                  <a:spcPct val="0"/>
                </a:spcBef>
                <a:spcAft>
                  <a:spcPct val="0"/>
                </a:spcAft>
                <a:defRPr sz="4400">
                  <a:latin typeface="Calibri" charset="0"/>
                  <a:ea typeface="ヒラギノ角ゴ ProN W3" charset="0"/>
                  <a:cs typeface="ヒラギノ角ゴ ProN W3" charset="0"/>
                </a:defRPr>
              </a:lvl2pPr>
              <a:lvl3pPr algn="ctr" fontAlgn="base">
                <a:spcBef>
                  <a:spcPct val="0"/>
                </a:spcBef>
                <a:spcAft>
                  <a:spcPct val="0"/>
                </a:spcAft>
                <a:defRPr sz="4400">
                  <a:latin typeface="Calibri" charset="0"/>
                  <a:ea typeface="ヒラギノ角ゴ ProN W3" charset="0"/>
                  <a:cs typeface="ヒラギノ角ゴ ProN W3" charset="0"/>
                </a:defRPr>
              </a:lvl3pPr>
              <a:lvl4pPr algn="ctr" fontAlgn="base">
                <a:spcBef>
                  <a:spcPct val="0"/>
                </a:spcBef>
                <a:spcAft>
                  <a:spcPct val="0"/>
                </a:spcAft>
                <a:defRPr sz="4400">
                  <a:latin typeface="Calibri" charset="0"/>
                  <a:ea typeface="ヒラギノ角ゴ ProN W3" charset="0"/>
                  <a:cs typeface="ヒラギノ角ゴ ProN W3" charset="0"/>
                </a:defRPr>
              </a:lvl4pPr>
              <a:lvl5pPr algn="ctr" fontAlgn="base">
                <a:spcBef>
                  <a:spcPct val="0"/>
                </a:spcBef>
                <a:spcAft>
                  <a:spcPct val="0"/>
                </a:spcAft>
                <a:defRPr sz="4400">
                  <a:latin typeface="Calibri" charset="0"/>
                  <a:ea typeface="ヒラギノ角ゴ ProN W3" charset="0"/>
                  <a:cs typeface="ヒラギノ角ゴ ProN W3" charset="0"/>
                </a:defRPr>
              </a:lvl5pPr>
              <a:lvl6pPr marL="457200" algn="ctr" fontAlgn="base">
                <a:spcBef>
                  <a:spcPct val="0"/>
                </a:spcBef>
                <a:spcAft>
                  <a:spcPct val="0"/>
                </a:spcAft>
                <a:defRPr sz="4400">
                  <a:latin typeface="Calibri" charset="0"/>
                  <a:ea typeface="ヒラギノ角ゴ ProN W3" charset="0"/>
                  <a:cs typeface="ヒラギノ角ゴ ProN W3" charset="0"/>
                </a:defRPr>
              </a:lvl6pPr>
              <a:lvl7pPr marL="914400" algn="ctr" fontAlgn="base">
                <a:spcBef>
                  <a:spcPct val="0"/>
                </a:spcBef>
                <a:spcAft>
                  <a:spcPct val="0"/>
                </a:spcAft>
                <a:defRPr sz="4400">
                  <a:latin typeface="Calibri" charset="0"/>
                  <a:ea typeface="ヒラギノ角ゴ ProN W3" charset="0"/>
                  <a:cs typeface="ヒラギノ角ゴ ProN W3" charset="0"/>
                </a:defRPr>
              </a:lvl7pPr>
              <a:lvl8pPr marL="1371600" algn="ctr" fontAlgn="base">
                <a:spcBef>
                  <a:spcPct val="0"/>
                </a:spcBef>
                <a:spcAft>
                  <a:spcPct val="0"/>
                </a:spcAft>
                <a:defRPr sz="4400">
                  <a:latin typeface="Calibri" charset="0"/>
                  <a:ea typeface="ヒラギノ角ゴ ProN W3" charset="0"/>
                  <a:cs typeface="ヒラギノ角ゴ ProN W3" charset="0"/>
                </a:defRPr>
              </a:lvl8pPr>
              <a:lvl9pPr marL="1828800" algn="ctr" fontAlgn="base">
                <a:spcBef>
                  <a:spcPct val="0"/>
                </a:spcBef>
                <a:spcAft>
                  <a:spcPct val="0"/>
                </a:spcAft>
                <a:defRPr sz="4400">
                  <a:latin typeface="Calibri" charset="0"/>
                  <a:ea typeface="ヒラギノ角ゴ ProN W3" charset="0"/>
                  <a:cs typeface="ヒラギノ角ゴ ProN W3" charset="0"/>
                </a:defRPr>
              </a:lvl9pPr>
            </a:lstStyle>
            <a:p>
              <a:r>
                <a:rPr lang="en-US" sz="6324"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lang="id-ID" sz="6324"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7926236" y="3465914"/>
            <a:ext cx="4145230" cy="1075846"/>
            <a:chOff x="7516199" y="3342560"/>
            <a:chExt cx="3932934" cy="1020746"/>
          </a:xfrm>
        </p:grpSpPr>
        <p:sp>
          <p:nvSpPr>
            <p:cNvPr id="34" name="Text Placeholder 2"/>
            <p:cNvSpPr txBox="1">
              <a:spLocks/>
            </p:cNvSpPr>
            <p:nvPr/>
          </p:nvSpPr>
          <p:spPr>
            <a:xfrm>
              <a:off x="8865427" y="3342560"/>
              <a:ext cx="2397658" cy="388815"/>
            </a:xfrm>
            <a:prstGeom prst="rect">
              <a:avLst/>
            </a:prstGeom>
          </p:spPr>
          <p:txBody>
            <a:bodyPr vert="horz" lIns="96376" tIns="48189" rIns="96376" bIns="48189"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685" b="1" dirty="0">
                  <a:solidFill>
                    <a:schemeClr val="bg1">
                      <a:lumMod val="65000"/>
                    </a:schemeClr>
                  </a:solidFill>
                  <a:latin typeface="Arial" panose="020B0604020202020204" pitchFamily="34" charset="0"/>
                  <a:ea typeface="微软雅黑" panose="020B0503020204020204" pitchFamily="34" charset="-122"/>
                  <a:cs typeface="Lato" panose="020F0502020204030203" pitchFamily="34" charset="0"/>
                  <a:sym typeface="Arial" panose="020B0604020202020204" pitchFamily="34" charset="0"/>
                </a:rPr>
                <a:t>添加标题</a:t>
              </a:r>
              <a:endParaRPr lang="id-ID" sz="1685" b="1" dirty="0">
                <a:solidFill>
                  <a:schemeClr val="bg1">
                    <a:lumMod val="65000"/>
                  </a:schemeClr>
                </a:solidFill>
                <a:latin typeface="Arial" panose="020B0604020202020204" pitchFamily="34" charset="0"/>
                <a:ea typeface="微软雅黑" panose="020B0503020204020204" pitchFamily="34" charset="-122"/>
                <a:cs typeface="Lato" panose="020F0502020204030203" pitchFamily="34" charset="0"/>
                <a:sym typeface="Arial" panose="020B0604020202020204" pitchFamily="34" charset="0"/>
              </a:endParaRPr>
            </a:p>
          </p:txBody>
        </p:sp>
        <p:sp>
          <p:nvSpPr>
            <p:cNvPr id="35" name="Rectangle 34"/>
            <p:cNvSpPr/>
            <p:nvPr/>
          </p:nvSpPr>
          <p:spPr>
            <a:xfrm>
              <a:off x="8856069" y="3649332"/>
              <a:ext cx="2593064" cy="713974"/>
            </a:xfrm>
            <a:prstGeom prst="rect">
              <a:avLst/>
            </a:prstGeom>
          </p:spPr>
          <p:txBody>
            <a:bodyPr wrap="square">
              <a:spAutoFit/>
            </a:bodyPr>
            <a:lstStyle/>
            <a:p>
              <a:pPr>
                <a:lnSpc>
                  <a:spcPct val="200000"/>
                </a:lnSpc>
              </a:pPr>
              <a:r>
                <a:rPr lang="en-US" altLang="zh-CN" sz="1160" dirty="0">
                  <a:solidFill>
                    <a:schemeClr val="bg1">
                      <a:lumMod val="65000"/>
                    </a:schemeClr>
                  </a:solidFill>
                  <a:latin typeface="Arial" panose="020B0604020202020204" pitchFamily="34" charset="0"/>
                  <a:ea typeface="微软雅黑" panose="020B0503020204020204" pitchFamily="34" charset="-122"/>
                  <a:cs typeface="Aharoni" panose="02010803020104030203" pitchFamily="2" charset="-79"/>
                  <a:sym typeface="Arial" panose="020B0604020202020204" pitchFamily="34" charset="0"/>
                </a:rPr>
                <a:t>您的内容打在这里，或者通过复制您的文本后，在此框中选择粘贴</a:t>
              </a:r>
            </a:p>
          </p:txBody>
        </p:sp>
        <p:sp>
          <p:nvSpPr>
            <p:cNvPr id="36" name="Text Placeholder 2"/>
            <p:cNvSpPr txBox="1">
              <a:spLocks/>
            </p:cNvSpPr>
            <p:nvPr/>
          </p:nvSpPr>
          <p:spPr>
            <a:xfrm>
              <a:off x="7516199" y="3389155"/>
              <a:ext cx="1339871" cy="801094"/>
            </a:xfrm>
            <a:prstGeom prst="rect">
              <a:avLst/>
            </a:prstGeom>
          </p:spPr>
          <p:txBody>
            <a:bodyPr wrap="square" anchor="ctr">
              <a:noAutofit/>
            </a:bodyPr>
            <a:lstStyle>
              <a:defPPr>
                <a:defRPr lang="en-US"/>
              </a:defPPr>
              <a:lvl1pPr algn="ctr" fontAlgn="base">
                <a:spcBef>
                  <a:spcPct val="0"/>
                </a:spcBef>
                <a:spcAft>
                  <a:spcPct val="0"/>
                </a:spcAft>
                <a:defRPr sz="6600" kern="0">
                  <a:solidFill>
                    <a:schemeClr val="bg1"/>
                  </a:solidFill>
                  <a:latin typeface="Dense" panose="02000000000000000000" pitchFamily="50" charset="0"/>
                  <a:ea typeface="Open Sans" panose="020B0606030504020204" pitchFamily="34" charset="0"/>
                  <a:cs typeface="Lato Light" panose="020F0402020204030203" pitchFamily="34" charset="0"/>
                </a:defRPr>
              </a:lvl1pPr>
              <a:lvl2pPr algn="ctr" fontAlgn="base">
                <a:spcBef>
                  <a:spcPct val="0"/>
                </a:spcBef>
                <a:spcAft>
                  <a:spcPct val="0"/>
                </a:spcAft>
                <a:defRPr sz="4400">
                  <a:latin typeface="Calibri" charset="0"/>
                  <a:ea typeface="ヒラギノ角ゴ ProN W3" charset="0"/>
                  <a:cs typeface="ヒラギノ角ゴ ProN W3" charset="0"/>
                </a:defRPr>
              </a:lvl2pPr>
              <a:lvl3pPr algn="ctr" fontAlgn="base">
                <a:spcBef>
                  <a:spcPct val="0"/>
                </a:spcBef>
                <a:spcAft>
                  <a:spcPct val="0"/>
                </a:spcAft>
                <a:defRPr sz="4400">
                  <a:latin typeface="Calibri" charset="0"/>
                  <a:ea typeface="ヒラギノ角ゴ ProN W3" charset="0"/>
                  <a:cs typeface="ヒラギノ角ゴ ProN W3" charset="0"/>
                </a:defRPr>
              </a:lvl3pPr>
              <a:lvl4pPr algn="ctr" fontAlgn="base">
                <a:spcBef>
                  <a:spcPct val="0"/>
                </a:spcBef>
                <a:spcAft>
                  <a:spcPct val="0"/>
                </a:spcAft>
                <a:defRPr sz="4400">
                  <a:latin typeface="Calibri" charset="0"/>
                  <a:ea typeface="ヒラギノ角ゴ ProN W3" charset="0"/>
                  <a:cs typeface="ヒラギノ角ゴ ProN W3" charset="0"/>
                </a:defRPr>
              </a:lvl4pPr>
              <a:lvl5pPr algn="ctr" fontAlgn="base">
                <a:spcBef>
                  <a:spcPct val="0"/>
                </a:spcBef>
                <a:spcAft>
                  <a:spcPct val="0"/>
                </a:spcAft>
                <a:defRPr sz="4400">
                  <a:latin typeface="Calibri" charset="0"/>
                  <a:ea typeface="ヒラギノ角ゴ ProN W3" charset="0"/>
                  <a:cs typeface="ヒラギノ角ゴ ProN W3" charset="0"/>
                </a:defRPr>
              </a:lvl5pPr>
              <a:lvl6pPr marL="457200" algn="ctr" fontAlgn="base">
                <a:spcBef>
                  <a:spcPct val="0"/>
                </a:spcBef>
                <a:spcAft>
                  <a:spcPct val="0"/>
                </a:spcAft>
                <a:defRPr sz="4400">
                  <a:latin typeface="Calibri" charset="0"/>
                  <a:ea typeface="ヒラギノ角ゴ ProN W3" charset="0"/>
                  <a:cs typeface="ヒラギノ角ゴ ProN W3" charset="0"/>
                </a:defRPr>
              </a:lvl6pPr>
              <a:lvl7pPr marL="914400" algn="ctr" fontAlgn="base">
                <a:spcBef>
                  <a:spcPct val="0"/>
                </a:spcBef>
                <a:spcAft>
                  <a:spcPct val="0"/>
                </a:spcAft>
                <a:defRPr sz="4400">
                  <a:latin typeface="Calibri" charset="0"/>
                  <a:ea typeface="ヒラギノ角ゴ ProN W3" charset="0"/>
                  <a:cs typeface="ヒラギノ角ゴ ProN W3" charset="0"/>
                </a:defRPr>
              </a:lvl7pPr>
              <a:lvl8pPr marL="1371600" algn="ctr" fontAlgn="base">
                <a:spcBef>
                  <a:spcPct val="0"/>
                </a:spcBef>
                <a:spcAft>
                  <a:spcPct val="0"/>
                </a:spcAft>
                <a:defRPr sz="4400">
                  <a:latin typeface="Calibri" charset="0"/>
                  <a:ea typeface="ヒラギノ角ゴ ProN W3" charset="0"/>
                  <a:cs typeface="ヒラギノ角ゴ ProN W3" charset="0"/>
                </a:defRPr>
              </a:lvl8pPr>
              <a:lvl9pPr marL="1828800" algn="ctr" fontAlgn="base">
                <a:spcBef>
                  <a:spcPct val="0"/>
                </a:spcBef>
                <a:spcAft>
                  <a:spcPct val="0"/>
                </a:spcAft>
                <a:defRPr sz="4400">
                  <a:latin typeface="Calibri" charset="0"/>
                  <a:ea typeface="ヒラギノ角ゴ ProN W3" charset="0"/>
                  <a:cs typeface="ヒラギノ角ゴ ProN W3" charset="0"/>
                </a:defRPr>
              </a:lvl9pPr>
            </a:lstStyle>
            <a:p>
              <a:r>
                <a:rPr lang="en-US" sz="6324"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lang="id-ID" sz="6324"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7926236" y="4783496"/>
            <a:ext cx="4145230" cy="1075846"/>
            <a:chOff x="7516199" y="4592664"/>
            <a:chExt cx="3932934" cy="1020746"/>
          </a:xfrm>
        </p:grpSpPr>
        <p:sp>
          <p:nvSpPr>
            <p:cNvPr id="37" name="Text Placeholder 2"/>
            <p:cNvSpPr txBox="1">
              <a:spLocks/>
            </p:cNvSpPr>
            <p:nvPr/>
          </p:nvSpPr>
          <p:spPr>
            <a:xfrm>
              <a:off x="8865427" y="4592664"/>
              <a:ext cx="2397658" cy="388815"/>
            </a:xfrm>
            <a:prstGeom prst="rect">
              <a:avLst/>
            </a:prstGeom>
          </p:spPr>
          <p:txBody>
            <a:bodyPr vert="horz" lIns="96376" tIns="48189" rIns="96376" bIns="48189"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685" b="1" dirty="0">
                  <a:solidFill>
                    <a:schemeClr val="bg1">
                      <a:lumMod val="65000"/>
                    </a:schemeClr>
                  </a:solidFill>
                  <a:latin typeface="Arial" panose="020B0604020202020204" pitchFamily="34" charset="0"/>
                  <a:ea typeface="微软雅黑" panose="020B0503020204020204" pitchFamily="34" charset="-122"/>
                  <a:cs typeface="Lato" panose="020F0502020204030203" pitchFamily="34" charset="0"/>
                  <a:sym typeface="Arial" panose="020B0604020202020204" pitchFamily="34" charset="0"/>
                </a:rPr>
                <a:t>添加标题</a:t>
              </a:r>
              <a:endParaRPr lang="id-ID" sz="1685" b="1" dirty="0">
                <a:solidFill>
                  <a:schemeClr val="bg1">
                    <a:lumMod val="65000"/>
                  </a:schemeClr>
                </a:solidFill>
                <a:latin typeface="Arial" panose="020B0604020202020204" pitchFamily="34" charset="0"/>
                <a:ea typeface="微软雅黑" panose="020B0503020204020204" pitchFamily="34" charset="-122"/>
                <a:cs typeface="Lato" panose="020F0502020204030203" pitchFamily="34" charset="0"/>
                <a:sym typeface="Arial" panose="020B0604020202020204" pitchFamily="34" charset="0"/>
              </a:endParaRPr>
            </a:p>
          </p:txBody>
        </p:sp>
        <p:sp>
          <p:nvSpPr>
            <p:cNvPr id="38" name="Rectangle 37"/>
            <p:cNvSpPr/>
            <p:nvPr/>
          </p:nvSpPr>
          <p:spPr>
            <a:xfrm>
              <a:off x="8856069" y="4899436"/>
              <a:ext cx="2593064" cy="713974"/>
            </a:xfrm>
            <a:prstGeom prst="rect">
              <a:avLst/>
            </a:prstGeom>
          </p:spPr>
          <p:txBody>
            <a:bodyPr wrap="square">
              <a:spAutoFit/>
            </a:bodyPr>
            <a:lstStyle/>
            <a:p>
              <a:pPr>
                <a:lnSpc>
                  <a:spcPct val="200000"/>
                </a:lnSpc>
              </a:pPr>
              <a:r>
                <a:rPr lang="en-US" altLang="zh-CN" sz="1160" dirty="0">
                  <a:solidFill>
                    <a:schemeClr val="bg1">
                      <a:lumMod val="65000"/>
                    </a:schemeClr>
                  </a:solidFill>
                  <a:latin typeface="Arial" panose="020B0604020202020204" pitchFamily="34" charset="0"/>
                  <a:ea typeface="微软雅黑" panose="020B0503020204020204" pitchFamily="34" charset="-122"/>
                  <a:cs typeface="Aharoni" panose="02010803020104030203" pitchFamily="2" charset="-79"/>
                  <a:sym typeface="Arial" panose="020B0604020202020204" pitchFamily="34" charset="0"/>
                </a:rPr>
                <a:t>您的内容打在这里，或者通过复制您的文本后，在此框中选择粘贴</a:t>
              </a:r>
            </a:p>
          </p:txBody>
        </p:sp>
        <p:sp>
          <p:nvSpPr>
            <p:cNvPr id="39" name="Text Placeholder 2"/>
            <p:cNvSpPr txBox="1">
              <a:spLocks/>
            </p:cNvSpPr>
            <p:nvPr/>
          </p:nvSpPr>
          <p:spPr>
            <a:xfrm>
              <a:off x="7516199" y="4639259"/>
              <a:ext cx="1339871" cy="801094"/>
            </a:xfrm>
            <a:prstGeom prst="rect">
              <a:avLst/>
            </a:prstGeom>
          </p:spPr>
          <p:txBody>
            <a:bodyPr wrap="square" anchor="ctr">
              <a:noAutofit/>
            </a:bodyPr>
            <a:lstStyle>
              <a:defPPr>
                <a:defRPr lang="en-US"/>
              </a:defPPr>
              <a:lvl1pPr algn="ctr" fontAlgn="base">
                <a:spcBef>
                  <a:spcPct val="0"/>
                </a:spcBef>
                <a:spcAft>
                  <a:spcPct val="0"/>
                </a:spcAft>
                <a:defRPr sz="6600" kern="0">
                  <a:solidFill>
                    <a:schemeClr val="bg1"/>
                  </a:solidFill>
                  <a:latin typeface="Dense" panose="02000000000000000000" pitchFamily="50" charset="0"/>
                  <a:ea typeface="Open Sans" panose="020B0606030504020204" pitchFamily="34" charset="0"/>
                  <a:cs typeface="Lato Light" panose="020F0402020204030203" pitchFamily="34" charset="0"/>
                </a:defRPr>
              </a:lvl1pPr>
              <a:lvl2pPr algn="ctr" fontAlgn="base">
                <a:spcBef>
                  <a:spcPct val="0"/>
                </a:spcBef>
                <a:spcAft>
                  <a:spcPct val="0"/>
                </a:spcAft>
                <a:defRPr sz="4400">
                  <a:latin typeface="Calibri" charset="0"/>
                  <a:ea typeface="ヒラギノ角ゴ ProN W3" charset="0"/>
                  <a:cs typeface="ヒラギノ角ゴ ProN W3" charset="0"/>
                </a:defRPr>
              </a:lvl2pPr>
              <a:lvl3pPr algn="ctr" fontAlgn="base">
                <a:spcBef>
                  <a:spcPct val="0"/>
                </a:spcBef>
                <a:spcAft>
                  <a:spcPct val="0"/>
                </a:spcAft>
                <a:defRPr sz="4400">
                  <a:latin typeface="Calibri" charset="0"/>
                  <a:ea typeface="ヒラギノ角ゴ ProN W3" charset="0"/>
                  <a:cs typeface="ヒラギノ角ゴ ProN W3" charset="0"/>
                </a:defRPr>
              </a:lvl3pPr>
              <a:lvl4pPr algn="ctr" fontAlgn="base">
                <a:spcBef>
                  <a:spcPct val="0"/>
                </a:spcBef>
                <a:spcAft>
                  <a:spcPct val="0"/>
                </a:spcAft>
                <a:defRPr sz="4400">
                  <a:latin typeface="Calibri" charset="0"/>
                  <a:ea typeface="ヒラギノ角ゴ ProN W3" charset="0"/>
                  <a:cs typeface="ヒラギノ角ゴ ProN W3" charset="0"/>
                </a:defRPr>
              </a:lvl4pPr>
              <a:lvl5pPr algn="ctr" fontAlgn="base">
                <a:spcBef>
                  <a:spcPct val="0"/>
                </a:spcBef>
                <a:spcAft>
                  <a:spcPct val="0"/>
                </a:spcAft>
                <a:defRPr sz="4400">
                  <a:latin typeface="Calibri" charset="0"/>
                  <a:ea typeface="ヒラギノ角ゴ ProN W3" charset="0"/>
                  <a:cs typeface="ヒラギノ角ゴ ProN W3" charset="0"/>
                </a:defRPr>
              </a:lvl5pPr>
              <a:lvl6pPr marL="457200" algn="ctr" fontAlgn="base">
                <a:spcBef>
                  <a:spcPct val="0"/>
                </a:spcBef>
                <a:spcAft>
                  <a:spcPct val="0"/>
                </a:spcAft>
                <a:defRPr sz="4400">
                  <a:latin typeface="Calibri" charset="0"/>
                  <a:ea typeface="ヒラギノ角ゴ ProN W3" charset="0"/>
                  <a:cs typeface="ヒラギノ角ゴ ProN W3" charset="0"/>
                </a:defRPr>
              </a:lvl6pPr>
              <a:lvl7pPr marL="914400" algn="ctr" fontAlgn="base">
                <a:spcBef>
                  <a:spcPct val="0"/>
                </a:spcBef>
                <a:spcAft>
                  <a:spcPct val="0"/>
                </a:spcAft>
                <a:defRPr sz="4400">
                  <a:latin typeface="Calibri" charset="0"/>
                  <a:ea typeface="ヒラギノ角ゴ ProN W3" charset="0"/>
                  <a:cs typeface="ヒラギノ角ゴ ProN W3" charset="0"/>
                </a:defRPr>
              </a:lvl7pPr>
              <a:lvl8pPr marL="1371600" algn="ctr" fontAlgn="base">
                <a:spcBef>
                  <a:spcPct val="0"/>
                </a:spcBef>
                <a:spcAft>
                  <a:spcPct val="0"/>
                </a:spcAft>
                <a:defRPr sz="4400">
                  <a:latin typeface="Calibri" charset="0"/>
                  <a:ea typeface="ヒラギノ角ゴ ProN W3" charset="0"/>
                  <a:cs typeface="ヒラギノ角ゴ ProN W3" charset="0"/>
                </a:defRPr>
              </a:lvl8pPr>
              <a:lvl9pPr marL="1828800" algn="ctr" fontAlgn="base">
                <a:spcBef>
                  <a:spcPct val="0"/>
                </a:spcBef>
                <a:spcAft>
                  <a:spcPct val="0"/>
                </a:spcAft>
                <a:defRPr sz="4400">
                  <a:latin typeface="Calibri" charset="0"/>
                  <a:ea typeface="ヒラギノ角ゴ ProN W3" charset="0"/>
                  <a:cs typeface="ヒラギノ角ゴ ProN W3" charset="0"/>
                </a:defRPr>
              </a:lvl9pPr>
            </a:lstStyle>
            <a:p>
              <a:r>
                <a:rPr lang="en-US" sz="6324"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lang="id-ID" sz="6324"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5940150" y="2407096"/>
            <a:ext cx="1498596" cy="1637024"/>
            <a:chOff x="1886078" y="2616151"/>
            <a:chExt cx="379088" cy="414105"/>
          </a:xfrm>
          <a:solidFill>
            <a:schemeClr val="accent1"/>
          </a:solidFill>
          <a:effectLst>
            <a:outerShdw blurRad="50800" dist="38100" dir="18900000" algn="bl" rotWithShape="0">
              <a:prstClr val="black">
                <a:alpha val="40000"/>
              </a:prstClr>
            </a:outerShdw>
          </a:effectLst>
        </p:grpSpPr>
        <p:sp>
          <p:nvSpPr>
            <p:cNvPr id="43" name="Freeform 11008"/>
            <p:cNvSpPr>
              <a:spLocks noEditPoints="1"/>
            </p:cNvSpPr>
            <p:nvPr/>
          </p:nvSpPr>
          <p:spPr bwMode="auto">
            <a:xfrm>
              <a:off x="1886078" y="2807979"/>
              <a:ext cx="187260" cy="190305"/>
            </a:xfrm>
            <a:custGeom>
              <a:avLst/>
              <a:gdLst>
                <a:gd name="T0" fmla="*/ 477 w 494"/>
                <a:gd name="T1" fmla="*/ 148 h 498"/>
                <a:gd name="T2" fmla="*/ 429 w 494"/>
                <a:gd name="T3" fmla="*/ 142 h 498"/>
                <a:gd name="T4" fmla="*/ 408 w 494"/>
                <a:gd name="T5" fmla="*/ 114 h 498"/>
                <a:gd name="T6" fmla="*/ 413 w 494"/>
                <a:gd name="T7" fmla="*/ 75 h 498"/>
                <a:gd name="T8" fmla="*/ 387 w 494"/>
                <a:gd name="T9" fmla="*/ 41 h 498"/>
                <a:gd name="T10" fmla="*/ 354 w 494"/>
                <a:gd name="T11" fmla="*/ 52 h 498"/>
                <a:gd name="T12" fmla="*/ 314 w 494"/>
                <a:gd name="T13" fmla="*/ 54 h 498"/>
                <a:gd name="T14" fmla="*/ 282 w 494"/>
                <a:gd name="T15" fmla="*/ 27 h 498"/>
                <a:gd name="T16" fmla="*/ 216 w 494"/>
                <a:gd name="T17" fmla="*/ 0 h 498"/>
                <a:gd name="T18" fmla="*/ 207 w 494"/>
                <a:gd name="T19" fmla="*/ 35 h 498"/>
                <a:gd name="T20" fmla="*/ 173 w 494"/>
                <a:gd name="T21" fmla="*/ 56 h 498"/>
                <a:gd name="T22" fmla="*/ 131 w 494"/>
                <a:gd name="T23" fmla="*/ 47 h 498"/>
                <a:gd name="T24" fmla="*/ 93 w 494"/>
                <a:gd name="T25" fmla="*/ 50 h 498"/>
                <a:gd name="T26" fmla="*/ 77 w 494"/>
                <a:gd name="T27" fmla="*/ 72 h 498"/>
                <a:gd name="T28" fmla="*/ 89 w 494"/>
                <a:gd name="T29" fmla="*/ 107 h 498"/>
                <a:gd name="T30" fmla="*/ 72 w 494"/>
                <a:gd name="T31" fmla="*/ 140 h 498"/>
                <a:gd name="T32" fmla="*/ 29 w 494"/>
                <a:gd name="T33" fmla="*/ 149 h 498"/>
                <a:gd name="T34" fmla="*/ 0 w 494"/>
                <a:gd name="T35" fmla="*/ 201 h 498"/>
                <a:gd name="T36" fmla="*/ 33 w 494"/>
                <a:gd name="T37" fmla="*/ 225 h 498"/>
                <a:gd name="T38" fmla="*/ 37 w 494"/>
                <a:gd name="T39" fmla="*/ 264 h 498"/>
                <a:gd name="T40" fmla="*/ 9 w 494"/>
                <a:gd name="T41" fmla="*/ 294 h 498"/>
                <a:gd name="T42" fmla="*/ 19 w 494"/>
                <a:gd name="T43" fmla="*/ 350 h 498"/>
                <a:gd name="T44" fmla="*/ 66 w 494"/>
                <a:gd name="T45" fmla="*/ 354 h 498"/>
                <a:gd name="T46" fmla="*/ 88 w 494"/>
                <a:gd name="T47" fmla="*/ 384 h 498"/>
                <a:gd name="T48" fmla="*/ 81 w 494"/>
                <a:gd name="T49" fmla="*/ 423 h 498"/>
                <a:gd name="T50" fmla="*/ 107 w 494"/>
                <a:gd name="T51" fmla="*/ 457 h 498"/>
                <a:gd name="T52" fmla="*/ 141 w 494"/>
                <a:gd name="T53" fmla="*/ 445 h 498"/>
                <a:gd name="T54" fmla="*/ 182 w 494"/>
                <a:gd name="T55" fmla="*/ 443 h 498"/>
                <a:gd name="T56" fmla="*/ 212 w 494"/>
                <a:gd name="T57" fmla="*/ 470 h 498"/>
                <a:gd name="T58" fmla="*/ 278 w 494"/>
                <a:gd name="T59" fmla="*/ 498 h 498"/>
                <a:gd name="T60" fmla="*/ 288 w 494"/>
                <a:gd name="T61" fmla="*/ 461 h 498"/>
                <a:gd name="T62" fmla="*/ 323 w 494"/>
                <a:gd name="T63" fmla="*/ 442 h 498"/>
                <a:gd name="T64" fmla="*/ 365 w 494"/>
                <a:gd name="T65" fmla="*/ 451 h 498"/>
                <a:gd name="T66" fmla="*/ 402 w 494"/>
                <a:gd name="T67" fmla="*/ 448 h 498"/>
                <a:gd name="T68" fmla="*/ 418 w 494"/>
                <a:gd name="T69" fmla="*/ 426 h 498"/>
                <a:gd name="T70" fmla="*/ 406 w 494"/>
                <a:gd name="T71" fmla="*/ 389 h 498"/>
                <a:gd name="T72" fmla="*/ 423 w 494"/>
                <a:gd name="T73" fmla="*/ 358 h 498"/>
                <a:gd name="T74" fmla="*/ 465 w 494"/>
                <a:gd name="T75" fmla="*/ 347 h 498"/>
                <a:gd name="T76" fmla="*/ 494 w 494"/>
                <a:gd name="T77" fmla="*/ 295 h 498"/>
                <a:gd name="T78" fmla="*/ 460 w 494"/>
                <a:gd name="T79" fmla="*/ 270 h 498"/>
                <a:gd name="T80" fmla="*/ 457 w 494"/>
                <a:gd name="T81" fmla="*/ 234 h 498"/>
                <a:gd name="T82" fmla="*/ 485 w 494"/>
                <a:gd name="T83" fmla="*/ 205 h 498"/>
                <a:gd name="T84" fmla="*/ 238 w 494"/>
                <a:gd name="T85" fmla="*/ 342 h 498"/>
                <a:gd name="T86" fmla="*/ 195 w 494"/>
                <a:gd name="T87" fmla="*/ 327 h 498"/>
                <a:gd name="T88" fmla="*/ 165 w 494"/>
                <a:gd name="T89" fmla="*/ 293 h 498"/>
                <a:gd name="T90" fmla="*/ 154 w 494"/>
                <a:gd name="T91" fmla="*/ 248 h 498"/>
                <a:gd name="T92" fmla="*/ 161 w 494"/>
                <a:gd name="T93" fmla="*/ 212 h 498"/>
                <a:gd name="T94" fmla="*/ 188 w 494"/>
                <a:gd name="T95" fmla="*/ 176 h 498"/>
                <a:gd name="T96" fmla="*/ 229 w 494"/>
                <a:gd name="T97" fmla="*/ 157 h 498"/>
                <a:gd name="T98" fmla="*/ 267 w 494"/>
                <a:gd name="T99" fmla="*/ 157 h 498"/>
                <a:gd name="T100" fmla="*/ 307 w 494"/>
                <a:gd name="T101" fmla="*/ 176 h 498"/>
                <a:gd name="T102" fmla="*/ 333 w 494"/>
                <a:gd name="T103" fmla="*/ 212 h 498"/>
                <a:gd name="T104" fmla="*/ 341 w 494"/>
                <a:gd name="T105" fmla="*/ 248 h 498"/>
                <a:gd name="T106" fmla="*/ 329 w 494"/>
                <a:gd name="T107" fmla="*/ 293 h 498"/>
                <a:gd name="T108" fmla="*/ 299 w 494"/>
                <a:gd name="T109" fmla="*/ 327 h 498"/>
                <a:gd name="T110" fmla="*/ 258 w 494"/>
                <a:gd name="T111" fmla="*/ 34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4" h="498">
                  <a:moveTo>
                    <a:pt x="494" y="201"/>
                  </a:moveTo>
                  <a:lnTo>
                    <a:pt x="494" y="201"/>
                  </a:lnTo>
                  <a:lnTo>
                    <a:pt x="486" y="174"/>
                  </a:lnTo>
                  <a:lnTo>
                    <a:pt x="477" y="148"/>
                  </a:lnTo>
                  <a:lnTo>
                    <a:pt x="477" y="148"/>
                  </a:lnTo>
                  <a:lnTo>
                    <a:pt x="465" y="149"/>
                  </a:lnTo>
                  <a:lnTo>
                    <a:pt x="455" y="150"/>
                  </a:lnTo>
                  <a:lnTo>
                    <a:pt x="444" y="149"/>
                  </a:lnTo>
                  <a:lnTo>
                    <a:pt x="436" y="146"/>
                  </a:lnTo>
                  <a:lnTo>
                    <a:pt x="429" y="142"/>
                  </a:lnTo>
                  <a:lnTo>
                    <a:pt x="422" y="139"/>
                  </a:lnTo>
                  <a:lnTo>
                    <a:pt x="417" y="133"/>
                  </a:lnTo>
                  <a:lnTo>
                    <a:pt x="413" y="127"/>
                  </a:lnTo>
                  <a:lnTo>
                    <a:pt x="409" y="120"/>
                  </a:lnTo>
                  <a:lnTo>
                    <a:pt x="408" y="114"/>
                  </a:lnTo>
                  <a:lnTo>
                    <a:pt x="406" y="106"/>
                  </a:lnTo>
                  <a:lnTo>
                    <a:pt x="406" y="98"/>
                  </a:lnTo>
                  <a:lnTo>
                    <a:pt x="408" y="90"/>
                  </a:lnTo>
                  <a:lnTo>
                    <a:pt x="410" y="82"/>
                  </a:lnTo>
                  <a:lnTo>
                    <a:pt x="413" y="75"/>
                  </a:lnTo>
                  <a:lnTo>
                    <a:pt x="418" y="67"/>
                  </a:lnTo>
                  <a:lnTo>
                    <a:pt x="418" y="67"/>
                  </a:lnTo>
                  <a:lnTo>
                    <a:pt x="409" y="56"/>
                  </a:lnTo>
                  <a:lnTo>
                    <a:pt x="400" y="47"/>
                  </a:lnTo>
                  <a:lnTo>
                    <a:pt x="387" y="41"/>
                  </a:lnTo>
                  <a:lnTo>
                    <a:pt x="372" y="35"/>
                  </a:lnTo>
                  <a:lnTo>
                    <a:pt x="372" y="35"/>
                  </a:lnTo>
                  <a:lnTo>
                    <a:pt x="367" y="42"/>
                  </a:lnTo>
                  <a:lnTo>
                    <a:pt x="361" y="48"/>
                  </a:lnTo>
                  <a:lnTo>
                    <a:pt x="354" y="52"/>
                  </a:lnTo>
                  <a:lnTo>
                    <a:pt x="346" y="55"/>
                  </a:lnTo>
                  <a:lnTo>
                    <a:pt x="338" y="56"/>
                  </a:lnTo>
                  <a:lnTo>
                    <a:pt x="329" y="58"/>
                  </a:lnTo>
                  <a:lnTo>
                    <a:pt x="321" y="56"/>
                  </a:lnTo>
                  <a:lnTo>
                    <a:pt x="314" y="54"/>
                  </a:lnTo>
                  <a:lnTo>
                    <a:pt x="306" y="51"/>
                  </a:lnTo>
                  <a:lnTo>
                    <a:pt x="298" y="47"/>
                  </a:lnTo>
                  <a:lnTo>
                    <a:pt x="293" y="41"/>
                  </a:lnTo>
                  <a:lnTo>
                    <a:pt x="288" y="35"/>
                  </a:lnTo>
                  <a:lnTo>
                    <a:pt x="282" y="27"/>
                  </a:lnTo>
                  <a:lnTo>
                    <a:pt x="280" y="18"/>
                  </a:lnTo>
                  <a:lnTo>
                    <a:pt x="278" y="9"/>
                  </a:lnTo>
                  <a:lnTo>
                    <a:pt x="278" y="0"/>
                  </a:lnTo>
                  <a:lnTo>
                    <a:pt x="278" y="0"/>
                  </a:lnTo>
                  <a:lnTo>
                    <a:pt x="216" y="0"/>
                  </a:lnTo>
                  <a:lnTo>
                    <a:pt x="216" y="0"/>
                  </a:lnTo>
                  <a:lnTo>
                    <a:pt x="216" y="11"/>
                  </a:lnTo>
                  <a:lnTo>
                    <a:pt x="214" y="20"/>
                  </a:lnTo>
                  <a:lnTo>
                    <a:pt x="212" y="29"/>
                  </a:lnTo>
                  <a:lnTo>
                    <a:pt x="207" y="35"/>
                  </a:lnTo>
                  <a:lnTo>
                    <a:pt x="201" y="42"/>
                  </a:lnTo>
                  <a:lnTo>
                    <a:pt x="195" y="47"/>
                  </a:lnTo>
                  <a:lnTo>
                    <a:pt x="188" y="51"/>
                  </a:lnTo>
                  <a:lnTo>
                    <a:pt x="180" y="54"/>
                  </a:lnTo>
                  <a:lnTo>
                    <a:pt x="173" y="56"/>
                  </a:lnTo>
                  <a:lnTo>
                    <a:pt x="163" y="56"/>
                  </a:lnTo>
                  <a:lnTo>
                    <a:pt x="154" y="56"/>
                  </a:lnTo>
                  <a:lnTo>
                    <a:pt x="147" y="54"/>
                  </a:lnTo>
                  <a:lnTo>
                    <a:pt x="139" y="51"/>
                  </a:lnTo>
                  <a:lnTo>
                    <a:pt x="131" y="47"/>
                  </a:lnTo>
                  <a:lnTo>
                    <a:pt x="123" y="42"/>
                  </a:lnTo>
                  <a:lnTo>
                    <a:pt x="118" y="35"/>
                  </a:lnTo>
                  <a:lnTo>
                    <a:pt x="118" y="35"/>
                  </a:lnTo>
                  <a:lnTo>
                    <a:pt x="105" y="42"/>
                  </a:lnTo>
                  <a:lnTo>
                    <a:pt x="93" y="50"/>
                  </a:lnTo>
                  <a:lnTo>
                    <a:pt x="88" y="54"/>
                  </a:lnTo>
                  <a:lnTo>
                    <a:pt x="83" y="58"/>
                  </a:lnTo>
                  <a:lnTo>
                    <a:pt x="79" y="64"/>
                  </a:lnTo>
                  <a:lnTo>
                    <a:pt x="77" y="72"/>
                  </a:lnTo>
                  <a:lnTo>
                    <a:pt x="77" y="72"/>
                  </a:lnTo>
                  <a:lnTo>
                    <a:pt x="81" y="78"/>
                  </a:lnTo>
                  <a:lnTo>
                    <a:pt x="85" y="85"/>
                  </a:lnTo>
                  <a:lnTo>
                    <a:pt x="88" y="93"/>
                  </a:lnTo>
                  <a:lnTo>
                    <a:pt x="89" y="101"/>
                  </a:lnTo>
                  <a:lnTo>
                    <a:pt x="89" y="107"/>
                  </a:lnTo>
                  <a:lnTo>
                    <a:pt x="88" y="115"/>
                  </a:lnTo>
                  <a:lnTo>
                    <a:pt x="85" y="122"/>
                  </a:lnTo>
                  <a:lnTo>
                    <a:pt x="81" y="128"/>
                  </a:lnTo>
                  <a:lnTo>
                    <a:pt x="77" y="135"/>
                  </a:lnTo>
                  <a:lnTo>
                    <a:pt x="72" y="140"/>
                  </a:lnTo>
                  <a:lnTo>
                    <a:pt x="66" y="144"/>
                  </a:lnTo>
                  <a:lnTo>
                    <a:pt x="58" y="146"/>
                  </a:lnTo>
                  <a:lnTo>
                    <a:pt x="49" y="149"/>
                  </a:lnTo>
                  <a:lnTo>
                    <a:pt x="39" y="150"/>
                  </a:lnTo>
                  <a:lnTo>
                    <a:pt x="29" y="149"/>
                  </a:lnTo>
                  <a:lnTo>
                    <a:pt x="19" y="148"/>
                  </a:lnTo>
                  <a:lnTo>
                    <a:pt x="19" y="148"/>
                  </a:lnTo>
                  <a:lnTo>
                    <a:pt x="9" y="174"/>
                  </a:lnTo>
                  <a:lnTo>
                    <a:pt x="0" y="201"/>
                  </a:lnTo>
                  <a:lnTo>
                    <a:pt x="0" y="201"/>
                  </a:lnTo>
                  <a:lnTo>
                    <a:pt x="9" y="204"/>
                  </a:lnTo>
                  <a:lnTo>
                    <a:pt x="17" y="208"/>
                  </a:lnTo>
                  <a:lnTo>
                    <a:pt x="24" y="213"/>
                  </a:lnTo>
                  <a:lnTo>
                    <a:pt x="29" y="218"/>
                  </a:lnTo>
                  <a:lnTo>
                    <a:pt x="33" y="225"/>
                  </a:lnTo>
                  <a:lnTo>
                    <a:pt x="37" y="233"/>
                  </a:lnTo>
                  <a:lnTo>
                    <a:pt x="38" y="240"/>
                  </a:lnTo>
                  <a:lnTo>
                    <a:pt x="39" y="248"/>
                  </a:lnTo>
                  <a:lnTo>
                    <a:pt x="38" y="256"/>
                  </a:lnTo>
                  <a:lnTo>
                    <a:pt x="37" y="264"/>
                  </a:lnTo>
                  <a:lnTo>
                    <a:pt x="33" y="272"/>
                  </a:lnTo>
                  <a:lnTo>
                    <a:pt x="29" y="278"/>
                  </a:lnTo>
                  <a:lnTo>
                    <a:pt x="24" y="285"/>
                  </a:lnTo>
                  <a:lnTo>
                    <a:pt x="17" y="290"/>
                  </a:lnTo>
                  <a:lnTo>
                    <a:pt x="9" y="294"/>
                  </a:lnTo>
                  <a:lnTo>
                    <a:pt x="0" y="295"/>
                  </a:lnTo>
                  <a:lnTo>
                    <a:pt x="0" y="295"/>
                  </a:lnTo>
                  <a:lnTo>
                    <a:pt x="9" y="324"/>
                  </a:lnTo>
                  <a:lnTo>
                    <a:pt x="19" y="350"/>
                  </a:lnTo>
                  <a:lnTo>
                    <a:pt x="19" y="350"/>
                  </a:lnTo>
                  <a:lnTo>
                    <a:pt x="30" y="347"/>
                  </a:lnTo>
                  <a:lnTo>
                    <a:pt x="41" y="347"/>
                  </a:lnTo>
                  <a:lnTo>
                    <a:pt x="50" y="349"/>
                  </a:lnTo>
                  <a:lnTo>
                    <a:pt x="59" y="351"/>
                  </a:lnTo>
                  <a:lnTo>
                    <a:pt x="66" y="354"/>
                  </a:lnTo>
                  <a:lnTo>
                    <a:pt x="72" y="359"/>
                  </a:lnTo>
                  <a:lnTo>
                    <a:pt x="77" y="364"/>
                  </a:lnTo>
                  <a:lnTo>
                    <a:pt x="83" y="370"/>
                  </a:lnTo>
                  <a:lnTo>
                    <a:pt x="85" y="376"/>
                  </a:lnTo>
                  <a:lnTo>
                    <a:pt x="88" y="384"/>
                  </a:lnTo>
                  <a:lnTo>
                    <a:pt x="88" y="392"/>
                  </a:lnTo>
                  <a:lnTo>
                    <a:pt x="88" y="400"/>
                  </a:lnTo>
                  <a:lnTo>
                    <a:pt x="86" y="408"/>
                  </a:lnTo>
                  <a:lnTo>
                    <a:pt x="85" y="415"/>
                  </a:lnTo>
                  <a:lnTo>
                    <a:pt x="81" y="423"/>
                  </a:lnTo>
                  <a:lnTo>
                    <a:pt x="77" y="431"/>
                  </a:lnTo>
                  <a:lnTo>
                    <a:pt x="77" y="431"/>
                  </a:lnTo>
                  <a:lnTo>
                    <a:pt x="85" y="442"/>
                  </a:lnTo>
                  <a:lnTo>
                    <a:pt x="96" y="449"/>
                  </a:lnTo>
                  <a:lnTo>
                    <a:pt x="107" y="457"/>
                  </a:lnTo>
                  <a:lnTo>
                    <a:pt x="122" y="461"/>
                  </a:lnTo>
                  <a:lnTo>
                    <a:pt x="122" y="461"/>
                  </a:lnTo>
                  <a:lnTo>
                    <a:pt x="127" y="455"/>
                  </a:lnTo>
                  <a:lnTo>
                    <a:pt x="133" y="449"/>
                  </a:lnTo>
                  <a:lnTo>
                    <a:pt x="141" y="445"/>
                  </a:lnTo>
                  <a:lnTo>
                    <a:pt x="149" y="442"/>
                  </a:lnTo>
                  <a:lnTo>
                    <a:pt x="157" y="440"/>
                  </a:lnTo>
                  <a:lnTo>
                    <a:pt x="165" y="440"/>
                  </a:lnTo>
                  <a:lnTo>
                    <a:pt x="174" y="442"/>
                  </a:lnTo>
                  <a:lnTo>
                    <a:pt x="182" y="443"/>
                  </a:lnTo>
                  <a:lnTo>
                    <a:pt x="190" y="447"/>
                  </a:lnTo>
                  <a:lnTo>
                    <a:pt x="196" y="451"/>
                  </a:lnTo>
                  <a:lnTo>
                    <a:pt x="203" y="456"/>
                  </a:lnTo>
                  <a:lnTo>
                    <a:pt x="208" y="462"/>
                  </a:lnTo>
                  <a:lnTo>
                    <a:pt x="212" y="470"/>
                  </a:lnTo>
                  <a:lnTo>
                    <a:pt x="214" y="478"/>
                  </a:lnTo>
                  <a:lnTo>
                    <a:pt x="216" y="487"/>
                  </a:lnTo>
                  <a:lnTo>
                    <a:pt x="216" y="498"/>
                  </a:lnTo>
                  <a:lnTo>
                    <a:pt x="216" y="498"/>
                  </a:lnTo>
                  <a:lnTo>
                    <a:pt x="278" y="498"/>
                  </a:lnTo>
                  <a:lnTo>
                    <a:pt x="278" y="498"/>
                  </a:lnTo>
                  <a:lnTo>
                    <a:pt x="278" y="487"/>
                  </a:lnTo>
                  <a:lnTo>
                    <a:pt x="280" y="477"/>
                  </a:lnTo>
                  <a:lnTo>
                    <a:pt x="284" y="469"/>
                  </a:lnTo>
                  <a:lnTo>
                    <a:pt x="288" y="461"/>
                  </a:lnTo>
                  <a:lnTo>
                    <a:pt x="293" y="455"/>
                  </a:lnTo>
                  <a:lnTo>
                    <a:pt x="299" y="449"/>
                  </a:lnTo>
                  <a:lnTo>
                    <a:pt x="307" y="445"/>
                  </a:lnTo>
                  <a:lnTo>
                    <a:pt x="315" y="443"/>
                  </a:lnTo>
                  <a:lnTo>
                    <a:pt x="323" y="442"/>
                  </a:lnTo>
                  <a:lnTo>
                    <a:pt x="331" y="440"/>
                  </a:lnTo>
                  <a:lnTo>
                    <a:pt x="340" y="442"/>
                  </a:lnTo>
                  <a:lnTo>
                    <a:pt x="349" y="443"/>
                  </a:lnTo>
                  <a:lnTo>
                    <a:pt x="357" y="445"/>
                  </a:lnTo>
                  <a:lnTo>
                    <a:pt x="365" y="451"/>
                  </a:lnTo>
                  <a:lnTo>
                    <a:pt x="371" y="456"/>
                  </a:lnTo>
                  <a:lnTo>
                    <a:pt x="378" y="461"/>
                  </a:lnTo>
                  <a:lnTo>
                    <a:pt x="378" y="461"/>
                  </a:lnTo>
                  <a:lnTo>
                    <a:pt x="389" y="455"/>
                  </a:lnTo>
                  <a:lnTo>
                    <a:pt x="402" y="448"/>
                  </a:lnTo>
                  <a:lnTo>
                    <a:pt x="408" y="444"/>
                  </a:lnTo>
                  <a:lnTo>
                    <a:pt x="412" y="439"/>
                  </a:lnTo>
                  <a:lnTo>
                    <a:pt x="416" y="434"/>
                  </a:lnTo>
                  <a:lnTo>
                    <a:pt x="418" y="426"/>
                  </a:lnTo>
                  <a:lnTo>
                    <a:pt x="418" y="426"/>
                  </a:lnTo>
                  <a:lnTo>
                    <a:pt x="413" y="419"/>
                  </a:lnTo>
                  <a:lnTo>
                    <a:pt x="409" y="411"/>
                  </a:lnTo>
                  <a:lnTo>
                    <a:pt x="408" y="405"/>
                  </a:lnTo>
                  <a:lnTo>
                    <a:pt x="406" y="397"/>
                  </a:lnTo>
                  <a:lnTo>
                    <a:pt x="406" y="389"/>
                  </a:lnTo>
                  <a:lnTo>
                    <a:pt x="408" y="383"/>
                  </a:lnTo>
                  <a:lnTo>
                    <a:pt x="410" y="375"/>
                  </a:lnTo>
                  <a:lnTo>
                    <a:pt x="413" y="368"/>
                  </a:lnTo>
                  <a:lnTo>
                    <a:pt x="418" y="363"/>
                  </a:lnTo>
                  <a:lnTo>
                    <a:pt x="423" y="358"/>
                  </a:lnTo>
                  <a:lnTo>
                    <a:pt x="430" y="354"/>
                  </a:lnTo>
                  <a:lnTo>
                    <a:pt x="438" y="350"/>
                  </a:lnTo>
                  <a:lnTo>
                    <a:pt x="446" y="349"/>
                  </a:lnTo>
                  <a:lnTo>
                    <a:pt x="455" y="347"/>
                  </a:lnTo>
                  <a:lnTo>
                    <a:pt x="465" y="347"/>
                  </a:lnTo>
                  <a:lnTo>
                    <a:pt x="477" y="350"/>
                  </a:lnTo>
                  <a:lnTo>
                    <a:pt x="477" y="350"/>
                  </a:lnTo>
                  <a:lnTo>
                    <a:pt x="486" y="324"/>
                  </a:lnTo>
                  <a:lnTo>
                    <a:pt x="494" y="295"/>
                  </a:lnTo>
                  <a:lnTo>
                    <a:pt x="494" y="295"/>
                  </a:lnTo>
                  <a:lnTo>
                    <a:pt x="485" y="293"/>
                  </a:lnTo>
                  <a:lnTo>
                    <a:pt x="477" y="289"/>
                  </a:lnTo>
                  <a:lnTo>
                    <a:pt x="470" y="283"/>
                  </a:lnTo>
                  <a:lnTo>
                    <a:pt x="464" y="277"/>
                  </a:lnTo>
                  <a:lnTo>
                    <a:pt x="460" y="270"/>
                  </a:lnTo>
                  <a:lnTo>
                    <a:pt x="457" y="264"/>
                  </a:lnTo>
                  <a:lnTo>
                    <a:pt x="455" y="256"/>
                  </a:lnTo>
                  <a:lnTo>
                    <a:pt x="455" y="248"/>
                  </a:lnTo>
                  <a:lnTo>
                    <a:pt x="455" y="240"/>
                  </a:lnTo>
                  <a:lnTo>
                    <a:pt x="457" y="234"/>
                  </a:lnTo>
                  <a:lnTo>
                    <a:pt x="460" y="226"/>
                  </a:lnTo>
                  <a:lnTo>
                    <a:pt x="464" y="219"/>
                  </a:lnTo>
                  <a:lnTo>
                    <a:pt x="470" y="214"/>
                  </a:lnTo>
                  <a:lnTo>
                    <a:pt x="477" y="209"/>
                  </a:lnTo>
                  <a:lnTo>
                    <a:pt x="485" y="205"/>
                  </a:lnTo>
                  <a:lnTo>
                    <a:pt x="494" y="201"/>
                  </a:lnTo>
                  <a:lnTo>
                    <a:pt x="494" y="201"/>
                  </a:lnTo>
                  <a:close/>
                  <a:moveTo>
                    <a:pt x="247" y="342"/>
                  </a:moveTo>
                  <a:lnTo>
                    <a:pt x="247" y="342"/>
                  </a:lnTo>
                  <a:lnTo>
                    <a:pt x="238" y="342"/>
                  </a:lnTo>
                  <a:lnTo>
                    <a:pt x="229" y="340"/>
                  </a:lnTo>
                  <a:lnTo>
                    <a:pt x="220" y="338"/>
                  </a:lnTo>
                  <a:lnTo>
                    <a:pt x="210" y="334"/>
                  </a:lnTo>
                  <a:lnTo>
                    <a:pt x="203" y="330"/>
                  </a:lnTo>
                  <a:lnTo>
                    <a:pt x="195" y="327"/>
                  </a:lnTo>
                  <a:lnTo>
                    <a:pt x="188" y="321"/>
                  </a:lnTo>
                  <a:lnTo>
                    <a:pt x="182" y="315"/>
                  </a:lnTo>
                  <a:lnTo>
                    <a:pt x="175" y="308"/>
                  </a:lnTo>
                  <a:lnTo>
                    <a:pt x="170" y="300"/>
                  </a:lnTo>
                  <a:lnTo>
                    <a:pt x="165" y="293"/>
                  </a:lnTo>
                  <a:lnTo>
                    <a:pt x="161" y="285"/>
                  </a:lnTo>
                  <a:lnTo>
                    <a:pt x="158" y="277"/>
                  </a:lnTo>
                  <a:lnTo>
                    <a:pt x="156" y="268"/>
                  </a:lnTo>
                  <a:lnTo>
                    <a:pt x="154" y="259"/>
                  </a:lnTo>
                  <a:lnTo>
                    <a:pt x="154" y="248"/>
                  </a:lnTo>
                  <a:lnTo>
                    <a:pt x="154" y="248"/>
                  </a:lnTo>
                  <a:lnTo>
                    <a:pt x="154" y="239"/>
                  </a:lnTo>
                  <a:lnTo>
                    <a:pt x="156" y="230"/>
                  </a:lnTo>
                  <a:lnTo>
                    <a:pt x="158" y="221"/>
                  </a:lnTo>
                  <a:lnTo>
                    <a:pt x="161" y="212"/>
                  </a:lnTo>
                  <a:lnTo>
                    <a:pt x="165" y="204"/>
                  </a:lnTo>
                  <a:lnTo>
                    <a:pt x="170" y="196"/>
                  </a:lnTo>
                  <a:lnTo>
                    <a:pt x="175" y="189"/>
                  </a:lnTo>
                  <a:lnTo>
                    <a:pt x="182" y="183"/>
                  </a:lnTo>
                  <a:lnTo>
                    <a:pt x="188" y="176"/>
                  </a:lnTo>
                  <a:lnTo>
                    <a:pt x="195" y="171"/>
                  </a:lnTo>
                  <a:lnTo>
                    <a:pt x="203" y="166"/>
                  </a:lnTo>
                  <a:lnTo>
                    <a:pt x="210" y="162"/>
                  </a:lnTo>
                  <a:lnTo>
                    <a:pt x="220" y="159"/>
                  </a:lnTo>
                  <a:lnTo>
                    <a:pt x="229" y="157"/>
                  </a:lnTo>
                  <a:lnTo>
                    <a:pt x="238" y="155"/>
                  </a:lnTo>
                  <a:lnTo>
                    <a:pt x="247" y="155"/>
                  </a:lnTo>
                  <a:lnTo>
                    <a:pt x="247" y="155"/>
                  </a:lnTo>
                  <a:lnTo>
                    <a:pt x="258" y="155"/>
                  </a:lnTo>
                  <a:lnTo>
                    <a:pt x="267" y="157"/>
                  </a:lnTo>
                  <a:lnTo>
                    <a:pt x="276" y="159"/>
                  </a:lnTo>
                  <a:lnTo>
                    <a:pt x="284" y="162"/>
                  </a:lnTo>
                  <a:lnTo>
                    <a:pt x="291" y="166"/>
                  </a:lnTo>
                  <a:lnTo>
                    <a:pt x="299" y="171"/>
                  </a:lnTo>
                  <a:lnTo>
                    <a:pt x="307" y="176"/>
                  </a:lnTo>
                  <a:lnTo>
                    <a:pt x="314" y="183"/>
                  </a:lnTo>
                  <a:lnTo>
                    <a:pt x="320" y="189"/>
                  </a:lnTo>
                  <a:lnTo>
                    <a:pt x="325" y="196"/>
                  </a:lnTo>
                  <a:lnTo>
                    <a:pt x="329" y="204"/>
                  </a:lnTo>
                  <a:lnTo>
                    <a:pt x="333" y="212"/>
                  </a:lnTo>
                  <a:lnTo>
                    <a:pt x="337" y="221"/>
                  </a:lnTo>
                  <a:lnTo>
                    <a:pt x="338" y="230"/>
                  </a:lnTo>
                  <a:lnTo>
                    <a:pt x="341" y="239"/>
                  </a:lnTo>
                  <a:lnTo>
                    <a:pt x="341" y="248"/>
                  </a:lnTo>
                  <a:lnTo>
                    <a:pt x="341" y="248"/>
                  </a:lnTo>
                  <a:lnTo>
                    <a:pt x="341" y="259"/>
                  </a:lnTo>
                  <a:lnTo>
                    <a:pt x="338" y="268"/>
                  </a:lnTo>
                  <a:lnTo>
                    <a:pt x="337" y="277"/>
                  </a:lnTo>
                  <a:lnTo>
                    <a:pt x="333" y="285"/>
                  </a:lnTo>
                  <a:lnTo>
                    <a:pt x="329" y="293"/>
                  </a:lnTo>
                  <a:lnTo>
                    <a:pt x="325" y="300"/>
                  </a:lnTo>
                  <a:lnTo>
                    <a:pt x="320" y="308"/>
                  </a:lnTo>
                  <a:lnTo>
                    <a:pt x="314" y="315"/>
                  </a:lnTo>
                  <a:lnTo>
                    <a:pt x="307" y="321"/>
                  </a:lnTo>
                  <a:lnTo>
                    <a:pt x="299" y="327"/>
                  </a:lnTo>
                  <a:lnTo>
                    <a:pt x="291" y="330"/>
                  </a:lnTo>
                  <a:lnTo>
                    <a:pt x="284" y="334"/>
                  </a:lnTo>
                  <a:lnTo>
                    <a:pt x="276" y="338"/>
                  </a:lnTo>
                  <a:lnTo>
                    <a:pt x="267" y="340"/>
                  </a:lnTo>
                  <a:lnTo>
                    <a:pt x="258" y="342"/>
                  </a:lnTo>
                  <a:lnTo>
                    <a:pt x="247" y="342"/>
                  </a:lnTo>
                  <a:lnTo>
                    <a:pt x="247"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1009"/>
            <p:cNvSpPr>
              <a:spLocks noEditPoints="1"/>
            </p:cNvSpPr>
            <p:nvPr/>
          </p:nvSpPr>
          <p:spPr bwMode="auto">
            <a:xfrm>
              <a:off x="2056591" y="2926730"/>
              <a:ext cx="102004" cy="103526"/>
            </a:xfrm>
            <a:custGeom>
              <a:avLst/>
              <a:gdLst>
                <a:gd name="T0" fmla="*/ 265 w 268"/>
                <a:gd name="T1" fmla="*/ 110 h 269"/>
                <a:gd name="T2" fmla="*/ 250 w 268"/>
                <a:gd name="T3" fmla="*/ 96 h 269"/>
                <a:gd name="T4" fmla="*/ 234 w 268"/>
                <a:gd name="T5" fmla="*/ 88 h 269"/>
                <a:gd name="T6" fmla="*/ 227 w 268"/>
                <a:gd name="T7" fmla="*/ 64 h 269"/>
                <a:gd name="T8" fmla="*/ 237 w 268"/>
                <a:gd name="T9" fmla="*/ 49 h 269"/>
                <a:gd name="T10" fmla="*/ 221 w 268"/>
                <a:gd name="T11" fmla="*/ 33 h 269"/>
                <a:gd name="T12" fmla="*/ 210 w 268"/>
                <a:gd name="T13" fmla="*/ 33 h 269"/>
                <a:gd name="T14" fmla="*/ 199 w 268"/>
                <a:gd name="T15" fmla="*/ 38 h 269"/>
                <a:gd name="T16" fmla="*/ 174 w 268"/>
                <a:gd name="T17" fmla="*/ 30 h 269"/>
                <a:gd name="T18" fmla="*/ 166 w 268"/>
                <a:gd name="T19" fmla="*/ 15 h 269"/>
                <a:gd name="T20" fmla="*/ 166 w 268"/>
                <a:gd name="T21" fmla="*/ 4 h 269"/>
                <a:gd name="T22" fmla="*/ 132 w 268"/>
                <a:gd name="T23" fmla="*/ 7 h 269"/>
                <a:gd name="T24" fmla="*/ 127 w 268"/>
                <a:gd name="T25" fmla="*/ 20 h 269"/>
                <a:gd name="T26" fmla="*/ 111 w 268"/>
                <a:gd name="T27" fmla="*/ 28 h 269"/>
                <a:gd name="T28" fmla="*/ 85 w 268"/>
                <a:gd name="T29" fmla="*/ 21 h 269"/>
                <a:gd name="T30" fmla="*/ 65 w 268"/>
                <a:gd name="T31" fmla="*/ 20 h 269"/>
                <a:gd name="T32" fmla="*/ 55 w 268"/>
                <a:gd name="T33" fmla="*/ 30 h 269"/>
                <a:gd name="T34" fmla="*/ 59 w 268"/>
                <a:gd name="T35" fmla="*/ 46 h 269"/>
                <a:gd name="T36" fmla="*/ 48 w 268"/>
                <a:gd name="T37" fmla="*/ 66 h 269"/>
                <a:gd name="T38" fmla="*/ 20 w 268"/>
                <a:gd name="T39" fmla="*/ 67 h 269"/>
                <a:gd name="T40" fmla="*/ 7 w 268"/>
                <a:gd name="T41" fmla="*/ 94 h 269"/>
                <a:gd name="T42" fmla="*/ 15 w 268"/>
                <a:gd name="T43" fmla="*/ 98 h 269"/>
                <a:gd name="T44" fmla="*/ 24 w 268"/>
                <a:gd name="T45" fmla="*/ 113 h 269"/>
                <a:gd name="T46" fmla="*/ 17 w 268"/>
                <a:gd name="T47" fmla="*/ 137 h 269"/>
                <a:gd name="T48" fmla="*/ 5 w 268"/>
                <a:gd name="T49" fmla="*/ 144 h 269"/>
                <a:gd name="T50" fmla="*/ 3 w 268"/>
                <a:gd name="T51" fmla="*/ 160 h 269"/>
                <a:gd name="T52" fmla="*/ 18 w 268"/>
                <a:gd name="T53" fmla="*/ 174 h 269"/>
                <a:gd name="T54" fmla="*/ 35 w 268"/>
                <a:gd name="T55" fmla="*/ 182 h 269"/>
                <a:gd name="T56" fmla="*/ 41 w 268"/>
                <a:gd name="T57" fmla="*/ 205 h 269"/>
                <a:gd name="T58" fmla="*/ 33 w 268"/>
                <a:gd name="T59" fmla="*/ 221 h 269"/>
                <a:gd name="T60" fmla="*/ 47 w 268"/>
                <a:gd name="T61" fmla="*/ 237 h 269"/>
                <a:gd name="T62" fmla="*/ 58 w 268"/>
                <a:gd name="T63" fmla="*/ 237 h 269"/>
                <a:gd name="T64" fmla="*/ 71 w 268"/>
                <a:gd name="T65" fmla="*/ 231 h 269"/>
                <a:gd name="T66" fmla="*/ 94 w 268"/>
                <a:gd name="T67" fmla="*/ 238 h 269"/>
                <a:gd name="T68" fmla="*/ 103 w 268"/>
                <a:gd name="T69" fmla="*/ 255 h 269"/>
                <a:gd name="T70" fmla="*/ 102 w 268"/>
                <a:gd name="T71" fmla="*/ 265 h 269"/>
                <a:gd name="T72" fmla="*/ 136 w 268"/>
                <a:gd name="T73" fmla="*/ 263 h 269"/>
                <a:gd name="T74" fmla="*/ 143 w 268"/>
                <a:gd name="T75" fmla="*/ 250 h 269"/>
                <a:gd name="T76" fmla="*/ 158 w 268"/>
                <a:gd name="T77" fmla="*/ 242 h 269"/>
                <a:gd name="T78" fmla="*/ 184 w 268"/>
                <a:gd name="T79" fmla="*/ 248 h 269"/>
                <a:gd name="T80" fmla="*/ 204 w 268"/>
                <a:gd name="T81" fmla="*/ 250 h 269"/>
                <a:gd name="T82" fmla="*/ 214 w 268"/>
                <a:gd name="T83" fmla="*/ 239 h 269"/>
                <a:gd name="T84" fmla="*/ 209 w 268"/>
                <a:gd name="T85" fmla="*/ 224 h 269"/>
                <a:gd name="T86" fmla="*/ 221 w 268"/>
                <a:gd name="T87" fmla="*/ 204 h 269"/>
                <a:gd name="T88" fmla="*/ 250 w 268"/>
                <a:gd name="T89" fmla="*/ 203 h 269"/>
                <a:gd name="T90" fmla="*/ 263 w 268"/>
                <a:gd name="T91" fmla="*/ 175 h 269"/>
                <a:gd name="T92" fmla="*/ 254 w 268"/>
                <a:gd name="T93" fmla="*/ 170 h 269"/>
                <a:gd name="T94" fmla="*/ 244 w 268"/>
                <a:gd name="T95" fmla="*/ 156 h 269"/>
                <a:gd name="T96" fmla="*/ 251 w 268"/>
                <a:gd name="T97" fmla="*/ 133 h 269"/>
                <a:gd name="T98" fmla="*/ 263 w 268"/>
                <a:gd name="T99" fmla="*/ 126 h 269"/>
                <a:gd name="T100" fmla="*/ 128 w 268"/>
                <a:gd name="T101" fmla="*/ 184 h 269"/>
                <a:gd name="T102" fmla="*/ 110 w 268"/>
                <a:gd name="T103" fmla="*/ 178 h 269"/>
                <a:gd name="T104" fmla="*/ 90 w 268"/>
                <a:gd name="T105" fmla="*/ 157 h 269"/>
                <a:gd name="T106" fmla="*/ 85 w 268"/>
                <a:gd name="T107" fmla="*/ 130 h 269"/>
                <a:gd name="T108" fmla="*/ 92 w 268"/>
                <a:gd name="T109" fmla="*/ 110 h 269"/>
                <a:gd name="T110" fmla="*/ 111 w 268"/>
                <a:gd name="T111" fmla="*/ 90 h 269"/>
                <a:gd name="T112" fmla="*/ 140 w 268"/>
                <a:gd name="T113" fmla="*/ 85 h 269"/>
                <a:gd name="T114" fmla="*/ 159 w 268"/>
                <a:gd name="T115" fmla="*/ 92 h 269"/>
                <a:gd name="T116" fmla="*/ 179 w 268"/>
                <a:gd name="T117" fmla="*/ 111 h 269"/>
                <a:gd name="T118" fmla="*/ 184 w 268"/>
                <a:gd name="T119" fmla="*/ 140 h 269"/>
                <a:gd name="T120" fmla="*/ 178 w 268"/>
                <a:gd name="T121" fmla="*/ 160 h 269"/>
                <a:gd name="T122" fmla="*/ 157 w 268"/>
                <a:gd name="T123" fmla="*/ 179 h 269"/>
                <a:gd name="T124" fmla="*/ 128 w 268"/>
                <a:gd name="T125" fmla="*/ 18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269">
                  <a:moveTo>
                    <a:pt x="268" y="126"/>
                  </a:moveTo>
                  <a:lnTo>
                    <a:pt x="268" y="126"/>
                  </a:lnTo>
                  <a:lnTo>
                    <a:pt x="265" y="110"/>
                  </a:lnTo>
                  <a:lnTo>
                    <a:pt x="261" y="96"/>
                  </a:lnTo>
                  <a:lnTo>
                    <a:pt x="261" y="96"/>
                  </a:lnTo>
                  <a:lnTo>
                    <a:pt x="250" y="96"/>
                  </a:lnTo>
                  <a:lnTo>
                    <a:pt x="246" y="94"/>
                  </a:lnTo>
                  <a:lnTo>
                    <a:pt x="240" y="92"/>
                  </a:lnTo>
                  <a:lnTo>
                    <a:pt x="234" y="88"/>
                  </a:lnTo>
                  <a:lnTo>
                    <a:pt x="230" y="80"/>
                  </a:lnTo>
                  <a:lnTo>
                    <a:pt x="227" y="73"/>
                  </a:lnTo>
                  <a:lnTo>
                    <a:pt x="227" y="64"/>
                  </a:lnTo>
                  <a:lnTo>
                    <a:pt x="231" y="56"/>
                  </a:lnTo>
                  <a:lnTo>
                    <a:pt x="237" y="49"/>
                  </a:lnTo>
                  <a:lnTo>
                    <a:pt x="237" y="49"/>
                  </a:lnTo>
                  <a:lnTo>
                    <a:pt x="233" y="43"/>
                  </a:lnTo>
                  <a:lnTo>
                    <a:pt x="227" y="38"/>
                  </a:lnTo>
                  <a:lnTo>
                    <a:pt x="221" y="33"/>
                  </a:lnTo>
                  <a:lnTo>
                    <a:pt x="214" y="29"/>
                  </a:lnTo>
                  <a:lnTo>
                    <a:pt x="214" y="29"/>
                  </a:lnTo>
                  <a:lnTo>
                    <a:pt x="210" y="33"/>
                  </a:lnTo>
                  <a:lnTo>
                    <a:pt x="207" y="35"/>
                  </a:lnTo>
                  <a:lnTo>
                    <a:pt x="203" y="37"/>
                  </a:lnTo>
                  <a:lnTo>
                    <a:pt x="199" y="38"/>
                  </a:lnTo>
                  <a:lnTo>
                    <a:pt x="190" y="38"/>
                  </a:lnTo>
                  <a:lnTo>
                    <a:pt x="182" y="35"/>
                  </a:lnTo>
                  <a:lnTo>
                    <a:pt x="174" y="30"/>
                  </a:lnTo>
                  <a:lnTo>
                    <a:pt x="169" y="24"/>
                  </a:lnTo>
                  <a:lnTo>
                    <a:pt x="167" y="20"/>
                  </a:lnTo>
                  <a:lnTo>
                    <a:pt x="166" y="15"/>
                  </a:lnTo>
                  <a:lnTo>
                    <a:pt x="166" y="9"/>
                  </a:lnTo>
                  <a:lnTo>
                    <a:pt x="166" y="4"/>
                  </a:lnTo>
                  <a:lnTo>
                    <a:pt x="166" y="4"/>
                  </a:lnTo>
                  <a:lnTo>
                    <a:pt x="133" y="0"/>
                  </a:lnTo>
                  <a:lnTo>
                    <a:pt x="133" y="0"/>
                  </a:lnTo>
                  <a:lnTo>
                    <a:pt x="132" y="7"/>
                  </a:lnTo>
                  <a:lnTo>
                    <a:pt x="131" y="12"/>
                  </a:lnTo>
                  <a:lnTo>
                    <a:pt x="129" y="16"/>
                  </a:lnTo>
                  <a:lnTo>
                    <a:pt x="127" y="20"/>
                  </a:lnTo>
                  <a:lnTo>
                    <a:pt x="123" y="22"/>
                  </a:lnTo>
                  <a:lnTo>
                    <a:pt x="119" y="25"/>
                  </a:lnTo>
                  <a:lnTo>
                    <a:pt x="111" y="28"/>
                  </a:lnTo>
                  <a:lnTo>
                    <a:pt x="102" y="28"/>
                  </a:lnTo>
                  <a:lnTo>
                    <a:pt x="93" y="25"/>
                  </a:lnTo>
                  <a:lnTo>
                    <a:pt x="85" y="21"/>
                  </a:lnTo>
                  <a:lnTo>
                    <a:pt x="79" y="13"/>
                  </a:lnTo>
                  <a:lnTo>
                    <a:pt x="79" y="13"/>
                  </a:lnTo>
                  <a:lnTo>
                    <a:pt x="65" y="20"/>
                  </a:lnTo>
                  <a:lnTo>
                    <a:pt x="59" y="24"/>
                  </a:lnTo>
                  <a:lnTo>
                    <a:pt x="56" y="26"/>
                  </a:lnTo>
                  <a:lnTo>
                    <a:pt x="55" y="30"/>
                  </a:lnTo>
                  <a:lnTo>
                    <a:pt x="55" y="30"/>
                  </a:lnTo>
                  <a:lnTo>
                    <a:pt x="59" y="38"/>
                  </a:lnTo>
                  <a:lnTo>
                    <a:pt x="59" y="46"/>
                  </a:lnTo>
                  <a:lnTo>
                    <a:pt x="58" y="54"/>
                  </a:lnTo>
                  <a:lnTo>
                    <a:pt x="54" y="60"/>
                  </a:lnTo>
                  <a:lnTo>
                    <a:pt x="48" y="66"/>
                  </a:lnTo>
                  <a:lnTo>
                    <a:pt x="41" y="69"/>
                  </a:lnTo>
                  <a:lnTo>
                    <a:pt x="30" y="69"/>
                  </a:lnTo>
                  <a:lnTo>
                    <a:pt x="20" y="67"/>
                  </a:lnTo>
                  <a:lnTo>
                    <a:pt x="20" y="67"/>
                  </a:lnTo>
                  <a:lnTo>
                    <a:pt x="13" y="80"/>
                  </a:lnTo>
                  <a:lnTo>
                    <a:pt x="7" y="94"/>
                  </a:lnTo>
                  <a:lnTo>
                    <a:pt x="7" y="94"/>
                  </a:lnTo>
                  <a:lnTo>
                    <a:pt x="11" y="96"/>
                  </a:lnTo>
                  <a:lnTo>
                    <a:pt x="15" y="98"/>
                  </a:lnTo>
                  <a:lnTo>
                    <a:pt x="18" y="102"/>
                  </a:lnTo>
                  <a:lnTo>
                    <a:pt x="21" y="105"/>
                  </a:lnTo>
                  <a:lnTo>
                    <a:pt x="24" y="113"/>
                  </a:lnTo>
                  <a:lnTo>
                    <a:pt x="24" y="122"/>
                  </a:lnTo>
                  <a:lnTo>
                    <a:pt x="21" y="130"/>
                  </a:lnTo>
                  <a:lnTo>
                    <a:pt x="17" y="137"/>
                  </a:lnTo>
                  <a:lnTo>
                    <a:pt x="13" y="140"/>
                  </a:lnTo>
                  <a:lnTo>
                    <a:pt x="9" y="143"/>
                  </a:lnTo>
                  <a:lnTo>
                    <a:pt x="5" y="144"/>
                  </a:lnTo>
                  <a:lnTo>
                    <a:pt x="0" y="144"/>
                  </a:lnTo>
                  <a:lnTo>
                    <a:pt x="0" y="144"/>
                  </a:lnTo>
                  <a:lnTo>
                    <a:pt x="3" y="160"/>
                  </a:lnTo>
                  <a:lnTo>
                    <a:pt x="7" y="174"/>
                  </a:lnTo>
                  <a:lnTo>
                    <a:pt x="7" y="174"/>
                  </a:lnTo>
                  <a:lnTo>
                    <a:pt x="18" y="174"/>
                  </a:lnTo>
                  <a:lnTo>
                    <a:pt x="24" y="175"/>
                  </a:lnTo>
                  <a:lnTo>
                    <a:pt x="28" y="177"/>
                  </a:lnTo>
                  <a:lnTo>
                    <a:pt x="35" y="182"/>
                  </a:lnTo>
                  <a:lnTo>
                    <a:pt x="39" y="188"/>
                  </a:lnTo>
                  <a:lnTo>
                    <a:pt x="42" y="196"/>
                  </a:lnTo>
                  <a:lnTo>
                    <a:pt x="41" y="205"/>
                  </a:lnTo>
                  <a:lnTo>
                    <a:pt x="38" y="213"/>
                  </a:lnTo>
                  <a:lnTo>
                    <a:pt x="33" y="221"/>
                  </a:lnTo>
                  <a:lnTo>
                    <a:pt x="33" y="221"/>
                  </a:lnTo>
                  <a:lnTo>
                    <a:pt x="37" y="226"/>
                  </a:lnTo>
                  <a:lnTo>
                    <a:pt x="42" y="231"/>
                  </a:lnTo>
                  <a:lnTo>
                    <a:pt x="47" y="237"/>
                  </a:lnTo>
                  <a:lnTo>
                    <a:pt x="55" y="239"/>
                  </a:lnTo>
                  <a:lnTo>
                    <a:pt x="55" y="239"/>
                  </a:lnTo>
                  <a:lnTo>
                    <a:pt x="58" y="237"/>
                  </a:lnTo>
                  <a:lnTo>
                    <a:pt x="62" y="234"/>
                  </a:lnTo>
                  <a:lnTo>
                    <a:pt x="65" y="231"/>
                  </a:lnTo>
                  <a:lnTo>
                    <a:pt x="71" y="231"/>
                  </a:lnTo>
                  <a:lnTo>
                    <a:pt x="79" y="231"/>
                  </a:lnTo>
                  <a:lnTo>
                    <a:pt x="88" y="234"/>
                  </a:lnTo>
                  <a:lnTo>
                    <a:pt x="94" y="238"/>
                  </a:lnTo>
                  <a:lnTo>
                    <a:pt x="101" y="246"/>
                  </a:lnTo>
                  <a:lnTo>
                    <a:pt x="102" y="250"/>
                  </a:lnTo>
                  <a:lnTo>
                    <a:pt x="103" y="255"/>
                  </a:lnTo>
                  <a:lnTo>
                    <a:pt x="103" y="259"/>
                  </a:lnTo>
                  <a:lnTo>
                    <a:pt x="102" y="265"/>
                  </a:lnTo>
                  <a:lnTo>
                    <a:pt x="102" y="265"/>
                  </a:lnTo>
                  <a:lnTo>
                    <a:pt x="136" y="269"/>
                  </a:lnTo>
                  <a:lnTo>
                    <a:pt x="136" y="269"/>
                  </a:lnTo>
                  <a:lnTo>
                    <a:pt x="136" y="263"/>
                  </a:lnTo>
                  <a:lnTo>
                    <a:pt x="137" y="257"/>
                  </a:lnTo>
                  <a:lnTo>
                    <a:pt x="140" y="254"/>
                  </a:lnTo>
                  <a:lnTo>
                    <a:pt x="143" y="250"/>
                  </a:lnTo>
                  <a:lnTo>
                    <a:pt x="146" y="247"/>
                  </a:lnTo>
                  <a:lnTo>
                    <a:pt x="149" y="244"/>
                  </a:lnTo>
                  <a:lnTo>
                    <a:pt x="158" y="242"/>
                  </a:lnTo>
                  <a:lnTo>
                    <a:pt x="167" y="242"/>
                  </a:lnTo>
                  <a:lnTo>
                    <a:pt x="176" y="244"/>
                  </a:lnTo>
                  <a:lnTo>
                    <a:pt x="184" y="248"/>
                  </a:lnTo>
                  <a:lnTo>
                    <a:pt x="191" y="256"/>
                  </a:lnTo>
                  <a:lnTo>
                    <a:pt x="191" y="256"/>
                  </a:lnTo>
                  <a:lnTo>
                    <a:pt x="204" y="250"/>
                  </a:lnTo>
                  <a:lnTo>
                    <a:pt x="210" y="246"/>
                  </a:lnTo>
                  <a:lnTo>
                    <a:pt x="212" y="243"/>
                  </a:lnTo>
                  <a:lnTo>
                    <a:pt x="214" y="239"/>
                  </a:lnTo>
                  <a:lnTo>
                    <a:pt x="214" y="239"/>
                  </a:lnTo>
                  <a:lnTo>
                    <a:pt x="210" y="231"/>
                  </a:lnTo>
                  <a:lnTo>
                    <a:pt x="209" y="224"/>
                  </a:lnTo>
                  <a:lnTo>
                    <a:pt x="210" y="216"/>
                  </a:lnTo>
                  <a:lnTo>
                    <a:pt x="214" y="209"/>
                  </a:lnTo>
                  <a:lnTo>
                    <a:pt x="221" y="204"/>
                  </a:lnTo>
                  <a:lnTo>
                    <a:pt x="229" y="200"/>
                  </a:lnTo>
                  <a:lnTo>
                    <a:pt x="238" y="200"/>
                  </a:lnTo>
                  <a:lnTo>
                    <a:pt x="250" y="203"/>
                  </a:lnTo>
                  <a:lnTo>
                    <a:pt x="250" y="203"/>
                  </a:lnTo>
                  <a:lnTo>
                    <a:pt x="256" y="190"/>
                  </a:lnTo>
                  <a:lnTo>
                    <a:pt x="263" y="175"/>
                  </a:lnTo>
                  <a:lnTo>
                    <a:pt x="263" y="175"/>
                  </a:lnTo>
                  <a:lnTo>
                    <a:pt x="257" y="173"/>
                  </a:lnTo>
                  <a:lnTo>
                    <a:pt x="254" y="170"/>
                  </a:lnTo>
                  <a:lnTo>
                    <a:pt x="250" y="167"/>
                  </a:lnTo>
                  <a:lnTo>
                    <a:pt x="247" y="163"/>
                  </a:lnTo>
                  <a:lnTo>
                    <a:pt x="244" y="156"/>
                  </a:lnTo>
                  <a:lnTo>
                    <a:pt x="244" y="148"/>
                  </a:lnTo>
                  <a:lnTo>
                    <a:pt x="247" y="140"/>
                  </a:lnTo>
                  <a:lnTo>
                    <a:pt x="251" y="133"/>
                  </a:lnTo>
                  <a:lnTo>
                    <a:pt x="255" y="130"/>
                  </a:lnTo>
                  <a:lnTo>
                    <a:pt x="259" y="128"/>
                  </a:lnTo>
                  <a:lnTo>
                    <a:pt x="263" y="126"/>
                  </a:lnTo>
                  <a:lnTo>
                    <a:pt x="268" y="126"/>
                  </a:lnTo>
                  <a:lnTo>
                    <a:pt x="268" y="126"/>
                  </a:lnTo>
                  <a:close/>
                  <a:moveTo>
                    <a:pt x="128" y="184"/>
                  </a:moveTo>
                  <a:lnTo>
                    <a:pt x="128" y="184"/>
                  </a:lnTo>
                  <a:lnTo>
                    <a:pt x="119" y="182"/>
                  </a:lnTo>
                  <a:lnTo>
                    <a:pt x="110" y="178"/>
                  </a:lnTo>
                  <a:lnTo>
                    <a:pt x="102" y="173"/>
                  </a:lnTo>
                  <a:lnTo>
                    <a:pt x="95" y="166"/>
                  </a:lnTo>
                  <a:lnTo>
                    <a:pt x="90" y="157"/>
                  </a:lnTo>
                  <a:lnTo>
                    <a:pt x="86" y="149"/>
                  </a:lnTo>
                  <a:lnTo>
                    <a:pt x="85" y="139"/>
                  </a:lnTo>
                  <a:lnTo>
                    <a:pt x="85" y="130"/>
                  </a:lnTo>
                  <a:lnTo>
                    <a:pt x="85" y="130"/>
                  </a:lnTo>
                  <a:lnTo>
                    <a:pt x="88" y="119"/>
                  </a:lnTo>
                  <a:lnTo>
                    <a:pt x="92" y="110"/>
                  </a:lnTo>
                  <a:lnTo>
                    <a:pt x="97" y="102"/>
                  </a:lnTo>
                  <a:lnTo>
                    <a:pt x="103" y="96"/>
                  </a:lnTo>
                  <a:lnTo>
                    <a:pt x="111" y="90"/>
                  </a:lnTo>
                  <a:lnTo>
                    <a:pt x="120" y="86"/>
                  </a:lnTo>
                  <a:lnTo>
                    <a:pt x="129" y="85"/>
                  </a:lnTo>
                  <a:lnTo>
                    <a:pt x="140" y="85"/>
                  </a:lnTo>
                  <a:lnTo>
                    <a:pt x="140" y="85"/>
                  </a:lnTo>
                  <a:lnTo>
                    <a:pt x="150" y="88"/>
                  </a:lnTo>
                  <a:lnTo>
                    <a:pt x="159" y="92"/>
                  </a:lnTo>
                  <a:lnTo>
                    <a:pt x="167" y="97"/>
                  </a:lnTo>
                  <a:lnTo>
                    <a:pt x="174" y="103"/>
                  </a:lnTo>
                  <a:lnTo>
                    <a:pt x="179" y="111"/>
                  </a:lnTo>
                  <a:lnTo>
                    <a:pt x="182" y="120"/>
                  </a:lnTo>
                  <a:lnTo>
                    <a:pt x="184" y="131"/>
                  </a:lnTo>
                  <a:lnTo>
                    <a:pt x="184" y="140"/>
                  </a:lnTo>
                  <a:lnTo>
                    <a:pt x="184" y="140"/>
                  </a:lnTo>
                  <a:lnTo>
                    <a:pt x="182" y="150"/>
                  </a:lnTo>
                  <a:lnTo>
                    <a:pt x="178" y="160"/>
                  </a:lnTo>
                  <a:lnTo>
                    <a:pt x="173" y="167"/>
                  </a:lnTo>
                  <a:lnTo>
                    <a:pt x="165" y="174"/>
                  </a:lnTo>
                  <a:lnTo>
                    <a:pt x="157" y="179"/>
                  </a:lnTo>
                  <a:lnTo>
                    <a:pt x="148" y="183"/>
                  </a:lnTo>
                  <a:lnTo>
                    <a:pt x="139" y="184"/>
                  </a:lnTo>
                  <a:lnTo>
                    <a:pt x="128" y="184"/>
                  </a:lnTo>
                  <a:lnTo>
                    <a:pt x="128"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1010"/>
            <p:cNvSpPr>
              <a:spLocks/>
            </p:cNvSpPr>
            <p:nvPr/>
          </p:nvSpPr>
          <p:spPr bwMode="auto">
            <a:xfrm>
              <a:off x="2073338" y="2667914"/>
              <a:ext cx="127885" cy="178126"/>
            </a:xfrm>
            <a:custGeom>
              <a:avLst/>
              <a:gdLst>
                <a:gd name="T0" fmla="*/ 340 w 340"/>
                <a:gd name="T1" fmla="*/ 178 h 468"/>
                <a:gd name="T2" fmla="*/ 336 w 340"/>
                <a:gd name="T3" fmla="*/ 143 h 468"/>
                <a:gd name="T4" fmla="*/ 327 w 340"/>
                <a:gd name="T5" fmla="*/ 109 h 468"/>
                <a:gd name="T6" fmla="*/ 311 w 340"/>
                <a:gd name="T7" fmla="*/ 79 h 468"/>
                <a:gd name="T8" fmla="*/ 290 w 340"/>
                <a:gd name="T9" fmla="*/ 53 h 468"/>
                <a:gd name="T10" fmla="*/ 265 w 340"/>
                <a:gd name="T11" fmla="*/ 32 h 468"/>
                <a:gd name="T12" fmla="*/ 237 w 340"/>
                <a:gd name="T13" fmla="*/ 15 h 468"/>
                <a:gd name="T14" fmla="*/ 204 w 340"/>
                <a:gd name="T15" fmla="*/ 4 h 468"/>
                <a:gd name="T16" fmla="*/ 170 w 340"/>
                <a:gd name="T17" fmla="*/ 0 h 468"/>
                <a:gd name="T18" fmla="*/ 153 w 340"/>
                <a:gd name="T19" fmla="*/ 2 h 468"/>
                <a:gd name="T20" fmla="*/ 120 w 340"/>
                <a:gd name="T21" fmla="*/ 10 h 468"/>
                <a:gd name="T22" fmla="*/ 89 w 340"/>
                <a:gd name="T23" fmla="*/ 23 h 468"/>
                <a:gd name="T24" fmla="*/ 63 w 340"/>
                <a:gd name="T25" fmla="*/ 41 h 468"/>
                <a:gd name="T26" fmla="*/ 39 w 340"/>
                <a:gd name="T27" fmla="*/ 66 h 468"/>
                <a:gd name="T28" fmla="*/ 21 w 340"/>
                <a:gd name="T29" fmla="*/ 94 h 468"/>
                <a:gd name="T30" fmla="*/ 8 w 340"/>
                <a:gd name="T31" fmla="*/ 126 h 468"/>
                <a:gd name="T32" fmla="*/ 2 w 340"/>
                <a:gd name="T33" fmla="*/ 160 h 468"/>
                <a:gd name="T34" fmla="*/ 0 w 340"/>
                <a:gd name="T35" fmla="*/ 178 h 468"/>
                <a:gd name="T36" fmla="*/ 4 w 340"/>
                <a:gd name="T37" fmla="*/ 213 h 468"/>
                <a:gd name="T38" fmla="*/ 13 w 340"/>
                <a:gd name="T39" fmla="*/ 247 h 468"/>
                <a:gd name="T40" fmla="*/ 29 w 340"/>
                <a:gd name="T41" fmla="*/ 277 h 468"/>
                <a:gd name="T42" fmla="*/ 51 w 340"/>
                <a:gd name="T43" fmla="*/ 305 h 468"/>
                <a:gd name="T44" fmla="*/ 60 w 340"/>
                <a:gd name="T45" fmla="*/ 323 h 468"/>
                <a:gd name="T46" fmla="*/ 76 w 340"/>
                <a:gd name="T47" fmla="*/ 362 h 468"/>
                <a:gd name="T48" fmla="*/ 80 w 340"/>
                <a:gd name="T49" fmla="*/ 384 h 468"/>
                <a:gd name="T50" fmla="*/ 79 w 340"/>
                <a:gd name="T51" fmla="*/ 392 h 468"/>
                <a:gd name="T52" fmla="*/ 79 w 340"/>
                <a:gd name="T53" fmla="*/ 413 h 468"/>
                <a:gd name="T54" fmla="*/ 86 w 340"/>
                <a:gd name="T55" fmla="*/ 434 h 468"/>
                <a:gd name="T56" fmla="*/ 97 w 340"/>
                <a:gd name="T57" fmla="*/ 448 h 468"/>
                <a:gd name="T58" fmla="*/ 103 w 340"/>
                <a:gd name="T59" fmla="*/ 454 h 468"/>
                <a:gd name="T60" fmla="*/ 119 w 340"/>
                <a:gd name="T61" fmla="*/ 461 h 468"/>
                <a:gd name="T62" fmla="*/ 137 w 340"/>
                <a:gd name="T63" fmla="*/ 467 h 468"/>
                <a:gd name="T64" fmla="*/ 162 w 340"/>
                <a:gd name="T65" fmla="*/ 468 h 468"/>
                <a:gd name="T66" fmla="*/ 179 w 340"/>
                <a:gd name="T67" fmla="*/ 468 h 468"/>
                <a:gd name="T68" fmla="*/ 216 w 340"/>
                <a:gd name="T69" fmla="*/ 460 h 468"/>
                <a:gd name="T70" fmla="*/ 235 w 340"/>
                <a:gd name="T71" fmla="*/ 454 h 468"/>
                <a:gd name="T72" fmla="*/ 235 w 340"/>
                <a:gd name="T73" fmla="*/ 454 h 468"/>
                <a:gd name="T74" fmla="*/ 246 w 340"/>
                <a:gd name="T75" fmla="*/ 445 h 468"/>
                <a:gd name="T76" fmla="*/ 256 w 340"/>
                <a:gd name="T77" fmla="*/ 426 h 468"/>
                <a:gd name="T78" fmla="*/ 261 w 340"/>
                <a:gd name="T79" fmla="*/ 408 h 468"/>
                <a:gd name="T80" fmla="*/ 260 w 340"/>
                <a:gd name="T81" fmla="*/ 392 h 468"/>
                <a:gd name="T82" fmla="*/ 259 w 340"/>
                <a:gd name="T83" fmla="*/ 384 h 468"/>
                <a:gd name="T84" fmla="*/ 263 w 340"/>
                <a:gd name="T85" fmla="*/ 362 h 468"/>
                <a:gd name="T86" fmla="*/ 278 w 340"/>
                <a:gd name="T87" fmla="*/ 324 h 468"/>
                <a:gd name="T88" fmla="*/ 286 w 340"/>
                <a:gd name="T89" fmla="*/ 307 h 468"/>
                <a:gd name="T90" fmla="*/ 310 w 340"/>
                <a:gd name="T91" fmla="*/ 280 h 468"/>
                <a:gd name="T92" fmla="*/ 325 w 340"/>
                <a:gd name="T93" fmla="*/ 249 h 468"/>
                <a:gd name="T94" fmla="*/ 336 w 340"/>
                <a:gd name="T95" fmla="*/ 215 h 468"/>
                <a:gd name="T96" fmla="*/ 340 w 340"/>
                <a:gd name="T97" fmla="*/ 17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 h="468">
                  <a:moveTo>
                    <a:pt x="340" y="178"/>
                  </a:moveTo>
                  <a:lnTo>
                    <a:pt x="340" y="178"/>
                  </a:lnTo>
                  <a:lnTo>
                    <a:pt x="338" y="160"/>
                  </a:lnTo>
                  <a:lnTo>
                    <a:pt x="336" y="143"/>
                  </a:lnTo>
                  <a:lnTo>
                    <a:pt x="332" y="126"/>
                  </a:lnTo>
                  <a:lnTo>
                    <a:pt x="327" y="109"/>
                  </a:lnTo>
                  <a:lnTo>
                    <a:pt x="319" y="94"/>
                  </a:lnTo>
                  <a:lnTo>
                    <a:pt x="311" y="79"/>
                  </a:lnTo>
                  <a:lnTo>
                    <a:pt x="301" y="66"/>
                  </a:lnTo>
                  <a:lnTo>
                    <a:pt x="290" y="53"/>
                  </a:lnTo>
                  <a:lnTo>
                    <a:pt x="278" y="41"/>
                  </a:lnTo>
                  <a:lnTo>
                    <a:pt x="265" y="32"/>
                  </a:lnTo>
                  <a:lnTo>
                    <a:pt x="251" y="23"/>
                  </a:lnTo>
                  <a:lnTo>
                    <a:pt x="237" y="15"/>
                  </a:lnTo>
                  <a:lnTo>
                    <a:pt x="221" y="10"/>
                  </a:lnTo>
                  <a:lnTo>
                    <a:pt x="204" y="4"/>
                  </a:lnTo>
                  <a:lnTo>
                    <a:pt x="187" y="2"/>
                  </a:lnTo>
                  <a:lnTo>
                    <a:pt x="170" y="0"/>
                  </a:lnTo>
                  <a:lnTo>
                    <a:pt x="170" y="0"/>
                  </a:lnTo>
                  <a:lnTo>
                    <a:pt x="153" y="2"/>
                  </a:lnTo>
                  <a:lnTo>
                    <a:pt x="136" y="4"/>
                  </a:lnTo>
                  <a:lnTo>
                    <a:pt x="120" y="10"/>
                  </a:lnTo>
                  <a:lnTo>
                    <a:pt x="105" y="15"/>
                  </a:lnTo>
                  <a:lnTo>
                    <a:pt x="89" y="23"/>
                  </a:lnTo>
                  <a:lnTo>
                    <a:pt x="76" y="32"/>
                  </a:lnTo>
                  <a:lnTo>
                    <a:pt x="63" y="41"/>
                  </a:lnTo>
                  <a:lnTo>
                    <a:pt x="50" y="53"/>
                  </a:lnTo>
                  <a:lnTo>
                    <a:pt x="39" y="66"/>
                  </a:lnTo>
                  <a:lnTo>
                    <a:pt x="30" y="79"/>
                  </a:lnTo>
                  <a:lnTo>
                    <a:pt x="21" y="94"/>
                  </a:lnTo>
                  <a:lnTo>
                    <a:pt x="15" y="109"/>
                  </a:lnTo>
                  <a:lnTo>
                    <a:pt x="8" y="126"/>
                  </a:lnTo>
                  <a:lnTo>
                    <a:pt x="4" y="143"/>
                  </a:lnTo>
                  <a:lnTo>
                    <a:pt x="2" y="160"/>
                  </a:lnTo>
                  <a:lnTo>
                    <a:pt x="0" y="178"/>
                  </a:lnTo>
                  <a:lnTo>
                    <a:pt x="0" y="178"/>
                  </a:lnTo>
                  <a:lnTo>
                    <a:pt x="2" y="196"/>
                  </a:lnTo>
                  <a:lnTo>
                    <a:pt x="4" y="213"/>
                  </a:lnTo>
                  <a:lnTo>
                    <a:pt x="8" y="230"/>
                  </a:lnTo>
                  <a:lnTo>
                    <a:pt x="13" y="247"/>
                  </a:lnTo>
                  <a:lnTo>
                    <a:pt x="21" y="263"/>
                  </a:lnTo>
                  <a:lnTo>
                    <a:pt x="29" y="277"/>
                  </a:lnTo>
                  <a:lnTo>
                    <a:pt x="39" y="292"/>
                  </a:lnTo>
                  <a:lnTo>
                    <a:pt x="51" y="305"/>
                  </a:lnTo>
                  <a:lnTo>
                    <a:pt x="51" y="305"/>
                  </a:lnTo>
                  <a:lnTo>
                    <a:pt x="60" y="323"/>
                  </a:lnTo>
                  <a:lnTo>
                    <a:pt x="67" y="337"/>
                  </a:lnTo>
                  <a:lnTo>
                    <a:pt x="76" y="362"/>
                  </a:lnTo>
                  <a:lnTo>
                    <a:pt x="80" y="378"/>
                  </a:lnTo>
                  <a:lnTo>
                    <a:pt x="80" y="384"/>
                  </a:lnTo>
                  <a:lnTo>
                    <a:pt x="80" y="384"/>
                  </a:lnTo>
                  <a:lnTo>
                    <a:pt x="79" y="392"/>
                  </a:lnTo>
                  <a:lnTo>
                    <a:pt x="79" y="400"/>
                  </a:lnTo>
                  <a:lnTo>
                    <a:pt x="79" y="413"/>
                  </a:lnTo>
                  <a:lnTo>
                    <a:pt x="83" y="425"/>
                  </a:lnTo>
                  <a:lnTo>
                    <a:pt x="86" y="434"/>
                  </a:lnTo>
                  <a:lnTo>
                    <a:pt x="92" y="442"/>
                  </a:lnTo>
                  <a:lnTo>
                    <a:pt x="97" y="448"/>
                  </a:lnTo>
                  <a:lnTo>
                    <a:pt x="103" y="454"/>
                  </a:lnTo>
                  <a:lnTo>
                    <a:pt x="103" y="454"/>
                  </a:lnTo>
                  <a:lnTo>
                    <a:pt x="107" y="456"/>
                  </a:lnTo>
                  <a:lnTo>
                    <a:pt x="119" y="461"/>
                  </a:lnTo>
                  <a:lnTo>
                    <a:pt x="127" y="464"/>
                  </a:lnTo>
                  <a:lnTo>
                    <a:pt x="137" y="467"/>
                  </a:lnTo>
                  <a:lnTo>
                    <a:pt x="149" y="468"/>
                  </a:lnTo>
                  <a:lnTo>
                    <a:pt x="162" y="468"/>
                  </a:lnTo>
                  <a:lnTo>
                    <a:pt x="162" y="468"/>
                  </a:lnTo>
                  <a:lnTo>
                    <a:pt x="179" y="468"/>
                  </a:lnTo>
                  <a:lnTo>
                    <a:pt x="197" y="465"/>
                  </a:lnTo>
                  <a:lnTo>
                    <a:pt x="216" y="460"/>
                  </a:lnTo>
                  <a:lnTo>
                    <a:pt x="234" y="455"/>
                  </a:lnTo>
                  <a:lnTo>
                    <a:pt x="235" y="454"/>
                  </a:lnTo>
                  <a:lnTo>
                    <a:pt x="235" y="454"/>
                  </a:lnTo>
                  <a:lnTo>
                    <a:pt x="235" y="454"/>
                  </a:lnTo>
                  <a:lnTo>
                    <a:pt x="241" y="450"/>
                  </a:lnTo>
                  <a:lnTo>
                    <a:pt x="246" y="445"/>
                  </a:lnTo>
                  <a:lnTo>
                    <a:pt x="251" y="437"/>
                  </a:lnTo>
                  <a:lnTo>
                    <a:pt x="256" y="426"/>
                  </a:lnTo>
                  <a:lnTo>
                    <a:pt x="260" y="414"/>
                  </a:lnTo>
                  <a:lnTo>
                    <a:pt x="261" y="408"/>
                  </a:lnTo>
                  <a:lnTo>
                    <a:pt x="261" y="400"/>
                  </a:lnTo>
                  <a:lnTo>
                    <a:pt x="260" y="392"/>
                  </a:lnTo>
                  <a:lnTo>
                    <a:pt x="259" y="384"/>
                  </a:lnTo>
                  <a:lnTo>
                    <a:pt x="259" y="384"/>
                  </a:lnTo>
                  <a:lnTo>
                    <a:pt x="260" y="378"/>
                  </a:lnTo>
                  <a:lnTo>
                    <a:pt x="263" y="362"/>
                  </a:lnTo>
                  <a:lnTo>
                    <a:pt x="272" y="339"/>
                  </a:lnTo>
                  <a:lnTo>
                    <a:pt x="278" y="324"/>
                  </a:lnTo>
                  <a:lnTo>
                    <a:pt x="286" y="307"/>
                  </a:lnTo>
                  <a:lnTo>
                    <a:pt x="286" y="307"/>
                  </a:lnTo>
                  <a:lnTo>
                    <a:pt x="298" y="294"/>
                  </a:lnTo>
                  <a:lnTo>
                    <a:pt x="310" y="280"/>
                  </a:lnTo>
                  <a:lnTo>
                    <a:pt x="318" y="264"/>
                  </a:lnTo>
                  <a:lnTo>
                    <a:pt x="325" y="249"/>
                  </a:lnTo>
                  <a:lnTo>
                    <a:pt x="332" y="232"/>
                  </a:lnTo>
                  <a:lnTo>
                    <a:pt x="336" y="215"/>
                  </a:lnTo>
                  <a:lnTo>
                    <a:pt x="338" y="196"/>
                  </a:lnTo>
                  <a:lnTo>
                    <a:pt x="340" y="178"/>
                  </a:lnTo>
                  <a:lnTo>
                    <a:pt x="34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1011"/>
            <p:cNvSpPr>
              <a:spLocks/>
            </p:cNvSpPr>
            <p:nvPr/>
          </p:nvSpPr>
          <p:spPr bwMode="auto">
            <a:xfrm>
              <a:off x="2117489" y="2853652"/>
              <a:ext cx="39583" cy="31971"/>
            </a:xfrm>
            <a:custGeom>
              <a:avLst/>
              <a:gdLst>
                <a:gd name="T0" fmla="*/ 51 w 104"/>
                <a:gd name="T1" fmla="*/ 9 h 85"/>
                <a:gd name="T2" fmla="*/ 51 w 104"/>
                <a:gd name="T3" fmla="*/ 9 h 85"/>
                <a:gd name="T4" fmla="*/ 39 w 104"/>
                <a:gd name="T5" fmla="*/ 9 h 85"/>
                <a:gd name="T6" fmla="*/ 27 w 104"/>
                <a:gd name="T7" fmla="*/ 7 h 85"/>
                <a:gd name="T8" fmla="*/ 15 w 104"/>
                <a:gd name="T9" fmla="*/ 5 h 85"/>
                <a:gd name="T10" fmla="*/ 5 w 104"/>
                <a:gd name="T11" fmla="*/ 2 h 85"/>
                <a:gd name="T12" fmla="*/ 0 w 104"/>
                <a:gd name="T13" fmla="*/ 0 h 85"/>
                <a:gd name="T14" fmla="*/ 5 w 104"/>
                <a:gd name="T15" fmla="*/ 60 h 85"/>
                <a:gd name="T16" fmla="*/ 34 w 104"/>
                <a:gd name="T17" fmla="*/ 85 h 85"/>
                <a:gd name="T18" fmla="*/ 68 w 104"/>
                <a:gd name="T19" fmla="*/ 85 h 85"/>
                <a:gd name="T20" fmla="*/ 98 w 104"/>
                <a:gd name="T21" fmla="*/ 58 h 85"/>
                <a:gd name="T22" fmla="*/ 104 w 104"/>
                <a:gd name="T23" fmla="*/ 0 h 85"/>
                <a:gd name="T24" fmla="*/ 98 w 104"/>
                <a:gd name="T25" fmla="*/ 2 h 85"/>
                <a:gd name="T26" fmla="*/ 98 w 104"/>
                <a:gd name="T27" fmla="*/ 2 h 85"/>
                <a:gd name="T28" fmla="*/ 85 w 104"/>
                <a:gd name="T29" fmla="*/ 5 h 85"/>
                <a:gd name="T30" fmla="*/ 69 w 104"/>
                <a:gd name="T31" fmla="*/ 7 h 85"/>
                <a:gd name="T32" fmla="*/ 51 w 104"/>
                <a:gd name="T33" fmla="*/ 9 h 85"/>
                <a:gd name="T34" fmla="*/ 51 w 104"/>
                <a:gd name="T35"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85">
                  <a:moveTo>
                    <a:pt x="51" y="9"/>
                  </a:moveTo>
                  <a:lnTo>
                    <a:pt x="51" y="9"/>
                  </a:lnTo>
                  <a:lnTo>
                    <a:pt x="39" y="9"/>
                  </a:lnTo>
                  <a:lnTo>
                    <a:pt x="27" y="7"/>
                  </a:lnTo>
                  <a:lnTo>
                    <a:pt x="15" y="5"/>
                  </a:lnTo>
                  <a:lnTo>
                    <a:pt x="5" y="2"/>
                  </a:lnTo>
                  <a:lnTo>
                    <a:pt x="0" y="0"/>
                  </a:lnTo>
                  <a:lnTo>
                    <a:pt x="5" y="60"/>
                  </a:lnTo>
                  <a:lnTo>
                    <a:pt x="34" y="85"/>
                  </a:lnTo>
                  <a:lnTo>
                    <a:pt x="68" y="85"/>
                  </a:lnTo>
                  <a:lnTo>
                    <a:pt x="98" y="58"/>
                  </a:lnTo>
                  <a:lnTo>
                    <a:pt x="104" y="0"/>
                  </a:lnTo>
                  <a:lnTo>
                    <a:pt x="98" y="2"/>
                  </a:lnTo>
                  <a:lnTo>
                    <a:pt x="98" y="2"/>
                  </a:lnTo>
                  <a:lnTo>
                    <a:pt x="85" y="5"/>
                  </a:lnTo>
                  <a:lnTo>
                    <a:pt x="69" y="7"/>
                  </a:lnTo>
                  <a:lnTo>
                    <a:pt x="51" y="9"/>
                  </a:lnTo>
                  <a:lnTo>
                    <a:pt x="5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1012"/>
            <p:cNvSpPr>
              <a:spLocks/>
            </p:cNvSpPr>
            <p:nvPr/>
          </p:nvSpPr>
          <p:spPr bwMode="auto">
            <a:xfrm>
              <a:off x="2009396" y="2739469"/>
              <a:ext cx="25882" cy="16747"/>
            </a:xfrm>
            <a:custGeom>
              <a:avLst/>
              <a:gdLst>
                <a:gd name="T0" fmla="*/ 67 w 67"/>
                <a:gd name="T1" fmla="*/ 0 h 47"/>
                <a:gd name="T2" fmla="*/ 0 w 67"/>
                <a:gd name="T3" fmla="*/ 0 h 47"/>
                <a:gd name="T4" fmla="*/ 0 w 67"/>
                <a:gd name="T5" fmla="*/ 47 h 47"/>
                <a:gd name="T6" fmla="*/ 67 w 67"/>
                <a:gd name="T7" fmla="*/ 47 h 47"/>
                <a:gd name="T8" fmla="*/ 67 w 67"/>
                <a:gd name="T9" fmla="*/ 47 h 47"/>
                <a:gd name="T10" fmla="*/ 66 w 67"/>
                <a:gd name="T11" fmla="*/ 35 h 47"/>
                <a:gd name="T12" fmla="*/ 64 w 67"/>
                <a:gd name="T13" fmla="*/ 24 h 47"/>
                <a:gd name="T14" fmla="*/ 64 w 67"/>
                <a:gd name="T15" fmla="*/ 24 h 47"/>
                <a:gd name="T16" fmla="*/ 66 w 67"/>
                <a:gd name="T17" fmla="*/ 12 h 47"/>
                <a:gd name="T18" fmla="*/ 67 w 67"/>
                <a:gd name="T19" fmla="*/ 0 h 47"/>
                <a:gd name="T20" fmla="*/ 67 w 6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47">
                  <a:moveTo>
                    <a:pt x="67" y="0"/>
                  </a:moveTo>
                  <a:lnTo>
                    <a:pt x="0" y="0"/>
                  </a:lnTo>
                  <a:lnTo>
                    <a:pt x="0" y="47"/>
                  </a:lnTo>
                  <a:lnTo>
                    <a:pt x="67" y="47"/>
                  </a:lnTo>
                  <a:lnTo>
                    <a:pt x="67" y="47"/>
                  </a:lnTo>
                  <a:lnTo>
                    <a:pt x="66" y="35"/>
                  </a:lnTo>
                  <a:lnTo>
                    <a:pt x="64" y="24"/>
                  </a:lnTo>
                  <a:lnTo>
                    <a:pt x="64" y="24"/>
                  </a:lnTo>
                  <a:lnTo>
                    <a:pt x="66" y="1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1013"/>
            <p:cNvSpPr>
              <a:spLocks/>
            </p:cNvSpPr>
            <p:nvPr/>
          </p:nvSpPr>
          <p:spPr bwMode="auto">
            <a:xfrm>
              <a:off x="2239284" y="2739469"/>
              <a:ext cx="25882" cy="16747"/>
            </a:xfrm>
            <a:custGeom>
              <a:avLst/>
              <a:gdLst>
                <a:gd name="T0" fmla="*/ 0 w 68"/>
                <a:gd name="T1" fmla="*/ 47 h 47"/>
                <a:gd name="T2" fmla="*/ 68 w 68"/>
                <a:gd name="T3" fmla="*/ 47 h 47"/>
                <a:gd name="T4" fmla="*/ 68 w 68"/>
                <a:gd name="T5" fmla="*/ 0 h 47"/>
                <a:gd name="T6" fmla="*/ 0 w 68"/>
                <a:gd name="T7" fmla="*/ 0 h 47"/>
                <a:gd name="T8" fmla="*/ 0 w 68"/>
                <a:gd name="T9" fmla="*/ 0 h 47"/>
                <a:gd name="T10" fmla="*/ 1 w 68"/>
                <a:gd name="T11" fmla="*/ 12 h 47"/>
                <a:gd name="T12" fmla="*/ 3 w 68"/>
                <a:gd name="T13" fmla="*/ 24 h 47"/>
                <a:gd name="T14" fmla="*/ 3 w 68"/>
                <a:gd name="T15" fmla="*/ 24 h 47"/>
                <a:gd name="T16" fmla="*/ 1 w 68"/>
                <a:gd name="T17" fmla="*/ 35 h 47"/>
                <a:gd name="T18" fmla="*/ 0 w 68"/>
                <a:gd name="T19" fmla="*/ 47 h 47"/>
                <a:gd name="T20" fmla="*/ 0 w 68"/>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47">
                  <a:moveTo>
                    <a:pt x="0" y="47"/>
                  </a:moveTo>
                  <a:lnTo>
                    <a:pt x="68" y="47"/>
                  </a:lnTo>
                  <a:lnTo>
                    <a:pt x="68" y="0"/>
                  </a:lnTo>
                  <a:lnTo>
                    <a:pt x="0" y="0"/>
                  </a:lnTo>
                  <a:lnTo>
                    <a:pt x="0" y="0"/>
                  </a:lnTo>
                  <a:lnTo>
                    <a:pt x="1" y="12"/>
                  </a:lnTo>
                  <a:lnTo>
                    <a:pt x="3" y="24"/>
                  </a:lnTo>
                  <a:lnTo>
                    <a:pt x="3" y="24"/>
                  </a:lnTo>
                  <a:lnTo>
                    <a:pt x="1" y="35"/>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1014"/>
            <p:cNvSpPr>
              <a:spLocks/>
            </p:cNvSpPr>
            <p:nvPr/>
          </p:nvSpPr>
          <p:spPr bwMode="auto">
            <a:xfrm>
              <a:off x="2134236" y="2616151"/>
              <a:ext cx="18269" cy="28926"/>
            </a:xfrm>
            <a:custGeom>
              <a:avLst/>
              <a:gdLst>
                <a:gd name="T0" fmla="*/ 47 w 47"/>
                <a:gd name="T1" fmla="*/ 77 h 77"/>
                <a:gd name="T2" fmla="*/ 47 w 47"/>
                <a:gd name="T3" fmla="*/ 0 h 77"/>
                <a:gd name="T4" fmla="*/ 0 w 47"/>
                <a:gd name="T5" fmla="*/ 0 h 77"/>
                <a:gd name="T6" fmla="*/ 0 w 47"/>
                <a:gd name="T7" fmla="*/ 73 h 77"/>
                <a:gd name="T8" fmla="*/ 0 w 47"/>
                <a:gd name="T9" fmla="*/ 73 h 77"/>
                <a:gd name="T10" fmla="*/ 8 w 47"/>
                <a:gd name="T11" fmla="*/ 73 h 77"/>
                <a:gd name="T12" fmla="*/ 8 w 47"/>
                <a:gd name="T13" fmla="*/ 73 h 77"/>
                <a:gd name="T14" fmla="*/ 28 w 47"/>
                <a:gd name="T15" fmla="*/ 74 h 77"/>
                <a:gd name="T16" fmla="*/ 47 w 47"/>
                <a:gd name="T17" fmla="*/ 77 h 77"/>
                <a:gd name="T18" fmla="*/ 47 w 47"/>
                <a:gd name="T1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77">
                  <a:moveTo>
                    <a:pt x="47" y="77"/>
                  </a:moveTo>
                  <a:lnTo>
                    <a:pt x="47" y="0"/>
                  </a:lnTo>
                  <a:lnTo>
                    <a:pt x="0" y="0"/>
                  </a:lnTo>
                  <a:lnTo>
                    <a:pt x="0" y="73"/>
                  </a:lnTo>
                  <a:lnTo>
                    <a:pt x="0" y="73"/>
                  </a:lnTo>
                  <a:lnTo>
                    <a:pt x="8" y="73"/>
                  </a:lnTo>
                  <a:lnTo>
                    <a:pt x="8" y="73"/>
                  </a:lnTo>
                  <a:lnTo>
                    <a:pt x="28" y="74"/>
                  </a:lnTo>
                  <a:lnTo>
                    <a:pt x="47" y="77"/>
                  </a:lnTo>
                  <a:lnTo>
                    <a:pt x="47"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1015"/>
            <p:cNvSpPr>
              <a:spLocks/>
            </p:cNvSpPr>
            <p:nvPr/>
          </p:nvSpPr>
          <p:spPr bwMode="auto">
            <a:xfrm>
              <a:off x="2036800" y="2651168"/>
              <a:ext cx="33494" cy="31971"/>
            </a:xfrm>
            <a:custGeom>
              <a:avLst/>
              <a:gdLst>
                <a:gd name="T0" fmla="*/ 84 w 84"/>
                <a:gd name="T1" fmla="*/ 51 h 85"/>
                <a:gd name="T2" fmla="*/ 33 w 84"/>
                <a:gd name="T3" fmla="*/ 0 h 85"/>
                <a:gd name="T4" fmla="*/ 0 w 84"/>
                <a:gd name="T5" fmla="*/ 33 h 85"/>
                <a:gd name="T6" fmla="*/ 52 w 84"/>
                <a:gd name="T7" fmla="*/ 85 h 85"/>
                <a:gd name="T8" fmla="*/ 52 w 84"/>
                <a:gd name="T9" fmla="*/ 85 h 85"/>
                <a:gd name="T10" fmla="*/ 67 w 84"/>
                <a:gd name="T11" fmla="*/ 67 h 85"/>
                <a:gd name="T12" fmla="*/ 84 w 84"/>
                <a:gd name="T13" fmla="*/ 51 h 85"/>
                <a:gd name="T14" fmla="*/ 84 w 84"/>
                <a:gd name="T15" fmla="*/ 5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85">
                  <a:moveTo>
                    <a:pt x="84" y="51"/>
                  </a:moveTo>
                  <a:lnTo>
                    <a:pt x="33" y="0"/>
                  </a:lnTo>
                  <a:lnTo>
                    <a:pt x="0" y="33"/>
                  </a:lnTo>
                  <a:lnTo>
                    <a:pt x="52" y="85"/>
                  </a:lnTo>
                  <a:lnTo>
                    <a:pt x="52" y="85"/>
                  </a:lnTo>
                  <a:lnTo>
                    <a:pt x="67" y="67"/>
                  </a:lnTo>
                  <a:lnTo>
                    <a:pt x="84" y="51"/>
                  </a:lnTo>
                  <a:lnTo>
                    <a:pt x="84"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16"/>
            <p:cNvSpPr>
              <a:spLocks/>
            </p:cNvSpPr>
            <p:nvPr/>
          </p:nvSpPr>
          <p:spPr bwMode="auto">
            <a:xfrm>
              <a:off x="2202746" y="2651168"/>
              <a:ext cx="31971" cy="30449"/>
            </a:xfrm>
            <a:custGeom>
              <a:avLst/>
              <a:gdLst>
                <a:gd name="T0" fmla="*/ 32 w 81"/>
                <a:gd name="T1" fmla="*/ 81 h 81"/>
                <a:gd name="T2" fmla="*/ 81 w 81"/>
                <a:gd name="T3" fmla="*/ 33 h 81"/>
                <a:gd name="T4" fmla="*/ 47 w 81"/>
                <a:gd name="T5" fmla="*/ 0 h 81"/>
                <a:gd name="T6" fmla="*/ 0 w 81"/>
                <a:gd name="T7" fmla="*/ 47 h 81"/>
                <a:gd name="T8" fmla="*/ 0 w 81"/>
                <a:gd name="T9" fmla="*/ 47 h 81"/>
                <a:gd name="T10" fmla="*/ 17 w 81"/>
                <a:gd name="T11" fmla="*/ 63 h 81"/>
                <a:gd name="T12" fmla="*/ 32 w 81"/>
                <a:gd name="T13" fmla="*/ 81 h 81"/>
                <a:gd name="T14" fmla="*/ 32 w 81"/>
                <a:gd name="T15" fmla="*/ 8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81">
                  <a:moveTo>
                    <a:pt x="32" y="81"/>
                  </a:moveTo>
                  <a:lnTo>
                    <a:pt x="81" y="33"/>
                  </a:lnTo>
                  <a:lnTo>
                    <a:pt x="47" y="0"/>
                  </a:lnTo>
                  <a:lnTo>
                    <a:pt x="0" y="47"/>
                  </a:lnTo>
                  <a:lnTo>
                    <a:pt x="0" y="47"/>
                  </a:lnTo>
                  <a:lnTo>
                    <a:pt x="17" y="63"/>
                  </a:lnTo>
                  <a:lnTo>
                    <a:pt x="32" y="81"/>
                  </a:lnTo>
                  <a:lnTo>
                    <a:pt x="32"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376" tIns="48189" rIns="96376" bIns="48189" numCol="1" anchor="t" anchorCtr="0" compatLnSpc="1">
              <a:prstTxWarp prst="textNoShape">
                <a:avLst/>
              </a:prstTxWarp>
            </a:bodyPr>
            <a:lstStyle/>
            <a:p>
              <a:endParaRPr lang="en-US" sz="1896"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文本框 39"/>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41" name="矩形 40"/>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1300521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2D8BE51C-D2EC-4CEF-A4CF-00D4DD8EB067}"/>
              </a:ext>
            </a:extLst>
          </p:cNvPr>
          <p:cNvSpPr>
            <a:spLocks noChangeArrowheads="1"/>
          </p:cNvSpPr>
          <p:nvPr/>
        </p:nvSpPr>
        <p:spPr bwMode="auto">
          <a:xfrm>
            <a:off x="1468342" y="2815163"/>
            <a:ext cx="3316522" cy="21000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a:extLst>
              <a:ext uri="{FF2B5EF4-FFF2-40B4-BE49-F238E27FC236}">
                <a16:creationId xmlns:a16="http://schemas.microsoft.com/office/drawing/2014/main" id="{B9B31F93-CCA5-4FAD-BFEC-4E36A458E9AA}"/>
              </a:ext>
            </a:extLst>
          </p:cNvPr>
          <p:cNvSpPr>
            <a:spLocks noChangeArrowheads="1"/>
          </p:cNvSpPr>
          <p:nvPr/>
        </p:nvSpPr>
        <p:spPr bwMode="auto">
          <a:xfrm>
            <a:off x="4835061" y="2815163"/>
            <a:ext cx="3316522" cy="210001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a:extLst>
              <a:ext uri="{FF2B5EF4-FFF2-40B4-BE49-F238E27FC236}">
                <a16:creationId xmlns:a16="http://schemas.microsoft.com/office/drawing/2014/main" id="{ADABFA90-00DD-4765-8DE3-1F5613C781B2}"/>
              </a:ext>
            </a:extLst>
          </p:cNvPr>
          <p:cNvSpPr>
            <a:spLocks noChangeArrowheads="1"/>
          </p:cNvSpPr>
          <p:nvPr/>
        </p:nvSpPr>
        <p:spPr bwMode="auto">
          <a:xfrm>
            <a:off x="8190069" y="2815163"/>
            <a:ext cx="3314849" cy="210001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6">
            <a:extLst>
              <a:ext uri="{FF2B5EF4-FFF2-40B4-BE49-F238E27FC236}">
                <a16:creationId xmlns:a16="http://schemas.microsoft.com/office/drawing/2014/main" id="{EEA431E6-E6E4-47C9-8207-8304CB54E6BB}"/>
              </a:ext>
            </a:extLst>
          </p:cNvPr>
          <p:cNvSpPr>
            <a:spLocks noChangeArrowheads="1"/>
          </p:cNvSpPr>
          <p:nvPr/>
        </p:nvSpPr>
        <p:spPr bwMode="auto">
          <a:xfrm>
            <a:off x="1787466" y="2148874"/>
            <a:ext cx="2605361" cy="486937"/>
          </a:xfrm>
          <a:prstGeom prst="roundRect">
            <a:avLst>
              <a:gd name="adj" fmla="val 16667"/>
            </a:avLst>
          </a:prstGeom>
          <a:solidFill>
            <a:schemeClr val="accent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7">
            <a:extLst>
              <a:ext uri="{FF2B5EF4-FFF2-40B4-BE49-F238E27FC236}">
                <a16:creationId xmlns:a16="http://schemas.microsoft.com/office/drawing/2014/main" id="{631068E8-93FC-49EF-9F9B-78FC2F9E4225}"/>
              </a:ext>
            </a:extLst>
          </p:cNvPr>
          <p:cNvSpPr txBox="1">
            <a:spLocks noChangeArrowheads="1"/>
          </p:cNvSpPr>
          <p:nvPr/>
        </p:nvSpPr>
        <p:spPr bwMode="auto">
          <a:xfrm>
            <a:off x="2121853" y="2199072"/>
            <a:ext cx="1934917"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898"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898"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3">
            <a:extLst>
              <a:ext uri="{FF2B5EF4-FFF2-40B4-BE49-F238E27FC236}">
                <a16:creationId xmlns:a16="http://schemas.microsoft.com/office/drawing/2014/main" id="{EB229FB2-3E28-4AFF-BD88-EF6B6D4D5DD7}"/>
              </a:ext>
            </a:extLst>
          </p:cNvPr>
          <p:cNvSpPr>
            <a:spLocks noChangeArrowheads="1"/>
          </p:cNvSpPr>
          <p:nvPr/>
        </p:nvSpPr>
        <p:spPr bwMode="auto">
          <a:xfrm>
            <a:off x="2051372" y="5355982"/>
            <a:ext cx="10250762" cy="21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4">
            <a:extLst>
              <a:ext uri="{FF2B5EF4-FFF2-40B4-BE49-F238E27FC236}">
                <a16:creationId xmlns:a16="http://schemas.microsoft.com/office/drawing/2014/main" id="{AD6A0AFB-92A7-4214-B731-D5CE372B2C74}"/>
              </a:ext>
            </a:extLst>
          </p:cNvPr>
          <p:cNvSpPr>
            <a:spLocks noChangeArrowheads="1"/>
          </p:cNvSpPr>
          <p:nvPr/>
        </p:nvSpPr>
        <p:spPr bwMode="auto">
          <a:xfrm>
            <a:off x="2063086" y="5645466"/>
            <a:ext cx="10250762" cy="21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5">
            <a:extLst>
              <a:ext uri="{FF2B5EF4-FFF2-40B4-BE49-F238E27FC236}">
                <a16:creationId xmlns:a16="http://schemas.microsoft.com/office/drawing/2014/main" id="{3102B208-6831-4931-8DDD-14C28CFEC944}"/>
              </a:ext>
            </a:extLst>
          </p:cNvPr>
          <p:cNvSpPr>
            <a:spLocks noChangeArrowheads="1"/>
          </p:cNvSpPr>
          <p:nvPr/>
        </p:nvSpPr>
        <p:spPr bwMode="auto">
          <a:xfrm>
            <a:off x="2063086" y="5934951"/>
            <a:ext cx="10250762" cy="21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6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6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圆角矩形 6">
            <a:extLst>
              <a:ext uri="{FF2B5EF4-FFF2-40B4-BE49-F238E27FC236}">
                <a16:creationId xmlns:a16="http://schemas.microsoft.com/office/drawing/2014/main" id="{1CBE0B12-4E77-4FD0-B524-BD358F797BD7}"/>
              </a:ext>
            </a:extLst>
          </p:cNvPr>
          <p:cNvSpPr>
            <a:spLocks noChangeArrowheads="1"/>
          </p:cNvSpPr>
          <p:nvPr/>
        </p:nvSpPr>
        <p:spPr bwMode="auto">
          <a:xfrm>
            <a:off x="5156926" y="2158077"/>
            <a:ext cx="2605361" cy="486937"/>
          </a:xfrm>
          <a:prstGeom prst="roundRect">
            <a:avLst>
              <a:gd name="adj" fmla="val 16667"/>
            </a:avLst>
          </a:prstGeom>
          <a:solidFill>
            <a:schemeClr val="accent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7">
            <a:extLst>
              <a:ext uri="{FF2B5EF4-FFF2-40B4-BE49-F238E27FC236}">
                <a16:creationId xmlns:a16="http://schemas.microsoft.com/office/drawing/2014/main" id="{399196B0-87C6-4DD3-B42B-372CB335349D}"/>
              </a:ext>
            </a:extLst>
          </p:cNvPr>
          <p:cNvSpPr txBox="1">
            <a:spLocks noChangeArrowheads="1"/>
          </p:cNvSpPr>
          <p:nvPr/>
        </p:nvSpPr>
        <p:spPr bwMode="auto">
          <a:xfrm>
            <a:off x="5341694" y="2208277"/>
            <a:ext cx="2234156"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898"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898"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6">
            <a:extLst>
              <a:ext uri="{FF2B5EF4-FFF2-40B4-BE49-F238E27FC236}">
                <a16:creationId xmlns:a16="http://schemas.microsoft.com/office/drawing/2014/main" id="{86537C41-5385-4B15-B72A-D2AD626C378C}"/>
              </a:ext>
            </a:extLst>
          </p:cNvPr>
          <p:cNvSpPr>
            <a:spLocks noChangeArrowheads="1"/>
          </p:cNvSpPr>
          <p:nvPr/>
        </p:nvSpPr>
        <p:spPr bwMode="auto">
          <a:xfrm>
            <a:off x="8553162" y="2158077"/>
            <a:ext cx="2605361" cy="486937"/>
          </a:xfrm>
          <a:prstGeom prst="roundRect">
            <a:avLst>
              <a:gd name="adj" fmla="val 16667"/>
            </a:avLst>
          </a:prstGeom>
          <a:solidFill>
            <a:schemeClr val="accent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7">
            <a:extLst>
              <a:ext uri="{FF2B5EF4-FFF2-40B4-BE49-F238E27FC236}">
                <a16:creationId xmlns:a16="http://schemas.microsoft.com/office/drawing/2014/main" id="{BEE1D177-D01C-4726-967E-60E456F59DAB}"/>
              </a:ext>
            </a:extLst>
          </p:cNvPr>
          <p:cNvSpPr txBox="1">
            <a:spLocks noChangeArrowheads="1"/>
          </p:cNvSpPr>
          <p:nvPr/>
        </p:nvSpPr>
        <p:spPr bwMode="auto">
          <a:xfrm>
            <a:off x="8737928" y="2208277"/>
            <a:ext cx="2234156"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898"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898"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1" name="矩形 20"/>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2007542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50"/>
                                        <p:tgtEl>
                                          <p:spTgt spid="5"/>
                                        </p:tgtEl>
                                      </p:cBhvr>
                                    </p:animEffect>
                                    <p:anim calcmode="lin" valueType="num">
                                      <p:cBhvr>
                                        <p:cTn id="20" dur="250" fill="hold"/>
                                        <p:tgtEl>
                                          <p:spTgt spid="5"/>
                                        </p:tgtEl>
                                        <p:attrNameLst>
                                          <p:attrName>ppt_x</p:attrName>
                                        </p:attrNameLst>
                                      </p:cBhvr>
                                      <p:tavLst>
                                        <p:tav tm="0">
                                          <p:val>
                                            <p:strVal val="#ppt_x"/>
                                          </p:val>
                                        </p:tav>
                                        <p:tav tm="100000">
                                          <p:val>
                                            <p:strVal val="#ppt_x"/>
                                          </p:val>
                                        </p:tav>
                                      </p:tavLst>
                                    </p:anim>
                                    <p:anim calcmode="lin" valueType="num">
                                      <p:cBhvr>
                                        <p:cTn id="21" dur="25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50"/>
                                        <p:tgtEl>
                                          <p:spTgt spid="13"/>
                                        </p:tgtEl>
                                      </p:cBhvr>
                                    </p:animEffect>
                                    <p:anim calcmode="lin" valueType="num">
                                      <p:cBhvr>
                                        <p:cTn id="62" dur="250" fill="hold"/>
                                        <p:tgtEl>
                                          <p:spTgt spid="13"/>
                                        </p:tgtEl>
                                        <p:attrNameLst>
                                          <p:attrName>ppt_x</p:attrName>
                                        </p:attrNameLst>
                                      </p:cBhvr>
                                      <p:tavLst>
                                        <p:tav tm="0">
                                          <p:val>
                                            <p:strVal val="#ppt_x"/>
                                          </p:val>
                                        </p:tav>
                                        <p:tav tm="100000">
                                          <p:val>
                                            <p:strVal val="#ppt_x"/>
                                          </p:val>
                                        </p:tav>
                                      </p:tavLst>
                                    </p:anim>
                                    <p:anim calcmode="lin" valueType="num">
                                      <p:cBhvr>
                                        <p:cTn id="63" dur="25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250"/>
                                        <p:tgtEl>
                                          <p:spTgt spid="14"/>
                                        </p:tgtEl>
                                      </p:cBhvr>
                                    </p:animEffect>
                                    <p:anim calcmode="lin" valueType="num">
                                      <p:cBhvr>
                                        <p:cTn id="68" dur="250" fill="hold"/>
                                        <p:tgtEl>
                                          <p:spTgt spid="14"/>
                                        </p:tgtEl>
                                        <p:attrNameLst>
                                          <p:attrName>ppt_x</p:attrName>
                                        </p:attrNameLst>
                                      </p:cBhvr>
                                      <p:tavLst>
                                        <p:tav tm="0">
                                          <p:val>
                                            <p:strVal val="#ppt_x"/>
                                          </p:val>
                                        </p:tav>
                                        <p:tav tm="100000">
                                          <p:val>
                                            <p:strVal val="#ppt_x"/>
                                          </p:val>
                                        </p:tav>
                                      </p:tavLst>
                                    </p:anim>
                                    <p:anim calcmode="lin" valueType="num">
                                      <p:cBhvr>
                                        <p:cTn id="69" dur="25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50"/>
                                        <p:tgtEl>
                                          <p:spTgt spid="15"/>
                                        </p:tgtEl>
                                      </p:cBhvr>
                                    </p:animEffect>
                                    <p:anim calcmode="lin" valueType="num">
                                      <p:cBhvr>
                                        <p:cTn id="74" dur="250" fill="hold"/>
                                        <p:tgtEl>
                                          <p:spTgt spid="15"/>
                                        </p:tgtEl>
                                        <p:attrNameLst>
                                          <p:attrName>ppt_x</p:attrName>
                                        </p:attrNameLst>
                                      </p:cBhvr>
                                      <p:tavLst>
                                        <p:tav tm="0">
                                          <p:val>
                                            <p:strVal val="#ppt_x"/>
                                          </p:val>
                                        </p:tav>
                                        <p:tav tm="100000">
                                          <p:val>
                                            <p:strVal val="#ppt_x"/>
                                          </p:val>
                                        </p:tav>
                                      </p:tavLst>
                                    </p:anim>
                                    <p:anim calcmode="lin" valueType="num">
                                      <p:cBhvr>
                                        <p:cTn id="75"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animBg="1"/>
      <p:bldP spid="17" grpId="0"/>
      <p:bldP spid="18" grpId="0" animBg="1"/>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接连接符 26"/>
          <p:cNvCxnSpPr>
            <a:endCxn id="30" idx="1"/>
          </p:cNvCxnSpPr>
          <p:nvPr/>
        </p:nvCxnSpPr>
        <p:spPr>
          <a:xfrm flipV="1">
            <a:off x="3903753" y="2239923"/>
            <a:ext cx="1619237" cy="154215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30" idx="5"/>
            <a:endCxn id="34" idx="1"/>
          </p:cNvCxnSpPr>
          <p:nvPr/>
        </p:nvCxnSpPr>
        <p:spPr>
          <a:xfrm flipV="1">
            <a:off x="7274558" y="2419440"/>
            <a:ext cx="1749494" cy="1572585"/>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3" name="组合 28"/>
          <p:cNvGrpSpPr/>
          <p:nvPr/>
        </p:nvGrpSpPr>
        <p:grpSpPr>
          <a:xfrm>
            <a:off x="5160230" y="1877050"/>
            <a:ext cx="2477086" cy="2477850"/>
            <a:chOff x="4892222" y="1779814"/>
            <a:chExt cx="2349499" cy="2349499"/>
          </a:xfrm>
        </p:grpSpPr>
        <p:sp>
          <p:nvSpPr>
            <p:cNvPr id="30" name="椭圆 29"/>
            <p:cNvSpPr/>
            <p:nvPr/>
          </p:nvSpPr>
          <p:spPr>
            <a:xfrm>
              <a:off x="4892222" y="1779814"/>
              <a:ext cx="2349499" cy="23494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tx2">
                <a:lumMod val="50000"/>
              </a:schemeClr>
            </a:solidFill>
            <a:ln>
              <a:noFill/>
            </a:ln>
            <a:extLst/>
          </p:spPr>
          <p:txBody>
            <a:bodyPr vert="horz" wrap="square" lIns="171388" tIns="85694" rIns="171388" bIns="85694" numCol="1" anchor="t" anchorCtr="0" compatLnSpc="1">
              <a:prstTxWarp prst="textNoShape">
                <a:avLst/>
              </a:prstTxWarp>
            </a:bodyPr>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文本框 31"/>
            <p:cNvSpPr txBox="1"/>
            <p:nvPr/>
          </p:nvSpPr>
          <p:spPr>
            <a:xfrm>
              <a:off x="5305887" y="3169347"/>
              <a:ext cx="1522166" cy="530530"/>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 name="组合 32"/>
          <p:cNvGrpSpPr/>
          <p:nvPr/>
        </p:nvGrpSpPr>
        <p:grpSpPr>
          <a:xfrm>
            <a:off x="8741967" y="2137271"/>
            <a:ext cx="1926198" cy="1926794"/>
            <a:chOff x="8289471" y="2026556"/>
            <a:chExt cx="1826985" cy="1826985"/>
          </a:xfrm>
        </p:grpSpPr>
        <p:sp>
          <p:nvSpPr>
            <p:cNvPr id="34" name="椭圆 33"/>
            <p:cNvSpPr/>
            <p:nvPr/>
          </p:nvSpPr>
          <p:spPr>
            <a:xfrm>
              <a:off x="8289471"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chemeClr val="bg1">
                <a:lumMod val="95000"/>
              </a:schemeClr>
            </a:solidFill>
            <a:ln>
              <a:noFill/>
            </a:ln>
            <a:extLst/>
          </p:spPr>
          <p:txBody>
            <a:bodyPr vert="horz" wrap="square" lIns="171388" tIns="85694" rIns="171388" bIns="85694" numCol="1" anchor="t" anchorCtr="0" compatLnSpc="1">
              <a:prstTxWarp prst="textNoShape">
                <a:avLst/>
              </a:prstTxWarp>
            </a:bodyPr>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文本框 35"/>
            <p:cNvSpPr txBox="1"/>
            <p:nvPr/>
          </p:nvSpPr>
          <p:spPr>
            <a:xfrm>
              <a:off x="8441880" y="307223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 name="组合 36"/>
          <p:cNvGrpSpPr/>
          <p:nvPr/>
        </p:nvGrpSpPr>
        <p:grpSpPr>
          <a:xfrm>
            <a:off x="2285641" y="2137270"/>
            <a:ext cx="1926198" cy="1926793"/>
            <a:chOff x="2149928" y="2026556"/>
            <a:chExt cx="1826985" cy="1826985"/>
          </a:xfrm>
        </p:grpSpPr>
        <p:sp>
          <p:nvSpPr>
            <p:cNvPr id="38" name="椭圆 37"/>
            <p:cNvSpPr/>
            <p:nvPr/>
          </p:nvSpPr>
          <p:spPr>
            <a:xfrm>
              <a:off x="2149928"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9"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chemeClr val="bg1">
                <a:lumMod val="95000"/>
              </a:schemeClr>
            </a:solidFill>
            <a:ln>
              <a:noFill/>
            </a:ln>
            <a:extLst/>
          </p:spPr>
          <p:txBody>
            <a:bodyPr vert="horz" wrap="square" lIns="171388" tIns="85694" rIns="171388" bIns="85694" numCol="1" anchor="t" anchorCtr="0" compatLnSpc="1">
              <a:prstTxWarp prst="textNoShape">
                <a:avLst/>
              </a:prstTxWarp>
            </a:bodyPr>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39"/>
            <p:cNvSpPr txBox="1"/>
            <p:nvPr/>
          </p:nvSpPr>
          <p:spPr>
            <a:xfrm>
              <a:off x="2302337" y="306501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41" name="矩形 40"/>
          <p:cNvSpPr/>
          <p:nvPr/>
        </p:nvSpPr>
        <p:spPr>
          <a:xfrm>
            <a:off x="2610572" y="4676531"/>
            <a:ext cx="1060306" cy="356966"/>
          </a:xfrm>
          <a:prstGeom prst="rect">
            <a:avLst/>
          </a:prstGeom>
        </p:spPr>
        <p:txBody>
          <a:bodyPr wrap="none" lIns="96401" tIns="48201" rIns="96401" bIns="48201">
            <a:spAutoFit/>
          </a:bodyPr>
          <a:lstStyle/>
          <a:p>
            <a:r>
              <a:rPr lang="zh-CN" altLang="en-US" sz="1687"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添加标题</a:t>
            </a:r>
            <a:endParaRPr lang="en-US" altLang="zh-CN" sz="1687"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2" name="矩形 47"/>
          <p:cNvSpPr>
            <a:spLocks noChangeArrowheads="1"/>
          </p:cNvSpPr>
          <p:nvPr/>
        </p:nvSpPr>
        <p:spPr bwMode="auto">
          <a:xfrm>
            <a:off x="1939477"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43" name="矩形 42"/>
          <p:cNvSpPr/>
          <p:nvPr/>
        </p:nvSpPr>
        <p:spPr>
          <a:xfrm>
            <a:off x="5760609" y="4676531"/>
            <a:ext cx="1060306" cy="356966"/>
          </a:xfrm>
          <a:prstGeom prst="rect">
            <a:avLst/>
          </a:prstGeom>
        </p:spPr>
        <p:txBody>
          <a:bodyPr wrap="none" lIns="96401" tIns="48201" rIns="96401" bIns="48201">
            <a:spAutoFit/>
          </a:bodyPr>
          <a:lstStyle/>
          <a:p>
            <a:r>
              <a:rPr lang="zh-CN" altLang="en-US" sz="1687"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添加标题</a:t>
            </a:r>
            <a:endParaRPr lang="en-US" altLang="zh-CN" sz="1687"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4" name="矩形 47"/>
          <p:cNvSpPr>
            <a:spLocks noChangeArrowheads="1"/>
          </p:cNvSpPr>
          <p:nvPr/>
        </p:nvSpPr>
        <p:spPr bwMode="auto">
          <a:xfrm>
            <a:off x="5089514"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45" name="矩形 44"/>
          <p:cNvSpPr/>
          <p:nvPr/>
        </p:nvSpPr>
        <p:spPr>
          <a:xfrm>
            <a:off x="9066899" y="4676531"/>
            <a:ext cx="1060306" cy="356966"/>
          </a:xfrm>
          <a:prstGeom prst="rect">
            <a:avLst/>
          </a:prstGeom>
        </p:spPr>
        <p:txBody>
          <a:bodyPr wrap="none" lIns="96401" tIns="48201" rIns="96401" bIns="48201">
            <a:spAutoFit/>
          </a:bodyPr>
          <a:lstStyle/>
          <a:p>
            <a:r>
              <a:rPr lang="zh-CN" altLang="en-US" sz="1687"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添加标题</a:t>
            </a:r>
            <a:endParaRPr lang="en-US" altLang="zh-CN" sz="1687"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6" name="矩形 47"/>
          <p:cNvSpPr>
            <a:spLocks noChangeArrowheads="1"/>
          </p:cNvSpPr>
          <p:nvPr/>
        </p:nvSpPr>
        <p:spPr bwMode="auto">
          <a:xfrm>
            <a:off x="8395804"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22" name="文本框 21"/>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3" name="矩形 22"/>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3745841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animEffect transition="in" filter="fade">
                                      <p:cBhvr>
                                        <p:cTn id="9" dur="350"/>
                                        <p:tgtEl>
                                          <p:spTgt spid="5"/>
                                        </p:tgtEl>
                                      </p:cBhvr>
                                    </p:animEffect>
                                  </p:childTnLst>
                                </p:cTn>
                              </p:par>
                              <p:par>
                                <p:cTn id="10" presetID="22" presetClass="entr" presetSubtype="8"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350"/>
                                        <p:tgtEl>
                                          <p:spTgt spid="27"/>
                                        </p:tgtEl>
                                      </p:cBhvr>
                                    </p:animEffect>
                                  </p:childTnLst>
                                </p:cTn>
                              </p:par>
                              <p:par>
                                <p:cTn id="13" presetID="53" presetClass="entr" presetSubtype="16"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350" fill="hold"/>
                                        <p:tgtEl>
                                          <p:spTgt spid="3"/>
                                        </p:tgtEl>
                                        <p:attrNameLst>
                                          <p:attrName>ppt_w</p:attrName>
                                        </p:attrNameLst>
                                      </p:cBhvr>
                                      <p:tavLst>
                                        <p:tav tm="0">
                                          <p:val>
                                            <p:fltVal val="0"/>
                                          </p:val>
                                        </p:tav>
                                        <p:tav tm="100000">
                                          <p:val>
                                            <p:strVal val="#ppt_w"/>
                                          </p:val>
                                        </p:tav>
                                      </p:tavLst>
                                    </p:anim>
                                    <p:anim calcmode="lin" valueType="num">
                                      <p:cBhvr>
                                        <p:cTn id="16" dur="350" fill="hold"/>
                                        <p:tgtEl>
                                          <p:spTgt spid="3"/>
                                        </p:tgtEl>
                                        <p:attrNameLst>
                                          <p:attrName>ppt_h</p:attrName>
                                        </p:attrNameLst>
                                      </p:cBhvr>
                                      <p:tavLst>
                                        <p:tav tm="0">
                                          <p:val>
                                            <p:fltVal val="0"/>
                                          </p:val>
                                        </p:tav>
                                        <p:tav tm="100000">
                                          <p:val>
                                            <p:strVal val="#ppt_h"/>
                                          </p:val>
                                        </p:tav>
                                      </p:tavLst>
                                    </p:anim>
                                    <p:animEffect transition="in" filter="fade">
                                      <p:cBhvr>
                                        <p:cTn id="17" dur="350"/>
                                        <p:tgtEl>
                                          <p:spTgt spid="3"/>
                                        </p:tgtEl>
                                      </p:cBhvr>
                                    </p:animEffect>
                                  </p:childTnLst>
                                </p:cTn>
                              </p:par>
                              <p:par>
                                <p:cTn id="18" presetID="22" presetClass="entr" presetSubtype="8" fill="hold" nodeType="withEffect">
                                  <p:stCondLst>
                                    <p:cond delay="15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350"/>
                                        <p:tgtEl>
                                          <p:spTgt spid="28"/>
                                        </p:tgtEl>
                                      </p:cBhvr>
                                    </p:animEffect>
                                  </p:childTnLst>
                                </p:cTn>
                              </p:par>
                              <p:par>
                                <p:cTn id="21" presetID="53" presetClass="entr" presetSubtype="16"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350" fill="hold"/>
                                        <p:tgtEl>
                                          <p:spTgt spid="4"/>
                                        </p:tgtEl>
                                        <p:attrNameLst>
                                          <p:attrName>ppt_w</p:attrName>
                                        </p:attrNameLst>
                                      </p:cBhvr>
                                      <p:tavLst>
                                        <p:tav tm="0">
                                          <p:val>
                                            <p:fltVal val="0"/>
                                          </p:val>
                                        </p:tav>
                                        <p:tav tm="100000">
                                          <p:val>
                                            <p:strVal val="#ppt_w"/>
                                          </p:val>
                                        </p:tav>
                                      </p:tavLst>
                                    </p:anim>
                                    <p:anim calcmode="lin" valueType="num">
                                      <p:cBhvr>
                                        <p:cTn id="24" dur="350" fill="hold"/>
                                        <p:tgtEl>
                                          <p:spTgt spid="4"/>
                                        </p:tgtEl>
                                        <p:attrNameLst>
                                          <p:attrName>ppt_h</p:attrName>
                                        </p:attrNameLst>
                                      </p:cBhvr>
                                      <p:tavLst>
                                        <p:tav tm="0">
                                          <p:val>
                                            <p:fltVal val="0"/>
                                          </p:val>
                                        </p:tav>
                                        <p:tav tm="100000">
                                          <p:val>
                                            <p:strVal val="#ppt_h"/>
                                          </p:val>
                                        </p:tav>
                                      </p:tavLst>
                                    </p:anim>
                                    <p:animEffect transition="in" filter="fade">
                                      <p:cBhvr>
                                        <p:cTn id="25" dur="350"/>
                                        <p:tgtEl>
                                          <p:spTgt spid="4"/>
                                        </p:tgtEl>
                                      </p:cBhvr>
                                    </p:animEffect>
                                  </p:childTnLst>
                                </p:cTn>
                              </p:par>
                            </p:childTnLst>
                          </p:cTn>
                        </p:par>
                        <p:par>
                          <p:cTn id="26" fill="hold">
                            <p:stCondLst>
                              <p:cond delay="2350"/>
                            </p:stCondLst>
                            <p:childTnLst>
                              <p:par>
                                <p:cTn id="27" presetID="42" presetClass="entr" presetSubtype="0"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750"/>
                                        <p:tgtEl>
                                          <p:spTgt spid="41"/>
                                        </p:tgtEl>
                                      </p:cBhvr>
                                    </p:animEffect>
                                    <p:anim calcmode="lin" valueType="num">
                                      <p:cBhvr>
                                        <p:cTn id="30" dur="750" fill="hold"/>
                                        <p:tgtEl>
                                          <p:spTgt spid="41"/>
                                        </p:tgtEl>
                                        <p:attrNameLst>
                                          <p:attrName>ppt_x</p:attrName>
                                        </p:attrNameLst>
                                      </p:cBhvr>
                                      <p:tavLst>
                                        <p:tav tm="0">
                                          <p:val>
                                            <p:strVal val="#ppt_x"/>
                                          </p:val>
                                        </p:tav>
                                        <p:tav tm="100000">
                                          <p:val>
                                            <p:strVal val="#ppt_x"/>
                                          </p:val>
                                        </p:tav>
                                      </p:tavLst>
                                    </p:anim>
                                    <p:anim calcmode="lin" valueType="num">
                                      <p:cBhvr>
                                        <p:cTn id="31" dur="750" fill="hold"/>
                                        <p:tgtEl>
                                          <p:spTgt spid="4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42"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750"/>
                                        <p:tgtEl>
                                          <p:spTgt spid="43"/>
                                        </p:tgtEl>
                                      </p:cBhvr>
                                    </p:animEffect>
                                    <p:anim calcmode="lin" valueType="num">
                                      <p:cBhvr>
                                        <p:cTn id="41" dur="750" fill="hold"/>
                                        <p:tgtEl>
                                          <p:spTgt spid="43"/>
                                        </p:tgtEl>
                                        <p:attrNameLst>
                                          <p:attrName>ppt_x</p:attrName>
                                        </p:attrNameLst>
                                      </p:cBhvr>
                                      <p:tavLst>
                                        <p:tav tm="0">
                                          <p:val>
                                            <p:strVal val="#ppt_x"/>
                                          </p:val>
                                        </p:tav>
                                        <p:tav tm="100000">
                                          <p:val>
                                            <p:strVal val="#ppt_x"/>
                                          </p:val>
                                        </p:tav>
                                      </p:tavLst>
                                    </p:anim>
                                    <p:anim calcmode="lin" valueType="num">
                                      <p:cBhvr>
                                        <p:cTn id="42" dur="750" fill="hold"/>
                                        <p:tgtEl>
                                          <p:spTgt spid="4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750"/>
                                        <p:tgtEl>
                                          <p:spTgt spid="44"/>
                                        </p:tgtEl>
                                      </p:cBhvr>
                                    </p:animEffect>
                                    <p:anim calcmode="lin" valueType="num">
                                      <p:cBhvr>
                                        <p:cTn id="46" dur="750" fill="hold"/>
                                        <p:tgtEl>
                                          <p:spTgt spid="44"/>
                                        </p:tgtEl>
                                        <p:attrNameLst>
                                          <p:attrName>ppt_x</p:attrName>
                                        </p:attrNameLst>
                                      </p:cBhvr>
                                      <p:tavLst>
                                        <p:tav tm="0">
                                          <p:val>
                                            <p:strVal val="#ppt_x"/>
                                          </p:val>
                                        </p:tav>
                                        <p:tav tm="100000">
                                          <p:val>
                                            <p:strVal val="#ppt_x"/>
                                          </p:val>
                                        </p:tav>
                                      </p:tavLst>
                                    </p:anim>
                                    <p:anim calcmode="lin" valueType="num">
                                      <p:cBhvr>
                                        <p:cTn id="47" dur="750" fill="hold"/>
                                        <p:tgtEl>
                                          <p:spTgt spid="44"/>
                                        </p:tgtEl>
                                        <p:attrNameLst>
                                          <p:attrName>ppt_y</p:attrName>
                                        </p:attrNameLst>
                                      </p:cBhvr>
                                      <p:tavLst>
                                        <p:tav tm="0">
                                          <p:val>
                                            <p:strVal val="#ppt_y+.1"/>
                                          </p:val>
                                        </p:tav>
                                        <p:tav tm="100000">
                                          <p:val>
                                            <p:strVal val="#ppt_y"/>
                                          </p:val>
                                        </p:tav>
                                      </p:tavLst>
                                    </p:anim>
                                  </p:childTnLst>
                                </p:cTn>
                              </p:par>
                            </p:childTnLst>
                          </p:cTn>
                        </p:par>
                        <p:par>
                          <p:cTn id="48" fill="hold">
                            <p:stCondLst>
                              <p:cond delay="3850"/>
                            </p:stCondLst>
                            <p:childTnLst>
                              <p:par>
                                <p:cTn id="49" presetID="42"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750"/>
                                        <p:tgtEl>
                                          <p:spTgt spid="45"/>
                                        </p:tgtEl>
                                      </p:cBhvr>
                                    </p:animEffect>
                                    <p:anim calcmode="lin" valueType="num">
                                      <p:cBhvr>
                                        <p:cTn id="52" dur="750" fill="hold"/>
                                        <p:tgtEl>
                                          <p:spTgt spid="45"/>
                                        </p:tgtEl>
                                        <p:attrNameLst>
                                          <p:attrName>ppt_x</p:attrName>
                                        </p:attrNameLst>
                                      </p:cBhvr>
                                      <p:tavLst>
                                        <p:tav tm="0">
                                          <p:val>
                                            <p:strVal val="#ppt_x"/>
                                          </p:val>
                                        </p:tav>
                                        <p:tav tm="100000">
                                          <p:val>
                                            <p:strVal val="#ppt_x"/>
                                          </p:val>
                                        </p:tav>
                                      </p:tavLst>
                                    </p:anim>
                                    <p:anim calcmode="lin" valueType="num">
                                      <p:cBhvr>
                                        <p:cTn id="53" dur="75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750"/>
                                        <p:tgtEl>
                                          <p:spTgt spid="46"/>
                                        </p:tgtEl>
                                      </p:cBhvr>
                                    </p:animEffect>
                                    <p:anim calcmode="lin" valueType="num">
                                      <p:cBhvr>
                                        <p:cTn id="57" dur="750" fill="hold"/>
                                        <p:tgtEl>
                                          <p:spTgt spid="46"/>
                                        </p:tgtEl>
                                        <p:attrNameLst>
                                          <p:attrName>ppt_x</p:attrName>
                                        </p:attrNameLst>
                                      </p:cBhvr>
                                      <p:tavLst>
                                        <p:tav tm="0">
                                          <p:val>
                                            <p:strVal val="#ppt_x"/>
                                          </p:val>
                                        </p:tav>
                                        <p:tav tm="100000">
                                          <p:val>
                                            <p:strVal val="#ppt_x"/>
                                          </p:val>
                                        </p:tav>
                                      </p:tavLst>
                                    </p:anim>
                                    <p:anim calcmode="lin" valueType="num">
                                      <p:cBhvr>
                                        <p:cTn id="58"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6"/>
          <p:cNvSpPr>
            <a:spLocks noChangeAspect="1" noChangeArrowheads="1"/>
          </p:cNvSpPr>
          <p:nvPr/>
        </p:nvSpPr>
        <p:spPr bwMode="auto">
          <a:xfrm>
            <a:off x="6464659" y="4299970"/>
            <a:ext cx="1513722" cy="1518666"/>
          </a:xfrm>
          <a:prstGeom prst="ellipse">
            <a:avLst/>
          </a:prstGeom>
          <a:solidFill>
            <a:schemeClr val="accent1"/>
          </a:solidFill>
          <a:ln>
            <a:noFill/>
          </a:ln>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7"/>
          <p:cNvSpPr>
            <a:spLocks noChangeAspect="1" noChangeArrowheads="1"/>
          </p:cNvSpPr>
          <p:nvPr/>
        </p:nvSpPr>
        <p:spPr bwMode="auto">
          <a:xfrm>
            <a:off x="8568381" y="2856908"/>
            <a:ext cx="1515665" cy="1518666"/>
          </a:xfrm>
          <a:prstGeom prst="ellipse">
            <a:avLst/>
          </a:prstGeom>
          <a:solidFill>
            <a:schemeClr val="accent2"/>
          </a:solidFill>
          <a:ln>
            <a:noFill/>
          </a:ln>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8"/>
          <p:cNvSpPr>
            <a:spLocks noChangeAspect="1" noChangeArrowheads="1"/>
          </p:cNvSpPr>
          <p:nvPr/>
        </p:nvSpPr>
        <p:spPr bwMode="auto">
          <a:xfrm>
            <a:off x="10605362" y="1414184"/>
            <a:ext cx="1515665" cy="1518666"/>
          </a:xfrm>
          <a:prstGeom prst="ellipse">
            <a:avLst/>
          </a:prstGeom>
          <a:solidFill>
            <a:schemeClr val="accent3"/>
          </a:solidFill>
          <a:ln>
            <a:noFill/>
          </a:ln>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Line 10"/>
          <p:cNvSpPr>
            <a:spLocks noChangeShapeType="1"/>
          </p:cNvSpPr>
          <p:nvPr/>
        </p:nvSpPr>
        <p:spPr bwMode="auto">
          <a:xfrm flipH="1">
            <a:off x="5063377" y="5055036"/>
            <a:ext cx="1174993"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Line 11"/>
          <p:cNvSpPr>
            <a:spLocks noChangeShapeType="1"/>
          </p:cNvSpPr>
          <p:nvPr/>
        </p:nvSpPr>
        <p:spPr bwMode="auto">
          <a:xfrm flipH="1">
            <a:off x="6238370" y="3616241"/>
            <a:ext cx="2164107" cy="0"/>
          </a:xfrm>
          <a:prstGeom prst="line">
            <a:avLst/>
          </a:prstGeom>
          <a:noFill/>
          <a:ln w="12700" cap="flat">
            <a:solidFill>
              <a:schemeClr val="accent2"/>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Line 12"/>
          <p:cNvSpPr>
            <a:spLocks noChangeShapeType="1"/>
          </p:cNvSpPr>
          <p:nvPr/>
        </p:nvSpPr>
        <p:spPr bwMode="auto">
          <a:xfrm flipH="1">
            <a:off x="7221519" y="2173515"/>
            <a:ext cx="3229952"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0555227" y="2033442"/>
            <a:ext cx="1656725" cy="356944"/>
          </a:xfrm>
          <a:prstGeom prst="rect">
            <a:avLst/>
          </a:prstGeom>
          <a:noFill/>
        </p:spPr>
        <p:txBody>
          <a:bodyPr wrap="square" lIns="96380" tIns="48190" rIns="96380" bIns="48190" rtlCol="0">
            <a:spAutoFit/>
          </a:bodyPr>
          <a:lstStyle/>
          <a:p>
            <a:pPr>
              <a:defRPr/>
            </a:pPr>
            <a:r>
              <a:rPr lang="zh-CN" altLang="en-US" sz="1687" dirty="0">
                <a:solidFill>
                  <a:schemeClr val="bg1"/>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单击添加标题</a:t>
            </a:r>
          </a:p>
        </p:txBody>
      </p:sp>
      <p:sp>
        <p:nvSpPr>
          <p:cNvPr id="16" name="TextBox 15"/>
          <p:cNvSpPr txBox="1"/>
          <p:nvPr/>
        </p:nvSpPr>
        <p:spPr>
          <a:xfrm>
            <a:off x="8555089" y="3411249"/>
            <a:ext cx="1620068" cy="356944"/>
          </a:xfrm>
          <a:prstGeom prst="rect">
            <a:avLst/>
          </a:prstGeom>
          <a:noFill/>
        </p:spPr>
        <p:txBody>
          <a:bodyPr wrap="square" lIns="96380" tIns="48190" rIns="96380" bIns="48190" rtlCol="0">
            <a:spAutoFit/>
          </a:bodyPr>
          <a:lstStyle>
            <a:defPPr>
              <a:defRPr lang="zh-CN"/>
            </a:defPPr>
            <a:lvl1pPr algn="ctr">
              <a:defRPr sz="2800">
                <a:solidFill>
                  <a:schemeClr val="accent2"/>
                </a:solidFill>
                <a:latin typeface="+mj-ea"/>
                <a:ea typeface="+mj-ea"/>
              </a:defRPr>
            </a:lvl1pPr>
          </a:lstStyle>
          <a:p>
            <a:pPr>
              <a:defRPr/>
            </a:pPr>
            <a:r>
              <a:rPr lang="zh-CN" altLang="en-US" sz="1687" dirty="0">
                <a:solidFill>
                  <a:schemeClr val="bg1"/>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单击添加标题</a:t>
            </a:r>
          </a:p>
        </p:txBody>
      </p:sp>
      <p:sp>
        <p:nvSpPr>
          <p:cNvPr id="17" name="TextBox 16"/>
          <p:cNvSpPr txBox="1"/>
          <p:nvPr/>
        </p:nvSpPr>
        <p:spPr>
          <a:xfrm>
            <a:off x="6351515" y="4879003"/>
            <a:ext cx="1740010" cy="356944"/>
          </a:xfrm>
          <a:prstGeom prst="rect">
            <a:avLst/>
          </a:prstGeom>
          <a:noFill/>
        </p:spPr>
        <p:txBody>
          <a:bodyPr wrap="square" lIns="96380" tIns="48190" rIns="96380" bIns="48190" rtlCol="0">
            <a:spAutoFit/>
          </a:bodyPr>
          <a:lstStyle>
            <a:defPPr>
              <a:defRPr lang="zh-CN"/>
            </a:defPPr>
            <a:lvl1pPr algn="ctr">
              <a:defRPr sz="2800">
                <a:solidFill>
                  <a:schemeClr val="accent2"/>
                </a:solidFill>
                <a:latin typeface="+mj-ea"/>
                <a:ea typeface="+mj-ea"/>
              </a:defRPr>
            </a:lvl1pPr>
          </a:lstStyle>
          <a:p>
            <a:pPr>
              <a:defRPr/>
            </a:pPr>
            <a:r>
              <a:rPr lang="zh-CN" altLang="en-US" sz="1687" dirty="0">
                <a:solidFill>
                  <a:schemeClr val="bg1"/>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单击添加标题</a:t>
            </a:r>
          </a:p>
        </p:txBody>
      </p:sp>
      <p:sp>
        <p:nvSpPr>
          <p:cNvPr id="18" name="矩形 17"/>
          <p:cNvSpPr/>
          <p:nvPr/>
        </p:nvSpPr>
        <p:spPr>
          <a:xfrm>
            <a:off x="1268945" y="4679183"/>
            <a:ext cx="3566766" cy="1265333"/>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380" tIns="48190" rIns="96380" bIns="48190">
            <a:spAutoFit/>
          </a:bodyPr>
          <a:lstStyle/>
          <a:p>
            <a:pPr>
              <a:defRPr/>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defRPr/>
            </a:pP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defRPr/>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defRPr/>
            </a:pPr>
            <a:endPar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19" name="矩形 18"/>
          <p:cNvSpPr/>
          <p:nvPr/>
        </p:nvSpPr>
        <p:spPr>
          <a:xfrm>
            <a:off x="862030" y="2655782"/>
            <a:ext cx="5314284" cy="165467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380" tIns="48190" rIns="96380" bIns="48190">
            <a:spAutoFit/>
          </a:bodyPr>
          <a:lstStyle/>
          <a:p>
            <a:pPr>
              <a:defRPr/>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defRPr/>
            </a:pP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defRPr/>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defRPr/>
            </a:pP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defRPr/>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defRPr/>
            </a:pP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defRPr/>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defRPr/>
            </a:pPr>
            <a:endPar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20" name="矩形 19"/>
          <p:cNvSpPr/>
          <p:nvPr/>
        </p:nvSpPr>
        <p:spPr>
          <a:xfrm>
            <a:off x="862030" y="1968539"/>
            <a:ext cx="6073467" cy="681327"/>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380" tIns="48190" rIns="96380" bIns="48190">
            <a:spAutoFit/>
          </a:bodyPr>
          <a:lstStyle/>
          <a:p>
            <a:pP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a:t>
            </a:r>
          </a:p>
          <a:p>
            <a:pPr>
              <a:defRPr/>
            </a:pPr>
            <a:endPar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造字工房悦黑体验版细体" pitchFamily="50" charset="-122"/>
                <a:ea typeface="造字工房悦黑体验版细体" pitchFamily="50" charset="-122"/>
              </a:rPr>
              <a:t>添加标题文字内容</a:t>
            </a:r>
            <a:endParaRPr lang="zh-CN" altLang="en-US" sz="2400" dirty="0">
              <a:solidFill>
                <a:schemeClr val="tx1">
                  <a:lumMod val="65000"/>
                  <a:lumOff val="35000"/>
                </a:schemeClr>
              </a:solidFill>
              <a:latin typeface="造字工房悦黑体验版细体" pitchFamily="50" charset="-122"/>
              <a:ea typeface="造字工房悦黑体验版细体" pitchFamily="50" charset="-122"/>
            </a:endParaRPr>
          </a:p>
        </p:txBody>
      </p:sp>
      <p:sp>
        <p:nvSpPr>
          <p:cNvPr id="22" name="矩形 21"/>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7608080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32">
                                          <p:stCondLst>
                                            <p:cond delay="0"/>
                                          </p:stCondLst>
                                        </p:cTn>
                                        <p:tgtEl>
                                          <p:spTgt spid="8"/>
                                        </p:tgtEl>
                                      </p:cBhvr>
                                    </p:animEffect>
                                    <p:anim calcmode="lin" valueType="num">
                                      <p:cBhvr>
                                        <p:cTn id="8" dur="72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2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266" tmFilter="0, 0; 0.125,0.2665; 0.25,0.4; 0.375,0.465; 0.5,0.5;  0.625,0.535; 0.75,0.6; 0.875,0.7335; 1,1">
                                          <p:stCondLst>
                                            <p:cond delay="266"/>
                                          </p:stCondLst>
                                        </p:cTn>
                                        <p:tgtEl>
                                          <p:spTgt spid="8"/>
                                        </p:tgtEl>
                                        <p:attrNameLst>
                                          <p:attrName>ppt_y</p:attrName>
                                        </p:attrNameLst>
                                      </p:cBhvr>
                                      <p:tavLst>
                                        <p:tav tm="0" fmla="#ppt_y-sin(pi*$)/9">
                                          <p:val>
                                            <p:fltVal val="0"/>
                                          </p:val>
                                        </p:tav>
                                        <p:tav tm="100000">
                                          <p:val>
                                            <p:fltVal val="1"/>
                                          </p:val>
                                        </p:tav>
                                      </p:tavLst>
                                    </p:anim>
                                    <p:anim calcmode="lin" valueType="num">
                                      <p:cBhvr>
                                        <p:cTn id="11" dur="133" tmFilter="0, 0; 0.125,0.2665; 0.25,0.4; 0.375,0.465; 0.5,0.5;  0.625,0.535; 0.75,0.6; 0.875,0.7335; 1,1">
                                          <p:stCondLst>
                                            <p:cond delay="530"/>
                                          </p:stCondLst>
                                        </p:cTn>
                                        <p:tgtEl>
                                          <p:spTgt spid="8"/>
                                        </p:tgtEl>
                                        <p:attrNameLst>
                                          <p:attrName>ppt_y</p:attrName>
                                        </p:attrNameLst>
                                      </p:cBhvr>
                                      <p:tavLst>
                                        <p:tav tm="0" fmla="#ppt_y-sin(pi*$)/27">
                                          <p:val>
                                            <p:fltVal val="0"/>
                                          </p:val>
                                        </p:tav>
                                        <p:tav tm="100000">
                                          <p:val>
                                            <p:fltVal val="1"/>
                                          </p:val>
                                        </p:tav>
                                      </p:tavLst>
                                    </p:anim>
                                    <p:anim calcmode="lin" valueType="num">
                                      <p:cBhvr>
                                        <p:cTn id="12" dur="66" tmFilter="0, 0; 0.125,0.2665; 0.25,0.4; 0.375,0.465; 0.5,0.5;  0.625,0.535; 0.75,0.6; 0.875,0.7335; 1,1">
                                          <p:stCondLst>
                                            <p:cond delay="662"/>
                                          </p:stCondLst>
                                        </p:cTn>
                                        <p:tgtEl>
                                          <p:spTgt spid="8"/>
                                        </p:tgtEl>
                                        <p:attrNameLst>
                                          <p:attrName>ppt_y</p:attrName>
                                        </p:attrNameLst>
                                      </p:cBhvr>
                                      <p:tavLst>
                                        <p:tav tm="0" fmla="#ppt_y-sin(pi*$)/81">
                                          <p:val>
                                            <p:fltVal val="0"/>
                                          </p:val>
                                        </p:tav>
                                        <p:tav tm="100000">
                                          <p:val>
                                            <p:fltVal val="1"/>
                                          </p:val>
                                        </p:tav>
                                      </p:tavLst>
                                    </p:anim>
                                    <p:animScale>
                                      <p:cBhvr>
                                        <p:cTn id="13" dur="10">
                                          <p:stCondLst>
                                            <p:cond delay="260"/>
                                          </p:stCondLst>
                                        </p:cTn>
                                        <p:tgtEl>
                                          <p:spTgt spid="8"/>
                                        </p:tgtEl>
                                      </p:cBhvr>
                                      <p:to x="100000" y="60000"/>
                                    </p:animScale>
                                    <p:animScale>
                                      <p:cBhvr>
                                        <p:cTn id="14" dur="66" decel="50000">
                                          <p:stCondLst>
                                            <p:cond delay="270"/>
                                          </p:stCondLst>
                                        </p:cTn>
                                        <p:tgtEl>
                                          <p:spTgt spid="8"/>
                                        </p:tgtEl>
                                      </p:cBhvr>
                                      <p:to x="100000" y="100000"/>
                                    </p:animScale>
                                    <p:animScale>
                                      <p:cBhvr>
                                        <p:cTn id="15" dur="10">
                                          <p:stCondLst>
                                            <p:cond delay="525"/>
                                          </p:stCondLst>
                                        </p:cTn>
                                        <p:tgtEl>
                                          <p:spTgt spid="8"/>
                                        </p:tgtEl>
                                      </p:cBhvr>
                                      <p:to x="100000" y="80000"/>
                                    </p:animScale>
                                    <p:animScale>
                                      <p:cBhvr>
                                        <p:cTn id="16" dur="66" decel="50000">
                                          <p:stCondLst>
                                            <p:cond delay="535"/>
                                          </p:stCondLst>
                                        </p:cTn>
                                        <p:tgtEl>
                                          <p:spTgt spid="8"/>
                                        </p:tgtEl>
                                      </p:cBhvr>
                                      <p:to x="100000" y="100000"/>
                                    </p:animScale>
                                    <p:animScale>
                                      <p:cBhvr>
                                        <p:cTn id="17" dur="10">
                                          <p:stCondLst>
                                            <p:cond delay="657"/>
                                          </p:stCondLst>
                                        </p:cTn>
                                        <p:tgtEl>
                                          <p:spTgt spid="8"/>
                                        </p:tgtEl>
                                      </p:cBhvr>
                                      <p:to x="100000" y="90000"/>
                                    </p:animScale>
                                    <p:animScale>
                                      <p:cBhvr>
                                        <p:cTn id="18" dur="66" decel="50000">
                                          <p:stCondLst>
                                            <p:cond delay="667"/>
                                          </p:stCondLst>
                                        </p:cTn>
                                        <p:tgtEl>
                                          <p:spTgt spid="8"/>
                                        </p:tgtEl>
                                      </p:cBhvr>
                                      <p:to x="100000" y="100000"/>
                                    </p:animScale>
                                    <p:animScale>
                                      <p:cBhvr>
                                        <p:cTn id="19" dur="10">
                                          <p:stCondLst>
                                            <p:cond delay="723"/>
                                          </p:stCondLst>
                                        </p:cTn>
                                        <p:tgtEl>
                                          <p:spTgt spid="8"/>
                                        </p:tgtEl>
                                      </p:cBhvr>
                                      <p:to x="100000" y="95000"/>
                                    </p:animScale>
                                    <p:animScale>
                                      <p:cBhvr>
                                        <p:cTn id="20" dur="66" decel="50000">
                                          <p:stCondLst>
                                            <p:cond delay="734"/>
                                          </p:stCondLst>
                                        </p:cTn>
                                        <p:tgtEl>
                                          <p:spTgt spid="8"/>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290">
                                          <p:stCondLst>
                                            <p:cond delay="0"/>
                                          </p:stCondLst>
                                        </p:cTn>
                                        <p:tgtEl>
                                          <p:spTgt spid="9"/>
                                        </p:tgtEl>
                                      </p:cBhvr>
                                    </p:animEffect>
                                    <p:anim calcmode="lin" valueType="num">
                                      <p:cBhvr>
                                        <p:cTn id="24"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29" dur="13">
                                          <p:stCondLst>
                                            <p:cond delay="325"/>
                                          </p:stCondLst>
                                        </p:cTn>
                                        <p:tgtEl>
                                          <p:spTgt spid="9"/>
                                        </p:tgtEl>
                                      </p:cBhvr>
                                      <p:to x="100000" y="60000"/>
                                    </p:animScale>
                                    <p:animScale>
                                      <p:cBhvr>
                                        <p:cTn id="30" dur="83" decel="50000">
                                          <p:stCondLst>
                                            <p:cond delay="338"/>
                                          </p:stCondLst>
                                        </p:cTn>
                                        <p:tgtEl>
                                          <p:spTgt spid="9"/>
                                        </p:tgtEl>
                                      </p:cBhvr>
                                      <p:to x="100000" y="100000"/>
                                    </p:animScale>
                                    <p:animScale>
                                      <p:cBhvr>
                                        <p:cTn id="31" dur="13">
                                          <p:stCondLst>
                                            <p:cond delay="656"/>
                                          </p:stCondLst>
                                        </p:cTn>
                                        <p:tgtEl>
                                          <p:spTgt spid="9"/>
                                        </p:tgtEl>
                                      </p:cBhvr>
                                      <p:to x="100000" y="80000"/>
                                    </p:animScale>
                                    <p:animScale>
                                      <p:cBhvr>
                                        <p:cTn id="32" dur="83" decel="50000">
                                          <p:stCondLst>
                                            <p:cond delay="669"/>
                                          </p:stCondLst>
                                        </p:cTn>
                                        <p:tgtEl>
                                          <p:spTgt spid="9"/>
                                        </p:tgtEl>
                                      </p:cBhvr>
                                      <p:to x="100000" y="100000"/>
                                    </p:animScale>
                                    <p:animScale>
                                      <p:cBhvr>
                                        <p:cTn id="33" dur="13">
                                          <p:stCondLst>
                                            <p:cond delay="821"/>
                                          </p:stCondLst>
                                        </p:cTn>
                                        <p:tgtEl>
                                          <p:spTgt spid="9"/>
                                        </p:tgtEl>
                                      </p:cBhvr>
                                      <p:to x="100000" y="90000"/>
                                    </p:animScale>
                                    <p:animScale>
                                      <p:cBhvr>
                                        <p:cTn id="34" dur="83" decel="50000">
                                          <p:stCondLst>
                                            <p:cond delay="834"/>
                                          </p:stCondLst>
                                        </p:cTn>
                                        <p:tgtEl>
                                          <p:spTgt spid="9"/>
                                        </p:tgtEl>
                                      </p:cBhvr>
                                      <p:to x="100000" y="100000"/>
                                    </p:animScale>
                                    <p:animScale>
                                      <p:cBhvr>
                                        <p:cTn id="35" dur="13">
                                          <p:stCondLst>
                                            <p:cond delay="904"/>
                                          </p:stCondLst>
                                        </p:cTn>
                                        <p:tgtEl>
                                          <p:spTgt spid="9"/>
                                        </p:tgtEl>
                                      </p:cBhvr>
                                      <p:to x="100000" y="95000"/>
                                    </p:animScale>
                                    <p:animScale>
                                      <p:cBhvr>
                                        <p:cTn id="36" dur="83" decel="50000">
                                          <p:stCondLst>
                                            <p:cond delay="917"/>
                                          </p:stCondLst>
                                        </p:cTn>
                                        <p:tgtEl>
                                          <p:spTgt spid="9"/>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90">
                                          <p:stCondLst>
                                            <p:cond delay="0"/>
                                          </p:stCondLst>
                                        </p:cTn>
                                        <p:tgtEl>
                                          <p:spTgt spid="10"/>
                                        </p:tgtEl>
                                      </p:cBhvr>
                                    </p:animEffect>
                                    <p:anim calcmode="lin" valueType="num">
                                      <p:cBhvr>
                                        <p:cTn id="40"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45" dur="13">
                                          <p:stCondLst>
                                            <p:cond delay="325"/>
                                          </p:stCondLst>
                                        </p:cTn>
                                        <p:tgtEl>
                                          <p:spTgt spid="10"/>
                                        </p:tgtEl>
                                      </p:cBhvr>
                                      <p:to x="100000" y="60000"/>
                                    </p:animScale>
                                    <p:animScale>
                                      <p:cBhvr>
                                        <p:cTn id="46" dur="83" decel="50000">
                                          <p:stCondLst>
                                            <p:cond delay="338"/>
                                          </p:stCondLst>
                                        </p:cTn>
                                        <p:tgtEl>
                                          <p:spTgt spid="10"/>
                                        </p:tgtEl>
                                      </p:cBhvr>
                                      <p:to x="100000" y="100000"/>
                                    </p:animScale>
                                    <p:animScale>
                                      <p:cBhvr>
                                        <p:cTn id="47" dur="13">
                                          <p:stCondLst>
                                            <p:cond delay="656"/>
                                          </p:stCondLst>
                                        </p:cTn>
                                        <p:tgtEl>
                                          <p:spTgt spid="10"/>
                                        </p:tgtEl>
                                      </p:cBhvr>
                                      <p:to x="100000" y="80000"/>
                                    </p:animScale>
                                    <p:animScale>
                                      <p:cBhvr>
                                        <p:cTn id="48" dur="83" decel="50000">
                                          <p:stCondLst>
                                            <p:cond delay="669"/>
                                          </p:stCondLst>
                                        </p:cTn>
                                        <p:tgtEl>
                                          <p:spTgt spid="10"/>
                                        </p:tgtEl>
                                      </p:cBhvr>
                                      <p:to x="100000" y="100000"/>
                                    </p:animScale>
                                    <p:animScale>
                                      <p:cBhvr>
                                        <p:cTn id="49" dur="13">
                                          <p:stCondLst>
                                            <p:cond delay="821"/>
                                          </p:stCondLst>
                                        </p:cTn>
                                        <p:tgtEl>
                                          <p:spTgt spid="10"/>
                                        </p:tgtEl>
                                      </p:cBhvr>
                                      <p:to x="100000" y="90000"/>
                                    </p:animScale>
                                    <p:animScale>
                                      <p:cBhvr>
                                        <p:cTn id="50" dur="83" decel="50000">
                                          <p:stCondLst>
                                            <p:cond delay="834"/>
                                          </p:stCondLst>
                                        </p:cTn>
                                        <p:tgtEl>
                                          <p:spTgt spid="10"/>
                                        </p:tgtEl>
                                      </p:cBhvr>
                                      <p:to x="100000" y="100000"/>
                                    </p:animScale>
                                    <p:animScale>
                                      <p:cBhvr>
                                        <p:cTn id="51" dur="13">
                                          <p:stCondLst>
                                            <p:cond delay="904"/>
                                          </p:stCondLst>
                                        </p:cTn>
                                        <p:tgtEl>
                                          <p:spTgt spid="10"/>
                                        </p:tgtEl>
                                      </p:cBhvr>
                                      <p:to x="100000" y="95000"/>
                                    </p:animScale>
                                    <p:animScale>
                                      <p:cBhvr>
                                        <p:cTn id="52" dur="83" decel="50000">
                                          <p:stCondLst>
                                            <p:cond delay="917"/>
                                          </p:stCondLst>
                                        </p:cTn>
                                        <p:tgtEl>
                                          <p:spTgt spid="10"/>
                                        </p:tgtEl>
                                      </p:cBhvr>
                                      <p:to x="100000" y="100000"/>
                                    </p:animScale>
                                  </p:childTnLst>
                                </p:cTn>
                              </p:par>
                            </p:childTnLst>
                          </p:cTn>
                        </p:par>
                        <p:par>
                          <p:cTn id="53" fill="hold">
                            <p:stCondLst>
                              <p:cond delay="1400"/>
                            </p:stCondLst>
                            <p:childTnLst>
                              <p:par>
                                <p:cTn id="54" presetID="31"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 calcmode="lin" valueType="num">
                                      <p:cBhvr>
                                        <p:cTn id="58" dur="500" fill="hold"/>
                                        <p:tgtEl>
                                          <p:spTgt spid="17"/>
                                        </p:tgtEl>
                                        <p:attrNameLst>
                                          <p:attrName>style.rotation</p:attrName>
                                        </p:attrNameLst>
                                      </p:cBhvr>
                                      <p:tavLst>
                                        <p:tav tm="0">
                                          <p:val>
                                            <p:fltVal val="90"/>
                                          </p:val>
                                        </p:tav>
                                        <p:tav tm="100000">
                                          <p:val>
                                            <p:fltVal val="0"/>
                                          </p:val>
                                        </p:tav>
                                      </p:tavLst>
                                    </p:anim>
                                    <p:animEffect transition="in" filter="fade">
                                      <p:cBhvr>
                                        <p:cTn id="59" dur="500"/>
                                        <p:tgtEl>
                                          <p:spTgt spid="17"/>
                                        </p:tgtEl>
                                      </p:cBhvr>
                                    </p:animEffect>
                                  </p:childTnLst>
                                </p:cTn>
                              </p:par>
                            </p:childTnLst>
                          </p:cTn>
                        </p:par>
                        <p:par>
                          <p:cTn id="60" fill="hold">
                            <p:stCondLst>
                              <p:cond delay="1900"/>
                            </p:stCondLst>
                            <p:childTnLst>
                              <p:par>
                                <p:cTn id="61" presetID="22" presetClass="entr" presetSubtype="2"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right)">
                                      <p:cBhvr>
                                        <p:cTn id="63" dur="500"/>
                                        <p:tgtEl>
                                          <p:spTgt spid="12"/>
                                        </p:tgtEl>
                                      </p:cBhvr>
                                    </p:animEffect>
                                  </p:childTnLst>
                                </p:cTn>
                              </p:par>
                            </p:childTnLst>
                          </p:cTn>
                        </p:par>
                        <p:par>
                          <p:cTn id="64" fill="hold">
                            <p:stCondLst>
                              <p:cond delay="2400"/>
                            </p:stCondLst>
                            <p:childTnLst>
                              <p:par>
                                <p:cTn id="65" presetID="31"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400" fill="hold"/>
                                        <p:tgtEl>
                                          <p:spTgt spid="18"/>
                                        </p:tgtEl>
                                        <p:attrNameLst>
                                          <p:attrName>ppt_w</p:attrName>
                                        </p:attrNameLst>
                                      </p:cBhvr>
                                      <p:tavLst>
                                        <p:tav tm="0">
                                          <p:val>
                                            <p:fltVal val="0"/>
                                          </p:val>
                                        </p:tav>
                                        <p:tav tm="100000">
                                          <p:val>
                                            <p:strVal val="#ppt_w"/>
                                          </p:val>
                                        </p:tav>
                                      </p:tavLst>
                                    </p:anim>
                                    <p:anim calcmode="lin" valueType="num">
                                      <p:cBhvr>
                                        <p:cTn id="68" dur="400" fill="hold"/>
                                        <p:tgtEl>
                                          <p:spTgt spid="18"/>
                                        </p:tgtEl>
                                        <p:attrNameLst>
                                          <p:attrName>ppt_h</p:attrName>
                                        </p:attrNameLst>
                                      </p:cBhvr>
                                      <p:tavLst>
                                        <p:tav tm="0">
                                          <p:val>
                                            <p:fltVal val="0"/>
                                          </p:val>
                                        </p:tav>
                                        <p:tav tm="100000">
                                          <p:val>
                                            <p:strVal val="#ppt_h"/>
                                          </p:val>
                                        </p:tav>
                                      </p:tavLst>
                                    </p:anim>
                                    <p:anim calcmode="lin" valueType="num">
                                      <p:cBhvr>
                                        <p:cTn id="69" dur="400" fill="hold"/>
                                        <p:tgtEl>
                                          <p:spTgt spid="18"/>
                                        </p:tgtEl>
                                        <p:attrNameLst>
                                          <p:attrName>style.rotation</p:attrName>
                                        </p:attrNameLst>
                                      </p:cBhvr>
                                      <p:tavLst>
                                        <p:tav tm="0">
                                          <p:val>
                                            <p:fltVal val="90"/>
                                          </p:val>
                                        </p:tav>
                                        <p:tav tm="100000">
                                          <p:val>
                                            <p:fltVal val="0"/>
                                          </p:val>
                                        </p:tav>
                                      </p:tavLst>
                                    </p:anim>
                                    <p:animEffect transition="in" filter="fade">
                                      <p:cBhvr>
                                        <p:cTn id="70" dur="400"/>
                                        <p:tgtEl>
                                          <p:spTgt spid="18"/>
                                        </p:tgtEl>
                                      </p:cBhvr>
                                    </p:animEffect>
                                  </p:childTnLst>
                                </p:cTn>
                              </p:par>
                            </p:childTnLst>
                          </p:cTn>
                        </p:par>
                        <p:par>
                          <p:cTn id="71" fill="hold">
                            <p:stCondLst>
                              <p:cond delay="2800"/>
                            </p:stCondLst>
                            <p:childTnLst>
                              <p:par>
                                <p:cTn id="72" presetID="31" presetClass="entr" presetSubtype="0"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fltVal val="0"/>
                                          </p:val>
                                        </p:tav>
                                        <p:tav tm="100000">
                                          <p:val>
                                            <p:strVal val="#ppt_w"/>
                                          </p:val>
                                        </p:tav>
                                      </p:tavLst>
                                    </p:anim>
                                    <p:anim calcmode="lin" valueType="num">
                                      <p:cBhvr>
                                        <p:cTn id="75" dur="500" fill="hold"/>
                                        <p:tgtEl>
                                          <p:spTgt spid="16"/>
                                        </p:tgtEl>
                                        <p:attrNameLst>
                                          <p:attrName>ppt_h</p:attrName>
                                        </p:attrNameLst>
                                      </p:cBhvr>
                                      <p:tavLst>
                                        <p:tav tm="0">
                                          <p:val>
                                            <p:fltVal val="0"/>
                                          </p:val>
                                        </p:tav>
                                        <p:tav tm="100000">
                                          <p:val>
                                            <p:strVal val="#ppt_h"/>
                                          </p:val>
                                        </p:tav>
                                      </p:tavLst>
                                    </p:anim>
                                    <p:anim calcmode="lin" valueType="num">
                                      <p:cBhvr>
                                        <p:cTn id="76" dur="500" fill="hold"/>
                                        <p:tgtEl>
                                          <p:spTgt spid="16"/>
                                        </p:tgtEl>
                                        <p:attrNameLst>
                                          <p:attrName>style.rotation</p:attrName>
                                        </p:attrNameLst>
                                      </p:cBhvr>
                                      <p:tavLst>
                                        <p:tav tm="0">
                                          <p:val>
                                            <p:fltVal val="90"/>
                                          </p:val>
                                        </p:tav>
                                        <p:tav tm="100000">
                                          <p:val>
                                            <p:fltVal val="0"/>
                                          </p:val>
                                        </p:tav>
                                      </p:tavLst>
                                    </p:anim>
                                    <p:animEffect transition="in" filter="fade">
                                      <p:cBhvr>
                                        <p:cTn id="77" dur="500"/>
                                        <p:tgtEl>
                                          <p:spTgt spid="16"/>
                                        </p:tgtEl>
                                      </p:cBhvr>
                                    </p:animEffect>
                                  </p:childTnLst>
                                </p:cTn>
                              </p:par>
                            </p:childTnLst>
                          </p:cTn>
                        </p:par>
                        <p:par>
                          <p:cTn id="78" fill="hold">
                            <p:stCondLst>
                              <p:cond delay="3300"/>
                            </p:stCondLst>
                            <p:childTnLst>
                              <p:par>
                                <p:cTn id="79" presetID="22" presetClass="entr" presetSubtype="2"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right)">
                                      <p:cBhvr>
                                        <p:cTn id="81" dur="500"/>
                                        <p:tgtEl>
                                          <p:spTgt spid="13"/>
                                        </p:tgtEl>
                                      </p:cBhvr>
                                    </p:animEffect>
                                  </p:childTnLst>
                                </p:cTn>
                              </p:par>
                            </p:childTnLst>
                          </p:cTn>
                        </p:par>
                        <p:par>
                          <p:cTn id="82" fill="hold">
                            <p:stCondLst>
                              <p:cond delay="3800"/>
                            </p:stCondLst>
                            <p:childTnLst>
                              <p:par>
                                <p:cTn id="83" presetID="31"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400" fill="hold"/>
                                        <p:tgtEl>
                                          <p:spTgt spid="19"/>
                                        </p:tgtEl>
                                        <p:attrNameLst>
                                          <p:attrName>ppt_w</p:attrName>
                                        </p:attrNameLst>
                                      </p:cBhvr>
                                      <p:tavLst>
                                        <p:tav tm="0">
                                          <p:val>
                                            <p:fltVal val="0"/>
                                          </p:val>
                                        </p:tav>
                                        <p:tav tm="100000">
                                          <p:val>
                                            <p:strVal val="#ppt_w"/>
                                          </p:val>
                                        </p:tav>
                                      </p:tavLst>
                                    </p:anim>
                                    <p:anim calcmode="lin" valueType="num">
                                      <p:cBhvr>
                                        <p:cTn id="86" dur="400" fill="hold"/>
                                        <p:tgtEl>
                                          <p:spTgt spid="19"/>
                                        </p:tgtEl>
                                        <p:attrNameLst>
                                          <p:attrName>ppt_h</p:attrName>
                                        </p:attrNameLst>
                                      </p:cBhvr>
                                      <p:tavLst>
                                        <p:tav tm="0">
                                          <p:val>
                                            <p:fltVal val="0"/>
                                          </p:val>
                                        </p:tav>
                                        <p:tav tm="100000">
                                          <p:val>
                                            <p:strVal val="#ppt_h"/>
                                          </p:val>
                                        </p:tav>
                                      </p:tavLst>
                                    </p:anim>
                                    <p:anim calcmode="lin" valueType="num">
                                      <p:cBhvr>
                                        <p:cTn id="87" dur="400" fill="hold"/>
                                        <p:tgtEl>
                                          <p:spTgt spid="19"/>
                                        </p:tgtEl>
                                        <p:attrNameLst>
                                          <p:attrName>style.rotation</p:attrName>
                                        </p:attrNameLst>
                                      </p:cBhvr>
                                      <p:tavLst>
                                        <p:tav tm="0">
                                          <p:val>
                                            <p:fltVal val="90"/>
                                          </p:val>
                                        </p:tav>
                                        <p:tav tm="100000">
                                          <p:val>
                                            <p:fltVal val="0"/>
                                          </p:val>
                                        </p:tav>
                                      </p:tavLst>
                                    </p:anim>
                                    <p:animEffect transition="in" filter="fade">
                                      <p:cBhvr>
                                        <p:cTn id="88" dur="400"/>
                                        <p:tgtEl>
                                          <p:spTgt spid="19"/>
                                        </p:tgtEl>
                                      </p:cBhvr>
                                    </p:animEffect>
                                  </p:childTnLst>
                                </p:cTn>
                              </p:par>
                            </p:childTnLst>
                          </p:cTn>
                        </p:par>
                        <p:par>
                          <p:cTn id="89" fill="hold">
                            <p:stCondLst>
                              <p:cond delay="4200"/>
                            </p:stCondLst>
                            <p:childTnLst>
                              <p:par>
                                <p:cTn id="90" presetID="31" presetClass="entr" presetSubtype="0"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p:cTn id="92" dur="500" fill="hold"/>
                                        <p:tgtEl>
                                          <p:spTgt spid="15"/>
                                        </p:tgtEl>
                                        <p:attrNameLst>
                                          <p:attrName>ppt_w</p:attrName>
                                        </p:attrNameLst>
                                      </p:cBhvr>
                                      <p:tavLst>
                                        <p:tav tm="0">
                                          <p:val>
                                            <p:fltVal val="0"/>
                                          </p:val>
                                        </p:tav>
                                        <p:tav tm="100000">
                                          <p:val>
                                            <p:strVal val="#ppt_w"/>
                                          </p:val>
                                        </p:tav>
                                      </p:tavLst>
                                    </p:anim>
                                    <p:anim calcmode="lin" valueType="num">
                                      <p:cBhvr>
                                        <p:cTn id="93" dur="500" fill="hold"/>
                                        <p:tgtEl>
                                          <p:spTgt spid="15"/>
                                        </p:tgtEl>
                                        <p:attrNameLst>
                                          <p:attrName>ppt_h</p:attrName>
                                        </p:attrNameLst>
                                      </p:cBhvr>
                                      <p:tavLst>
                                        <p:tav tm="0">
                                          <p:val>
                                            <p:fltVal val="0"/>
                                          </p:val>
                                        </p:tav>
                                        <p:tav tm="100000">
                                          <p:val>
                                            <p:strVal val="#ppt_h"/>
                                          </p:val>
                                        </p:tav>
                                      </p:tavLst>
                                    </p:anim>
                                    <p:anim calcmode="lin" valueType="num">
                                      <p:cBhvr>
                                        <p:cTn id="94" dur="500" fill="hold"/>
                                        <p:tgtEl>
                                          <p:spTgt spid="15"/>
                                        </p:tgtEl>
                                        <p:attrNameLst>
                                          <p:attrName>style.rotation</p:attrName>
                                        </p:attrNameLst>
                                      </p:cBhvr>
                                      <p:tavLst>
                                        <p:tav tm="0">
                                          <p:val>
                                            <p:fltVal val="90"/>
                                          </p:val>
                                        </p:tav>
                                        <p:tav tm="100000">
                                          <p:val>
                                            <p:fltVal val="0"/>
                                          </p:val>
                                        </p:tav>
                                      </p:tavLst>
                                    </p:anim>
                                    <p:animEffect transition="in" filter="fade">
                                      <p:cBhvr>
                                        <p:cTn id="95" dur="500"/>
                                        <p:tgtEl>
                                          <p:spTgt spid="15"/>
                                        </p:tgtEl>
                                      </p:cBhvr>
                                    </p:animEffect>
                                  </p:childTnLst>
                                </p:cTn>
                              </p:par>
                            </p:childTnLst>
                          </p:cTn>
                        </p:par>
                        <p:par>
                          <p:cTn id="96" fill="hold">
                            <p:stCondLst>
                              <p:cond delay="4700"/>
                            </p:stCondLst>
                            <p:childTnLst>
                              <p:par>
                                <p:cTn id="97" presetID="22" presetClass="entr" presetSubtype="2"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right)">
                                      <p:cBhvr>
                                        <p:cTn id="99" dur="500"/>
                                        <p:tgtEl>
                                          <p:spTgt spid="14"/>
                                        </p:tgtEl>
                                      </p:cBhvr>
                                    </p:animEffect>
                                  </p:childTnLst>
                                </p:cTn>
                              </p:par>
                            </p:childTnLst>
                          </p:cTn>
                        </p:par>
                        <p:par>
                          <p:cTn id="100" fill="hold">
                            <p:stCondLst>
                              <p:cond delay="5200"/>
                            </p:stCondLst>
                            <p:childTnLst>
                              <p:par>
                                <p:cTn id="101" presetID="31" presetClass="entr" presetSubtype="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400" fill="hold"/>
                                        <p:tgtEl>
                                          <p:spTgt spid="20"/>
                                        </p:tgtEl>
                                        <p:attrNameLst>
                                          <p:attrName>ppt_w</p:attrName>
                                        </p:attrNameLst>
                                      </p:cBhvr>
                                      <p:tavLst>
                                        <p:tav tm="0">
                                          <p:val>
                                            <p:fltVal val="0"/>
                                          </p:val>
                                        </p:tav>
                                        <p:tav tm="100000">
                                          <p:val>
                                            <p:strVal val="#ppt_w"/>
                                          </p:val>
                                        </p:tav>
                                      </p:tavLst>
                                    </p:anim>
                                    <p:anim calcmode="lin" valueType="num">
                                      <p:cBhvr>
                                        <p:cTn id="104" dur="400" fill="hold"/>
                                        <p:tgtEl>
                                          <p:spTgt spid="20"/>
                                        </p:tgtEl>
                                        <p:attrNameLst>
                                          <p:attrName>ppt_h</p:attrName>
                                        </p:attrNameLst>
                                      </p:cBhvr>
                                      <p:tavLst>
                                        <p:tav tm="0">
                                          <p:val>
                                            <p:fltVal val="0"/>
                                          </p:val>
                                        </p:tav>
                                        <p:tav tm="100000">
                                          <p:val>
                                            <p:strVal val="#ppt_h"/>
                                          </p:val>
                                        </p:tav>
                                      </p:tavLst>
                                    </p:anim>
                                    <p:anim calcmode="lin" valueType="num">
                                      <p:cBhvr>
                                        <p:cTn id="105" dur="400" fill="hold"/>
                                        <p:tgtEl>
                                          <p:spTgt spid="20"/>
                                        </p:tgtEl>
                                        <p:attrNameLst>
                                          <p:attrName>style.rotation</p:attrName>
                                        </p:attrNameLst>
                                      </p:cBhvr>
                                      <p:tavLst>
                                        <p:tav tm="0">
                                          <p:val>
                                            <p:fltVal val="90"/>
                                          </p:val>
                                        </p:tav>
                                        <p:tav tm="100000">
                                          <p:val>
                                            <p:fltVal val="0"/>
                                          </p:val>
                                        </p:tav>
                                      </p:tavLst>
                                    </p:anim>
                                    <p:animEffect transition="in" filter="fade">
                                      <p:cBhvr>
                                        <p:cTn id="106"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p:bldP spid="16" grpId="0"/>
      <p:bldP spid="17"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t="-8815" b="-88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532831" y="4552429"/>
            <a:ext cx="3912028" cy="2096577"/>
            <a:chOff x="2903754" y="1549241"/>
            <a:chExt cx="3912028" cy="2096577"/>
          </a:xfrm>
        </p:grpSpPr>
        <p:sp>
          <p:nvSpPr>
            <p:cNvPr id="10" name="TextBox 2"/>
            <p:cNvSpPr txBox="1"/>
            <p:nvPr/>
          </p:nvSpPr>
          <p:spPr>
            <a:xfrm>
              <a:off x="2903754" y="1549241"/>
              <a:ext cx="1966820" cy="1107996"/>
            </a:xfrm>
            <a:prstGeom prst="rect">
              <a:avLst/>
            </a:prstGeom>
            <a:noFill/>
          </p:spPr>
          <p:txBody>
            <a:bodyPr wrap="square" rtlCol="0">
              <a:spAutoFit/>
            </a:bodyPr>
            <a:lstStyle/>
            <a:p>
              <a:pPr algn="r"/>
              <a:r>
                <a:rPr lang="zh-CN" altLang="en-US" sz="6600" b="1" dirty="0">
                  <a:solidFill>
                    <a:srgbClr val="C00000"/>
                  </a:solidFill>
                  <a:latin typeface="造字工房悦黑体验版细体" pitchFamily="50" charset="-122"/>
                  <a:ea typeface="造字工房悦黑体验版细体" pitchFamily="50" charset="-122"/>
                </a:rPr>
                <a:t>谢谢</a:t>
              </a:r>
            </a:p>
          </p:txBody>
        </p:sp>
        <p:sp>
          <p:nvSpPr>
            <p:cNvPr id="11" name="TextBox 3"/>
            <p:cNvSpPr txBox="1"/>
            <p:nvPr/>
          </p:nvSpPr>
          <p:spPr>
            <a:xfrm>
              <a:off x="4427643" y="2586510"/>
              <a:ext cx="2016224" cy="646331"/>
            </a:xfrm>
            <a:prstGeom prst="rect">
              <a:avLst/>
            </a:prstGeom>
            <a:noFill/>
          </p:spPr>
          <p:txBody>
            <a:bodyPr wrap="square" rtlCol="0">
              <a:spAutoFit/>
            </a:bodyPr>
            <a:lstStyle/>
            <a:p>
              <a:r>
                <a:rPr lang="zh-CN" altLang="en-US" sz="3600" spc="600" dirty="0" smtClean="0">
                  <a:solidFill>
                    <a:srgbClr val="C00000"/>
                  </a:solidFill>
                  <a:latin typeface="造字工房悦黑体验版细体" pitchFamily="50" charset="-122"/>
                  <a:ea typeface="造字工房悦黑体验版细体" pitchFamily="50" charset="-122"/>
                </a:rPr>
                <a:t>美味</a:t>
              </a:r>
              <a:endParaRPr lang="zh-CN" altLang="en-US" sz="3600" spc="600" dirty="0">
                <a:solidFill>
                  <a:srgbClr val="C00000"/>
                </a:solidFill>
                <a:latin typeface="造字工房悦黑体验版细体" pitchFamily="50" charset="-122"/>
                <a:ea typeface="造字工房悦黑体验版细体" pitchFamily="50" charset="-122"/>
              </a:endParaRPr>
            </a:p>
          </p:txBody>
        </p:sp>
        <p:sp>
          <p:nvSpPr>
            <p:cNvPr id="12" name="TextBox 4"/>
            <p:cNvSpPr txBox="1"/>
            <p:nvPr/>
          </p:nvSpPr>
          <p:spPr>
            <a:xfrm>
              <a:off x="4727054" y="1950149"/>
              <a:ext cx="2088728" cy="615549"/>
            </a:xfrm>
            <a:prstGeom prst="rect">
              <a:avLst/>
            </a:prstGeom>
            <a:noFill/>
          </p:spPr>
          <p:txBody>
            <a:bodyPr wrap="square" lIns="121917" tIns="60958" rIns="121917" bIns="60958" rtlCol="0">
              <a:spAutoFit/>
            </a:bodyPr>
            <a:lstStyle/>
            <a:p>
              <a:pPr algn="dist"/>
              <a:r>
                <a:rPr lang="en-US" altLang="zh-CN" sz="3200" dirty="0">
                  <a:latin typeface="Brush Script MT" panose="03060802040406070304" pitchFamily="66" charset="0"/>
                  <a:ea typeface="MS Gothic" pitchFamily="49" charset="-128"/>
                  <a:cs typeface="Consolas" pitchFamily="49" charset="0"/>
                </a:rPr>
                <a:t>Western food</a:t>
              </a:r>
              <a:endParaRPr lang="zh-CN" altLang="en-US" sz="3200" dirty="0">
                <a:latin typeface="Brush Script MT" panose="03060802040406070304" pitchFamily="66" charset="0"/>
                <a:ea typeface="MS Gothic" pitchFamily="49" charset="-128"/>
                <a:cs typeface="Consolas" pitchFamily="49" charset="0"/>
              </a:endParaRPr>
            </a:p>
          </p:txBody>
        </p:sp>
        <p:sp>
          <p:nvSpPr>
            <p:cNvPr id="13" name="TextBox 5"/>
            <p:cNvSpPr txBox="1"/>
            <p:nvPr/>
          </p:nvSpPr>
          <p:spPr>
            <a:xfrm>
              <a:off x="3540534" y="2611073"/>
              <a:ext cx="802095" cy="492438"/>
            </a:xfrm>
            <a:prstGeom prst="rect">
              <a:avLst/>
            </a:prstGeom>
            <a:noFill/>
          </p:spPr>
          <p:txBody>
            <a:bodyPr wrap="square" lIns="121917" tIns="60958" rIns="121917" bIns="60958" rtlCol="0">
              <a:spAutoFit/>
            </a:bodyPr>
            <a:lstStyle/>
            <a:p>
              <a:pPr algn="r"/>
              <a:r>
                <a:rPr lang="en-US" altLang="zh-CN" sz="1200" dirty="0" smtClean="0">
                  <a:latin typeface="Century Gothic" pitchFamily="34" charset="0"/>
                  <a:ea typeface="MS Gothic" pitchFamily="49" charset="-128"/>
                  <a:cs typeface="Consolas" pitchFamily="49" charset="0"/>
                </a:rPr>
                <a:t>DELICIOUS</a:t>
              </a:r>
              <a:endParaRPr lang="zh-CN" altLang="en-US" sz="1200" dirty="0">
                <a:latin typeface="Century Gothic" pitchFamily="34" charset="0"/>
                <a:ea typeface="MS Gothic" pitchFamily="49" charset="-128"/>
                <a:cs typeface="Consolas" pitchFamily="49" charset="0"/>
              </a:endParaRPr>
            </a:p>
          </p:txBody>
        </p:sp>
        <p:sp>
          <p:nvSpPr>
            <p:cNvPr id="14" name="TextBox 6"/>
            <p:cNvSpPr txBox="1"/>
            <p:nvPr/>
          </p:nvSpPr>
          <p:spPr>
            <a:xfrm>
              <a:off x="3142084" y="3245708"/>
              <a:ext cx="2953916" cy="400110"/>
            </a:xfrm>
            <a:prstGeom prst="rect">
              <a:avLst/>
            </a:prstGeom>
            <a:noFill/>
          </p:spPr>
          <p:txBody>
            <a:bodyPr wrap="square" rtlCol="0">
              <a:spAutoFit/>
            </a:bodyPr>
            <a:lstStyle/>
            <a:p>
              <a:pPr algn="ctr"/>
              <a:r>
                <a:rPr lang="zh-CN" altLang="en-US" sz="2000" spc="600" dirty="0" smtClean="0">
                  <a:latin typeface="造字工房悦黑体验版细体" pitchFamily="50" charset="-122"/>
                  <a:ea typeface="造字工房悦黑体验版细体" pitchFamily="50" charset="-122"/>
                </a:rPr>
                <a:t>美味的西餐</a:t>
              </a:r>
              <a:endParaRPr lang="zh-CN" altLang="en-US" sz="2000" spc="600" dirty="0">
                <a:latin typeface="造字工房悦黑体验版细体" pitchFamily="50" charset="-122"/>
                <a:ea typeface="造字工房悦黑体验版细体" pitchFamily="50" charset="-122"/>
              </a:endParaRPr>
            </a:p>
          </p:txBody>
        </p:sp>
        <p:grpSp>
          <p:nvGrpSpPr>
            <p:cNvPr id="15" name="组合 14"/>
            <p:cNvGrpSpPr/>
            <p:nvPr/>
          </p:nvGrpSpPr>
          <p:grpSpPr>
            <a:xfrm>
              <a:off x="3142084" y="3245708"/>
              <a:ext cx="3578094" cy="400110"/>
              <a:chOff x="2604644" y="3965788"/>
              <a:chExt cx="4447109" cy="400110"/>
            </a:xfrm>
          </p:grpSpPr>
          <p:cxnSp>
            <p:nvCxnSpPr>
              <p:cNvPr id="16" name="直接连接符 15"/>
              <p:cNvCxnSpPr/>
              <p:nvPr/>
            </p:nvCxnSpPr>
            <p:spPr>
              <a:xfrm>
                <a:off x="2604644" y="4365898"/>
                <a:ext cx="44471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04644" y="3965788"/>
                <a:ext cx="44471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45821220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5D20E08-F8FA-431A-AEAE-181CEC761571"/>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0u1hJ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0u1hJuOc88l4AAABjAAAAHAAAAHVuaXZlcnNhbC9sb2NhbF9zZXR0aW5ncy54bWwNyr0OQEAMAODdUzTd/W0Gx2a04AEaGpH0WnFHeHu3fcPX9q8XePgKh6nDuqgQWFfbDt0dLvOQNwghkm4kpuxQDaHvslZsJZk4xhQDnEIfXzP7hMgj+TSHWwTLLvs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S7WEm3fittZAEAAO8CAAApAAAAdW5pdmVyc2FsL3NraW5fY3VzdG9taXphdGlvbl9zZXR0aW5ncy54bWyNUstqHDEQvPsrhH9gJbVeA5MFPc2CDwE7+DzsKGawrQkjmZigj4/G8bLeeE2iPnVVdzXdqj4/TMk+5zI/Tb+GMs3pJpYypfu8vUCo38+P8/J1iTmWvDkid1Ma55+79H1esYbmMqRxWEa7snmLUXh9SEmtnGoZM4wiyTz1CjnPbeM6cB3YxjlKbL/5S+KP7hL3MZXzqv3mhP3YsEs5LmWXxviyhdPq99TpBlfLME6tLm8FW6MeplbH1kCMcMl9pRoABLLcEYerlJ3UBHnMOIZqFAUKiHBOOlGJpBxaFjrRVJjvBGKSMeoq9bR1I62No7ZK6AjRbZpXna0hGIkxIoQAc5ULCAajVg1NQ4NaDwgODIiqjSYKULDBBFa988JypKgXGFdmDGB8PO5xu/fnOqL/vc7hnP8QPPsFZ9nVW5sz5ur3z8vSim/j04/HoUQ0jV8uw7fr68s3P75698CuJm3bfurp31BLAwQUAAIACACuu1hJ6GRO6OgvAADpWwAAFwAAAHVuaXZlcnNhbC91bml2ZXJzYWwucG5n7XwLVFNX2qgd+9t2BkudmY5EHmlLW2tpwRCUV0jq0EKtD1REtAKpjRitQoSAEMjD1inYGoj4CsgjpagU0KRoJQTysLUmQEKCWoyakKghOTwMMTmGcPK8CdqROnbd+9/7z733X0vXcoXss79vf+9Hzt77qzWrk+f+ccEfZ82aNXf5h++vmzXrP+JmzZqd9/wc78jPtXM2ej+eIa5L/vsstjxo1PvlWfyyVctmzWpn/Mm55T+831/Y/eEm4qxZL170/X9GQvhu66xZm6nL31+2vjjLOERgnMGTtJSs1Kz3st57veGHdV+3olucp1vrkt99bdmqFV+9si5w4by0Bc3zXnn16psftHz1/j/uHPso6vPW/T9seP+jnfta937z15Wpgc+HF0w4ou9ejaVA1ePVm0oVo+fZEPkkY1Jmj965zRR72d2+zRGcnopxmxmcLJrL2gZ33ytXUu/tg8/y/av7sn3ztouyY7E28UBNWFv87OnBpl3Hm8YbwWSMfS0p0Teyl3gsBywZcdI8Js/R6GnIzmdvxGhvJ197xvd4xbEKMJgGMWmbsl7wPdz9wtk8YVPXH3x/3zoUEKdY4/4LRLufTFufJTFDrud88PGJACyyIGEX1eNDMTHxlV893D5Qrhm+ynL/0GhAnA7ock8xPFPvCq1nCEe5CV90k6nYqZ/mswmeoxzySb5beGbKpbCNLkSbv7J0ZVCvFtajJg67u/Q8GSC9+wsQO4zQsLV4HwW9Ja8lAimuX1IyXT9FOH8K1F1UuNSKzATrL6nKVtU5wqUBq8J9A9MdcgI5olcyaE6dkimYunNAb9S+CHeNJLOuP39UYVzKsJ7nUIz2jmR4HJgQqDJHmwBLqqiIqF3oUgONIJ5qwLNZqmJPXrncUSz0LnxBpftqbr2q/ZV9vQr3XUUWYzuov7/BO/JqRChefAk6y72aI+lVdRpx+qUwStv4hk1LCgwOYvxfDS7Em3Km9hrFvxw3fJod/2XjX7zoKnWaMnnPwcikr/waMK6rGApF1VMdmcsct7g7c0OwaEsVg59HGj7apOviY2hq89scfv2y4X1w5y1rjiWPeCMgT5ytEzajuQ7Lnrn1JAwTMJo/UmjtZ7RdwncuFoZLVYlsuK2/UNcBLeHQg5T6nUu1BP5nUbbe7+OyVsVho7V4lEIguYFWZqBr4QsJHrfJ4w5kHGZ4RB6bhyoFmCoDWpeHu/QS/7MRme3anoEgbTSohxoW0NwgJVIosQQRu8kshkTK0fEAWxgXLkrhGYvrArQrBnXDlo9yo9HudzivcULic0vLZIwqYJ0r1mdCcqXAOVKyNaqnByE+Sf8SXLyU8Q0v1+8vumQ8Ej0sJJWqw5X9s/WdmZpKczu4Z05Vngq1Gr1HA1e8Cif4HW9GcfNUju+9JIk+qOH0HzQTyGzcfemHR8ctPPw96SvV4+BONlypNzqPj7vHaS6O0gQY1TTql1vZgQwkOilcWkhC83LVe1BUjbBfRwficpG18DACQOwH+13ILAMO6FJvC+nNz8yNR5symIxotsi/rUxOpkOlUSKDojRcYUvxCheiBtikyhhbsHcpvyYdVCnpVy6yBTISNHAGUggHS9ckyFe1NiIZCTQCgBDjAB3Q3o18nYGQ77teKfCZE1T6bSJe/Dn9+ar0tRW3d9JDYX8ty1NlsD5/temnAHgZ/S+8IfImjWL/ca4EVzme70BsHzaLja/ZVOgNE6VjxO4UL1Vn/L7SHa2GgYbLiMRP2IrdUVuDFoR+MsFq3OFs8OehmQqbVFfpuZUSgvMyLC/GEIBJLqkO4m0wSI5rKxVkA5JAZ/LIqGZ+AqMNMecadHZhjn6gxqQy/7HPeRzj4JHjLRXLIvO1GUs1ctuAVykKnMGBd587aLqUgQ4JFceu9bJp4Xck4sMDQ4GDa5cwKCrkVvpJnmtSsdgXO2AT+mQlcruMo1mQmDTnqzMZrGU76KG4t3qvL/ZnJmrgNhVVDU3y+slao+NiiyLHEZNypbWRGOLo6AgdDvgL8cY7oVvYiveOIyIZ8XN6MhpUw2lVKkf2Lzep9B4XwJUQZcYJS8xmEJeDsakxlj3hcMYSUcLwWShWU340ET/nJ7PgOBa0yvQ6Bc19Gv/XIG0oFNKn4uWSTXQJnc+S1GBfCOaZpjBzt/FWWWOieykdWglvl8O6gBtoGLdQ2QoV1KkTksJJE7x3FIXxDT4bBowad4Xcb47u6HpYSn4t6RWZSofWKfNuFJ9M37oxyPYVytC5y5EHrMXF7996+obwbJgSL4vR8ypUmnJiUJwkLA5QDe889DmS83MQ46jU4qiXKFQwjCQgbhjNmwhPBDLh+J3U00aAenWgRqJ119aRPgAmp3UT69XDMrGAz5JKXooR2REWq9woMYpVF4vVPba+qbh0LQ0iHhpvk/B6Jx1xlusqracOw7vbgf+wQVLMJmXxVjV4yBhfHOUPqQZqLr/CZKR/kP1+zXPlpKmebxYzXtENfqJDiPdXPfMaNxgexkAkMfKGViXiQ0KVwB6dC3G3zqIWO2y3g8rlfhk8xZQ9Wy0Li0Y6s1+SFeq0N4O4/Tn5DnU4t7cQWmLSbhsJ4vgl6PM6DIoianzugrjQJsMUsg6oai9STwpPh8SBQAJNLtnr5WagZtxgquDXOwzjDSq9MS9zF7wItVp4CrRhqf0OqCSdQTz82YgaPVmMUSAYLEmIqFmnqwRiGghom5ksxtFBX+bp9EvZOiKbWpxUtkm8jx5Milcy4H+qIKFkhbCXxYXg94eqFs3+uTPX7286qq5LjYETMlgSFiEQ9qFYNzypi2XZ1RPSrxvDsLWIBRssJAJ2Wayb0uf3Je4f3gDqpYnOydkaEMTExwTBufYA0HQjYLFkbwlTcuM4RmsEGhwMoFYKSPocsGiJxIiWH/7+jo3mbui3bdTAQ7HhcO1sUqkTUthuTjXIQWkhrifIIOkfqLZJ1vBtLi6lrna9Vpl3FSfRwCIxWtRk56pcDMZXoOx2N/QM9B4+/+nIHfKTE658gFTml+lfq6X5Mng3sqDh1UTlRYPNVxjcmvCr9+XuC5eQBdNJfL5iYDqxZ6ASF04nePPvTeAXOUdZ7tGXp5++8Z8G/09OuJAfIbh/ZTCMw8+33tzJyVy+Tv5F3Quxga1I3dIHE9Zh7VeYbOrURTj6ePTro5y+GweR38bFx5Wt9j79pEU0dUBUHLXjwyubpbC19cHB09i/P/J6YRo+WTK95DtvLM8cvHEZMU3HiuXr0gv3FDxEfeiXtKcg/3+AjEaWWAfTOQ00N9Rm4wMJSo2VXZQpAOtNqDDSah2k5xlixwMeAZ8EI/bdvpqCyaw8ALyjuHGdRG8914Qbedb77NgVyCZDKo4k3nmjh6jUpz9aXS4iOhFWVR8Rc3J+VvHty5vjymdCpc/dzxxmZw+j9NQu0cwH3OAXI/ozF4QCmaZmx5l/Gt+iehq4PUZKu+G8NB9LLmjjcphYKmTnrVcgclWofI0XjWcmmmgG7RyxraQyr7YjFMgxNS+ZyQ4hftaLwAZrUFPbglgCEXOmbeYyg88H+J7hOLVJ8gFo/UyOPnuWPo0ztTQUP0JulVdWTteaGz8CsEv+IOalJUi+G/s9oHbj0t8Dqu429sDiWL8RT8XevNw0BSKpCBabCKQ+0nCcp3XeYvmZsdikrvHfA1r9ezDoF+tTZpiBsy3pQgy3FZiKKUDPFA9nwTM6dWuDTvdkThj/KeQBChS4kkRKfjITcdl3f3niIoiu8estYMuTFDMRjmuWN4/dHQmI8wbnvScL3Gmhn9RtHiTSc7jB8YVPYgW3fmjb7yyUlzr0ewtxBO2pTyZbuer3SFCtr6j/rVa4wbPKARbNffldjdvrCF9aYsU5qsrHJnnNlTkS3v841v6m22907cQ9Tnozi2p/V3f7ZI/XueiPYbKpiYqjoU9wx3QsxTrW0tzwdvnPxGNAHcCWch4xnZkE89N63DbmvjuxfcQl+SEzyHi9ZYZ/LB+bYcGHuh6tfOgE+78bSAJPCPUTsnzdK8H80nRMxCidHy9hp3AF9TMVcX+4ZIIHsDWQvEh4KTUlodBqkUZgugZJRwHn633vQewiwfgY5FVyQW+tVEJSlGqIrj3CN6Mrango5Th/BmEpbESBPHuW7AJz3r2g0kNNd5AKFNF63xtcS0z92Xcpt7+cz9ZqSj9obgRRbTPBPhtZyXKoAXaEoi0O1BlhzvxNuZisG9VY0H1QVRH5R28z2WX8MAbLTF8vVzIkC5SArtJCbVB2rrpZGgLFQEHiQlV+ZghBmNKHkyeaJvMASRC2bS2aSV6tsyOOVRoU74qVqSkdM5nuG/D23zAgn5TU2dMWGMq5L/s+es5PeBZl0o4QW3Hfy9pe99kMFhudFRzHlj5fbSNmTrC4RNXakGhLMW8VG44DioXQkn1bbChLO0il1mPEGQ07J+KZ6SUGRDIUgDsoI8JsMDhSybDkia2kuoxoKgqt2ImSZGDQHnJIydkZvrwwXdyBCJJHCivgo/ILTJWMs122O4YNrzCH6ydxu1byUIzDUst1cH+1pN8oORjToHiL2y8J1NvX2lD5FLFYEDlmQDeZgwBvrUwF7x2P/LQSiBJuAK0kp3oho9uVsa5hfDIygTojhvUerXr3YkZZx6ZweKI+wGQQU/K7X92HC18BLdFlZQ1VNxIcG2FOg8PQAS3R2xFvn/I2bdH9Cv1SBQ41sapiC5HfGqkochfvQDUj+nIDmXqc3ghBw8RgG6chxWod1M1w0IYMXLWqbcEdCzVrUax/SVXV7qg5F9VLOdUyHV1yUxORn9ln1RmPjBtu51HDh8DO/oEaAzxNQTEoQiuAqAZPR94m9LXiD0Y3JK1LBGaY/5XDYU2bo8+mJWaI+caAariy0q9EhYiYjc0ais2aF+vZWNzHoDHS1xvsqhfrSxWhQ3tGZJIQzpiMoxIT+9owXAWNvHqRItuNmDriGI4dVtJbVPCTnIkmCWemJ60OjiOKIIkAHEfNMXSZ/9h7BL4Qvg8nlvBZqpN+FJ6rmIaSv2XzrgFLkuwtvgp+yA2OuzpVZYNIDINEtgYGTVU59PYjNpBsQCBnm4rdJHoGJiQsdNR5/vLh3zhtZKQ89NM08cWxpTAg8t4H4m7o6FFeStbJGDarnE//HOYRF/KGAt5ORV9zUkOKQuDI1wxLdWm1Xt5stVptGIMpGRLejOpX7HA4udiL6lw6q2o8n7UWvboBz5YCWXPbSpz/rcPaU5D/yyBj55VZpVHZj/VFv6yIEBRYm+CukcsnXl1OS5OX1c37Z2yRUiApVmh320Se7TcPnmgbR76KTyzcpi6bxjirs3h6mVm37sDipn80PoCfJmhWeMN/0YTizWR9GJZnnygSlU53g1drS11WpXbq5vD4fYxb4nlLVFlkhhQ091gRzVbEQd9v9M909XGcfYPdWtfExT4gepgoB7Ioq2JefMBvRln8kADuvPVcurfNXActMZK9fWT4cz+W3xGYKCar8hv7zd1+DztJDsW4k7Etvv7KIhw+68dNFTT/tVlDmygVneSHE/wKS/gWnNHXj/ZxTNcIbgPh2D5t4mRLCqXV+XHejYcVWUmkXuJp45jufjk/661yYXk4RpxFEXTuepTgnfoIJlZ3e8TzY6PE7AQVTCwynPnPrOosbR5UxliwMM4cNPU1zBUsZagz45/AWaXG85adQf4u0VlqINZ5Z76UE8zs/TUdqVZhhG6hTcAJsk2FUcmujQ9pap7sJ1DBMW+bwj/G9QrIOjgu9bYq+mSm84RRDxWikt7gwuF4B8IgNiarbMnRQ+yzNvOkfZIrch3jmFs8877FugaxAnfVBNZ5Ccsf1Jt/9Kfes3f1GHO72IfGwerBwotOBJfBtAGMonQoeiUXG/8rT2NsfVqRqUTZ/aBY6T2nQDtG/oaBvUS8UaoBG36lgUo/o3bzgIZuarxI80unazuf9XnexClV2iRak8URue2bhWLYM21bOMg5tyPIt/+k14M6gzE9i6S3W3hkJ2K1+zbcfbtpxXg+JQTPMSOQn1Fd41hawSjWGi8C4wmo5tRhbeQQ1dW58qFCu49UIUM/KZP7fX4xAC35vljViOTCGeZfUlMysb4Okp+3KSutBkskUQUtGfAmM7UhPevluK7RPTpdvyUjxXiSmVVyVTnlNSVC7FihIf1neZPBm6nCopNZrrt4znPSgMThgI+IjryhYrozLlxqrYo8XinFe+M+bn0wE8CdMNE8Doa1T+7cfApUVkqzHzh4Vw4sWPINxFNQJi6fxCwyARb60dGOREBdXAjs+UQ2Ui0Fx1fp7QEVNhz15OgqbumVfoywIa9zwf1cXEgc8uPcCHgiEBCFzK9UvT9H4sfYEY/eVrcSKhSS/eqhAFB/juRXH6EAah05tK3ucAuhptJrQv0PTKhQJW6LlVTzcvivIROVPL96XWwFjQCeUulxuQmrQQaHNpIIf/s5gSpgn6HYOjzVfo80Uoft3yQ4lM+/YjnMcg7XhpvK5PRmUunSOTLnW86ANZIwDNGl4x8iHku3y2lJvF+lr1o6R/LZiZXgGthgDqELNSQZiM3aEYfWrOK2oXIhszWCaj6gP1i0GTcgu1CzBeHNsIl4equkc8fA3TJ5K1md101vsJkJBUkNiVb8UemnvwqPGVNwyhvCXEoC4/K5rqFi+TnJu16viMF0hIDf1KRvPeUstn/dSDS9XK9SAWlN4EiNtIPb3Ub/eZCVHl7+0GQ7Khp3O+BTy0k0p6OeFJ+4RYMubyQ6Vd/qJNcJXUOHJyQYt3nQG3k4R0I1Of37tmnguDtTayczGtKLK1s/z0OJkzH2y9GZmrn1YFs0N79WTXBUw7ZcnRT9mfb1b5cKr2hf7Mm+z+OzpMAzRPp+3PYVuj2D20nYRPwCxuWhieXc4D+YPosvqJyXHxUO97yILxvwY+ncEMISRR2mZIQwkAUGcEE/Iz6r8DgmHTSmVFUVO2YIZAVMJA6L9nZno+N5kSKDKwPNOI7rpPMTRFjX9uLogg35rCgNPEeboiNt4LbRJdS6ENvRCq8viNvevNqJwumcnynUBLfgO/eQLHeE35LnEDBsnbNN97yBWOhESrMXP6hMh847t9tRH1eu3e3Q3d0Rv27brtNJ8vt3zymyMHJU9Unn/E4i6Q3bcp3r8qTrCKP0qvFtXTu8mX/o7IJ7uTudpXWgqKJmLdHvgIqGJIYsS03qGdMO0uksEt34/HEVQ8KhqwASPf1QZSQV3VKFRDtv+zNp23gPo/eiIUJK/lTpdo1NaDv62+E7GBl4UP+yYJC1Wc56GGVt2knMsz8b9Vq/M251vvthlOzyuAdF9nT9/mSTz6ch4BiIf1iwupie/SlL7uTFs+y/NPdhuuuiH5bI1+5/7k/+Jsg84rVY6daHs4+jHTcUx0JDuOClCGq7E5RCkQ9ktGMVh2/5KPZWXrwC4yFDABN86PNXutwQxgP4lk6E29f85onw3pcRR7zIdBJlxIFfC4IOweTNnUqP+idvRl/fEMjd8mtxUGu/7U8rtp6MoLSgHlUGN8cj3Hci+v4tdUeLYPrFtIlq6073stc36HGyPH+JqSYTgFKUdrz0Ub90XumxYz3jY6Vah2bQnzZ1MZn5Ydw6SCO3FQuVtkfrfsbh31lxxTwuVLb9c/mb0oFFCfQHmrqk+t/8Uk/zveQmWe8ciMhyTb/9RLtGU7C+wodacAA9rdPd5skSb7uiFLmt0fx6vQ7/10OVVzw+7YyFwqGeQW/62mz3MYLp0lOnJXDrjtEak4ifcwnj1mGEIZsjf966u5dD0t9QrZ3TiGI63w5uJDP0jrdpbJFXlfwdPytYIL8VqaQYkCxSwWj/dDW09wBXqfOrh0Uhf5Bl03vvWfbwz4JtWNeYdeDt4JNmV8HVg7H+jUO2umkRdRaXJsgHamgLF3NG1MekAC1+8eyVc2qvu2u/IKXd7Aw3tL+p1E/q3Louejxsky8vg+0il5HAZCzM/FiRYFNbizGiQ8TNbrrWkFb/Ty46OSOyC4ewhAWfRv5j22nYRVwu69X8I+lNH7ADucH6PKRm60jv3prbyKbVGoVeZ7Z8JD+iGm4XS6SOVzM/g0BKLeYil1c/k0IDrYkYX7xtr6wQFNXUqBjwIkUbgouxN1Tl8/+IxHnjpk2BA3T0LUg9Qtz2EXGoOL4ivWs58/g0kk/OKnUv1u9wvkVK6uV/m8//lEgt1B9EbAvZGpkkV+K/hyXiJzCe7SUaeXYaLJGohQa/JfFrcyMy/w6BtRhlKaYL7fb/kjTMeeB/8wmc1HI5fT8YtiRZJ+lLFTPNoYZz0Mu1sPz8TeLj5qZ7iy7K99zqNRIWEPM99FYibH23OTkOsAgQQkarxYUQDzyGyy8M9iY3uwDWJJuUyJB9Wzt73/t47mFeLv8mErd9AsMcz69dG7KQWSEZqlxGqgQlzPB2xNZKzHiTXy0U0ldYpepXEpAzafsa9hqoG4a9geO/RuR/ivS4DQHYT0OWEVVqGv+P74oMQlxPXbJibVZ9rPgyIr9Soqr8Rmc23F6oOF8ig6g8Su5VQdzqj9PcKw2lO/yOl06KV/9q1HGFI7LqSLGctPWG8AtiyHbDMoTeax9+lTCMpO19ogrSAitx/wiy9eIYaxcSGJ8v0ZPo8wqOSNRZxyS1LGIILr7sI2CNu86gMBzESKGQGtFzulPtV6c9O4Mv8Dbbb9Qnk6xm1B4550jDr0xFJDYXQBXt4Kkq5K9mzmxMLQn4L/uinH535CvnL5ceqtwolIAC4Yy3D6UCt308XWu/xmVjjf8RlPr48/8Wr03WK30FTRvNQfAYB0VT8z13xljOw7R8qzfdze/cDWXJbQVCLpigeQTyS5bWPcnlaFwTRdgE1/2rF5bp/yUYS9CT7fkBz1S+8dtxZjrxp4sHTVbBo9h/s23B+3txN2fG/FbEszGnfjsl8Q7HdV4k/jFNZApSZT3iy5hW8WrVq3fjtdCLz1l7U6hnnRTg+uTMcP+Z3wuJQDssDv44xp8GSLvK5OU7OI9Sz2Sr+ODigpDaRnDLYwS97lcv2TZCrn6K+inqp6j/l1FPxiQCvlCwc7Bws8cocnG5UzI8GhQXqlRFVJeSJuA734Q2ipxSEdk1uQpuCmcp7k0UiRwVknqTx99zG8PvEDgz7s6MPYMBfy6T4+ILR5w/L0TnuQBDKsu+nuTa0BcTGzj7dmay9MNBfXRvZyxavgoewZLmYFhbhApUrhxuOiIREGYGo/QlZf9oBK+vhsV5pDQoIp3mBmjevj7nOb4AgwPXVKej3dcIrmvWD2Oy3o0t+4nPUumXttiv81axFYWkujxoT3GQt9M2WCAdfTx/EztQkZ3h23KmNl8/R6A5VOksjxPgEM5R1NAeUHfmh5mZIw33YUAcw3ikkcj/MzH+lnE5eGE+DrUSWsLMfoVOL4e9ILIJTJk0unOE5K0/oKlFXBYmaWtG0Oxd4uuQRCcxplL7JfB9W0+YoeGX26Binqf4tJnkz/N0mlDbDUY1mlGlokuJLBSXLMvbpGEn/eLoeML6ee4KOenC+AnzmGSLX/ki0bb9K3FT0jXVW3ajkpZU5mbXBTHiky7zM+fWkyZAUX3Nj/lkNOwVrvJSMa1aNAdUgZJAJgCdcMZNiFwxbU9Q0+bYgg1MSWf4xU/m/JQHFV/aKpZmoP2/0KE3Q3lW/vF8/joi/evBgVjs30AgdQmGO4b2IsUxpCB1sFPx0ROUJSeN1Om7/Kpxd4NsvOVz5PzXovbhNZwyuV8jKNLF0tC6pfWQF0n03PpoCrXN+K8klR5K9O2vdN3QsNrzhvY8L3upJo/IZ8FxiuIa7tWAP5ebm27j+DLGGWDwG1L3gjgJQ8xIp2z7a7CC5oxn6ZL1IEosssVKc8RhyeBkJw2dZSUUGCA6wBy/gupgn32SmMvk/K58d57F70C04NM801G6rktNC/kL8tltnwTp9+CKZS/FijDDED3y7UqAKan3COR5jgx0bu2P+V5N1jIQrUnyng9rJNLvYmkJkbsMlgwMtgFYjG6GoDNPVGvZ6nDlY0lyywhqaSJw8QlW2D8ALX6CnJAF6JVPUIBfvf/Vp6ifon6K+v8EdVXjYZ09kKYjHHm8nrV60193kLci7rXZfzPezqCcDvrgX8eNBJqqLe72LUtCw2/q6jE7iPF4u3yPFRvx3J9vndWXxmt1/6Ym4pdFLgfNY4qN2cF+VAKk9r00WW8il++zDy/EQCNFH9uXP0JVf2haMDc3zMAB8wm2JefppKeT/hcmeYsnsFbrNAz+KYK/26omKjJLIT0TnkkkTm8c0fh2agiABBNv8u45BbrLYAxTOMIVOCGFKhgF5UBR7yMjL/zIV1Fmj5DHWprZ5fL5WLK5ZITf/73t/tUULGMfL2XY6Mci4EkhRbA3ABV+mOzbOqPVTMqLhODlzcxNj5yieesIqqP7xXqYo4FkqEk2uU7kXpeGvUesdcZFM+iwuZLnuygnt04UXS3UWaB2pLDSQecmg5Kvasvk5Drz14OI7XKuYiAeM1HMV+9xl8gUFKErNv0xxvM8FXI/KpeUtjXrco1Kn3ydmx0ka3ufSCm7BA026LrobbyJTFOJMhCXrQlhAksVGI/TSomMMuj0FtRqdqAeN4yGAng0qxr5oaHLnGGZDHhHYgR3alJ4Q1PF0EbciGzjcd9eeIqYiAIeRZS4N7xdge+Ht1cjLmom046lwRZKXqk2R9gCE7eIr5Dosu+qVcNK9UIlI/KIQZeNqouAX8T3UUBzkrfCyckXXV4VmiPugSRjRBGCvSERb1Wnoq9N6vq5CcrHFqmPK6i8PLE0FJ+Wtahm2WLcFrGML1hSdgnxljyNCaBBTpOZil5NF+sI0u9qPs/n3yH6tYJGiYQTgiPzMxq4XLngUYeyutfbtTT71cPcYgZRe0ottPv7V8BtmhcPEnFrgvRGVFY4i+aH1g07v5bzzNSslprPC9dXHFHl16IUZBk0qSPpdx4cB8QSFdq2omVGfIssCFFllsvNTTdgc5F35uq6Pvs+KHS4OHtr34ex4itGxgWFsgIeqlAt0m1Biyct/D8Q6dXeulSnozuG3YMDNZLjEqk6lyxUNSL1vMrLS1g61Gm5AqEgxH/dgHvM/ifiCrbxpT3co5GvV3K52XelPcx5iyNnyTGTaHF/BtdVNeXH0FHBsEhAChbrtHo1uhxy+VWRnOaNoK7CEgMS+13ETQ1XOynUYAVCVClRVzbDsrkM4sRjblBa5wmoqnzMpJcmNnc8Ng9Z8Nnm/+mkUnUj0cmUcIcKeHLRv2oEpKU5T3FBLEyZ/QTnPjWPKFQPkHiP4eweH4B8b34Y1brBWtwAf9Ry3wkqsNgQ3xtP10ZHzb+4C/byDYHLIo3AihLE/XyPb/eaPace/7iES0fIvl1vDSVjLePYctLUL1DabzHlXBqogW9ilcunDNEiEkUg5zzGki2hQHjvpz+lK1CgzKoaHUzHLiloID22zurguDbPyJpCUlm/b1+jHfP3I58jlYqLzf+CzishyP+Peu112f5Yz+ba6MwGCzZLMVCTXjzGf7RZbuyIt8/e0zfQgkt/miOeTvp/OSl7ZLjTfZVmT2FQm0+y1j89mfAU5CnIU5CnIE9BnoI8BXkK8hTkKchTkKcgT0GegjwF+beB+PYvM075LS/ZGRv66JflktGTTDb1fhM84XjUv1z2wIugQdJ03/FO+KrAQwWFlDeHd30np6sW/5svqfBOKJX4U+/tC5u+S2vFtv+yc0+a5YlAkcgx1IaZ2ofptFdopyra/Mm3Zqf7NlMrVjekN2Ab8A0EK2maGo0huPXm3vAPGmhOjcmlqe9oVS+1wWycEMe6YUgLbCgCGsFA7ZR40LfX+1jKZIYeMpDSWf4+YGDUt5f4hrBnIm9rWx+wgSI/pzZc2dOp6jGN5qA93V3gAGRm0PjkL4BwRbedHKL03cvl2xIkuvcn0W7rUQ5Z/y7TcxnuujxYjr7fuBMO9SRr8hNsgO/uA91Oz2gKzb5K2S+K4A2Rh94R4XV7fJsuNQVDnc4OESfaBSP9Gd7UPfQcZurHIQWY1+/xVx+egrekYs8bfdxllPG3G5c7KaMZFN8RLYxpU27qkO15S6njBLa62MvYuvRhlGkMJAXB6NSxZupYCaqVrS0Za2nW5G9KupLRsPZdqgFPNdiVRmMnHLqJvyVTOgHqBKAJiEe+Wak9MHWD5boRmDymjhAZhLyhznBaeGSIocs8SdZ+ZMUPLyfTBSo9sV8HKPLZLJPthNoW9iN4nRsblOCV317pwfm7UaAMqdeSKk/Y1fhBSuXrIkmK5VJcUUhc28LCRa0KYD2sLDJGr/RLHszZButtnfc251at5CTqWk4IQ8LkOFALDIN0WDQ4ucdP9l29to1fn1fibKhoLFCH00LEYWRkkJwjnL57Jf+d4Fw7Mn9M0gMs1mi6M9GAGYCEZfKXOc+K+ts6HhLE2tDmZhOjBgF02wQxChKw0bbUgLiUKOrPto6LW8vOkk53fZVewD6sPWw0Zc750dkV/A04WXw+W9yDiNq2OIj7lRl4NfTO5GANiWayTZ7ChDZT6fx6TPOQUXwrFjt5Yghom19Opo/hFCjfgiCT1t1uL5XPS2N5TncpLg+bOClj2vGoAvQpRFyast/yNQ96ufAofacubZ9aNGbL9atXXY4gECQ/BXDhYtwGrqns51o3HTUh6TQauwBbTKtJ4lhDubupkPXoY9f0VXVwHNoikvLSKHO3eeX8FuanLIq7KHuEvBJX0MquzSk/tUl8JoMwnNFmF5TGl8vHzBcHSKWDkoY0G8//wUeLFqrXLiLQAgclc2bNisEnuxmm9a2cH72Er3V5fScLWtL5p0QAt6AptXDoIDxZOLoUFgsSQjd4lobawjBUNEMKii7XSCWMZomTUCDPd5ibtAi3S5axNGTndUd0nO1XTjQTjaDvPOWgV2+sLIHTIl3I+A0tLSV1VchWxlyv/3o1xFMcpXFjz46NL/YqbSvNspC2jhqcO54TGMcdmuySrKWgGeNLE/FJMjOhJDcbFeiZV70l/r08jKVQfiuaSrCUIsQyv68gSu9LCeIRBNmgRDwvt/XqZLM/FV+C0Kr2vGsuWKweN6zQZzZIVUsK3GMc99ig7yxDstaIGfX33POXqva0MhLaJq7yRnknxizfoSe9UulIFc05N4ab7bs8kEDWBa5wl84BTtk/lrU6gja5/YYVf7ee75zrlVjf9qg5J2p30XYVB2DOCgcTQlJWC69Bl+8FXDR0huvudIZzvg1iKjyIbxFfVKr6RUW4IzI9VEh4X2YqLSTV2RGWahxK0E+8EbgZnm51BcReyCLpjyZrR9OVhHTOiHN4IYZEyQzXOuBCr+G1OtSvwxcq3khTagtI6+GlG4bwKt9O6PF5nV3GnDR4oDemBum120+7s4iBpMaeDdTPdmewRCa5Um+qFkG1IuiYiNjPrdGbvtUhWll8KU7f5ewSsFMp73otK44UDgUBUjFRBlTZQNKw6yO2QhlBUGAlPTqDxVlPEiquLcIeuJ3nFqxOXLjb5DXYgMRP+5ZtHHrTEmok+u4y7Jv3vf36OaORcGh2bKJuuzCXj6GeeUDoEUXOEeD76Lt7Hug+10JAbqA1887ULsBh3ZVFqZBjmy0G6t7JhtNS1O6EHOeROwHzTN/aS7wiL0gCr1eLiApmPw2uPTYOFk1EeQRRTfgFWIZg0l1JC2x2l9aXrb6lSdMyIBojCWZrVflFn0+IaWMk1BK6zysn94Cco9MCPGH2+MmxtU5/QwsOb233ph95rzcQso7SWLwDUWJuz4VY7NIyOWQ6CHtDkhJQ+XlkP+PckqzqSNHHkbZVULeKrFK1Ct88N4auX4sW5d1YlQh0CiMnDiviaRHBiaY9A8FYrYAztMiCb7Ifv+vN7Ta2nRrEuSL7sTt6uMIj2X5k35LyHKvnSBq8tEPg2sXJo1h3nvQKbQytgtN6PKXHFEtWu+ZNPrC9wwvN2E0pqqocfl8kIT0RT548xxIIyXTaDsLpQE5+XXI/ojXXs7po86By64ahZmQ0GkgtkwdgJXkOo3LxxM4RGatibOdZb72h7h5z5B3xbGlhww1w/epST8Qma7s3bJcJxNbBh7JZb8F821xZt/ZB2FnnyjSw17nZ1T++K95bM79y2E7aL10zX6WiS1qOSwTmtwfMRecRz2qUKXfSbKMnyGxSLuS0/L2xtkyeo2rPp3fvoH45ctcbpr8TvlnqVx/v9u22SVegHXet8P2bwqWFg5S93FYhPHnQExgltergy0LSuAemCfErrRhvw4Y9CBtn6pYN6o8+lMeYKbKoMFWHOYEs60SsO+W3F1p+ETJt1Fn89pyDBo/jXunn8Ahj7tiOhAcSOWzhS4B6BXiqkehG4RyfnoCSrxFd5KFPRpyenG5jIaPJTn4bhgDLraPNLKFdj3Xr27CO89jSw1j7SWyXPZ4GmDK04lsvCLzi+yHhfUKkW/J6mjL5X2SnTnJLkJ7Z5yhHgVUc+2n0Um+VFAtdeA69xk0xhF9xfi1HGObi9gdG/ABr0k6amloCx8VhQWDROTNuXOWJhDLXYw97Y/7qBSzJ1KJePkus3MbHaDmRnnPEHW7b8nKzlXIlEe/e5Z2WUCavMJGB+HSayeQSjCOQtDUEi0rkUim5vTlE1lj7XtZ3QrikseTqCi1XzJg9rByzP4hq389whAKxZ/cJ0l0Zh0QrdXz3kF4ZHp06Ta+mpyM4DucMJjqwmaL+jdGiyPsdtGbBcuuSGp+yzSQZp2dlESxOQnsrmlv/nMZ4IGeGtfGq0ne5nQoPOTZ3Q75K3Vzyzq2F3mgBid5Bexir3tDubBrzJCyYjrqpMI9JMzNQAEsNnE1uyRsmhufH1lzsA1sEA0XmQL12R26YsWLX4EAs9S6qwhyhN20knT6TJwrgDK/kuhZdql2PZfhkeJwFOovGjAOxtMrEMhmZYjm/n1/voCtKHX844QiIA/HeqOItzg/79szYk68Ar4JL3de09s3pHoPWWdvmO66HnG+YPlLv+eoPucdme12Yd2DMgTB45t891Y7U4nAyKafUc4E4bQa5h/aVkNVj9tpwxgNTuIbaI0/jnpmWKQ/ynd630GQLI783zq2ESnNyD4tS+pn4TqleZ2oiOd4EXZHOCqnk+eLWsXGENw31gjepCZbQuzwyfwFSyVBsCeP2Kl8nELC7okIW0tLhzAqOSVcpTHS/M6x432odCYhbCDH89NrhumRZD2GCNuXvuf2xRpPlYXjMGKE92TMCP5q4AOAssBWfG3Pow72K6NkSI/75iCf9LS3u4hT3vSSI2haCf2AiDUHs2NNt4+sKH+QXINxy/saGIbb9uq9mHvHd+tonUgZlWs9Xp9liuzDQYcwi0d+45o659YTyMbDGNSRyFHGwl5YwqjexuRc3htcSDjOvuvtFULQ2Pz48ccld87ZBmzRzvZaR6NZyzIQm9XrxgNliT/hNvXLGGINqzd38QPnW52j3ntNrcypP2+N8+feG76yxZXz35jJ5b2pKgvXUM8jWLe90cB2+u06ZXJ0z7WIIYQNFpP7A6oqRhi0Eaa/IMH0NFmqWnaqC/8cDPikPPnLUUfmnxiYflkW+a7AgW21Tq9Cb/NHJRz199hbMWbRXwmXy8pYFk/8U4JMLtckKb6nQ7hbIV6Q+KNXGvD3GZw9KqxP2y1bn5mLVlneY/Vxz0zjzzK/oNjgZ69FJXktqeM53JapUdHmjKwHY36qgecW/f7pEYnkyYXELRZM7RRvckv1un4wJ9E9JpaUUN+59jAfEeE6Z6dK1c0v5m6yu/PlQ9NJWU+/C0aWeynLgGd8NpBucgtGg9SyHr1BF9YpEGtJIhvmjE47dtenRFDfIEoUUdiRuAwgeo4hijfDoRe8kR8lVNKfXhN5tCiFM2jxubYQIO3FHSLv/CqOesZZyt2Yac6zlLz8MenuA1zxvZltJivzaMWFylVY3BqIH68vlKzJ/IXS/6NlHu+fPpo4yqS1BUWG8nInUhL/dS7cQctQSz4d6hMliKi4O8ZoX87YQ+7plT3f/hsLh9A6N5EDBBKog6w78bDf5tnDyPCfTs7neVKp19G0hThm1buO4ariDl2LdOH3Fc3jEcMyd6yTVmbHvcAR0s6O4Su4loJOT/tpQeWrW0JHbkZ4sPHVrtCg3WU6zp3hGrYz7hrhQX1t7wcU7ETy2dKIrLeG+whO+ekEc/GvfvbDpvosyOL6tNdG92Tx213Tf+P3v9rC2St+RkHc4j26TNtvHOcz06U4644tddaYpb0OZMeNCad2YR9H2AHrFkRxkpn/9qFfOns2al6YxB2VfDRIgCk75bmxOxzhv+0vjn5nmdd+u6huRnta2No9/w9HZbPoh4nrf+PIPVr/P/vsnX/wPUEsDBBQAAgAIAK67WEnWRSspTQAAAGsAAAAbAAAAdW5pdmVyc2FsL3VuaXZlcnNhbC5wbmcueG1ss7GvyM1RKEstKs7Mz7NVMtQzULK34+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sCAACwCAAAFAAAAAAAAAABAAAAAAB+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
  <p:tag name="ISPRING_SCORM_ENDPOINT" val="&lt;endpoint&gt;&lt;enable&gt;0&lt;/enable&gt;&lt;lrs&gt;http://&lt;/lrs&gt;&lt;auth&gt;0&lt;/auth&gt;&lt;login&gt;&lt;/login&gt;&lt;password&gt;&lt;/password&gt;&lt;key&gt;&lt;/key&gt;&lt;name&gt;&lt;/name&gt;&lt;email&gt;&lt;/email&gt;&lt;/endpoint&gt;&#10;"/>
  <p:tag name="ISPRING_PRESENTATION_TITLE" val="114"/>
</p:tagLst>
</file>

<file path=ppt/tags/tag2.xml><?xml version="1.0" encoding="utf-8"?>
<p:tagLst xmlns:a="http://schemas.openxmlformats.org/drawingml/2006/main" xmlns:r="http://schemas.openxmlformats.org/officeDocument/2006/relationships" xmlns:p="http://schemas.openxmlformats.org/presentationml/2006/main">
  <p:tag name="TIMING" val="|5.1"/>
</p:tagLst>
</file>

<file path=ppt/tags/tag3.xml><?xml version="1.0" encoding="utf-8"?>
<p:tagLst xmlns:a="http://schemas.openxmlformats.org/drawingml/2006/main" xmlns:r="http://schemas.openxmlformats.org/officeDocument/2006/relationships" xmlns:p="http://schemas.openxmlformats.org/presentationml/2006/main">
  <p:tag name="TIMING" val="|0.8|0.8"/>
</p:tagLst>
</file>

<file path=ppt/theme/theme1.xml><?xml version="1.0" encoding="utf-8"?>
<a:theme xmlns:a="http://schemas.openxmlformats.org/drawingml/2006/main" name="1_自定义设计方案">
  <a:themeElements>
    <a:clrScheme name="0125美食">
      <a:dk1>
        <a:sysClr val="windowText" lastClr="000000"/>
      </a:dk1>
      <a:lt1>
        <a:sysClr val="window" lastClr="FFFFFF"/>
      </a:lt1>
      <a:dk2>
        <a:srgbClr val="44546A"/>
      </a:dk2>
      <a:lt2>
        <a:srgbClr val="E7E6E6"/>
      </a:lt2>
      <a:accent1>
        <a:srgbClr val="986434"/>
      </a:accent1>
      <a:accent2>
        <a:srgbClr val="4B3C39"/>
      </a:accent2>
      <a:accent3>
        <a:srgbClr val="986434"/>
      </a:accent3>
      <a:accent4>
        <a:srgbClr val="4B3C39"/>
      </a:accent4>
      <a:accent5>
        <a:srgbClr val="986434"/>
      </a:accent5>
      <a:accent6>
        <a:srgbClr val="4B3C39"/>
      </a:accent6>
      <a:hlink>
        <a:srgbClr val="986434"/>
      </a:hlink>
      <a:folHlink>
        <a:srgbClr val="4B3C39"/>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2114</Words>
  <Application>Microsoft Office PowerPoint</Application>
  <PresentationFormat>自定义</PresentationFormat>
  <Paragraphs>242</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Glegoo</vt:lpstr>
      <vt:lpstr>Mission Gothic Regular</vt:lpstr>
      <vt:lpstr>MS Gothic</vt:lpstr>
      <vt:lpstr>Sosa</vt:lpstr>
      <vt:lpstr>STIXGeneral-Bold</vt:lpstr>
      <vt:lpstr>STIXGeneral-Regular</vt:lpstr>
      <vt:lpstr>华文黑体</vt:lpstr>
      <vt:lpstr>宋体</vt:lpstr>
      <vt:lpstr>微软雅黑</vt:lpstr>
      <vt:lpstr>造字工房悦黑体验版细体</vt:lpstr>
      <vt:lpstr>Aharoni</vt:lpstr>
      <vt:lpstr>Arial</vt:lpstr>
      <vt:lpstr>Brush Script MT</vt:lpstr>
      <vt:lpstr>Calibri</vt:lpstr>
      <vt:lpstr>Century Gothic</vt:lpstr>
      <vt:lpstr>Consolas</vt:lpstr>
      <vt:lpstr>Lato</vt:lpstr>
      <vt:lpstr>Lato Light</vt:lpstr>
      <vt:lpstr>Open Sans</vt:lpstr>
      <vt:lpstr>Open Sans Light</vt:lpstr>
      <vt:lpstr>Times New Roman</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114</dc:title>
  <dc:creator/>
  <cp:lastModifiedBy/>
  <cp:revision>1</cp:revision>
  <dcterms:created xsi:type="dcterms:W3CDTF">2017-10-11T07:33:44Z</dcterms:created>
  <dcterms:modified xsi:type="dcterms:W3CDTF">2017-12-02T06:49:42Z</dcterms:modified>
</cp:coreProperties>
</file>