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9" r:id="rId2"/>
    <p:sldId id="288" r:id="rId3"/>
    <p:sldId id="329" r:id="rId4"/>
    <p:sldId id="309" r:id="rId5"/>
    <p:sldId id="303" r:id="rId6"/>
    <p:sldId id="294" r:id="rId7"/>
    <p:sldId id="297" r:id="rId8"/>
    <p:sldId id="300" r:id="rId9"/>
    <p:sldId id="330" r:id="rId10"/>
    <p:sldId id="298" r:id="rId11"/>
    <p:sldId id="324" r:id="rId12"/>
    <p:sldId id="325" r:id="rId13"/>
    <p:sldId id="304" r:id="rId14"/>
    <p:sldId id="306" r:id="rId15"/>
    <p:sldId id="331" r:id="rId16"/>
    <p:sldId id="322" r:id="rId17"/>
    <p:sldId id="295" r:id="rId18"/>
    <p:sldId id="311" r:id="rId19"/>
    <p:sldId id="323" r:id="rId20"/>
    <p:sldId id="326" r:id="rId21"/>
    <p:sldId id="332" r:id="rId22"/>
    <p:sldId id="293" r:id="rId23"/>
    <p:sldId id="301" r:id="rId24"/>
    <p:sldId id="321" r:id="rId25"/>
    <p:sldId id="308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3E"/>
    <a:srgbClr val="274991"/>
    <a:srgbClr val="7CA82A"/>
    <a:srgbClr val="55375F"/>
    <a:srgbClr val="442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-648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BE76-29C8-41AB-8544-889D89FA4F96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D677-048F-409F-AACD-0A0B5EF61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66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4733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1991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6126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5738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879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591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012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96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9761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570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668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939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176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8557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0180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0888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779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9284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182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9864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10534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7065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5775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4908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832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74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10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15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05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42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42"/>
            <a:ext cx="9141291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641"/>
            <a:ext cx="1518878" cy="512021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2217" y="126907"/>
            <a:ext cx="1661783" cy="501659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-11642"/>
            <a:ext cx="2931886" cy="5155142"/>
          </a:xfrm>
          <a:prstGeom prst="rect">
            <a:avLst/>
          </a:prstGeom>
          <a:solidFill>
            <a:srgbClr val="00553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209405" y="-11642"/>
            <a:ext cx="2931886" cy="5155142"/>
          </a:xfrm>
          <a:prstGeom prst="rect">
            <a:avLst/>
          </a:prstGeom>
          <a:solidFill>
            <a:srgbClr val="00553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8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0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2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84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6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85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42"/>
            <a:ext cx="9141291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41"/>
            <a:ext cx="2273620" cy="512021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475" y="126907"/>
            <a:ext cx="2413816" cy="501659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235201" y="1378857"/>
            <a:ext cx="46987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食品安全</a:t>
            </a:r>
            <a:endParaRPr lang="zh-CN" altLang="en-US" sz="8800" dirty="0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327590" y="2825407"/>
            <a:ext cx="45139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327590" y="3304378"/>
            <a:ext cx="45139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327591" y="2837832"/>
            <a:ext cx="4513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绿色健康果蔬动态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温馨的梦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99657" y="-10679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85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0" y="-11642"/>
            <a:ext cx="9144000" cy="5155142"/>
            <a:chOff x="0" y="-11642"/>
            <a:chExt cx="9144000" cy="515514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1642"/>
              <a:ext cx="9141291" cy="51435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1641"/>
              <a:ext cx="1518878" cy="512021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82217" y="126907"/>
              <a:ext cx="1661783" cy="5016593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>
              <a:off x="0" y="-11642"/>
              <a:ext cx="2931886" cy="5155142"/>
            </a:xfrm>
            <a:prstGeom prst="rect">
              <a:avLst/>
            </a:prstGeom>
            <a:solidFill>
              <a:srgbClr val="00553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209405" y="-11642"/>
              <a:ext cx="2931886" cy="5155142"/>
            </a:xfrm>
            <a:prstGeom prst="rect">
              <a:avLst/>
            </a:prstGeom>
            <a:solidFill>
              <a:srgbClr val="00553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2371676" y="1415654"/>
            <a:ext cx="1997869" cy="1997869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" name="矩形 14"/>
          <p:cNvSpPr>
            <a:spLocks noChangeArrowheads="1"/>
          </p:cNvSpPr>
          <p:nvPr/>
        </p:nvSpPr>
        <p:spPr bwMode="auto">
          <a:xfrm>
            <a:off x="4391693" y="2582468"/>
            <a:ext cx="2199084" cy="353616"/>
          </a:xfrm>
          <a:prstGeom prst="rect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7" name="矩形 15"/>
          <p:cNvSpPr>
            <a:spLocks noChangeArrowheads="1"/>
          </p:cNvSpPr>
          <p:nvPr/>
        </p:nvSpPr>
        <p:spPr bwMode="auto">
          <a:xfrm>
            <a:off x="4391693" y="1999061"/>
            <a:ext cx="2199084" cy="353616"/>
          </a:xfrm>
          <a:prstGeom prst="rect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8" name="矩形 16"/>
          <p:cNvSpPr>
            <a:spLocks noChangeArrowheads="1"/>
          </p:cNvSpPr>
          <p:nvPr/>
        </p:nvSpPr>
        <p:spPr bwMode="auto">
          <a:xfrm>
            <a:off x="4391693" y="1450184"/>
            <a:ext cx="2199084" cy="353615"/>
          </a:xfrm>
          <a:prstGeom prst="rect">
            <a:avLst/>
          </a:prstGeom>
          <a:solidFill>
            <a:schemeClr val="bg1">
              <a:alpha val="29803"/>
            </a:schemeClr>
          </a:solidFill>
          <a:ln w="12700">
            <a:noFill/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9" name="文本框 17"/>
          <p:cNvSpPr txBox="1">
            <a:spLocks noChangeArrowheads="1"/>
          </p:cNvSpPr>
          <p:nvPr/>
        </p:nvSpPr>
        <p:spPr bwMode="auto">
          <a:xfrm>
            <a:off x="3928540" y="1421608"/>
            <a:ext cx="4631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800">
                <a:solidFill>
                  <a:schemeClr val="bg1"/>
                </a:solidFill>
              </a:rPr>
              <a:t>01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0" name="文本框 18"/>
          <p:cNvSpPr txBox="1">
            <a:spLocks noChangeArrowheads="1"/>
          </p:cNvSpPr>
          <p:nvPr/>
        </p:nvSpPr>
        <p:spPr bwMode="auto">
          <a:xfrm>
            <a:off x="4391693" y="1497809"/>
            <a:ext cx="234672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单击这里添加您要的文本</a:t>
            </a:r>
          </a:p>
        </p:txBody>
      </p:sp>
      <p:sp>
        <p:nvSpPr>
          <p:cNvPr id="11" name="文本框 19"/>
          <p:cNvSpPr txBox="1">
            <a:spLocks noChangeArrowheads="1"/>
          </p:cNvSpPr>
          <p:nvPr/>
        </p:nvSpPr>
        <p:spPr bwMode="auto">
          <a:xfrm>
            <a:off x="4391693" y="2032399"/>
            <a:ext cx="234672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单击这里添加您要的文本</a:t>
            </a:r>
          </a:p>
        </p:txBody>
      </p:sp>
      <p:sp>
        <p:nvSpPr>
          <p:cNvPr id="12" name="文本框 20"/>
          <p:cNvSpPr txBox="1">
            <a:spLocks noChangeArrowheads="1"/>
          </p:cNvSpPr>
          <p:nvPr/>
        </p:nvSpPr>
        <p:spPr bwMode="auto">
          <a:xfrm>
            <a:off x="4391693" y="2609853"/>
            <a:ext cx="234672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单击这里添加您要的文本</a:t>
            </a:r>
          </a:p>
        </p:txBody>
      </p:sp>
      <p:sp>
        <p:nvSpPr>
          <p:cNvPr id="13" name="文本框 21"/>
          <p:cNvSpPr txBox="1">
            <a:spLocks noChangeArrowheads="1"/>
          </p:cNvSpPr>
          <p:nvPr/>
        </p:nvSpPr>
        <p:spPr bwMode="auto">
          <a:xfrm>
            <a:off x="3928540" y="1980011"/>
            <a:ext cx="4631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800" dirty="0">
                <a:solidFill>
                  <a:schemeClr val="bg1"/>
                </a:solidFill>
              </a:rPr>
              <a:t>02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4" name="文本框 22"/>
          <p:cNvSpPr txBox="1">
            <a:spLocks noChangeArrowheads="1"/>
          </p:cNvSpPr>
          <p:nvPr/>
        </p:nvSpPr>
        <p:spPr bwMode="auto">
          <a:xfrm>
            <a:off x="3928540" y="2547940"/>
            <a:ext cx="4631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800">
                <a:solidFill>
                  <a:schemeClr val="bg1"/>
                </a:solidFill>
              </a:rPr>
              <a:t>03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5" name="椭圆 29"/>
          <p:cNvSpPr>
            <a:spLocks noChangeArrowheads="1"/>
          </p:cNvSpPr>
          <p:nvPr/>
        </p:nvSpPr>
        <p:spPr bwMode="auto">
          <a:xfrm>
            <a:off x="1929954" y="1281113"/>
            <a:ext cx="917972" cy="917972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6" name="文本框 23"/>
          <p:cNvSpPr txBox="1">
            <a:spLocks noChangeArrowheads="1"/>
          </p:cNvSpPr>
          <p:nvPr/>
        </p:nvSpPr>
        <p:spPr bwMode="auto">
          <a:xfrm>
            <a:off x="2118073" y="1610917"/>
            <a:ext cx="1460897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7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2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4"/>
          <p:cNvSpPr>
            <a:spLocks noChangeArrowheads="1"/>
          </p:cNvSpPr>
          <p:nvPr/>
        </p:nvSpPr>
        <p:spPr bwMode="auto">
          <a:xfrm>
            <a:off x="4391693" y="3146660"/>
            <a:ext cx="2199084" cy="353616"/>
          </a:xfrm>
          <a:prstGeom prst="rect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8" name="文本框 20"/>
          <p:cNvSpPr txBox="1">
            <a:spLocks noChangeArrowheads="1"/>
          </p:cNvSpPr>
          <p:nvPr/>
        </p:nvSpPr>
        <p:spPr bwMode="auto">
          <a:xfrm>
            <a:off x="4391693" y="3174045"/>
            <a:ext cx="234672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单击这里添加您要的文本</a:t>
            </a:r>
          </a:p>
        </p:txBody>
      </p:sp>
      <p:sp>
        <p:nvSpPr>
          <p:cNvPr id="19" name="文本框 22"/>
          <p:cNvSpPr txBox="1">
            <a:spLocks noChangeArrowheads="1"/>
          </p:cNvSpPr>
          <p:nvPr/>
        </p:nvSpPr>
        <p:spPr bwMode="auto">
          <a:xfrm>
            <a:off x="3928540" y="3112132"/>
            <a:ext cx="4631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800" dirty="0" smtClean="0">
                <a:solidFill>
                  <a:schemeClr val="bg1"/>
                </a:solidFill>
              </a:rPr>
              <a:t>04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63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nimBg="1" autoUpdateAnimBg="0"/>
      <p:bldP spid="16" grpId="0" autoUpdateAnimBg="0"/>
      <p:bldP spid="17" grpId="0" animBg="1" autoUpdateAnimBg="0"/>
      <p:bldP spid="18" grpId="0" autoUpdateAnimBg="0"/>
      <p:bldP spid="1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-11642"/>
            <a:ext cx="9144000" cy="5155142"/>
            <a:chOff x="0" y="-11642"/>
            <a:chExt cx="9144000" cy="515514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1642"/>
              <a:ext cx="9141291" cy="51435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1641"/>
              <a:ext cx="1518878" cy="512021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82217" y="126907"/>
              <a:ext cx="1661783" cy="5016593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0" y="-11642"/>
              <a:ext cx="2931886" cy="5155142"/>
            </a:xfrm>
            <a:prstGeom prst="rect">
              <a:avLst/>
            </a:prstGeom>
            <a:solidFill>
              <a:srgbClr val="00553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209405" y="-11642"/>
              <a:ext cx="2931886" cy="5155142"/>
            </a:xfrm>
            <a:prstGeom prst="rect">
              <a:avLst/>
            </a:prstGeom>
            <a:solidFill>
              <a:srgbClr val="00553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3470951" y="1130955"/>
            <a:ext cx="1997869" cy="1997869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9" name="文本框 17"/>
          <p:cNvSpPr txBox="1">
            <a:spLocks noChangeArrowheads="1"/>
          </p:cNvSpPr>
          <p:nvPr/>
        </p:nvSpPr>
        <p:spPr bwMode="auto">
          <a:xfrm>
            <a:off x="3921977" y="1655455"/>
            <a:ext cx="12617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72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18"/>
          <p:cNvSpPr txBox="1">
            <a:spLocks noChangeArrowheads="1"/>
          </p:cNvSpPr>
          <p:nvPr/>
        </p:nvSpPr>
        <p:spPr bwMode="auto">
          <a:xfrm>
            <a:off x="2457602" y="3434520"/>
            <a:ext cx="42260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单击这里添加您要的文本</a:t>
            </a:r>
          </a:p>
        </p:txBody>
      </p:sp>
      <p:sp>
        <p:nvSpPr>
          <p:cNvPr id="15" name="椭圆 29"/>
          <p:cNvSpPr>
            <a:spLocks noChangeArrowheads="1"/>
          </p:cNvSpPr>
          <p:nvPr/>
        </p:nvSpPr>
        <p:spPr bwMode="auto">
          <a:xfrm>
            <a:off x="3029229" y="996414"/>
            <a:ext cx="917972" cy="917972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6" name="文本框 23"/>
          <p:cNvSpPr txBox="1">
            <a:spLocks noChangeArrowheads="1"/>
          </p:cNvSpPr>
          <p:nvPr/>
        </p:nvSpPr>
        <p:spPr bwMode="auto">
          <a:xfrm>
            <a:off x="2995296" y="1255345"/>
            <a:ext cx="95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060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9" grpId="0" autoUpdateAnimBg="0"/>
      <p:bldP spid="10" grpId="0" autoUpdateAnimBg="0"/>
      <p:bldP spid="15" grpId="0" animBg="1" autoUpdateAnimBg="0"/>
      <p:bldP spid="1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1985795" y="1794896"/>
            <a:ext cx="170616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21" name="组合 7"/>
          <p:cNvGrpSpPr>
            <a:grpSpLocks/>
          </p:cNvGrpSpPr>
          <p:nvPr/>
        </p:nvGrpSpPr>
        <p:grpSpPr bwMode="auto">
          <a:xfrm>
            <a:off x="1630989" y="1713934"/>
            <a:ext cx="354806" cy="461665"/>
            <a:chOff x="0" y="0"/>
            <a:chExt cx="472698" cy="614488"/>
          </a:xfrm>
        </p:grpSpPr>
        <p:sp>
          <p:nvSpPr>
            <p:cNvPr id="22" name="椭圆 8"/>
            <p:cNvSpPr>
              <a:spLocks noChangeArrowheads="1"/>
            </p:cNvSpPr>
            <p:nvPr/>
          </p:nvSpPr>
          <p:spPr bwMode="auto">
            <a:xfrm>
              <a:off x="0" y="56039"/>
              <a:ext cx="472698" cy="472698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3" name="文本框 9"/>
            <p:cNvSpPr txBox="1">
              <a:spLocks noChangeArrowheads="1"/>
            </p:cNvSpPr>
            <p:nvPr/>
          </p:nvSpPr>
          <p:spPr bwMode="auto">
            <a:xfrm>
              <a:off x="122669" y="0"/>
              <a:ext cx="48942" cy="61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zh-CN" sz="2400" b="1">
                  <a:solidFill>
                    <a:srgbClr val="FFFFFF"/>
                  </a:solidFill>
                </a:rPr>
                <a:t>1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组合 10"/>
          <p:cNvGrpSpPr>
            <a:grpSpLocks/>
          </p:cNvGrpSpPr>
          <p:nvPr/>
        </p:nvGrpSpPr>
        <p:grpSpPr bwMode="auto">
          <a:xfrm>
            <a:off x="1630989" y="2223522"/>
            <a:ext cx="354806" cy="461665"/>
            <a:chOff x="0" y="0"/>
            <a:chExt cx="472698" cy="614488"/>
          </a:xfrm>
        </p:grpSpPr>
        <p:sp>
          <p:nvSpPr>
            <p:cNvPr id="25" name="椭圆 11"/>
            <p:cNvSpPr>
              <a:spLocks noChangeArrowheads="1"/>
            </p:cNvSpPr>
            <p:nvPr/>
          </p:nvSpPr>
          <p:spPr bwMode="auto">
            <a:xfrm>
              <a:off x="0" y="56039"/>
              <a:ext cx="472698" cy="472698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6" name="文本框 12"/>
            <p:cNvSpPr txBox="1">
              <a:spLocks noChangeArrowheads="1"/>
            </p:cNvSpPr>
            <p:nvPr/>
          </p:nvSpPr>
          <p:spPr bwMode="auto">
            <a:xfrm>
              <a:off x="122669" y="0"/>
              <a:ext cx="48942" cy="61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zh-CN" sz="2400" b="1">
                  <a:solidFill>
                    <a:srgbClr val="FFFFFF"/>
                  </a:solidFill>
                </a:rPr>
                <a:t>2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27" name="组合 14"/>
          <p:cNvGrpSpPr>
            <a:grpSpLocks/>
          </p:cNvGrpSpPr>
          <p:nvPr/>
        </p:nvGrpSpPr>
        <p:grpSpPr bwMode="auto">
          <a:xfrm>
            <a:off x="1630989" y="2733109"/>
            <a:ext cx="354806" cy="461665"/>
            <a:chOff x="0" y="0"/>
            <a:chExt cx="472698" cy="614488"/>
          </a:xfrm>
        </p:grpSpPr>
        <p:sp>
          <p:nvSpPr>
            <p:cNvPr id="28" name="椭圆 15"/>
            <p:cNvSpPr>
              <a:spLocks noChangeArrowheads="1"/>
            </p:cNvSpPr>
            <p:nvPr/>
          </p:nvSpPr>
          <p:spPr bwMode="auto">
            <a:xfrm>
              <a:off x="0" y="56039"/>
              <a:ext cx="472698" cy="472698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9" name="文本框 17"/>
            <p:cNvSpPr txBox="1">
              <a:spLocks noChangeArrowheads="1"/>
            </p:cNvSpPr>
            <p:nvPr/>
          </p:nvSpPr>
          <p:spPr bwMode="auto">
            <a:xfrm>
              <a:off x="122669" y="0"/>
              <a:ext cx="48942" cy="61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zh-CN" sz="2400" b="1">
                  <a:solidFill>
                    <a:srgbClr val="FFFFFF"/>
                  </a:solidFill>
                </a:rPr>
                <a:t>3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30" name="组合 19"/>
          <p:cNvGrpSpPr>
            <a:grpSpLocks/>
          </p:cNvGrpSpPr>
          <p:nvPr/>
        </p:nvGrpSpPr>
        <p:grpSpPr bwMode="auto">
          <a:xfrm>
            <a:off x="1630989" y="3242697"/>
            <a:ext cx="354806" cy="461665"/>
            <a:chOff x="0" y="0"/>
            <a:chExt cx="472698" cy="614488"/>
          </a:xfrm>
        </p:grpSpPr>
        <p:sp>
          <p:nvSpPr>
            <p:cNvPr id="31" name="椭圆 20"/>
            <p:cNvSpPr>
              <a:spLocks noChangeArrowheads="1"/>
            </p:cNvSpPr>
            <p:nvPr/>
          </p:nvSpPr>
          <p:spPr bwMode="auto">
            <a:xfrm>
              <a:off x="0" y="56039"/>
              <a:ext cx="472698" cy="472698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2" name="文本框 21"/>
            <p:cNvSpPr txBox="1">
              <a:spLocks noChangeArrowheads="1"/>
            </p:cNvSpPr>
            <p:nvPr/>
          </p:nvSpPr>
          <p:spPr bwMode="auto">
            <a:xfrm>
              <a:off x="122669" y="0"/>
              <a:ext cx="48942" cy="61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zh-CN" sz="2400" b="1">
                  <a:solidFill>
                    <a:srgbClr val="FFFFFF"/>
                  </a:solidFill>
                </a:rPr>
                <a:t>4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sp>
        <p:nvSpPr>
          <p:cNvPr id="33" name="文本框 22"/>
          <p:cNvSpPr txBox="1">
            <a:spLocks noChangeArrowheads="1"/>
          </p:cNvSpPr>
          <p:nvPr/>
        </p:nvSpPr>
        <p:spPr bwMode="auto">
          <a:xfrm>
            <a:off x="1985795" y="2339012"/>
            <a:ext cx="170616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4" name="文本框 23"/>
          <p:cNvSpPr txBox="1">
            <a:spLocks noChangeArrowheads="1"/>
          </p:cNvSpPr>
          <p:nvPr/>
        </p:nvSpPr>
        <p:spPr bwMode="auto">
          <a:xfrm>
            <a:off x="1985795" y="2848600"/>
            <a:ext cx="170616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5" name="文本框 24"/>
          <p:cNvSpPr txBox="1">
            <a:spLocks noChangeArrowheads="1"/>
          </p:cNvSpPr>
          <p:nvPr/>
        </p:nvSpPr>
        <p:spPr bwMode="auto">
          <a:xfrm>
            <a:off x="1985795" y="3353425"/>
            <a:ext cx="170616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pic>
        <p:nvPicPr>
          <p:cNvPr id="3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1960" y="1595452"/>
            <a:ext cx="3724840" cy="202415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31750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793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2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2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25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2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50"/>
                            </p:stCondLst>
                            <p:childTnLst>
                              <p:par>
                                <p:cTn id="4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00"/>
                            </p:stCondLst>
                            <p:childTnLst>
                              <p:par>
                                <p:cTn id="4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50"/>
                            </p:stCondLst>
                            <p:childTnLst>
                              <p:par>
                                <p:cTn id="5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400"/>
                            </p:stCondLst>
                            <p:childTnLst>
                              <p:par>
                                <p:cTn id="6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utoUpdateAnimBg="0"/>
      <p:bldP spid="33" grpId="0" autoUpdateAnimBg="0"/>
      <p:bldP spid="34" grpId="0" autoUpdateAnimBg="0"/>
      <p:bldP spid="3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矩形 6"/>
          <p:cNvSpPr>
            <a:spLocks noChangeArrowheads="1"/>
          </p:cNvSpPr>
          <p:nvPr/>
        </p:nvSpPr>
        <p:spPr bwMode="auto">
          <a:xfrm>
            <a:off x="1601391" y="1924051"/>
            <a:ext cx="1404938" cy="1241822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8440" name="矩形 7"/>
          <p:cNvSpPr>
            <a:spLocks noChangeArrowheads="1"/>
          </p:cNvSpPr>
          <p:nvPr/>
        </p:nvSpPr>
        <p:spPr bwMode="auto">
          <a:xfrm>
            <a:off x="3006328" y="1924050"/>
            <a:ext cx="1403747" cy="124301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8441" name="矩形 8"/>
          <p:cNvSpPr>
            <a:spLocks noChangeArrowheads="1"/>
          </p:cNvSpPr>
          <p:nvPr/>
        </p:nvSpPr>
        <p:spPr bwMode="auto">
          <a:xfrm>
            <a:off x="4414838" y="1924051"/>
            <a:ext cx="1403747" cy="124182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8442" name="矩形 9"/>
          <p:cNvSpPr>
            <a:spLocks noChangeArrowheads="1"/>
          </p:cNvSpPr>
          <p:nvPr/>
        </p:nvSpPr>
        <p:spPr bwMode="auto">
          <a:xfrm>
            <a:off x="5813822" y="1924051"/>
            <a:ext cx="1404938" cy="1241822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8443" name="矩形 10"/>
          <p:cNvSpPr>
            <a:spLocks noChangeArrowheads="1"/>
          </p:cNvSpPr>
          <p:nvPr/>
        </p:nvSpPr>
        <p:spPr bwMode="auto">
          <a:xfrm>
            <a:off x="1601391" y="3164682"/>
            <a:ext cx="1404938" cy="865585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lIns="67628" tIns="35243" rIns="67628" bIns="35243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8444" name="矩形 11"/>
          <p:cNvSpPr>
            <a:spLocks noChangeArrowheads="1"/>
          </p:cNvSpPr>
          <p:nvPr/>
        </p:nvSpPr>
        <p:spPr bwMode="auto">
          <a:xfrm>
            <a:off x="3006328" y="3165873"/>
            <a:ext cx="1403747" cy="864394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8445" name="矩形 12"/>
          <p:cNvSpPr>
            <a:spLocks noChangeArrowheads="1"/>
          </p:cNvSpPr>
          <p:nvPr/>
        </p:nvSpPr>
        <p:spPr bwMode="auto">
          <a:xfrm>
            <a:off x="4414838" y="3164682"/>
            <a:ext cx="1403747" cy="865585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8446" name="矩形 14"/>
          <p:cNvSpPr>
            <a:spLocks noChangeArrowheads="1"/>
          </p:cNvSpPr>
          <p:nvPr/>
        </p:nvSpPr>
        <p:spPr bwMode="auto">
          <a:xfrm>
            <a:off x="5813822" y="3164682"/>
            <a:ext cx="1404938" cy="865585"/>
          </a:xfrm>
          <a:prstGeom prst="rect">
            <a:avLst/>
          </a:prstGeom>
          <a:solidFill>
            <a:schemeClr val="bg1">
              <a:alpha val="20000"/>
            </a:scheme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8447" name="文本框 15"/>
          <p:cNvSpPr txBox="1">
            <a:spLocks noChangeArrowheads="1"/>
          </p:cNvSpPr>
          <p:nvPr/>
        </p:nvSpPr>
        <p:spPr bwMode="auto">
          <a:xfrm>
            <a:off x="1494235" y="3262313"/>
            <a:ext cx="161925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8448" name="文本框 17"/>
          <p:cNvSpPr txBox="1">
            <a:spLocks noChangeArrowheads="1"/>
          </p:cNvSpPr>
          <p:nvPr/>
        </p:nvSpPr>
        <p:spPr bwMode="auto">
          <a:xfrm>
            <a:off x="2893219" y="3275410"/>
            <a:ext cx="1620441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8449" name="文本框 19"/>
          <p:cNvSpPr txBox="1">
            <a:spLocks noChangeArrowheads="1"/>
          </p:cNvSpPr>
          <p:nvPr/>
        </p:nvSpPr>
        <p:spPr bwMode="auto">
          <a:xfrm>
            <a:off x="4306492" y="3275410"/>
            <a:ext cx="162044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8450" name="文本框 20"/>
          <p:cNvSpPr txBox="1">
            <a:spLocks noChangeArrowheads="1"/>
          </p:cNvSpPr>
          <p:nvPr/>
        </p:nvSpPr>
        <p:spPr bwMode="auto">
          <a:xfrm>
            <a:off x="5706666" y="3262313"/>
            <a:ext cx="161925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402584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animBg="1" autoUpdateAnimBg="0"/>
      <p:bldP spid="18440" grpId="0" animBg="1" autoUpdateAnimBg="0"/>
      <p:bldP spid="18441" grpId="0" animBg="1" autoUpdateAnimBg="0"/>
      <p:bldP spid="18442" grpId="0" animBg="1" autoUpdateAnimBg="0"/>
      <p:bldP spid="18443" grpId="0" bldLvl="0" animBg="1" autoUpdateAnimBg="0"/>
      <p:bldP spid="18444" grpId="0" animBg="1" autoUpdateAnimBg="0"/>
      <p:bldP spid="18445" grpId="0" animBg="1" autoUpdateAnimBg="0"/>
      <p:bldP spid="18446" grpId="0" animBg="1" autoUpdateAnimBg="0"/>
      <p:bldP spid="18447" grpId="0" autoUpdateAnimBg="0"/>
      <p:bldP spid="18448" grpId="0" autoUpdateAnimBg="0"/>
      <p:bldP spid="18449" grpId="0" autoUpdateAnimBg="0"/>
      <p:bldP spid="1845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0" name="组合 1"/>
          <p:cNvGrpSpPr>
            <a:grpSpLocks/>
          </p:cNvGrpSpPr>
          <p:nvPr/>
        </p:nvGrpSpPr>
        <p:grpSpPr bwMode="auto">
          <a:xfrm>
            <a:off x="166687" y="246460"/>
            <a:ext cx="490538" cy="429815"/>
            <a:chOff x="0" y="0"/>
            <a:chExt cx="3252297" cy="2844316"/>
          </a:xfrm>
        </p:grpSpPr>
        <p:sp>
          <p:nvSpPr>
            <p:cNvPr id="2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pic>
        <p:nvPicPr>
          <p:cNvPr id="9223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5025" y="2811127"/>
            <a:ext cx="1634729" cy="131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4" name="组合 7"/>
          <p:cNvGrpSpPr>
            <a:grpSpLocks/>
          </p:cNvGrpSpPr>
          <p:nvPr/>
        </p:nvGrpSpPr>
        <p:grpSpPr bwMode="auto">
          <a:xfrm>
            <a:off x="2099073" y="1538288"/>
            <a:ext cx="1620440" cy="1522810"/>
            <a:chOff x="0" y="0"/>
            <a:chExt cx="2160240" cy="2029502"/>
          </a:xfrm>
        </p:grpSpPr>
        <p:grpSp>
          <p:nvGrpSpPr>
            <p:cNvPr id="9227" name="组合 5"/>
            <p:cNvGrpSpPr>
              <a:grpSpLocks/>
            </p:cNvGrpSpPr>
            <p:nvPr/>
          </p:nvGrpSpPr>
          <p:grpSpPr bwMode="auto">
            <a:xfrm>
              <a:off x="0" y="0"/>
              <a:ext cx="2160240" cy="1728012"/>
              <a:chOff x="0" y="0"/>
              <a:chExt cx="2160240" cy="1728012"/>
            </a:xfrm>
          </p:grpSpPr>
          <p:sp>
            <p:nvSpPr>
              <p:cNvPr id="9229" name="矩形 1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60240" cy="1728012"/>
              </a:xfrm>
              <a:prstGeom prst="rect">
                <a:avLst/>
              </a:prstGeom>
              <a:solidFill>
                <a:schemeClr val="bg1">
                  <a:alpha val="29803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1350">
                  <a:solidFill>
                    <a:srgbClr val="FFFFFF"/>
                  </a:solidFill>
                </a:endParaRPr>
              </a:p>
            </p:txBody>
          </p:sp>
          <p:sp>
            <p:nvSpPr>
              <p:cNvPr id="4" name="文本框 8"/>
              <p:cNvSpPr txBox="1">
                <a:spLocks noChangeArrowheads="1"/>
              </p:cNvSpPr>
              <p:nvPr/>
            </p:nvSpPr>
            <p:spPr bwMode="auto">
              <a:xfrm>
                <a:off x="603512" y="308358"/>
                <a:ext cx="1287436" cy="615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zh-CN" sz="24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5" name="文本框 9"/>
              <p:cNvSpPr txBox="1">
                <a:spLocks noChangeArrowheads="1"/>
              </p:cNvSpPr>
              <p:nvPr/>
            </p:nvSpPr>
            <p:spPr bwMode="auto">
              <a:xfrm>
                <a:off x="350012" y="863712"/>
                <a:ext cx="1473448" cy="861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228" name="等腰三角形 9"/>
            <p:cNvSpPr>
              <a:spLocks noChangeArrowheads="1"/>
            </p:cNvSpPr>
            <p:nvPr/>
          </p:nvSpPr>
          <p:spPr bwMode="auto">
            <a:xfrm rot="10800000">
              <a:off x="801558" y="1721665"/>
              <a:ext cx="358717" cy="307837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pic>
        <p:nvPicPr>
          <p:cNvPr id="9230" name="图片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8417" y="2806304"/>
            <a:ext cx="1530966" cy="1325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图片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8763" y="1538288"/>
            <a:ext cx="1625202" cy="126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组合 1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353" y="2807494"/>
            <a:ext cx="1851422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组合 2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391" y="1540669"/>
            <a:ext cx="1833563" cy="129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69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矩形 6"/>
          <p:cNvSpPr>
            <a:spLocks noChangeArrowheads="1"/>
          </p:cNvSpPr>
          <p:nvPr/>
        </p:nvSpPr>
        <p:spPr bwMode="auto">
          <a:xfrm>
            <a:off x="1418035" y="3646885"/>
            <a:ext cx="621030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</a:t>
            </a: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。工作室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不止创新。请在此处填入你需要的内容。请在此处填入你需要的内容。请在此处填入你需要的内容。</a:t>
            </a:r>
            <a:endParaRPr lang="en-US" altLang="zh-CN" sz="82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</a:t>
            </a: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。工作室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不止创新。请在此处填入你需要的内容。请在此处填入你需要的内容。请在此处填入你需要的内容。</a:t>
            </a:r>
            <a:endParaRPr lang="en-US" altLang="zh-CN" sz="82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6" name="文本框 7"/>
          <p:cNvSpPr txBox="1">
            <a:spLocks noChangeArrowheads="1"/>
          </p:cNvSpPr>
          <p:nvPr/>
        </p:nvSpPr>
        <p:spPr bwMode="auto">
          <a:xfrm>
            <a:off x="1278731" y="3393281"/>
            <a:ext cx="173474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cxnSp>
        <p:nvCxnSpPr>
          <p:cNvPr id="12297" name="直接连接符 8"/>
          <p:cNvCxnSpPr>
            <a:cxnSpLocks noChangeShapeType="1"/>
          </p:cNvCxnSpPr>
          <p:nvPr/>
        </p:nvCxnSpPr>
        <p:spPr bwMode="auto">
          <a:xfrm flipV="1">
            <a:off x="1494235" y="3624263"/>
            <a:ext cx="6044803" cy="8335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8" name="直接连接符 9"/>
          <p:cNvCxnSpPr>
            <a:cxnSpLocks noChangeShapeType="1"/>
          </p:cNvCxnSpPr>
          <p:nvPr/>
        </p:nvCxnSpPr>
        <p:spPr bwMode="auto">
          <a:xfrm flipV="1">
            <a:off x="1494235" y="4516041"/>
            <a:ext cx="6044803" cy="8334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9" name="菱形 10"/>
          <p:cNvSpPr>
            <a:spLocks noChangeArrowheads="1"/>
          </p:cNvSpPr>
          <p:nvPr/>
        </p:nvSpPr>
        <p:spPr bwMode="auto">
          <a:xfrm>
            <a:off x="992981" y="1314450"/>
            <a:ext cx="1796654" cy="1796654"/>
          </a:xfrm>
          <a:prstGeom prst="diamond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2300" name="菱形 11"/>
          <p:cNvSpPr>
            <a:spLocks noChangeArrowheads="1"/>
          </p:cNvSpPr>
          <p:nvPr/>
        </p:nvSpPr>
        <p:spPr bwMode="auto">
          <a:xfrm>
            <a:off x="5947173" y="1314450"/>
            <a:ext cx="1796653" cy="1796654"/>
          </a:xfrm>
          <a:prstGeom prst="diamond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2301" name="菱形 12"/>
          <p:cNvSpPr>
            <a:spLocks noChangeArrowheads="1"/>
          </p:cNvSpPr>
          <p:nvPr/>
        </p:nvSpPr>
        <p:spPr bwMode="auto">
          <a:xfrm>
            <a:off x="2286000" y="1314450"/>
            <a:ext cx="1796654" cy="1796654"/>
          </a:xfrm>
          <a:prstGeom prst="diamond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2302" name="菱形 14"/>
          <p:cNvSpPr>
            <a:spLocks noChangeArrowheads="1"/>
          </p:cNvSpPr>
          <p:nvPr/>
        </p:nvSpPr>
        <p:spPr bwMode="auto">
          <a:xfrm>
            <a:off x="4654154" y="1314450"/>
            <a:ext cx="1796653" cy="1796654"/>
          </a:xfrm>
          <a:prstGeom prst="diamond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2303" name="菱形 15"/>
          <p:cNvSpPr>
            <a:spLocks noChangeArrowheads="1"/>
          </p:cNvSpPr>
          <p:nvPr/>
        </p:nvSpPr>
        <p:spPr bwMode="auto">
          <a:xfrm>
            <a:off x="3579019" y="1314450"/>
            <a:ext cx="1796654" cy="1796654"/>
          </a:xfrm>
          <a:prstGeom prst="diamond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48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935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435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935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utoUpdateAnimBg="0"/>
      <p:bldP spid="12296" grpId="0" autoUpdateAnimBg="0"/>
      <p:bldP spid="12299" grpId="0" animBg="1" autoUpdateAnimBg="0"/>
      <p:bldP spid="12300" grpId="0" animBg="1" autoUpdateAnimBg="0"/>
      <p:bldP spid="12301" grpId="0" animBg="1" autoUpdateAnimBg="0"/>
      <p:bldP spid="12302" grpId="0" animBg="1" autoUpdateAnimBg="0"/>
      <p:bldP spid="1230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0" t="2060" r="8308"/>
          <a:stretch>
            <a:fillRect/>
          </a:stretch>
        </p:blipFill>
        <p:spPr bwMode="auto">
          <a:xfrm>
            <a:off x="1468042" y="1013222"/>
            <a:ext cx="1858565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矩形 7"/>
          <p:cNvSpPr>
            <a:spLocks noChangeArrowheads="1"/>
          </p:cNvSpPr>
          <p:nvPr/>
        </p:nvSpPr>
        <p:spPr bwMode="auto">
          <a:xfrm>
            <a:off x="3784997" y="2197894"/>
            <a:ext cx="4124325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不止创新。请在此处填入你需要的内容。请在此处填入你需要的内容。请在此处填入你需要的内容。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不止创新。请在此处填入你需要的内容。请在此处填入你需要的内容。请在此处填入你需要的内容。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9" name="文本框 8"/>
          <p:cNvSpPr txBox="1">
            <a:spLocks noChangeArrowheads="1"/>
          </p:cNvSpPr>
          <p:nvPr/>
        </p:nvSpPr>
        <p:spPr bwMode="auto">
          <a:xfrm>
            <a:off x="3784998" y="1669257"/>
            <a:ext cx="203954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请在此添加你的标题</a:t>
            </a:r>
          </a:p>
        </p:txBody>
      </p:sp>
      <p:pic>
        <p:nvPicPr>
          <p:cNvPr id="15370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0448" y="1669257"/>
            <a:ext cx="1472803" cy="216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08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8" grpId="0" autoUpdateAnimBg="0"/>
      <p:bldP spid="1536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-11642"/>
            <a:ext cx="9144000" cy="5155142"/>
            <a:chOff x="0" y="-11642"/>
            <a:chExt cx="9144000" cy="515514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1642"/>
              <a:ext cx="9141291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1641"/>
              <a:ext cx="1518878" cy="512021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82217" y="126907"/>
              <a:ext cx="1661783" cy="5016593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0" y="-11642"/>
              <a:ext cx="2931886" cy="5155142"/>
            </a:xfrm>
            <a:prstGeom prst="rect">
              <a:avLst/>
            </a:prstGeom>
            <a:solidFill>
              <a:srgbClr val="00553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209405" y="-11642"/>
              <a:ext cx="2931886" cy="5155142"/>
            </a:xfrm>
            <a:prstGeom prst="rect">
              <a:avLst/>
            </a:prstGeom>
            <a:solidFill>
              <a:srgbClr val="00553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3470951" y="1130955"/>
            <a:ext cx="1997869" cy="1997869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9" name="文本框 17"/>
          <p:cNvSpPr txBox="1">
            <a:spLocks noChangeArrowheads="1"/>
          </p:cNvSpPr>
          <p:nvPr/>
        </p:nvSpPr>
        <p:spPr bwMode="auto">
          <a:xfrm>
            <a:off x="3921977" y="1655455"/>
            <a:ext cx="12617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7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18"/>
          <p:cNvSpPr txBox="1">
            <a:spLocks noChangeArrowheads="1"/>
          </p:cNvSpPr>
          <p:nvPr/>
        </p:nvSpPr>
        <p:spPr bwMode="auto">
          <a:xfrm>
            <a:off x="2457602" y="3434520"/>
            <a:ext cx="42260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单击这里添加您要的文本</a:t>
            </a:r>
          </a:p>
        </p:txBody>
      </p:sp>
      <p:sp>
        <p:nvSpPr>
          <p:cNvPr id="15" name="椭圆 29"/>
          <p:cNvSpPr>
            <a:spLocks noChangeArrowheads="1"/>
          </p:cNvSpPr>
          <p:nvPr/>
        </p:nvSpPr>
        <p:spPr bwMode="auto">
          <a:xfrm>
            <a:off x="3029229" y="996414"/>
            <a:ext cx="917972" cy="917972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6" name="文本框 23"/>
          <p:cNvSpPr txBox="1">
            <a:spLocks noChangeArrowheads="1"/>
          </p:cNvSpPr>
          <p:nvPr/>
        </p:nvSpPr>
        <p:spPr bwMode="auto">
          <a:xfrm>
            <a:off x="2995296" y="1255345"/>
            <a:ext cx="95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233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9" grpId="0" autoUpdateAnimBg="0"/>
      <p:bldP spid="10" grpId="0" autoUpdateAnimBg="0"/>
      <p:bldP spid="15" grpId="0" animBg="1" autoUpdateAnimBg="0"/>
      <p:bldP spid="1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菱形 6"/>
          <p:cNvSpPr>
            <a:spLocks noChangeArrowheads="1"/>
          </p:cNvSpPr>
          <p:nvPr/>
        </p:nvSpPr>
        <p:spPr bwMode="auto">
          <a:xfrm>
            <a:off x="1016624" y="1827134"/>
            <a:ext cx="2183606" cy="2183606"/>
          </a:xfrm>
          <a:prstGeom prst="diamond">
            <a:avLst/>
          </a:prstGeom>
          <a:solidFill>
            <a:srgbClr val="B9ADD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3320" name="菱形 7"/>
          <p:cNvSpPr>
            <a:spLocks noChangeArrowheads="1"/>
          </p:cNvSpPr>
          <p:nvPr/>
        </p:nvSpPr>
        <p:spPr bwMode="auto">
          <a:xfrm>
            <a:off x="2544196" y="1359217"/>
            <a:ext cx="1465659" cy="1466850"/>
          </a:xfrm>
          <a:prstGeom prst="diamond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</a:rPr>
              <a:t> </a:t>
            </a: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3321" name="菱形 8"/>
          <p:cNvSpPr>
            <a:spLocks noChangeArrowheads="1"/>
          </p:cNvSpPr>
          <p:nvPr/>
        </p:nvSpPr>
        <p:spPr bwMode="auto">
          <a:xfrm>
            <a:off x="2503715" y="3003471"/>
            <a:ext cx="1466850" cy="1466850"/>
          </a:xfrm>
          <a:prstGeom prst="diamond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</a:rPr>
              <a:t> </a:t>
            </a: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3322" name="菱形 9"/>
          <p:cNvSpPr>
            <a:spLocks noChangeArrowheads="1"/>
          </p:cNvSpPr>
          <p:nvPr/>
        </p:nvSpPr>
        <p:spPr bwMode="auto">
          <a:xfrm>
            <a:off x="3330009" y="2362915"/>
            <a:ext cx="1110853" cy="1112044"/>
          </a:xfrm>
          <a:prstGeom prst="diamond">
            <a:avLst/>
          </a:prstGeom>
          <a:solidFill>
            <a:srgbClr val="B9ADD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</a:rPr>
              <a:t> </a:t>
            </a: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3323" name="文本框 10"/>
          <p:cNvSpPr txBox="1">
            <a:spLocks noChangeArrowheads="1"/>
          </p:cNvSpPr>
          <p:nvPr/>
        </p:nvSpPr>
        <p:spPr bwMode="auto">
          <a:xfrm>
            <a:off x="1604792" y="2515315"/>
            <a:ext cx="9394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324" name="文本框 11"/>
          <p:cNvSpPr txBox="1">
            <a:spLocks noChangeArrowheads="1"/>
          </p:cNvSpPr>
          <p:nvPr/>
        </p:nvSpPr>
        <p:spPr bwMode="auto">
          <a:xfrm>
            <a:off x="2863284" y="1736646"/>
            <a:ext cx="8596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1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325" name="文本框 12"/>
          <p:cNvSpPr txBox="1">
            <a:spLocks noChangeArrowheads="1"/>
          </p:cNvSpPr>
          <p:nvPr/>
        </p:nvSpPr>
        <p:spPr bwMode="auto">
          <a:xfrm>
            <a:off x="2807324" y="3358277"/>
            <a:ext cx="8596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1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326" name="文本框 14"/>
          <p:cNvSpPr txBox="1">
            <a:spLocks noChangeArrowheads="1"/>
          </p:cNvSpPr>
          <p:nvPr/>
        </p:nvSpPr>
        <p:spPr bwMode="auto">
          <a:xfrm>
            <a:off x="3482409" y="2592705"/>
            <a:ext cx="7584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327" name="直角三角形 15"/>
          <p:cNvSpPr>
            <a:spLocks noChangeArrowheads="1"/>
          </p:cNvSpPr>
          <p:nvPr/>
        </p:nvSpPr>
        <p:spPr bwMode="auto">
          <a:xfrm rot="2777327">
            <a:off x="1216649" y="2699861"/>
            <a:ext cx="438150" cy="438150"/>
          </a:xfrm>
          <a:prstGeom prst="rtTriangl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3328" name="直角三角形 17"/>
          <p:cNvSpPr>
            <a:spLocks noChangeArrowheads="1"/>
          </p:cNvSpPr>
          <p:nvPr/>
        </p:nvSpPr>
        <p:spPr bwMode="auto">
          <a:xfrm rot="2777327">
            <a:off x="2681118" y="1978342"/>
            <a:ext cx="247650" cy="247650"/>
          </a:xfrm>
          <a:prstGeom prst="rtTriangl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3329" name="直角三角形 19"/>
          <p:cNvSpPr>
            <a:spLocks noChangeArrowheads="1"/>
          </p:cNvSpPr>
          <p:nvPr/>
        </p:nvSpPr>
        <p:spPr bwMode="auto">
          <a:xfrm rot="2777327">
            <a:off x="2681118" y="3613071"/>
            <a:ext cx="247650" cy="247650"/>
          </a:xfrm>
          <a:prstGeom prst="rtTriangl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3330" name="直角三角形 20"/>
          <p:cNvSpPr>
            <a:spLocks noChangeArrowheads="1"/>
          </p:cNvSpPr>
          <p:nvPr/>
        </p:nvSpPr>
        <p:spPr bwMode="auto">
          <a:xfrm rot="2777327">
            <a:off x="3450261" y="2868930"/>
            <a:ext cx="125016" cy="125016"/>
          </a:xfrm>
          <a:prstGeom prst="rtTriangl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3331" name="矩形 21"/>
          <p:cNvSpPr>
            <a:spLocks noChangeArrowheads="1"/>
          </p:cNvSpPr>
          <p:nvPr/>
        </p:nvSpPr>
        <p:spPr bwMode="auto">
          <a:xfrm>
            <a:off x="4514850" y="1653779"/>
            <a:ext cx="3676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不止创新。请在此处填入你需要的内容。请在此处填入你需要的内容。请在此处填入你需要的内容。</a:t>
            </a:r>
            <a:endParaRPr lang="zh-CN" altLang="en-US" sz="1500" dirty="0">
              <a:solidFill>
                <a:srgbClr val="FFFFFF"/>
              </a:solidFill>
            </a:endParaRPr>
          </a:p>
        </p:txBody>
      </p:sp>
      <p:cxnSp>
        <p:nvCxnSpPr>
          <p:cNvPr id="13332" name="直接连接符 22"/>
          <p:cNvCxnSpPr>
            <a:cxnSpLocks noChangeShapeType="1"/>
          </p:cNvCxnSpPr>
          <p:nvPr/>
        </p:nvCxnSpPr>
        <p:spPr bwMode="auto">
          <a:xfrm>
            <a:off x="4588669" y="1585913"/>
            <a:ext cx="3236119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33" name="文本框 23"/>
          <p:cNvSpPr txBox="1">
            <a:spLocks noChangeArrowheads="1"/>
          </p:cNvSpPr>
          <p:nvPr/>
        </p:nvSpPr>
        <p:spPr bwMode="auto">
          <a:xfrm>
            <a:off x="4539853" y="1294210"/>
            <a:ext cx="2967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3334" name="矩形 24"/>
          <p:cNvSpPr>
            <a:spLocks noChangeArrowheads="1"/>
          </p:cNvSpPr>
          <p:nvPr/>
        </p:nvSpPr>
        <p:spPr bwMode="auto">
          <a:xfrm>
            <a:off x="4514850" y="2512219"/>
            <a:ext cx="3676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不止创新。请在此处填入你需要的内容。请在此处填入你需要的内容。请在此处填入你需要的内容。</a:t>
            </a:r>
            <a:endParaRPr lang="zh-CN" altLang="en-US" sz="1500" dirty="0">
              <a:solidFill>
                <a:srgbClr val="FFFFFF"/>
              </a:solidFill>
            </a:endParaRPr>
          </a:p>
        </p:txBody>
      </p:sp>
      <p:cxnSp>
        <p:nvCxnSpPr>
          <p:cNvPr id="13335" name="直接连接符 25"/>
          <p:cNvCxnSpPr>
            <a:cxnSpLocks noChangeShapeType="1"/>
          </p:cNvCxnSpPr>
          <p:nvPr/>
        </p:nvCxnSpPr>
        <p:spPr bwMode="auto">
          <a:xfrm>
            <a:off x="4588669" y="2445544"/>
            <a:ext cx="3236119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36" name="文本框 26"/>
          <p:cNvSpPr txBox="1">
            <a:spLocks noChangeArrowheads="1"/>
          </p:cNvSpPr>
          <p:nvPr/>
        </p:nvSpPr>
        <p:spPr bwMode="auto">
          <a:xfrm>
            <a:off x="4539853" y="2153842"/>
            <a:ext cx="2967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3337" name="矩形 27"/>
          <p:cNvSpPr>
            <a:spLocks noChangeArrowheads="1"/>
          </p:cNvSpPr>
          <p:nvPr/>
        </p:nvSpPr>
        <p:spPr bwMode="auto">
          <a:xfrm>
            <a:off x="4491038" y="3324225"/>
            <a:ext cx="3676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不止创新。请在此处填入你需要的内容。请在此处填入你需要的内容。请在此处填入你需要的内容。</a:t>
            </a:r>
            <a:endParaRPr lang="zh-CN" altLang="en-US" sz="1500" dirty="0">
              <a:solidFill>
                <a:srgbClr val="FFFFFF"/>
              </a:solidFill>
            </a:endParaRPr>
          </a:p>
        </p:txBody>
      </p:sp>
      <p:cxnSp>
        <p:nvCxnSpPr>
          <p:cNvPr id="13338" name="直接连接符 28"/>
          <p:cNvCxnSpPr>
            <a:cxnSpLocks noChangeShapeType="1"/>
          </p:cNvCxnSpPr>
          <p:nvPr/>
        </p:nvCxnSpPr>
        <p:spPr bwMode="auto">
          <a:xfrm>
            <a:off x="4563666" y="3256360"/>
            <a:ext cx="3236119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39" name="文本框 30"/>
          <p:cNvSpPr txBox="1">
            <a:spLocks noChangeArrowheads="1"/>
          </p:cNvSpPr>
          <p:nvPr/>
        </p:nvSpPr>
        <p:spPr bwMode="auto">
          <a:xfrm>
            <a:off x="4514850" y="2964657"/>
            <a:ext cx="2967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3340" name="矩形 31"/>
          <p:cNvSpPr>
            <a:spLocks noChangeArrowheads="1"/>
          </p:cNvSpPr>
          <p:nvPr/>
        </p:nvSpPr>
        <p:spPr bwMode="auto">
          <a:xfrm>
            <a:off x="4491038" y="4096941"/>
            <a:ext cx="3676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不止创新。请在此处填入你需要的内容。请在此处填入你需要的内容。请在此处填入你需要的内容。</a:t>
            </a:r>
            <a:endParaRPr lang="zh-CN" altLang="en-US" sz="1500" dirty="0">
              <a:solidFill>
                <a:srgbClr val="FFFFFF"/>
              </a:solidFill>
            </a:endParaRPr>
          </a:p>
        </p:txBody>
      </p:sp>
      <p:cxnSp>
        <p:nvCxnSpPr>
          <p:cNvPr id="13341" name="直接连接符 32"/>
          <p:cNvCxnSpPr>
            <a:cxnSpLocks noChangeShapeType="1"/>
          </p:cNvCxnSpPr>
          <p:nvPr/>
        </p:nvCxnSpPr>
        <p:spPr bwMode="auto">
          <a:xfrm>
            <a:off x="4563666" y="4029075"/>
            <a:ext cx="3236119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42" name="文本框 33"/>
          <p:cNvSpPr txBox="1">
            <a:spLocks noChangeArrowheads="1"/>
          </p:cNvSpPr>
          <p:nvPr/>
        </p:nvSpPr>
        <p:spPr bwMode="auto">
          <a:xfrm>
            <a:off x="4514850" y="3737373"/>
            <a:ext cx="2967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</p:spTree>
    <p:extLst>
      <p:ext uri="{BB962C8B-B14F-4D97-AF65-F5344CB8AC3E}">
        <p14:creationId xmlns:p14="http://schemas.microsoft.com/office/powerpoint/2010/main" val="159500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2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20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2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2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0" dur="20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20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6" dur="20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9" dur="20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20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5" dur="20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8" dur="20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1" dur="20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 animBg="1" autoUpdateAnimBg="0"/>
      <p:bldP spid="13320" grpId="0" animBg="1" autoUpdateAnimBg="0"/>
      <p:bldP spid="13321" grpId="0" animBg="1" autoUpdateAnimBg="0"/>
      <p:bldP spid="13322" grpId="0" animBg="1" autoUpdateAnimBg="0"/>
      <p:bldP spid="13323" grpId="0" autoUpdateAnimBg="0"/>
      <p:bldP spid="13324" grpId="0" autoUpdateAnimBg="0"/>
      <p:bldP spid="13325" grpId="0" autoUpdateAnimBg="0"/>
      <p:bldP spid="13326" grpId="0" autoUpdateAnimBg="0"/>
      <p:bldP spid="13327" grpId="0" animBg="1" autoUpdateAnimBg="0"/>
      <p:bldP spid="13328" grpId="0" animBg="1" autoUpdateAnimBg="0"/>
      <p:bldP spid="13329" grpId="0" animBg="1" autoUpdateAnimBg="0"/>
      <p:bldP spid="13330" grpId="0" animBg="1" autoUpdateAnimBg="0"/>
      <p:bldP spid="13331" grpId="0" autoUpdateAnimBg="0"/>
      <p:bldP spid="13333" grpId="0" autoUpdateAnimBg="0"/>
      <p:bldP spid="13334" grpId="0" autoUpdateAnimBg="0"/>
      <p:bldP spid="13336" grpId="0" autoUpdateAnimBg="0"/>
      <p:bldP spid="13337" grpId="0" autoUpdateAnimBg="0"/>
      <p:bldP spid="13339" grpId="0" autoUpdateAnimBg="0"/>
      <p:bldP spid="13340" grpId="0" autoUpdateAnimBg="0"/>
      <p:bldP spid="1334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1952371" y="2375063"/>
            <a:ext cx="1355342" cy="711464"/>
            <a:chOff x="1717675" y="3767416"/>
            <a:chExt cx="1314450" cy="1665288"/>
          </a:xfrm>
        </p:grpSpPr>
        <p:sp>
          <p:nvSpPr>
            <p:cNvPr id="44" name="Freeform 234"/>
            <p:cNvSpPr>
              <a:spLocks/>
            </p:cNvSpPr>
            <p:nvPr/>
          </p:nvSpPr>
          <p:spPr bwMode="auto">
            <a:xfrm>
              <a:off x="1717675" y="3767416"/>
              <a:ext cx="1314450" cy="1665288"/>
            </a:xfrm>
            <a:custGeom>
              <a:avLst/>
              <a:gdLst>
                <a:gd name="T0" fmla="*/ 381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1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1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1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1" y="426"/>
                    <a:pt x="381" y="426"/>
                    <a:pt x="381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1" y="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45" name="Freeform 234"/>
            <p:cNvSpPr>
              <a:spLocks/>
            </p:cNvSpPr>
            <p:nvPr/>
          </p:nvSpPr>
          <p:spPr bwMode="auto">
            <a:xfrm>
              <a:off x="1778437" y="3904074"/>
              <a:ext cx="1194157" cy="1346874"/>
            </a:xfrm>
            <a:custGeom>
              <a:avLst/>
              <a:gdLst>
                <a:gd name="T0" fmla="*/ 381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1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1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1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1" y="426"/>
                    <a:pt x="381" y="426"/>
                    <a:pt x="381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409181" y="3332421"/>
            <a:ext cx="441722" cy="400050"/>
            <a:chOff x="1900238" y="4035860"/>
            <a:chExt cx="588963" cy="533400"/>
          </a:xfrm>
          <a:solidFill>
            <a:schemeClr val="bg1">
              <a:alpha val="80000"/>
            </a:schemeClr>
          </a:solidFill>
        </p:grpSpPr>
        <p:sp>
          <p:nvSpPr>
            <p:cNvPr id="79" name="Freeform 229"/>
            <p:cNvSpPr>
              <a:spLocks noEditPoints="1"/>
            </p:cNvSpPr>
            <p:nvPr/>
          </p:nvSpPr>
          <p:spPr bwMode="auto">
            <a:xfrm>
              <a:off x="2001838" y="4239060"/>
              <a:ext cx="388938" cy="330200"/>
            </a:xfrm>
            <a:custGeom>
              <a:avLst/>
              <a:gdLst>
                <a:gd name="T0" fmla="*/ 13 w 126"/>
                <a:gd name="T1" fmla="*/ 107 h 107"/>
                <a:gd name="T2" fmla="*/ 0 w 126"/>
                <a:gd name="T3" fmla="*/ 93 h 107"/>
                <a:gd name="T4" fmla="*/ 0 w 126"/>
                <a:gd name="T5" fmla="*/ 93 h 107"/>
                <a:gd name="T6" fmla="*/ 0 w 126"/>
                <a:gd name="T7" fmla="*/ 13 h 107"/>
                <a:gd name="T8" fmla="*/ 13 w 126"/>
                <a:gd name="T9" fmla="*/ 0 h 107"/>
                <a:gd name="T10" fmla="*/ 13 w 126"/>
                <a:gd name="T11" fmla="*/ 0 h 107"/>
                <a:gd name="T12" fmla="*/ 112 w 126"/>
                <a:gd name="T13" fmla="*/ 0 h 107"/>
                <a:gd name="T14" fmla="*/ 126 w 126"/>
                <a:gd name="T15" fmla="*/ 13 h 107"/>
                <a:gd name="T16" fmla="*/ 126 w 126"/>
                <a:gd name="T17" fmla="*/ 13 h 107"/>
                <a:gd name="T18" fmla="*/ 126 w 126"/>
                <a:gd name="T19" fmla="*/ 93 h 107"/>
                <a:gd name="T20" fmla="*/ 112 w 126"/>
                <a:gd name="T21" fmla="*/ 107 h 107"/>
                <a:gd name="T22" fmla="*/ 112 w 126"/>
                <a:gd name="T23" fmla="*/ 107 h 107"/>
                <a:gd name="T24" fmla="*/ 13 w 126"/>
                <a:gd name="T25" fmla="*/ 107 h 107"/>
                <a:gd name="T26" fmla="*/ 11 w 126"/>
                <a:gd name="T27" fmla="*/ 13 h 107"/>
                <a:gd name="T28" fmla="*/ 11 w 126"/>
                <a:gd name="T29" fmla="*/ 93 h 107"/>
                <a:gd name="T30" fmla="*/ 13 w 126"/>
                <a:gd name="T31" fmla="*/ 95 h 107"/>
                <a:gd name="T32" fmla="*/ 13 w 126"/>
                <a:gd name="T33" fmla="*/ 95 h 107"/>
                <a:gd name="T34" fmla="*/ 112 w 126"/>
                <a:gd name="T35" fmla="*/ 95 h 107"/>
                <a:gd name="T36" fmla="*/ 114 w 126"/>
                <a:gd name="T37" fmla="*/ 93 h 107"/>
                <a:gd name="T38" fmla="*/ 114 w 126"/>
                <a:gd name="T39" fmla="*/ 93 h 107"/>
                <a:gd name="T40" fmla="*/ 114 w 126"/>
                <a:gd name="T41" fmla="*/ 13 h 107"/>
                <a:gd name="T42" fmla="*/ 112 w 126"/>
                <a:gd name="T43" fmla="*/ 11 h 107"/>
                <a:gd name="T44" fmla="*/ 112 w 126"/>
                <a:gd name="T45" fmla="*/ 11 h 107"/>
                <a:gd name="T46" fmla="*/ 13 w 126"/>
                <a:gd name="T47" fmla="*/ 11 h 107"/>
                <a:gd name="T48" fmla="*/ 11 w 126"/>
                <a:gd name="T49" fmla="*/ 1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6" h="107">
                  <a:moveTo>
                    <a:pt x="13" y="107"/>
                  </a:moveTo>
                  <a:cubicBezTo>
                    <a:pt x="6" y="107"/>
                    <a:pt x="0" y="101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0" y="0"/>
                    <a:pt x="126" y="6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93"/>
                    <a:pt x="126" y="93"/>
                    <a:pt x="126" y="93"/>
                  </a:cubicBezTo>
                  <a:cubicBezTo>
                    <a:pt x="126" y="101"/>
                    <a:pt x="120" y="107"/>
                    <a:pt x="112" y="107"/>
                  </a:cubicBezTo>
                  <a:cubicBezTo>
                    <a:pt x="112" y="107"/>
                    <a:pt x="112" y="107"/>
                    <a:pt x="112" y="107"/>
                  </a:cubicBezTo>
                  <a:cubicBezTo>
                    <a:pt x="13" y="107"/>
                    <a:pt x="13" y="107"/>
                    <a:pt x="13" y="107"/>
                  </a:cubicBezTo>
                  <a:close/>
                  <a:moveTo>
                    <a:pt x="11" y="13"/>
                  </a:moveTo>
                  <a:cubicBezTo>
                    <a:pt x="11" y="93"/>
                    <a:pt x="11" y="93"/>
                    <a:pt x="11" y="93"/>
                  </a:cubicBezTo>
                  <a:cubicBezTo>
                    <a:pt x="11" y="94"/>
                    <a:pt x="12" y="95"/>
                    <a:pt x="13" y="95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113" y="95"/>
                    <a:pt x="114" y="94"/>
                    <a:pt x="114" y="93"/>
                  </a:cubicBezTo>
                  <a:cubicBezTo>
                    <a:pt x="114" y="93"/>
                    <a:pt x="114" y="93"/>
                    <a:pt x="114" y="93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12"/>
                    <a:pt x="113" y="11"/>
                    <a:pt x="112" y="11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1" y="12"/>
                    <a:pt x="11" y="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80" name="Freeform 230"/>
            <p:cNvSpPr>
              <a:spLocks noEditPoints="1"/>
            </p:cNvSpPr>
            <p:nvPr/>
          </p:nvSpPr>
          <p:spPr bwMode="auto">
            <a:xfrm>
              <a:off x="1900238" y="4035860"/>
              <a:ext cx="588963" cy="246063"/>
            </a:xfrm>
            <a:custGeom>
              <a:avLst/>
              <a:gdLst>
                <a:gd name="T0" fmla="*/ 7 w 191"/>
                <a:gd name="T1" fmla="*/ 80 h 80"/>
                <a:gd name="T2" fmla="*/ 7 w 191"/>
                <a:gd name="T3" fmla="*/ 74 h 80"/>
                <a:gd name="T4" fmla="*/ 10 w 191"/>
                <a:gd name="T5" fmla="*/ 78 h 80"/>
                <a:gd name="T6" fmla="*/ 7 w 191"/>
                <a:gd name="T7" fmla="*/ 74 h 80"/>
                <a:gd name="T8" fmla="*/ 7 w 191"/>
                <a:gd name="T9" fmla="*/ 80 h 80"/>
                <a:gd name="T10" fmla="*/ 1 w 191"/>
                <a:gd name="T11" fmla="*/ 76 h 80"/>
                <a:gd name="T12" fmla="*/ 1 w 191"/>
                <a:gd name="T13" fmla="*/ 76 h 80"/>
                <a:gd name="T14" fmla="*/ 3 w 191"/>
                <a:gd name="T15" fmla="*/ 69 h 80"/>
                <a:gd name="T16" fmla="*/ 3 w 191"/>
                <a:gd name="T17" fmla="*/ 69 h 80"/>
                <a:gd name="T18" fmla="*/ 92 w 191"/>
                <a:gd name="T19" fmla="*/ 1 h 80"/>
                <a:gd name="T20" fmla="*/ 99 w 191"/>
                <a:gd name="T21" fmla="*/ 1 h 80"/>
                <a:gd name="T22" fmla="*/ 99 w 191"/>
                <a:gd name="T23" fmla="*/ 1 h 80"/>
                <a:gd name="T24" fmla="*/ 188 w 191"/>
                <a:gd name="T25" fmla="*/ 69 h 80"/>
                <a:gd name="T26" fmla="*/ 190 w 191"/>
                <a:gd name="T27" fmla="*/ 76 h 80"/>
                <a:gd name="T28" fmla="*/ 190 w 191"/>
                <a:gd name="T29" fmla="*/ 76 h 80"/>
                <a:gd name="T30" fmla="*/ 185 w 191"/>
                <a:gd name="T31" fmla="*/ 80 h 80"/>
                <a:gd name="T32" fmla="*/ 185 w 191"/>
                <a:gd name="T33" fmla="*/ 80 h 80"/>
                <a:gd name="T34" fmla="*/ 7 w 191"/>
                <a:gd name="T35" fmla="*/ 80 h 80"/>
                <a:gd name="T36" fmla="*/ 168 w 191"/>
                <a:gd name="T37" fmla="*/ 68 h 80"/>
                <a:gd name="T38" fmla="*/ 96 w 191"/>
                <a:gd name="T39" fmla="*/ 13 h 80"/>
                <a:gd name="T40" fmla="*/ 24 w 191"/>
                <a:gd name="T41" fmla="*/ 68 h 80"/>
                <a:gd name="T42" fmla="*/ 168 w 191"/>
                <a:gd name="T43" fmla="*/ 6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1" h="80">
                  <a:moveTo>
                    <a:pt x="7" y="80"/>
                  </a:moveTo>
                  <a:cubicBezTo>
                    <a:pt x="7" y="74"/>
                    <a:pt x="7" y="74"/>
                    <a:pt x="7" y="74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4" y="80"/>
                    <a:pt x="2" y="78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0" y="73"/>
                    <a:pt x="1" y="71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4" y="0"/>
                    <a:pt x="97" y="0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90" y="71"/>
                    <a:pt x="191" y="73"/>
                    <a:pt x="190" y="76"/>
                  </a:cubicBezTo>
                  <a:cubicBezTo>
                    <a:pt x="190" y="76"/>
                    <a:pt x="190" y="76"/>
                    <a:pt x="190" y="76"/>
                  </a:cubicBezTo>
                  <a:cubicBezTo>
                    <a:pt x="190" y="78"/>
                    <a:pt x="187" y="80"/>
                    <a:pt x="185" y="80"/>
                  </a:cubicBezTo>
                  <a:cubicBezTo>
                    <a:pt x="185" y="80"/>
                    <a:pt x="185" y="80"/>
                    <a:pt x="185" y="80"/>
                  </a:cubicBezTo>
                  <a:cubicBezTo>
                    <a:pt x="7" y="80"/>
                    <a:pt x="7" y="80"/>
                    <a:pt x="7" y="80"/>
                  </a:cubicBezTo>
                  <a:close/>
                  <a:moveTo>
                    <a:pt x="168" y="68"/>
                  </a:moveTo>
                  <a:cubicBezTo>
                    <a:pt x="96" y="13"/>
                    <a:pt x="96" y="13"/>
                    <a:pt x="96" y="13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168" y="68"/>
                    <a:pt x="168" y="68"/>
                    <a:pt x="168" y="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81" name="Freeform 231"/>
            <p:cNvSpPr>
              <a:spLocks noEditPoints="1"/>
            </p:cNvSpPr>
            <p:nvPr/>
          </p:nvSpPr>
          <p:spPr bwMode="auto">
            <a:xfrm>
              <a:off x="2155826" y="4378760"/>
              <a:ext cx="139700" cy="187325"/>
            </a:xfrm>
            <a:custGeom>
              <a:avLst/>
              <a:gdLst>
                <a:gd name="T0" fmla="*/ 12 w 45"/>
                <a:gd name="T1" fmla="*/ 61 h 61"/>
                <a:gd name="T2" fmla="*/ 0 w 45"/>
                <a:gd name="T3" fmla="*/ 49 h 61"/>
                <a:gd name="T4" fmla="*/ 0 w 45"/>
                <a:gd name="T5" fmla="*/ 49 h 61"/>
                <a:gd name="T6" fmla="*/ 0 w 45"/>
                <a:gd name="T7" fmla="*/ 11 h 61"/>
                <a:gd name="T8" fmla="*/ 12 w 45"/>
                <a:gd name="T9" fmla="*/ 0 h 61"/>
                <a:gd name="T10" fmla="*/ 12 w 45"/>
                <a:gd name="T11" fmla="*/ 0 h 61"/>
                <a:gd name="T12" fmla="*/ 34 w 45"/>
                <a:gd name="T13" fmla="*/ 0 h 61"/>
                <a:gd name="T14" fmla="*/ 45 w 45"/>
                <a:gd name="T15" fmla="*/ 11 h 61"/>
                <a:gd name="T16" fmla="*/ 45 w 45"/>
                <a:gd name="T17" fmla="*/ 11 h 61"/>
                <a:gd name="T18" fmla="*/ 45 w 45"/>
                <a:gd name="T19" fmla="*/ 49 h 61"/>
                <a:gd name="T20" fmla="*/ 34 w 45"/>
                <a:gd name="T21" fmla="*/ 61 h 61"/>
                <a:gd name="T22" fmla="*/ 34 w 45"/>
                <a:gd name="T23" fmla="*/ 61 h 61"/>
                <a:gd name="T24" fmla="*/ 12 w 45"/>
                <a:gd name="T25" fmla="*/ 61 h 61"/>
                <a:gd name="T26" fmla="*/ 8 w 45"/>
                <a:gd name="T27" fmla="*/ 49 h 61"/>
                <a:gd name="T28" fmla="*/ 12 w 45"/>
                <a:gd name="T29" fmla="*/ 53 h 61"/>
                <a:gd name="T30" fmla="*/ 12 w 45"/>
                <a:gd name="T31" fmla="*/ 53 h 61"/>
                <a:gd name="T32" fmla="*/ 34 w 45"/>
                <a:gd name="T33" fmla="*/ 53 h 61"/>
                <a:gd name="T34" fmla="*/ 38 w 45"/>
                <a:gd name="T35" fmla="*/ 49 h 61"/>
                <a:gd name="T36" fmla="*/ 38 w 45"/>
                <a:gd name="T37" fmla="*/ 49 h 61"/>
                <a:gd name="T38" fmla="*/ 38 w 45"/>
                <a:gd name="T39" fmla="*/ 11 h 61"/>
                <a:gd name="T40" fmla="*/ 34 w 45"/>
                <a:gd name="T41" fmla="*/ 7 h 61"/>
                <a:gd name="T42" fmla="*/ 34 w 45"/>
                <a:gd name="T43" fmla="*/ 7 h 61"/>
                <a:gd name="T44" fmla="*/ 12 w 45"/>
                <a:gd name="T45" fmla="*/ 7 h 61"/>
                <a:gd name="T46" fmla="*/ 8 w 45"/>
                <a:gd name="T47" fmla="*/ 11 h 61"/>
                <a:gd name="T48" fmla="*/ 8 w 45"/>
                <a:gd name="T49" fmla="*/ 11 h 61"/>
                <a:gd name="T50" fmla="*/ 8 w 45"/>
                <a:gd name="T51" fmla="*/ 4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" h="61">
                  <a:moveTo>
                    <a:pt x="12" y="61"/>
                  </a:moveTo>
                  <a:cubicBezTo>
                    <a:pt x="5" y="61"/>
                    <a:pt x="0" y="55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40" y="0"/>
                    <a:pt x="45" y="5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5" y="55"/>
                    <a:pt x="40" y="61"/>
                    <a:pt x="34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12" y="61"/>
                    <a:pt x="12" y="61"/>
                    <a:pt x="12" y="61"/>
                  </a:cubicBezTo>
                  <a:close/>
                  <a:moveTo>
                    <a:pt x="8" y="49"/>
                  </a:moveTo>
                  <a:cubicBezTo>
                    <a:pt x="8" y="51"/>
                    <a:pt x="10" y="53"/>
                    <a:pt x="12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6" y="53"/>
                    <a:pt x="38" y="51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9"/>
                    <a:pt x="36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9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49"/>
                    <a:pt x="8" y="49"/>
                    <a:pt x="8" y="4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sp>
        <p:nvSpPr>
          <p:cNvPr id="82" name="Freeform 232"/>
          <p:cNvSpPr>
            <a:spLocks noEditPoints="1"/>
          </p:cNvSpPr>
          <p:nvPr/>
        </p:nvSpPr>
        <p:spPr bwMode="auto">
          <a:xfrm>
            <a:off x="4221467" y="3332421"/>
            <a:ext cx="433349" cy="412073"/>
          </a:xfrm>
          <a:custGeom>
            <a:avLst/>
            <a:gdLst>
              <a:gd name="T0" fmla="*/ 124 w 387"/>
              <a:gd name="T1" fmla="*/ 300 h 368"/>
              <a:gd name="T2" fmla="*/ 262 w 387"/>
              <a:gd name="T3" fmla="*/ 300 h 368"/>
              <a:gd name="T4" fmla="*/ 262 w 387"/>
              <a:gd name="T5" fmla="*/ 257 h 368"/>
              <a:gd name="T6" fmla="*/ 124 w 387"/>
              <a:gd name="T7" fmla="*/ 257 h 368"/>
              <a:gd name="T8" fmla="*/ 124 w 387"/>
              <a:gd name="T9" fmla="*/ 300 h 368"/>
              <a:gd name="T10" fmla="*/ 124 w 387"/>
              <a:gd name="T11" fmla="*/ 241 h 368"/>
              <a:gd name="T12" fmla="*/ 262 w 387"/>
              <a:gd name="T13" fmla="*/ 241 h 368"/>
              <a:gd name="T14" fmla="*/ 262 w 387"/>
              <a:gd name="T15" fmla="*/ 199 h 368"/>
              <a:gd name="T16" fmla="*/ 124 w 387"/>
              <a:gd name="T17" fmla="*/ 199 h 368"/>
              <a:gd name="T18" fmla="*/ 124 w 387"/>
              <a:gd name="T19" fmla="*/ 241 h 368"/>
              <a:gd name="T20" fmla="*/ 381 w 387"/>
              <a:gd name="T21" fmla="*/ 148 h 368"/>
              <a:gd name="T22" fmla="*/ 373 w 387"/>
              <a:gd name="T23" fmla="*/ 140 h 368"/>
              <a:gd name="T24" fmla="*/ 373 w 387"/>
              <a:gd name="T25" fmla="*/ 140 h 368"/>
              <a:gd name="T26" fmla="*/ 192 w 387"/>
              <a:gd name="T27" fmla="*/ 0 h 368"/>
              <a:gd name="T28" fmla="*/ 192 w 387"/>
              <a:gd name="T29" fmla="*/ 0 h 368"/>
              <a:gd name="T30" fmla="*/ 192 w 387"/>
              <a:gd name="T31" fmla="*/ 0 h 368"/>
              <a:gd name="T32" fmla="*/ 192 w 387"/>
              <a:gd name="T33" fmla="*/ 0 h 368"/>
              <a:gd name="T34" fmla="*/ 192 w 387"/>
              <a:gd name="T35" fmla="*/ 0 h 368"/>
              <a:gd name="T36" fmla="*/ 14 w 387"/>
              <a:gd name="T37" fmla="*/ 140 h 368"/>
              <a:gd name="T38" fmla="*/ 14 w 387"/>
              <a:gd name="T39" fmla="*/ 140 h 368"/>
              <a:gd name="T40" fmla="*/ 6 w 387"/>
              <a:gd name="T41" fmla="*/ 148 h 368"/>
              <a:gd name="T42" fmla="*/ 0 w 387"/>
              <a:gd name="T43" fmla="*/ 152 h 368"/>
              <a:gd name="T44" fmla="*/ 0 w 387"/>
              <a:gd name="T45" fmla="*/ 187 h 368"/>
              <a:gd name="T46" fmla="*/ 31 w 387"/>
              <a:gd name="T47" fmla="*/ 187 h 368"/>
              <a:gd name="T48" fmla="*/ 31 w 387"/>
              <a:gd name="T49" fmla="*/ 368 h 368"/>
              <a:gd name="T50" fmla="*/ 356 w 387"/>
              <a:gd name="T51" fmla="*/ 368 h 368"/>
              <a:gd name="T52" fmla="*/ 356 w 387"/>
              <a:gd name="T53" fmla="*/ 187 h 368"/>
              <a:gd name="T54" fmla="*/ 387 w 387"/>
              <a:gd name="T55" fmla="*/ 187 h 368"/>
              <a:gd name="T56" fmla="*/ 387 w 387"/>
              <a:gd name="T57" fmla="*/ 152 h 368"/>
              <a:gd name="T58" fmla="*/ 381 w 387"/>
              <a:gd name="T59" fmla="*/ 148 h 368"/>
              <a:gd name="T60" fmla="*/ 313 w 387"/>
              <a:gd name="T61" fmla="*/ 325 h 368"/>
              <a:gd name="T62" fmla="*/ 72 w 387"/>
              <a:gd name="T63" fmla="*/ 325 h 368"/>
              <a:gd name="T64" fmla="*/ 72 w 387"/>
              <a:gd name="T65" fmla="*/ 148 h 368"/>
              <a:gd name="T66" fmla="*/ 192 w 387"/>
              <a:gd name="T67" fmla="*/ 53 h 368"/>
              <a:gd name="T68" fmla="*/ 313 w 387"/>
              <a:gd name="T69" fmla="*/ 148 h 368"/>
              <a:gd name="T70" fmla="*/ 313 w 387"/>
              <a:gd name="T71" fmla="*/ 32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87" h="368">
                <a:moveTo>
                  <a:pt x="124" y="300"/>
                </a:moveTo>
                <a:lnTo>
                  <a:pt x="262" y="300"/>
                </a:lnTo>
                <a:lnTo>
                  <a:pt x="262" y="257"/>
                </a:lnTo>
                <a:lnTo>
                  <a:pt x="124" y="257"/>
                </a:lnTo>
                <a:lnTo>
                  <a:pt x="124" y="300"/>
                </a:lnTo>
                <a:close/>
                <a:moveTo>
                  <a:pt x="124" y="241"/>
                </a:moveTo>
                <a:lnTo>
                  <a:pt x="262" y="241"/>
                </a:lnTo>
                <a:lnTo>
                  <a:pt x="262" y="199"/>
                </a:lnTo>
                <a:lnTo>
                  <a:pt x="124" y="199"/>
                </a:lnTo>
                <a:lnTo>
                  <a:pt x="124" y="241"/>
                </a:lnTo>
                <a:close/>
                <a:moveTo>
                  <a:pt x="381" y="148"/>
                </a:moveTo>
                <a:lnTo>
                  <a:pt x="373" y="140"/>
                </a:lnTo>
                <a:lnTo>
                  <a:pt x="373" y="140"/>
                </a:lnTo>
                <a:lnTo>
                  <a:pt x="192" y="0"/>
                </a:lnTo>
                <a:lnTo>
                  <a:pt x="192" y="0"/>
                </a:lnTo>
                <a:lnTo>
                  <a:pt x="192" y="0"/>
                </a:lnTo>
                <a:lnTo>
                  <a:pt x="192" y="0"/>
                </a:lnTo>
                <a:lnTo>
                  <a:pt x="192" y="0"/>
                </a:lnTo>
                <a:lnTo>
                  <a:pt x="14" y="140"/>
                </a:lnTo>
                <a:lnTo>
                  <a:pt x="14" y="140"/>
                </a:lnTo>
                <a:lnTo>
                  <a:pt x="6" y="148"/>
                </a:lnTo>
                <a:lnTo>
                  <a:pt x="0" y="152"/>
                </a:lnTo>
                <a:lnTo>
                  <a:pt x="0" y="187"/>
                </a:lnTo>
                <a:lnTo>
                  <a:pt x="31" y="187"/>
                </a:lnTo>
                <a:lnTo>
                  <a:pt x="31" y="368"/>
                </a:lnTo>
                <a:lnTo>
                  <a:pt x="356" y="368"/>
                </a:lnTo>
                <a:lnTo>
                  <a:pt x="356" y="187"/>
                </a:lnTo>
                <a:lnTo>
                  <a:pt x="387" y="187"/>
                </a:lnTo>
                <a:lnTo>
                  <a:pt x="387" y="152"/>
                </a:lnTo>
                <a:lnTo>
                  <a:pt x="381" y="148"/>
                </a:lnTo>
                <a:close/>
                <a:moveTo>
                  <a:pt x="313" y="325"/>
                </a:moveTo>
                <a:lnTo>
                  <a:pt x="72" y="325"/>
                </a:lnTo>
                <a:lnTo>
                  <a:pt x="72" y="148"/>
                </a:lnTo>
                <a:lnTo>
                  <a:pt x="192" y="53"/>
                </a:lnTo>
                <a:lnTo>
                  <a:pt x="313" y="148"/>
                </a:lnTo>
                <a:lnTo>
                  <a:pt x="313" y="325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3" name="Freeform 233"/>
          <p:cNvSpPr>
            <a:spLocks noEditPoints="1"/>
          </p:cNvSpPr>
          <p:nvPr/>
        </p:nvSpPr>
        <p:spPr bwMode="auto">
          <a:xfrm>
            <a:off x="6123441" y="3332421"/>
            <a:ext cx="298302" cy="396278"/>
          </a:xfrm>
          <a:custGeom>
            <a:avLst/>
            <a:gdLst>
              <a:gd name="T0" fmla="*/ 120 w 134"/>
              <a:gd name="T1" fmla="*/ 97 h 207"/>
              <a:gd name="T2" fmla="*/ 121 w 134"/>
              <a:gd name="T3" fmla="*/ 81 h 207"/>
              <a:gd name="T4" fmla="*/ 121 w 134"/>
              <a:gd name="T5" fmla="*/ 66 h 207"/>
              <a:gd name="T6" fmla="*/ 104 w 134"/>
              <a:gd name="T7" fmla="*/ 16 h 207"/>
              <a:gd name="T8" fmla="*/ 66 w 134"/>
              <a:gd name="T9" fmla="*/ 0 h 207"/>
              <a:gd name="T10" fmla="*/ 28 w 134"/>
              <a:gd name="T11" fmla="*/ 16 h 207"/>
              <a:gd name="T12" fmla="*/ 13 w 134"/>
              <a:gd name="T13" fmla="*/ 53 h 207"/>
              <a:gd name="T14" fmla="*/ 13 w 134"/>
              <a:gd name="T15" fmla="*/ 97 h 207"/>
              <a:gd name="T16" fmla="*/ 0 w 134"/>
              <a:gd name="T17" fmla="*/ 106 h 207"/>
              <a:gd name="T18" fmla="*/ 0 w 134"/>
              <a:gd name="T19" fmla="*/ 198 h 207"/>
              <a:gd name="T20" fmla="*/ 3 w 134"/>
              <a:gd name="T21" fmla="*/ 204 h 207"/>
              <a:gd name="T22" fmla="*/ 9 w 134"/>
              <a:gd name="T23" fmla="*/ 207 h 207"/>
              <a:gd name="T24" fmla="*/ 125 w 134"/>
              <a:gd name="T25" fmla="*/ 207 h 207"/>
              <a:gd name="T26" fmla="*/ 131 w 134"/>
              <a:gd name="T27" fmla="*/ 204 h 207"/>
              <a:gd name="T28" fmla="*/ 134 w 134"/>
              <a:gd name="T29" fmla="*/ 198 h 207"/>
              <a:gd name="T30" fmla="*/ 134 w 134"/>
              <a:gd name="T31" fmla="*/ 106 h 207"/>
              <a:gd name="T32" fmla="*/ 120 w 134"/>
              <a:gd name="T33" fmla="*/ 97 h 207"/>
              <a:gd name="T34" fmla="*/ 33 w 134"/>
              <a:gd name="T35" fmla="*/ 54 h 207"/>
              <a:gd name="T36" fmla="*/ 43 w 134"/>
              <a:gd name="T37" fmla="*/ 30 h 207"/>
              <a:gd name="T38" fmla="*/ 66 w 134"/>
              <a:gd name="T39" fmla="*/ 21 h 207"/>
              <a:gd name="T40" fmla="*/ 90 w 134"/>
              <a:gd name="T41" fmla="*/ 30 h 207"/>
              <a:gd name="T42" fmla="*/ 99 w 134"/>
              <a:gd name="T43" fmla="*/ 54 h 207"/>
              <a:gd name="T44" fmla="*/ 99 w 134"/>
              <a:gd name="T45" fmla="*/ 97 h 207"/>
              <a:gd name="T46" fmla="*/ 33 w 134"/>
              <a:gd name="T47" fmla="*/ 97 h 207"/>
              <a:gd name="T48" fmla="*/ 33 w 134"/>
              <a:gd name="T49" fmla="*/ 54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4" h="207">
                <a:moveTo>
                  <a:pt x="120" y="97"/>
                </a:moveTo>
                <a:cubicBezTo>
                  <a:pt x="120" y="94"/>
                  <a:pt x="120" y="89"/>
                  <a:pt x="121" y="81"/>
                </a:cubicBezTo>
                <a:cubicBezTo>
                  <a:pt x="121" y="74"/>
                  <a:pt x="121" y="69"/>
                  <a:pt x="121" y="66"/>
                </a:cubicBezTo>
                <a:cubicBezTo>
                  <a:pt x="121" y="43"/>
                  <a:pt x="115" y="26"/>
                  <a:pt x="104" y="16"/>
                </a:cubicBezTo>
                <a:cubicBezTo>
                  <a:pt x="94" y="5"/>
                  <a:pt x="81" y="0"/>
                  <a:pt x="66" y="0"/>
                </a:cubicBezTo>
                <a:cubicBezTo>
                  <a:pt x="52" y="0"/>
                  <a:pt x="39" y="5"/>
                  <a:pt x="28" y="16"/>
                </a:cubicBezTo>
                <a:cubicBezTo>
                  <a:pt x="18" y="26"/>
                  <a:pt x="13" y="39"/>
                  <a:pt x="13" y="53"/>
                </a:cubicBezTo>
                <a:cubicBezTo>
                  <a:pt x="13" y="97"/>
                  <a:pt x="13" y="97"/>
                  <a:pt x="13" y="97"/>
                </a:cubicBezTo>
                <a:cubicBezTo>
                  <a:pt x="4" y="97"/>
                  <a:pt x="0" y="100"/>
                  <a:pt x="0" y="106"/>
                </a:cubicBezTo>
                <a:cubicBezTo>
                  <a:pt x="0" y="198"/>
                  <a:pt x="0" y="198"/>
                  <a:pt x="0" y="198"/>
                </a:cubicBezTo>
                <a:cubicBezTo>
                  <a:pt x="0" y="200"/>
                  <a:pt x="1" y="203"/>
                  <a:pt x="3" y="204"/>
                </a:cubicBezTo>
                <a:cubicBezTo>
                  <a:pt x="5" y="206"/>
                  <a:pt x="7" y="207"/>
                  <a:pt x="9" y="207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7" y="207"/>
                  <a:pt x="129" y="206"/>
                  <a:pt x="131" y="204"/>
                </a:cubicBezTo>
                <a:cubicBezTo>
                  <a:pt x="133" y="203"/>
                  <a:pt x="134" y="200"/>
                  <a:pt x="134" y="198"/>
                </a:cubicBezTo>
                <a:cubicBezTo>
                  <a:pt x="134" y="106"/>
                  <a:pt x="134" y="106"/>
                  <a:pt x="134" y="106"/>
                </a:cubicBezTo>
                <a:cubicBezTo>
                  <a:pt x="134" y="100"/>
                  <a:pt x="129" y="97"/>
                  <a:pt x="120" y="97"/>
                </a:cubicBezTo>
                <a:close/>
                <a:moveTo>
                  <a:pt x="33" y="54"/>
                </a:moveTo>
                <a:cubicBezTo>
                  <a:pt x="33" y="44"/>
                  <a:pt x="37" y="37"/>
                  <a:pt x="43" y="30"/>
                </a:cubicBezTo>
                <a:cubicBezTo>
                  <a:pt x="50" y="24"/>
                  <a:pt x="57" y="21"/>
                  <a:pt x="66" y="21"/>
                </a:cubicBezTo>
                <a:cubicBezTo>
                  <a:pt x="75" y="21"/>
                  <a:pt x="83" y="24"/>
                  <a:pt x="90" y="30"/>
                </a:cubicBezTo>
                <a:cubicBezTo>
                  <a:pt x="96" y="37"/>
                  <a:pt x="99" y="44"/>
                  <a:pt x="99" y="54"/>
                </a:cubicBezTo>
                <a:cubicBezTo>
                  <a:pt x="99" y="97"/>
                  <a:pt x="99" y="97"/>
                  <a:pt x="99" y="97"/>
                </a:cubicBezTo>
                <a:cubicBezTo>
                  <a:pt x="33" y="97"/>
                  <a:pt x="33" y="97"/>
                  <a:pt x="33" y="97"/>
                </a:cubicBezTo>
                <a:lnTo>
                  <a:pt x="33" y="5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noFill/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grpSp>
        <p:nvGrpSpPr>
          <p:cNvPr id="84" name="组合 83"/>
          <p:cNvGrpSpPr/>
          <p:nvPr/>
        </p:nvGrpSpPr>
        <p:grpSpPr>
          <a:xfrm>
            <a:off x="1952371" y="1088523"/>
            <a:ext cx="1355342" cy="1243953"/>
            <a:chOff x="1537144" y="2277303"/>
            <a:chExt cx="1807123" cy="1658604"/>
          </a:xfrm>
        </p:grpSpPr>
        <p:sp>
          <p:nvSpPr>
            <p:cNvPr id="85" name="矩形 84"/>
            <p:cNvSpPr/>
            <p:nvPr/>
          </p:nvSpPr>
          <p:spPr>
            <a:xfrm>
              <a:off x="1537144" y="2277303"/>
              <a:ext cx="180712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537144" y="2692490"/>
              <a:ext cx="1807123" cy="12434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sp>
        <p:nvSpPr>
          <p:cNvPr id="87" name="椭圆 86"/>
          <p:cNvSpPr/>
          <p:nvPr/>
        </p:nvSpPr>
        <p:spPr>
          <a:xfrm flipH="1">
            <a:off x="2495042" y="2945333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grpSp>
        <p:nvGrpSpPr>
          <p:cNvPr id="88" name="组合 87"/>
          <p:cNvGrpSpPr/>
          <p:nvPr/>
        </p:nvGrpSpPr>
        <p:grpSpPr>
          <a:xfrm>
            <a:off x="3758084" y="2375063"/>
            <a:ext cx="1355342" cy="711464"/>
            <a:chOff x="1717675" y="3767416"/>
            <a:chExt cx="1314450" cy="1665288"/>
          </a:xfrm>
        </p:grpSpPr>
        <p:sp>
          <p:nvSpPr>
            <p:cNvPr id="89" name="Freeform 234"/>
            <p:cNvSpPr>
              <a:spLocks/>
            </p:cNvSpPr>
            <p:nvPr/>
          </p:nvSpPr>
          <p:spPr bwMode="auto">
            <a:xfrm>
              <a:off x="1717675" y="3767416"/>
              <a:ext cx="1314450" cy="1665288"/>
            </a:xfrm>
            <a:custGeom>
              <a:avLst/>
              <a:gdLst>
                <a:gd name="T0" fmla="*/ 381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1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1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1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1" y="426"/>
                    <a:pt x="381" y="426"/>
                    <a:pt x="381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1" y="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90" name="Freeform 234"/>
            <p:cNvSpPr>
              <a:spLocks/>
            </p:cNvSpPr>
            <p:nvPr/>
          </p:nvSpPr>
          <p:spPr bwMode="auto">
            <a:xfrm>
              <a:off x="1778437" y="3904074"/>
              <a:ext cx="1194157" cy="1346874"/>
            </a:xfrm>
            <a:custGeom>
              <a:avLst/>
              <a:gdLst>
                <a:gd name="T0" fmla="*/ 381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1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1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1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1" y="426"/>
                    <a:pt x="381" y="426"/>
                    <a:pt x="381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sp>
        <p:nvSpPr>
          <p:cNvPr id="91" name="椭圆 90"/>
          <p:cNvSpPr/>
          <p:nvPr/>
        </p:nvSpPr>
        <p:spPr>
          <a:xfrm flipH="1">
            <a:off x="4300754" y="2945333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grpSp>
        <p:nvGrpSpPr>
          <p:cNvPr id="92" name="组合 91"/>
          <p:cNvGrpSpPr/>
          <p:nvPr/>
        </p:nvGrpSpPr>
        <p:grpSpPr>
          <a:xfrm>
            <a:off x="5585346" y="2375063"/>
            <a:ext cx="1355342" cy="711464"/>
            <a:chOff x="1717675" y="3767416"/>
            <a:chExt cx="1314450" cy="1665288"/>
          </a:xfrm>
        </p:grpSpPr>
        <p:sp>
          <p:nvSpPr>
            <p:cNvPr id="93" name="Freeform 234"/>
            <p:cNvSpPr>
              <a:spLocks/>
            </p:cNvSpPr>
            <p:nvPr/>
          </p:nvSpPr>
          <p:spPr bwMode="auto">
            <a:xfrm>
              <a:off x="1717675" y="3767416"/>
              <a:ext cx="1314450" cy="1665288"/>
            </a:xfrm>
            <a:custGeom>
              <a:avLst/>
              <a:gdLst>
                <a:gd name="T0" fmla="*/ 381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1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1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1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1" y="426"/>
                    <a:pt x="381" y="426"/>
                    <a:pt x="381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1" y="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94" name="Freeform 234"/>
            <p:cNvSpPr>
              <a:spLocks/>
            </p:cNvSpPr>
            <p:nvPr/>
          </p:nvSpPr>
          <p:spPr bwMode="auto">
            <a:xfrm>
              <a:off x="1778437" y="3904074"/>
              <a:ext cx="1194157" cy="1346874"/>
            </a:xfrm>
            <a:custGeom>
              <a:avLst/>
              <a:gdLst>
                <a:gd name="T0" fmla="*/ 381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1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1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1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1" y="426"/>
                    <a:pt x="381" y="426"/>
                    <a:pt x="381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sp>
        <p:nvSpPr>
          <p:cNvPr id="95" name="椭圆 94"/>
          <p:cNvSpPr/>
          <p:nvPr/>
        </p:nvSpPr>
        <p:spPr>
          <a:xfrm flipH="1">
            <a:off x="6128016" y="2945333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grpSp>
        <p:nvGrpSpPr>
          <p:cNvPr id="104" name="组合 103"/>
          <p:cNvGrpSpPr/>
          <p:nvPr/>
        </p:nvGrpSpPr>
        <p:grpSpPr>
          <a:xfrm>
            <a:off x="3756418" y="1088523"/>
            <a:ext cx="1355342" cy="1243953"/>
            <a:chOff x="3943412" y="2244172"/>
            <a:chExt cx="1807123" cy="1658604"/>
          </a:xfrm>
        </p:grpSpPr>
        <p:sp>
          <p:nvSpPr>
            <p:cNvPr id="105" name="矩形 104"/>
            <p:cNvSpPr/>
            <p:nvPr/>
          </p:nvSpPr>
          <p:spPr>
            <a:xfrm>
              <a:off x="3943412" y="2244172"/>
              <a:ext cx="180712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3943412" y="2659359"/>
              <a:ext cx="1807123" cy="12434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560465" y="1088523"/>
            <a:ext cx="1355342" cy="1243953"/>
            <a:chOff x="1537144" y="2277303"/>
            <a:chExt cx="1807123" cy="1658604"/>
          </a:xfrm>
        </p:grpSpPr>
        <p:sp>
          <p:nvSpPr>
            <p:cNvPr id="108" name="矩形 107"/>
            <p:cNvSpPr/>
            <p:nvPr/>
          </p:nvSpPr>
          <p:spPr>
            <a:xfrm>
              <a:off x="1537144" y="2277303"/>
              <a:ext cx="180712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1537144" y="2692490"/>
              <a:ext cx="1807123" cy="12434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sp>
        <p:nvSpPr>
          <p:cNvPr id="100" name="TextBox 1"/>
          <p:cNvSpPr txBox="1"/>
          <p:nvPr/>
        </p:nvSpPr>
        <p:spPr>
          <a:xfrm>
            <a:off x="2219030" y="2451237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10%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01" name="TextBox 68"/>
          <p:cNvSpPr txBox="1"/>
          <p:nvPr/>
        </p:nvSpPr>
        <p:spPr>
          <a:xfrm>
            <a:off x="4066230" y="2451237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20%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02" name="TextBox 69"/>
          <p:cNvSpPr txBox="1"/>
          <p:nvPr/>
        </p:nvSpPr>
        <p:spPr>
          <a:xfrm>
            <a:off x="5893259" y="2451237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30%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23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7" grpId="0" animBg="1"/>
      <p:bldP spid="91" grpId="0" animBg="1"/>
      <p:bldP spid="95" grpId="0" animBg="1"/>
      <p:bldP spid="100" grpId="0"/>
      <p:bldP spid="101" grpId="0"/>
      <p:bldP spid="1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2832838" y="1155502"/>
            <a:ext cx="2824517" cy="2507919"/>
            <a:chOff x="4202870" y="2392175"/>
            <a:chExt cx="3766023" cy="3343892"/>
          </a:xfrm>
        </p:grpSpPr>
        <p:sp>
          <p:nvSpPr>
            <p:cNvPr id="44" name="Freeform 64"/>
            <p:cNvSpPr/>
            <p:nvPr/>
          </p:nvSpPr>
          <p:spPr bwMode="auto">
            <a:xfrm>
              <a:off x="4666325" y="2392175"/>
              <a:ext cx="1329103" cy="876436"/>
            </a:xfrm>
            <a:custGeom>
              <a:avLst/>
              <a:gdLst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07636 w 4158105"/>
                <a:gd name="connsiteY8" fmla="*/ 1069182 h 4110786"/>
                <a:gd name="connsiteX9" fmla="*/ 398124 w 4158105"/>
                <a:gd name="connsiteY9" fmla="*/ 919162 h 4110786"/>
                <a:gd name="connsiteX10" fmla="*/ 2106264 w 4158105"/>
                <a:gd name="connsiteY10" fmla="*/ 319178 h 4110786"/>
                <a:gd name="connsiteX11" fmla="*/ 2198792 w 4158105"/>
                <a:gd name="connsiteY11" fmla="*/ 323850 h 4110786"/>
                <a:gd name="connsiteX12" fmla="*/ 2019755 w 4158105"/>
                <a:gd name="connsiteY12" fmla="*/ 323850 h 4110786"/>
                <a:gd name="connsiteX13" fmla="*/ 2019755 w 4158105"/>
                <a:gd name="connsiteY13" fmla="*/ 323546 h 4110786"/>
                <a:gd name="connsiteX14" fmla="*/ 2106264 w 4158105"/>
                <a:gd name="connsiteY14" fmla="*/ 319178 h 4110786"/>
                <a:gd name="connsiteX15" fmla="*/ 2224351 w 4158105"/>
                <a:gd name="connsiteY15" fmla="*/ 13068 h 4110786"/>
                <a:gd name="connsiteX16" fmla="*/ 4158105 w 4158105"/>
                <a:gd name="connsiteY16" fmla="*/ 2058946 h 4110786"/>
                <a:gd name="connsiteX17" fmla="*/ 2106265 w 4158105"/>
                <a:gd name="connsiteY17" fmla="*/ 4110786 h 4110786"/>
                <a:gd name="connsiteX18" fmla="*/ 54424 w 4158105"/>
                <a:gd name="connsiteY18" fmla="*/ 2058946 h 4110786"/>
                <a:gd name="connsiteX19" fmla="*/ 574232 w 4158105"/>
                <a:gd name="connsiteY19" fmla="*/ 1234330 h 4110786"/>
                <a:gd name="connsiteX20" fmla="*/ 366497 w 4158105"/>
                <a:gd name="connsiteY20" fmla="*/ 2058945 h 4110786"/>
                <a:gd name="connsiteX21" fmla="*/ 2106264 w 4158105"/>
                <a:gd name="connsiteY21" fmla="*/ 3798712 h 4110786"/>
                <a:gd name="connsiteX22" fmla="*/ 3846030 w 4158105"/>
                <a:gd name="connsiteY22" fmla="*/ 2058945 h 4110786"/>
                <a:gd name="connsiteX23" fmla="*/ 2198792 w 4158105"/>
                <a:gd name="connsiteY23" fmla="*/ 323850 h 4110786"/>
                <a:gd name="connsiteX24" fmla="*/ 2219780 w 4158105"/>
                <a:gd name="connsiteY24" fmla="*/ 323850 h 4110786"/>
                <a:gd name="connsiteX25" fmla="*/ 2224351 w 4158105"/>
                <a:gd name="connsiteY25" fmla="*/ 13068 h 4110786"/>
                <a:gd name="connsiteX26" fmla="*/ 2019755 w 4158105"/>
                <a:gd name="connsiteY26" fmla="*/ 11473 h 4110786"/>
                <a:gd name="connsiteX27" fmla="*/ 2019755 w 4158105"/>
                <a:gd name="connsiteY27" fmla="*/ 323546 h 4110786"/>
                <a:gd name="connsiteX28" fmla="*/ 668844 w 4158105"/>
                <a:gd name="connsiteY28" fmla="*/ 1079241 h 4110786"/>
                <a:gd name="connsiteX29" fmla="*/ 399753 w 4158105"/>
                <a:gd name="connsiteY29" fmla="*/ 920125 h 4110786"/>
                <a:gd name="connsiteX30" fmla="*/ 2019755 w 4158105"/>
                <a:gd name="connsiteY30" fmla="*/ 11473 h 4110786"/>
                <a:gd name="connsiteX31" fmla="*/ 2224543 w 4158105"/>
                <a:gd name="connsiteY31" fmla="*/ 0 h 4110786"/>
                <a:gd name="connsiteX32" fmla="*/ 2224351 w 4158105"/>
                <a:gd name="connsiteY32" fmla="*/ 13068 h 4110786"/>
                <a:gd name="connsiteX33" fmla="*/ 2106265 w 4158105"/>
                <a:gd name="connsiteY33" fmla="*/ 7105 h 4110786"/>
                <a:gd name="connsiteX34" fmla="*/ 2019755 w 4158105"/>
                <a:gd name="connsiteY34" fmla="*/ 11473 h 4110786"/>
                <a:gd name="connsiteX35" fmla="*/ 2019755 w 4158105"/>
                <a:gd name="connsiteY35" fmla="*/ 2381 h 4110786"/>
                <a:gd name="connsiteX36" fmla="*/ 2224543 w 4158105"/>
                <a:gd name="connsiteY36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98124 w 4158105"/>
                <a:gd name="connsiteY8" fmla="*/ 919162 h 4110786"/>
                <a:gd name="connsiteX9" fmla="*/ 2106264 w 4158105"/>
                <a:gd name="connsiteY9" fmla="*/ 319178 h 4110786"/>
                <a:gd name="connsiteX10" fmla="*/ 2198792 w 4158105"/>
                <a:gd name="connsiteY10" fmla="*/ 323850 h 4110786"/>
                <a:gd name="connsiteX11" fmla="*/ 2019755 w 4158105"/>
                <a:gd name="connsiteY11" fmla="*/ 323850 h 4110786"/>
                <a:gd name="connsiteX12" fmla="*/ 2019755 w 4158105"/>
                <a:gd name="connsiteY12" fmla="*/ 323546 h 4110786"/>
                <a:gd name="connsiteX13" fmla="*/ 2106264 w 4158105"/>
                <a:gd name="connsiteY13" fmla="*/ 319178 h 4110786"/>
                <a:gd name="connsiteX14" fmla="*/ 2224351 w 4158105"/>
                <a:gd name="connsiteY14" fmla="*/ 13068 h 4110786"/>
                <a:gd name="connsiteX15" fmla="*/ 4158105 w 4158105"/>
                <a:gd name="connsiteY15" fmla="*/ 2058946 h 4110786"/>
                <a:gd name="connsiteX16" fmla="*/ 2106265 w 4158105"/>
                <a:gd name="connsiteY16" fmla="*/ 4110786 h 4110786"/>
                <a:gd name="connsiteX17" fmla="*/ 54424 w 4158105"/>
                <a:gd name="connsiteY17" fmla="*/ 2058946 h 4110786"/>
                <a:gd name="connsiteX18" fmla="*/ 574232 w 4158105"/>
                <a:gd name="connsiteY18" fmla="*/ 1234330 h 4110786"/>
                <a:gd name="connsiteX19" fmla="*/ 366497 w 4158105"/>
                <a:gd name="connsiteY19" fmla="*/ 2058945 h 4110786"/>
                <a:gd name="connsiteX20" fmla="*/ 2106264 w 4158105"/>
                <a:gd name="connsiteY20" fmla="*/ 3798712 h 4110786"/>
                <a:gd name="connsiteX21" fmla="*/ 3846030 w 4158105"/>
                <a:gd name="connsiteY21" fmla="*/ 2058945 h 4110786"/>
                <a:gd name="connsiteX22" fmla="*/ 2198792 w 4158105"/>
                <a:gd name="connsiteY22" fmla="*/ 323850 h 4110786"/>
                <a:gd name="connsiteX23" fmla="*/ 2219780 w 4158105"/>
                <a:gd name="connsiteY23" fmla="*/ 323850 h 4110786"/>
                <a:gd name="connsiteX24" fmla="*/ 2224351 w 4158105"/>
                <a:gd name="connsiteY24" fmla="*/ 13068 h 4110786"/>
                <a:gd name="connsiteX25" fmla="*/ 2019755 w 4158105"/>
                <a:gd name="connsiteY25" fmla="*/ 11473 h 4110786"/>
                <a:gd name="connsiteX26" fmla="*/ 2019755 w 4158105"/>
                <a:gd name="connsiteY26" fmla="*/ 323546 h 4110786"/>
                <a:gd name="connsiteX27" fmla="*/ 668844 w 4158105"/>
                <a:gd name="connsiteY27" fmla="*/ 1079241 h 4110786"/>
                <a:gd name="connsiteX28" fmla="*/ 399753 w 4158105"/>
                <a:gd name="connsiteY28" fmla="*/ 920125 h 4110786"/>
                <a:gd name="connsiteX29" fmla="*/ 2019755 w 4158105"/>
                <a:gd name="connsiteY29" fmla="*/ 11473 h 4110786"/>
                <a:gd name="connsiteX30" fmla="*/ 2224543 w 4158105"/>
                <a:gd name="connsiteY30" fmla="*/ 0 h 4110786"/>
                <a:gd name="connsiteX31" fmla="*/ 2224351 w 4158105"/>
                <a:gd name="connsiteY31" fmla="*/ 13068 h 4110786"/>
                <a:gd name="connsiteX32" fmla="*/ 2106265 w 4158105"/>
                <a:gd name="connsiteY32" fmla="*/ 7105 h 4110786"/>
                <a:gd name="connsiteX33" fmla="*/ 2019755 w 4158105"/>
                <a:gd name="connsiteY33" fmla="*/ 11473 h 4110786"/>
                <a:gd name="connsiteX34" fmla="*/ 2019755 w 4158105"/>
                <a:gd name="connsiteY34" fmla="*/ 2381 h 4110786"/>
                <a:gd name="connsiteX35" fmla="*/ 2224543 w 4158105"/>
                <a:gd name="connsiteY35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98124 w 4158105"/>
                <a:gd name="connsiteY7" fmla="*/ 919162 h 4110786"/>
                <a:gd name="connsiteX8" fmla="*/ 2106264 w 4158105"/>
                <a:gd name="connsiteY8" fmla="*/ 319178 h 4110786"/>
                <a:gd name="connsiteX9" fmla="*/ 2198792 w 4158105"/>
                <a:gd name="connsiteY9" fmla="*/ 323850 h 4110786"/>
                <a:gd name="connsiteX10" fmla="*/ 2019755 w 4158105"/>
                <a:gd name="connsiteY10" fmla="*/ 323850 h 4110786"/>
                <a:gd name="connsiteX11" fmla="*/ 2019755 w 4158105"/>
                <a:gd name="connsiteY11" fmla="*/ 323546 h 4110786"/>
                <a:gd name="connsiteX12" fmla="*/ 2106264 w 4158105"/>
                <a:gd name="connsiteY12" fmla="*/ 319178 h 4110786"/>
                <a:gd name="connsiteX13" fmla="*/ 2224351 w 4158105"/>
                <a:gd name="connsiteY13" fmla="*/ 13068 h 4110786"/>
                <a:gd name="connsiteX14" fmla="*/ 4158105 w 4158105"/>
                <a:gd name="connsiteY14" fmla="*/ 2058946 h 4110786"/>
                <a:gd name="connsiteX15" fmla="*/ 2106265 w 4158105"/>
                <a:gd name="connsiteY15" fmla="*/ 4110786 h 4110786"/>
                <a:gd name="connsiteX16" fmla="*/ 54424 w 4158105"/>
                <a:gd name="connsiteY16" fmla="*/ 2058946 h 4110786"/>
                <a:gd name="connsiteX17" fmla="*/ 574232 w 4158105"/>
                <a:gd name="connsiteY17" fmla="*/ 1234330 h 4110786"/>
                <a:gd name="connsiteX18" fmla="*/ 366497 w 4158105"/>
                <a:gd name="connsiteY18" fmla="*/ 2058945 h 4110786"/>
                <a:gd name="connsiteX19" fmla="*/ 2106264 w 4158105"/>
                <a:gd name="connsiteY19" fmla="*/ 3798712 h 4110786"/>
                <a:gd name="connsiteX20" fmla="*/ 3846030 w 4158105"/>
                <a:gd name="connsiteY20" fmla="*/ 2058945 h 4110786"/>
                <a:gd name="connsiteX21" fmla="*/ 2198792 w 4158105"/>
                <a:gd name="connsiteY21" fmla="*/ 323850 h 4110786"/>
                <a:gd name="connsiteX22" fmla="*/ 2219780 w 4158105"/>
                <a:gd name="connsiteY22" fmla="*/ 323850 h 4110786"/>
                <a:gd name="connsiteX23" fmla="*/ 2224351 w 4158105"/>
                <a:gd name="connsiteY23" fmla="*/ 13068 h 4110786"/>
                <a:gd name="connsiteX24" fmla="*/ 2019755 w 4158105"/>
                <a:gd name="connsiteY24" fmla="*/ 11473 h 4110786"/>
                <a:gd name="connsiteX25" fmla="*/ 2019755 w 4158105"/>
                <a:gd name="connsiteY25" fmla="*/ 323546 h 4110786"/>
                <a:gd name="connsiteX26" fmla="*/ 668844 w 4158105"/>
                <a:gd name="connsiteY26" fmla="*/ 1079241 h 4110786"/>
                <a:gd name="connsiteX27" fmla="*/ 399753 w 4158105"/>
                <a:gd name="connsiteY27" fmla="*/ 920125 h 4110786"/>
                <a:gd name="connsiteX28" fmla="*/ 2019755 w 4158105"/>
                <a:gd name="connsiteY28" fmla="*/ 11473 h 4110786"/>
                <a:gd name="connsiteX29" fmla="*/ 2224543 w 4158105"/>
                <a:gd name="connsiteY29" fmla="*/ 0 h 4110786"/>
                <a:gd name="connsiteX30" fmla="*/ 2224351 w 4158105"/>
                <a:gd name="connsiteY30" fmla="*/ 13068 h 4110786"/>
                <a:gd name="connsiteX31" fmla="*/ 2106265 w 4158105"/>
                <a:gd name="connsiteY31" fmla="*/ 7105 h 4110786"/>
                <a:gd name="connsiteX32" fmla="*/ 2019755 w 4158105"/>
                <a:gd name="connsiteY32" fmla="*/ 11473 h 4110786"/>
                <a:gd name="connsiteX33" fmla="*/ 2019755 w 4158105"/>
                <a:gd name="connsiteY33" fmla="*/ 2381 h 4110786"/>
                <a:gd name="connsiteX34" fmla="*/ 2224543 w 4158105"/>
                <a:gd name="connsiteY34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644913 w 4228786"/>
                <a:gd name="connsiteY3" fmla="*/ 1234330 h 4110786"/>
                <a:gd name="connsiteX4" fmla="*/ 739525 w 4228786"/>
                <a:gd name="connsiteY4" fmla="*/ 1079241 h 4110786"/>
                <a:gd name="connsiteX5" fmla="*/ 468805 w 4228786"/>
                <a:gd name="connsiteY5" fmla="*/ 919162 h 4110786"/>
                <a:gd name="connsiteX6" fmla="*/ 470434 w 4228786"/>
                <a:gd name="connsiteY6" fmla="*/ 920125 h 4110786"/>
                <a:gd name="connsiteX7" fmla="*/ 468805 w 4228786"/>
                <a:gd name="connsiteY7" fmla="*/ 919162 h 4110786"/>
                <a:gd name="connsiteX8" fmla="*/ 2176945 w 4228786"/>
                <a:gd name="connsiteY8" fmla="*/ 319178 h 4110786"/>
                <a:gd name="connsiteX9" fmla="*/ 2269473 w 4228786"/>
                <a:gd name="connsiteY9" fmla="*/ 323850 h 4110786"/>
                <a:gd name="connsiteX10" fmla="*/ 2090436 w 4228786"/>
                <a:gd name="connsiteY10" fmla="*/ 323850 h 4110786"/>
                <a:gd name="connsiteX11" fmla="*/ 2090436 w 4228786"/>
                <a:gd name="connsiteY11" fmla="*/ 323546 h 4110786"/>
                <a:gd name="connsiteX12" fmla="*/ 2176945 w 4228786"/>
                <a:gd name="connsiteY12" fmla="*/ 319178 h 4110786"/>
                <a:gd name="connsiteX13" fmla="*/ 2295032 w 4228786"/>
                <a:gd name="connsiteY13" fmla="*/ 13068 h 4110786"/>
                <a:gd name="connsiteX14" fmla="*/ 4228786 w 4228786"/>
                <a:gd name="connsiteY14" fmla="*/ 2058946 h 4110786"/>
                <a:gd name="connsiteX15" fmla="*/ 2176946 w 4228786"/>
                <a:gd name="connsiteY15" fmla="*/ 4110786 h 4110786"/>
                <a:gd name="connsiteX16" fmla="*/ 125105 w 4228786"/>
                <a:gd name="connsiteY16" fmla="*/ 2058946 h 4110786"/>
                <a:gd name="connsiteX17" fmla="*/ 437178 w 4228786"/>
                <a:gd name="connsiteY17" fmla="*/ 2058945 h 4110786"/>
                <a:gd name="connsiteX18" fmla="*/ 2176945 w 4228786"/>
                <a:gd name="connsiteY18" fmla="*/ 3798712 h 4110786"/>
                <a:gd name="connsiteX19" fmla="*/ 3916711 w 4228786"/>
                <a:gd name="connsiteY19" fmla="*/ 2058945 h 4110786"/>
                <a:gd name="connsiteX20" fmla="*/ 2269473 w 4228786"/>
                <a:gd name="connsiteY20" fmla="*/ 323850 h 4110786"/>
                <a:gd name="connsiteX21" fmla="*/ 2290461 w 4228786"/>
                <a:gd name="connsiteY21" fmla="*/ 323850 h 4110786"/>
                <a:gd name="connsiteX22" fmla="*/ 2295032 w 4228786"/>
                <a:gd name="connsiteY22" fmla="*/ 13068 h 4110786"/>
                <a:gd name="connsiteX23" fmla="*/ 2090436 w 4228786"/>
                <a:gd name="connsiteY23" fmla="*/ 11473 h 4110786"/>
                <a:gd name="connsiteX24" fmla="*/ 2090436 w 4228786"/>
                <a:gd name="connsiteY24" fmla="*/ 323546 h 4110786"/>
                <a:gd name="connsiteX25" fmla="*/ 739525 w 4228786"/>
                <a:gd name="connsiteY25" fmla="*/ 1079241 h 4110786"/>
                <a:gd name="connsiteX26" fmla="*/ 470434 w 4228786"/>
                <a:gd name="connsiteY26" fmla="*/ 920125 h 4110786"/>
                <a:gd name="connsiteX27" fmla="*/ 2090436 w 4228786"/>
                <a:gd name="connsiteY27" fmla="*/ 11473 h 4110786"/>
                <a:gd name="connsiteX28" fmla="*/ 2295224 w 4228786"/>
                <a:gd name="connsiteY28" fmla="*/ 0 h 4110786"/>
                <a:gd name="connsiteX29" fmla="*/ 2295032 w 4228786"/>
                <a:gd name="connsiteY29" fmla="*/ 13068 h 4110786"/>
                <a:gd name="connsiteX30" fmla="*/ 2176946 w 4228786"/>
                <a:gd name="connsiteY30" fmla="*/ 7105 h 4110786"/>
                <a:gd name="connsiteX31" fmla="*/ 2090436 w 4228786"/>
                <a:gd name="connsiteY31" fmla="*/ 11473 h 4110786"/>
                <a:gd name="connsiteX32" fmla="*/ 2090436 w 4228786"/>
                <a:gd name="connsiteY32" fmla="*/ 2381 h 4110786"/>
                <a:gd name="connsiteX33" fmla="*/ 2295224 w 4228786"/>
                <a:gd name="connsiteY33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739525 w 4228786"/>
                <a:gd name="connsiteY3" fmla="*/ 1079241 h 4110786"/>
                <a:gd name="connsiteX4" fmla="*/ 468805 w 4228786"/>
                <a:gd name="connsiteY4" fmla="*/ 919162 h 4110786"/>
                <a:gd name="connsiteX5" fmla="*/ 470434 w 4228786"/>
                <a:gd name="connsiteY5" fmla="*/ 920125 h 4110786"/>
                <a:gd name="connsiteX6" fmla="*/ 468805 w 4228786"/>
                <a:gd name="connsiteY6" fmla="*/ 919162 h 4110786"/>
                <a:gd name="connsiteX7" fmla="*/ 2176945 w 4228786"/>
                <a:gd name="connsiteY7" fmla="*/ 319178 h 4110786"/>
                <a:gd name="connsiteX8" fmla="*/ 2269473 w 4228786"/>
                <a:gd name="connsiteY8" fmla="*/ 323850 h 4110786"/>
                <a:gd name="connsiteX9" fmla="*/ 2090436 w 4228786"/>
                <a:gd name="connsiteY9" fmla="*/ 323850 h 4110786"/>
                <a:gd name="connsiteX10" fmla="*/ 2090436 w 4228786"/>
                <a:gd name="connsiteY10" fmla="*/ 323546 h 4110786"/>
                <a:gd name="connsiteX11" fmla="*/ 2176945 w 4228786"/>
                <a:gd name="connsiteY11" fmla="*/ 319178 h 4110786"/>
                <a:gd name="connsiteX12" fmla="*/ 2295032 w 4228786"/>
                <a:gd name="connsiteY12" fmla="*/ 13068 h 4110786"/>
                <a:gd name="connsiteX13" fmla="*/ 4228786 w 4228786"/>
                <a:gd name="connsiteY13" fmla="*/ 2058946 h 4110786"/>
                <a:gd name="connsiteX14" fmla="*/ 2176946 w 4228786"/>
                <a:gd name="connsiteY14" fmla="*/ 4110786 h 4110786"/>
                <a:gd name="connsiteX15" fmla="*/ 125105 w 4228786"/>
                <a:gd name="connsiteY15" fmla="*/ 2058946 h 4110786"/>
                <a:gd name="connsiteX16" fmla="*/ 437178 w 4228786"/>
                <a:gd name="connsiteY16" fmla="*/ 2058945 h 4110786"/>
                <a:gd name="connsiteX17" fmla="*/ 2176945 w 4228786"/>
                <a:gd name="connsiteY17" fmla="*/ 3798712 h 4110786"/>
                <a:gd name="connsiteX18" fmla="*/ 3916711 w 4228786"/>
                <a:gd name="connsiteY18" fmla="*/ 2058945 h 4110786"/>
                <a:gd name="connsiteX19" fmla="*/ 2269473 w 4228786"/>
                <a:gd name="connsiteY19" fmla="*/ 323850 h 4110786"/>
                <a:gd name="connsiteX20" fmla="*/ 2290461 w 4228786"/>
                <a:gd name="connsiteY20" fmla="*/ 323850 h 4110786"/>
                <a:gd name="connsiteX21" fmla="*/ 2295032 w 4228786"/>
                <a:gd name="connsiteY21" fmla="*/ 13068 h 4110786"/>
                <a:gd name="connsiteX22" fmla="*/ 2090436 w 4228786"/>
                <a:gd name="connsiteY22" fmla="*/ 11473 h 4110786"/>
                <a:gd name="connsiteX23" fmla="*/ 2090436 w 4228786"/>
                <a:gd name="connsiteY23" fmla="*/ 323546 h 4110786"/>
                <a:gd name="connsiteX24" fmla="*/ 739525 w 4228786"/>
                <a:gd name="connsiteY24" fmla="*/ 1079241 h 4110786"/>
                <a:gd name="connsiteX25" fmla="*/ 470434 w 4228786"/>
                <a:gd name="connsiteY25" fmla="*/ 920125 h 4110786"/>
                <a:gd name="connsiteX26" fmla="*/ 2090436 w 4228786"/>
                <a:gd name="connsiteY26" fmla="*/ 11473 h 4110786"/>
                <a:gd name="connsiteX27" fmla="*/ 2295224 w 4228786"/>
                <a:gd name="connsiteY27" fmla="*/ 0 h 4110786"/>
                <a:gd name="connsiteX28" fmla="*/ 2295032 w 4228786"/>
                <a:gd name="connsiteY28" fmla="*/ 13068 h 4110786"/>
                <a:gd name="connsiteX29" fmla="*/ 2176946 w 4228786"/>
                <a:gd name="connsiteY29" fmla="*/ 7105 h 4110786"/>
                <a:gd name="connsiteX30" fmla="*/ 2090436 w 4228786"/>
                <a:gd name="connsiteY30" fmla="*/ 11473 h 4110786"/>
                <a:gd name="connsiteX31" fmla="*/ 2090436 w 4228786"/>
                <a:gd name="connsiteY31" fmla="*/ 2381 h 4110786"/>
                <a:gd name="connsiteX32" fmla="*/ 2295224 w 4228786"/>
                <a:gd name="connsiteY32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295032 w 4228786"/>
                <a:gd name="connsiteY27" fmla="*/ 13068 h 4110786"/>
                <a:gd name="connsiteX28" fmla="*/ 2176946 w 4228786"/>
                <a:gd name="connsiteY28" fmla="*/ 7105 h 4110786"/>
                <a:gd name="connsiteX29" fmla="*/ 2090436 w 4228786"/>
                <a:gd name="connsiteY29" fmla="*/ 11473 h 4110786"/>
                <a:gd name="connsiteX30" fmla="*/ 2090436 w 4228786"/>
                <a:gd name="connsiteY30" fmla="*/ 2381 h 4110786"/>
                <a:gd name="connsiteX31" fmla="*/ 2295224 w 4228786"/>
                <a:gd name="connsiteY31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176946 w 4228786"/>
                <a:gd name="connsiteY27" fmla="*/ 7105 h 4110786"/>
                <a:gd name="connsiteX28" fmla="*/ 2090436 w 4228786"/>
                <a:gd name="connsiteY28" fmla="*/ 11473 h 4110786"/>
                <a:gd name="connsiteX29" fmla="*/ 2090436 w 4228786"/>
                <a:gd name="connsiteY29" fmla="*/ 2381 h 4110786"/>
                <a:gd name="connsiteX30" fmla="*/ 2295224 w 4228786"/>
                <a:gd name="connsiteY30" fmla="*/ 0 h 4110786"/>
                <a:gd name="connsiteX0" fmla="*/ 739525 w 4228949"/>
                <a:gd name="connsiteY0" fmla="*/ 1079241 h 4110786"/>
                <a:gd name="connsiteX1" fmla="*/ 742648 w 4228949"/>
                <a:gd name="connsiteY1" fmla="*/ 1081087 h 4110786"/>
                <a:gd name="connsiteX2" fmla="*/ 739525 w 4228949"/>
                <a:gd name="connsiteY2" fmla="*/ 1079241 h 4110786"/>
                <a:gd name="connsiteX3" fmla="*/ 468805 w 4228949"/>
                <a:gd name="connsiteY3" fmla="*/ 919162 h 4110786"/>
                <a:gd name="connsiteX4" fmla="*/ 470434 w 4228949"/>
                <a:gd name="connsiteY4" fmla="*/ 920125 h 4110786"/>
                <a:gd name="connsiteX5" fmla="*/ 468805 w 4228949"/>
                <a:gd name="connsiteY5" fmla="*/ 919162 h 4110786"/>
                <a:gd name="connsiteX6" fmla="*/ 2176945 w 4228949"/>
                <a:gd name="connsiteY6" fmla="*/ 319178 h 4110786"/>
                <a:gd name="connsiteX7" fmla="*/ 2269473 w 4228949"/>
                <a:gd name="connsiteY7" fmla="*/ 323850 h 4110786"/>
                <a:gd name="connsiteX8" fmla="*/ 2090436 w 4228949"/>
                <a:gd name="connsiteY8" fmla="*/ 323850 h 4110786"/>
                <a:gd name="connsiteX9" fmla="*/ 2090436 w 4228949"/>
                <a:gd name="connsiteY9" fmla="*/ 323546 h 4110786"/>
                <a:gd name="connsiteX10" fmla="*/ 2176945 w 4228949"/>
                <a:gd name="connsiteY10" fmla="*/ 319178 h 4110786"/>
                <a:gd name="connsiteX11" fmla="*/ 2290461 w 4228949"/>
                <a:gd name="connsiteY11" fmla="*/ 323850 h 4110786"/>
                <a:gd name="connsiteX12" fmla="*/ 4228786 w 4228949"/>
                <a:gd name="connsiteY12" fmla="*/ 2058946 h 4110786"/>
                <a:gd name="connsiteX13" fmla="*/ 2176946 w 4228949"/>
                <a:gd name="connsiteY13" fmla="*/ 4110786 h 4110786"/>
                <a:gd name="connsiteX14" fmla="*/ 125105 w 4228949"/>
                <a:gd name="connsiteY14" fmla="*/ 2058946 h 4110786"/>
                <a:gd name="connsiteX15" fmla="*/ 437178 w 4228949"/>
                <a:gd name="connsiteY15" fmla="*/ 2058945 h 4110786"/>
                <a:gd name="connsiteX16" fmla="*/ 2176945 w 4228949"/>
                <a:gd name="connsiteY16" fmla="*/ 3798712 h 4110786"/>
                <a:gd name="connsiteX17" fmla="*/ 3916711 w 4228949"/>
                <a:gd name="connsiteY17" fmla="*/ 2058945 h 4110786"/>
                <a:gd name="connsiteX18" fmla="*/ 2269473 w 4228949"/>
                <a:gd name="connsiteY18" fmla="*/ 323850 h 4110786"/>
                <a:gd name="connsiteX19" fmla="*/ 2290461 w 4228949"/>
                <a:gd name="connsiteY19" fmla="*/ 323850 h 4110786"/>
                <a:gd name="connsiteX20" fmla="*/ 2090436 w 4228949"/>
                <a:gd name="connsiteY20" fmla="*/ 11473 h 4110786"/>
                <a:gd name="connsiteX21" fmla="*/ 2090436 w 4228949"/>
                <a:gd name="connsiteY21" fmla="*/ 323546 h 4110786"/>
                <a:gd name="connsiteX22" fmla="*/ 739525 w 4228949"/>
                <a:gd name="connsiteY22" fmla="*/ 1079241 h 4110786"/>
                <a:gd name="connsiteX23" fmla="*/ 470434 w 4228949"/>
                <a:gd name="connsiteY23" fmla="*/ 920125 h 4110786"/>
                <a:gd name="connsiteX24" fmla="*/ 2090436 w 4228949"/>
                <a:gd name="connsiteY24" fmla="*/ 11473 h 4110786"/>
                <a:gd name="connsiteX25" fmla="*/ 2295224 w 4228949"/>
                <a:gd name="connsiteY25" fmla="*/ 0 h 4110786"/>
                <a:gd name="connsiteX26" fmla="*/ 2176946 w 4228949"/>
                <a:gd name="connsiteY26" fmla="*/ 7105 h 4110786"/>
                <a:gd name="connsiteX27" fmla="*/ 2090436 w 4228949"/>
                <a:gd name="connsiteY27" fmla="*/ 11473 h 4110786"/>
                <a:gd name="connsiteX28" fmla="*/ 2090436 w 4228949"/>
                <a:gd name="connsiteY28" fmla="*/ 2381 h 4110786"/>
                <a:gd name="connsiteX29" fmla="*/ 2295224 w 4228949"/>
                <a:gd name="connsiteY29" fmla="*/ 0 h 4110786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176946 w 4228949"/>
                <a:gd name="connsiteY26" fmla="*/ 4724 h 4108405"/>
                <a:gd name="connsiteX27" fmla="*/ 2090436 w 4228949"/>
                <a:gd name="connsiteY27" fmla="*/ 9092 h 4108405"/>
                <a:gd name="connsiteX28" fmla="*/ 2090436 w 4228949"/>
                <a:gd name="connsiteY28" fmla="*/ 0 h 4108405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090436 w 4228949"/>
                <a:gd name="connsiteY26" fmla="*/ 9092 h 4108405"/>
                <a:gd name="connsiteX27" fmla="*/ 2090436 w 4228949"/>
                <a:gd name="connsiteY27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269473 w 4228925"/>
                <a:gd name="connsiteY7" fmla="*/ 321469 h 4108405"/>
                <a:gd name="connsiteX8" fmla="*/ 2090436 w 4228925"/>
                <a:gd name="connsiteY8" fmla="*/ 321469 h 4108405"/>
                <a:gd name="connsiteX9" fmla="*/ 2090436 w 4228925"/>
                <a:gd name="connsiteY9" fmla="*/ 321165 h 4108405"/>
                <a:gd name="connsiteX10" fmla="*/ 2176945 w 4228925"/>
                <a:gd name="connsiteY10" fmla="*/ 316797 h 4108405"/>
                <a:gd name="connsiteX11" fmla="*/ 2290461 w 4228925"/>
                <a:gd name="connsiteY11" fmla="*/ 321469 h 4108405"/>
                <a:gd name="connsiteX12" fmla="*/ 4228786 w 4228925"/>
                <a:gd name="connsiteY12" fmla="*/ 2056565 h 4108405"/>
                <a:gd name="connsiteX13" fmla="*/ 2176946 w 4228925"/>
                <a:gd name="connsiteY13" fmla="*/ 4108405 h 4108405"/>
                <a:gd name="connsiteX14" fmla="*/ 125105 w 4228925"/>
                <a:gd name="connsiteY14" fmla="*/ 2056565 h 4108405"/>
                <a:gd name="connsiteX15" fmla="*/ 437178 w 4228925"/>
                <a:gd name="connsiteY15" fmla="*/ 2056564 h 4108405"/>
                <a:gd name="connsiteX16" fmla="*/ 2176945 w 4228925"/>
                <a:gd name="connsiteY16" fmla="*/ 3796331 h 4108405"/>
                <a:gd name="connsiteX17" fmla="*/ 3916711 w 4228925"/>
                <a:gd name="connsiteY17" fmla="*/ 2056564 h 4108405"/>
                <a:gd name="connsiteX18" fmla="*/ 2290461 w 4228925"/>
                <a:gd name="connsiteY18" fmla="*/ 321469 h 4108405"/>
                <a:gd name="connsiteX19" fmla="*/ 2090436 w 4228925"/>
                <a:gd name="connsiteY19" fmla="*/ 9092 h 4108405"/>
                <a:gd name="connsiteX20" fmla="*/ 2090436 w 4228925"/>
                <a:gd name="connsiteY20" fmla="*/ 321165 h 4108405"/>
                <a:gd name="connsiteX21" fmla="*/ 739525 w 4228925"/>
                <a:gd name="connsiteY21" fmla="*/ 1076860 h 4108405"/>
                <a:gd name="connsiteX22" fmla="*/ 470434 w 4228925"/>
                <a:gd name="connsiteY22" fmla="*/ 917744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25" fmla="*/ 2090436 w 4228925"/>
                <a:gd name="connsiteY25" fmla="*/ 9092 h 4108405"/>
                <a:gd name="connsiteX26" fmla="*/ 2090436 w 4228925"/>
                <a:gd name="connsiteY26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176945 w 4228925"/>
                <a:gd name="connsiteY9" fmla="*/ 316797 h 4108405"/>
                <a:gd name="connsiteX10" fmla="*/ 2290461 w 4228925"/>
                <a:gd name="connsiteY10" fmla="*/ 321469 h 4108405"/>
                <a:gd name="connsiteX11" fmla="*/ 4228786 w 4228925"/>
                <a:gd name="connsiteY11" fmla="*/ 2056565 h 4108405"/>
                <a:gd name="connsiteX12" fmla="*/ 2176946 w 4228925"/>
                <a:gd name="connsiteY12" fmla="*/ 4108405 h 4108405"/>
                <a:gd name="connsiteX13" fmla="*/ 125105 w 4228925"/>
                <a:gd name="connsiteY13" fmla="*/ 2056565 h 4108405"/>
                <a:gd name="connsiteX14" fmla="*/ 437178 w 4228925"/>
                <a:gd name="connsiteY14" fmla="*/ 2056564 h 4108405"/>
                <a:gd name="connsiteX15" fmla="*/ 2176945 w 4228925"/>
                <a:gd name="connsiteY15" fmla="*/ 3796331 h 4108405"/>
                <a:gd name="connsiteX16" fmla="*/ 3916711 w 4228925"/>
                <a:gd name="connsiteY16" fmla="*/ 2056564 h 4108405"/>
                <a:gd name="connsiteX17" fmla="*/ 2290461 w 4228925"/>
                <a:gd name="connsiteY17" fmla="*/ 321469 h 4108405"/>
                <a:gd name="connsiteX18" fmla="*/ 2090436 w 4228925"/>
                <a:gd name="connsiteY18" fmla="*/ 9092 h 4108405"/>
                <a:gd name="connsiteX19" fmla="*/ 2090436 w 4228925"/>
                <a:gd name="connsiteY19" fmla="*/ 321165 h 4108405"/>
                <a:gd name="connsiteX20" fmla="*/ 739525 w 4228925"/>
                <a:gd name="connsiteY20" fmla="*/ 1076860 h 4108405"/>
                <a:gd name="connsiteX21" fmla="*/ 470434 w 4228925"/>
                <a:gd name="connsiteY21" fmla="*/ 917744 h 4108405"/>
                <a:gd name="connsiteX22" fmla="*/ 2090436 w 4228925"/>
                <a:gd name="connsiteY22" fmla="*/ 9092 h 4108405"/>
                <a:gd name="connsiteX23" fmla="*/ 2090436 w 4228925"/>
                <a:gd name="connsiteY23" fmla="*/ 0 h 4108405"/>
                <a:gd name="connsiteX24" fmla="*/ 2090436 w 4228925"/>
                <a:gd name="connsiteY24" fmla="*/ 9092 h 4108405"/>
                <a:gd name="connsiteX25" fmla="*/ 2090436 w 4228925"/>
                <a:gd name="connsiteY25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090436 w 4228925"/>
                <a:gd name="connsiteY6" fmla="*/ 321165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290461 w 4228925"/>
                <a:gd name="connsiteY9" fmla="*/ 321469 h 4108405"/>
                <a:gd name="connsiteX10" fmla="*/ 4228786 w 4228925"/>
                <a:gd name="connsiteY10" fmla="*/ 2056565 h 4108405"/>
                <a:gd name="connsiteX11" fmla="*/ 2176946 w 4228925"/>
                <a:gd name="connsiteY11" fmla="*/ 4108405 h 4108405"/>
                <a:gd name="connsiteX12" fmla="*/ 125105 w 4228925"/>
                <a:gd name="connsiteY12" fmla="*/ 2056565 h 4108405"/>
                <a:gd name="connsiteX13" fmla="*/ 437178 w 4228925"/>
                <a:gd name="connsiteY13" fmla="*/ 2056564 h 4108405"/>
                <a:gd name="connsiteX14" fmla="*/ 2176945 w 4228925"/>
                <a:gd name="connsiteY14" fmla="*/ 3796331 h 4108405"/>
                <a:gd name="connsiteX15" fmla="*/ 3916711 w 4228925"/>
                <a:gd name="connsiteY15" fmla="*/ 2056564 h 4108405"/>
                <a:gd name="connsiteX16" fmla="*/ 2290461 w 4228925"/>
                <a:gd name="connsiteY16" fmla="*/ 321469 h 4108405"/>
                <a:gd name="connsiteX17" fmla="*/ 2090436 w 4228925"/>
                <a:gd name="connsiteY17" fmla="*/ 9092 h 4108405"/>
                <a:gd name="connsiteX18" fmla="*/ 2090436 w 4228925"/>
                <a:gd name="connsiteY18" fmla="*/ 321165 h 4108405"/>
                <a:gd name="connsiteX19" fmla="*/ 739525 w 4228925"/>
                <a:gd name="connsiteY19" fmla="*/ 1076860 h 4108405"/>
                <a:gd name="connsiteX20" fmla="*/ 470434 w 4228925"/>
                <a:gd name="connsiteY20" fmla="*/ 917744 h 4108405"/>
                <a:gd name="connsiteX21" fmla="*/ 2090436 w 4228925"/>
                <a:gd name="connsiteY21" fmla="*/ 9092 h 4108405"/>
                <a:gd name="connsiteX22" fmla="*/ 2090436 w 4228925"/>
                <a:gd name="connsiteY22" fmla="*/ 0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0" fmla="*/ 739525 w 4228925"/>
                <a:gd name="connsiteY0" fmla="*/ 1067768 h 4099313"/>
                <a:gd name="connsiteX1" fmla="*/ 742648 w 4228925"/>
                <a:gd name="connsiteY1" fmla="*/ 1069614 h 4099313"/>
                <a:gd name="connsiteX2" fmla="*/ 739525 w 4228925"/>
                <a:gd name="connsiteY2" fmla="*/ 1067768 h 4099313"/>
                <a:gd name="connsiteX3" fmla="*/ 468805 w 4228925"/>
                <a:gd name="connsiteY3" fmla="*/ 907689 h 4099313"/>
                <a:gd name="connsiteX4" fmla="*/ 470434 w 4228925"/>
                <a:gd name="connsiteY4" fmla="*/ 908652 h 4099313"/>
                <a:gd name="connsiteX5" fmla="*/ 468805 w 4228925"/>
                <a:gd name="connsiteY5" fmla="*/ 907689 h 4099313"/>
                <a:gd name="connsiteX6" fmla="*/ 2090436 w 4228925"/>
                <a:gd name="connsiteY6" fmla="*/ 312073 h 4099313"/>
                <a:gd name="connsiteX7" fmla="*/ 2090436 w 4228925"/>
                <a:gd name="connsiteY7" fmla="*/ 312377 h 4099313"/>
                <a:gd name="connsiteX8" fmla="*/ 2090436 w 4228925"/>
                <a:gd name="connsiteY8" fmla="*/ 312073 h 4099313"/>
                <a:gd name="connsiteX9" fmla="*/ 2290461 w 4228925"/>
                <a:gd name="connsiteY9" fmla="*/ 312377 h 4099313"/>
                <a:gd name="connsiteX10" fmla="*/ 4228786 w 4228925"/>
                <a:gd name="connsiteY10" fmla="*/ 2047473 h 4099313"/>
                <a:gd name="connsiteX11" fmla="*/ 2176946 w 4228925"/>
                <a:gd name="connsiteY11" fmla="*/ 4099313 h 4099313"/>
                <a:gd name="connsiteX12" fmla="*/ 125105 w 4228925"/>
                <a:gd name="connsiteY12" fmla="*/ 2047473 h 4099313"/>
                <a:gd name="connsiteX13" fmla="*/ 437178 w 4228925"/>
                <a:gd name="connsiteY13" fmla="*/ 2047472 h 4099313"/>
                <a:gd name="connsiteX14" fmla="*/ 2176945 w 4228925"/>
                <a:gd name="connsiteY14" fmla="*/ 3787239 h 4099313"/>
                <a:gd name="connsiteX15" fmla="*/ 3916711 w 4228925"/>
                <a:gd name="connsiteY15" fmla="*/ 2047472 h 4099313"/>
                <a:gd name="connsiteX16" fmla="*/ 2290461 w 4228925"/>
                <a:gd name="connsiteY16" fmla="*/ 312377 h 4099313"/>
                <a:gd name="connsiteX17" fmla="*/ 2090436 w 4228925"/>
                <a:gd name="connsiteY17" fmla="*/ 0 h 4099313"/>
                <a:gd name="connsiteX18" fmla="*/ 2090436 w 4228925"/>
                <a:gd name="connsiteY18" fmla="*/ 312073 h 4099313"/>
                <a:gd name="connsiteX19" fmla="*/ 739525 w 4228925"/>
                <a:gd name="connsiteY19" fmla="*/ 1067768 h 4099313"/>
                <a:gd name="connsiteX20" fmla="*/ 470434 w 4228925"/>
                <a:gd name="connsiteY20" fmla="*/ 908652 h 4099313"/>
                <a:gd name="connsiteX21" fmla="*/ 2090436 w 4228925"/>
                <a:gd name="connsiteY21" fmla="*/ 0 h 4099313"/>
                <a:gd name="connsiteX0" fmla="*/ 739525 w 4353891"/>
                <a:gd name="connsiteY0" fmla="*/ 1067768 h 4099313"/>
                <a:gd name="connsiteX1" fmla="*/ 742648 w 4353891"/>
                <a:gd name="connsiteY1" fmla="*/ 1069614 h 4099313"/>
                <a:gd name="connsiteX2" fmla="*/ 739525 w 4353891"/>
                <a:gd name="connsiteY2" fmla="*/ 1067768 h 4099313"/>
                <a:gd name="connsiteX3" fmla="*/ 468805 w 4353891"/>
                <a:gd name="connsiteY3" fmla="*/ 907689 h 4099313"/>
                <a:gd name="connsiteX4" fmla="*/ 470434 w 4353891"/>
                <a:gd name="connsiteY4" fmla="*/ 908652 h 4099313"/>
                <a:gd name="connsiteX5" fmla="*/ 468805 w 4353891"/>
                <a:gd name="connsiteY5" fmla="*/ 907689 h 4099313"/>
                <a:gd name="connsiteX6" fmla="*/ 2090436 w 4353891"/>
                <a:gd name="connsiteY6" fmla="*/ 312073 h 4099313"/>
                <a:gd name="connsiteX7" fmla="*/ 2090436 w 4353891"/>
                <a:gd name="connsiteY7" fmla="*/ 312377 h 4099313"/>
                <a:gd name="connsiteX8" fmla="*/ 2090436 w 4353891"/>
                <a:gd name="connsiteY8" fmla="*/ 312073 h 4099313"/>
                <a:gd name="connsiteX9" fmla="*/ 3916711 w 4353891"/>
                <a:gd name="connsiteY9" fmla="*/ 2047472 h 4099313"/>
                <a:gd name="connsiteX10" fmla="*/ 4228786 w 4353891"/>
                <a:gd name="connsiteY10" fmla="*/ 2047473 h 4099313"/>
                <a:gd name="connsiteX11" fmla="*/ 2176946 w 4353891"/>
                <a:gd name="connsiteY11" fmla="*/ 4099313 h 4099313"/>
                <a:gd name="connsiteX12" fmla="*/ 125105 w 4353891"/>
                <a:gd name="connsiteY12" fmla="*/ 2047473 h 4099313"/>
                <a:gd name="connsiteX13" fmla="*/ 437178 w 4353891"/>
                <a:gd name="connsiteY13" fmla="*/ 2047472 h 4099313"/>
                <a:gd name="connsiteX14" fmla="*/ 2176945 w 4353891"/>
                <a:gd name="connsiteY14" fmla="*/ 3787239 h 4099313"/>
                <a:gd name="connsiteX15" fmla="*/ 3916711 w 4353891"/>
                <a:gd name="connsiteY15" fmla="*/ 2047472 h 4099313"/>
                <a:gd name="connsiteX16" fmla="*/ 2090436 w 4353891"/>
                <a:gd name="connsiteY16" fmla="*/ 0 h 4099313"/>
                <a:gd name="connsiteX17" fmla="*/ 2090436 w 4353891"/>
                <a:gd name="connsiteY17" fmla="*/ 312073 h 4099313"/>
                <a:gd name="connsiteX18" fmla="*/ 739525 w 4353891"/>
                <a:gd name="connsiteY18" fmla="*/ 1067768 h 4099313"/>
                <a:gd name="connsiteX19" fmla="*/ 470434 w 4353891"/>
                <a:gd name="connsiteY19" fmla="*/ 908652 h 4099313"/>
                <a:gd name="connsiteX20" fmla="*/ 2090436 w 4353891"/>
                <a:gd name="connsiteY20" fmla="*/ 0 h 4099313"/>
                <a:gd name="connsiteX0" fmla="*/ 614420 w 4228786"/>
                <a:gd name="connsiteY0" fmla="*/ 1067768 h 4099313"/>
                <a:gd name="connsiteX1" fmla="*/ 617543 w 4228786"/>
                <a:gd name="connsiteY1" fmla="*/ 1069614 h 4099313"/>
                <a:gd name="connsiteX2" fmla="*/ 614420 w 4228786"/>
                <a:gd name="connsiteY2" fmla="*/ 1067768 h 4099313"/>
                <a:gd name="connsiteX3" fmla="*/ 343700 w 4228786"/>
                <a:gd name="connsiteY3" fmla="*/ 907689 h 4099313"/>
                <a:gd name="connsiteX4" fmla="*/ 345329 w 4228786"/>
                <a:gd name="connsiteY4" fmla="*/ 908652 h 4099313"/>
                <a:gd name="connsiteX5" fmla="*/ 343700 w 4228786"/>
                <a:gd name="connsiteY5" fmla="*/ 907689 h 4099313"/>
                <a:gd name="connsiteX6" fmla="*/ 1965331 w 4228786"/>
                <a:gd name="connsiteY6" fmla="*/ 312073 h 4099313"/>
                <a:gd name="connsiteX7" fmla="*/ 1965331 w 4228786"/>
                <a:gd name="connsiteY7" fmla="*/ 312377 h 4099313"/>
                <a:gd name="connsiteX8" fmla="*/ 1965331 w 4228786"/>
                <a:gd name="connsiteY8" fmla="*/ 312073 h 4099313"/>
                <a:gd name="connsiteX9" fmla="*/ 3791606 w 4228786"/>
                <a:gd name="connsiteY9" fmla="*/ 2047472 h 4099313"/>
                <a:gd name="connsiteX10" fmla="*/ 4103681 w 4228786"/>
                <a:gd name="connsiteY10" fmla="*/ 2047473 h 4099313"/>
                <a:gd name="connsiteX11" fmla="*/ 2051841 w 4228786"/>
                <a:gd name="connsiteY11" fmla="*/ 4099313 h 4099313"/>
                <a:gd name="connsiteX12" fmla="*/ 0 w 4228786"/>
                <a:gd name="connsiteY12" fmla="*/ 2047473 h 4099313"/>
                <a:gd name="connsiteX13" fmla="*/ 2051840 w 4228786"/>
                <a:gd name="connsiteY13" fmla="*/ 3787239 h 4099313"/>
                <a:gd name="connsiteX14" fmla="*/ 3791606 w 4228786"/>
                <a:gd name="connsiteY14" fmla="*/ 2047472 h 4099313"/>
                <a:gd name="connsiteX15" fmla="*/ 1965331 w 4228786"/>
                <a:gd name="connsiteY15" fmla="*/ 0 h 4099313"/>
                <a:gd name="connsiteX16" fmla="*/ 1965331 w 4228786"/>
                <a:gd name="connsiteY16" fmla="*/ 312073 h 4099313"/>
                <a:gd name="connsiteX17" fmla="*/ 614420 w 4228786"/>
                <a:gd name="connsiteY17" fmla="*/ 1067768 h 4099313"/>
                <a:gd name="connsiteX18" fmla="*/ 345329 w 4228786"/>
                <a:gd name="connsiteY18" fmla="*/ 908652 h 4099313"/>
                <a:gd name="connsiteX19" fmla="*/ 1965331 w 4228786"/>
                <a:gd name="connsiteY19" fmla="*/ 0 h 4099313"/>
                <a:gd name="connsiteX0" fmla="*/ 270720 w 3885086"/>
                <a:gd name="connsiteY0" fmla="*/ 1067768 h 4224418"/>
                <a:gd name="connsiteX1" fmla="*/ 273843 w 3885086"/>
                <a:gd name="connsiteY1" fmla="*/ 1069614 h 4224418"/>
                <a:gd name="connsiteX2" fmla="*/ 270720 w 3885086"/>
                <a:gd name="connsiteY2" fmla="*/ 1067768 h 4224418"/>
                <a:gd name="connsiteX3" fmla="*/ 0 w 3885086"/>
                <a:gd name="connsiteY3" fmla="*/ 907689 h 4224418"/>
                <a:gd name="connsiteX4" fmla="*/ 1629 w 3885086"/>
                <a:gd name="connsiteY4" fmla="*/ 908652 h 4224418"/>
                <a:gd name="connsiteX5" fmla="*/ 0 w 3885086"/>
                <a:gd name="connsiteY5" fmla="*/ 907689 h 4224418"/>
                <a:gd name="connsiteX6" fmla="*/ 1621631 w 3885086"/>
                <a:gd name="connsiteY6" fmla="*/ 312073 h 4224418"/>
                <a:gd name="connsiteX7" fmla="*/ 1621631 w 3885086"/>
                <a:gd name="connsiteY7" fmla="*/ 312377 h 4224418"/>
                <a:gd name="connsiteX8" fmla="*/ 1621631 w 3885086"/>
                <a:gd name="connsiteY8" fmla="*/ 312073 h 4224418"/>
                <a:gd name="connsiteX9" fmla="*/ 3447906 w 3885086"/>
                <a:gd name="connsiteY9" fmla="*/ 2047472 h 4224418"/>
                <a:gd name="connsiteX10" fmla="*/ 3759981 w 3885086"/>
                <a:gd name="connsiteY10" fmla="*/ 2047473 h 4224418"/>
                <a:gd name="connsiteX11" fmla="*/ 1708141 w 3885086"/>
                <a:gd name="connsiteY11" fmla="*/ 4099313 h 4224418"/>
                <a:gd name="connsiteX12" fmla="*/ 1708140 w 3885086"/>
                <a:gd name="connsiteY12" fmla="*/ 3787239 h 4224418"/>
                <a:gd name="connsiteX13" fmla="*/ 3447906 w 3885086"/>
                <a:gd name="connsiteY13" fmla="*/ 2047472 h 4224418"/>
                <a:gd name="connsiteX14" fmla="*/ 1621631 w 3885086"/>
                <a:gd name="connsiteY14" fmla="*/ 0 h 4224418"/>
                <a:gd name="connsiteX15" fmla="*/ 1621631 w 3885086"/>
                <a:gd name="connsiteY15" fmla="*/ 312073 h 4224418"/>
                <a:gd name="connsiteX16" fmla="*/ 270720 w 3885086"/>
                <a:gd name="connsiteY16" fmla="*/ 1067768 h 4224418"/>
                <a:gd name="connsiteX17" fmla="*/ 1629 w 3885086"/>
                <a:gd name="connsiteY17" fmla="*/ 908652 h 4224418"/>
                <a:gd name="connsiteX18" fmla="*/ 1621631 w 3885086"/>
                <a:gd name="connsiteY18" fmla="*/ 0 h 4224418"/>
                <a:gd name="connsiteX0" fmla="*/ 270720 w 3885086"/>
                <a:gd name="connsiteY0" fmla="*/ 1067768 h 4099313"/>
                <a:gd name="connsiteX1" fmla="*/ 273843 w 3885086"/>
                <a:gd name="connsiteY1" fmla="*/ 1069614 h 4099313"/>
                <a:gd name="connsiteX2" fmla="*/ 270720 w 3885086"/>
                <a:gd name="connsiteY2" fmla="*/ 1067768 h 4099313"/>
                <a:gd name="connsiteX3" fmla="*/ 0 w 3885086"/>
                <a:gd name="connsiteY3" fmla="*/ 907689 h 4099313"/>
                <a:gd name="connsiteX4" fmla="*/ 1629 w 3885086"/>
                <a:gd name="connsiteY4" fmla="*/ 908652 h 4099313"/>
                <a:gd name="connsiteX5" fmla="*/ 0 w 3885086"/>
                <a:gd name="connsiteY5" fmla="*/ 907689 h 4099313"/>
                <a:gd name="connsiteX6" fmla="*/ 1621631 w 3885086"/>
                <a:gd name="connsiteY6" fmla="*/ 312073 h 4099313"/>
                <a:gd name="connsiteX7" fmla="*/ 1621631 w 3885086"/>
                <a:gd name="connsiteY7" fmla="*/ 312377 h 4099313"/>
                <a:gd name="connsiteX8" fmla="*/ 1621631 w 3885086"/>
                <a:gd name="connsiteY8" fmla="*/ 312073 h 4099313"/>
                <a:gd name="connsiteX9" fmla="*/ 3447906 w 3885086"/>
                <a:gd name="connsiteY9" fmla="*/ 2047472 h 4099313"/>
                <a:gd name="connsiteX10" fmla="*/ 3759981 w 3885086"/>
                <a:gd name="connsiteY10" fmla="*/ 2047473 h 4099313"/>
                <a:gd name="connsiteX11" fmla="*/ 1708141 w 3885086"/>
                <a:gd name="connsiteY11" fmla="*/ 4099313 h 4099313"/>
                <a:gd name="connsiteX12" fmla="*/ 3447906 w 3885086"/>
                <a:gd name="connsiteY12" fmla="*/ 2047472 h 4099313"/>
                <a:gd name="connsiteX13" fmla="*/ 1621631 w 3885086"/>
                <a:gd name="connsiteY13" fmla="*/ 0 h 4099313"/>
                <a:gd name="connsiteX14" fmla="*/ 1621631 w 3885086"/>
                <a:gd name="connsiteY14" fmla="*/ 312073 h 4099313"/>
                <a:gd name="connsiteX15" fmla="*/ 270720 w 3885086"/>
                <a:gd name="connsiteY15" fmla="*/ 1067768 h 4099313"/>
                <a:gd name="connsiteX16" fmla="*/ 1629 w 3885086"/>
                <a:gd name="connsiteY16" fmla="*/ 908652 h 4099313"/>
                <a:gd name="connsiteX17" fmla="*/ 1621631 w 3885086"/>
                <a:gd name="connsiteY17" fmla="*/ 0 h 4099313"/>
                <a:gd name="connsiteX0" fmla="*/ 270720 w 3760643"/>
                <a:gd name="connsiteY0" fmla="*/ 1067768 h 2047473"/>
                <a:gd name="connsiteX1" fmla="*/ 273843 w 3760643"/>
                <a:gd name="connsiteY1" fmla="*/ 1069614 h 2047473"/>
                <a:gd name="connsiteX2" fmla="*/ 270720 w 3760643"/>
                <a:gd name="connsiteY2" fmla="*/ 1067768 h 2047473"/>
                <a:gd name="connsiteX3" fmla="*/ 0 w 3760643"/>
                <a:gd name="connsiteY3" fmla="*/ 907689 h 2047473"/>
                <a:gd name="connsiteX4" fmla="*/ 1629 w 3760643"/>
                <a:gd name="connsiteY4" fmla="*/ 908652 h 2047473"/>
                <a:gd name="connsiteX5" fmla="*/ 0 w 3760643"/>
                <a:gd name="connsiteY5" fmla="*/ 907689 h 2047473"/>
                <a:gd name="connsiteX6" fmla="*/ 1621631 w 3760643"/>
                <a:gd name="connsiteY6" fmla="*/ 312073 h 2047473"/>
                <a:gd name="connsiteX7" fmla="*/ 1621631 w 3760643"/>
                <a:gd name="connsiteY7" fmla="*/ 312377 h 2047473"/>
                <a:gd name="connsiteX8" fmla="*/ 1621631 w 3760643"/>
                <a:gd name="connsiteY8" fmla="*/ 312073 h 2047473"/>
                <a:gd name="connsiteX9" fmla="*/ 3447906 w 3760643"/>
                <a:gd name="connsiteY9" fmla="*/ 2047472 h 2047473"/>
                <a:gd name="connsiteX10" fmla="*/ 3759981 w 3760643"/>
                <a:gd name="connsiteY10" fmla="*/ 2047473 h 2047473"/>
                <a:gd name="connsiteX11" fmla="*/ 3447906 w 3760643"/>
                <a:gd name="connsiteY11" fmla="*/ 2047472 h 2047473"/>
                <a:gd name="connsiteX12" fmla="*/ 1621631 w 3760643"/>
                <a:gd name="connsiteY12" fmla="*/ 0 h 2047473"/>
                <a:gd name="connsiteX13" fmla="*/ 1621631 w 3760643"/>
                <a:gd name="connsiteY13" fmla="*/ 312073 h 2047473"/>
                <a:gd name="connsiteX14" fmla="*/ 270720 w 3760643"/>
                <a:gd name="connsiteY14" fmla="*/ 1067768 h 2047473"/>
                <a:gd name="connsiteX15" fmla="*/ 1629 w 3760643"/>
                <a:gd name="connsiteY15" fmla="*/ 908652 h 2047473"/>
                <a:gd name="connsiteX16" fmla="*/ 1621631 w 3760643"/>
                <a:gd name="connsiteY16" fmla="*/ 0 h 2047473"/>
                <a:gd name="connsiteX0" fmla="*/ 270720 w 1621631"/>
                <a:gd name="connsiteY0" fmla="*/ 1067768 h 1069614"/>
                <a:gd name="connsiteX1" fmla="*/ 273843 w 1621631"/>
                <a:gd name="connsiteY1" fmla="*/ 1069614 h 1069614"/>
                <a:gd name="connsiteX2" fmla="*/ 270720 w 1621631"/>
                <a:gd name="connsiteY2" fmla="*/ 1067768 h 1069614"/>
                <a:gd name="connsiteX3" fmla="*/ 0 w 1621631"/>
                <a:gd name="connsiteY3" fmla="*/ 907689 h 1069614"/>
                <a:gd name="connsiteX4" fmla="*/ 1629 w 1621631"/>
                <a:gd name="connsiteY4" fmla="*/ 908652 h 1069614"/>
                <a:gd name="connsiteX5" fmla="*/ 0 w 1621631"/>
                <a:gd name="connsiteY5" fmla="*/ 907689 h 1069614"/>
                <a:gd name="connsiteX6" fmla="*/ 1621631 w 1621631"/>
                <a:gd name="connsiteY6" fmla="*/ 312073 h 1069614"/>
                <a:gd name="connsiteX7" fmla="*/ 1621631 w 1621631"/>
                <a:gd name="connsiteY7" fmla="*/ 312377 h 1069614"/>
                <a:gd name="connsiteX8" fmla="*/ 1621631 w 1621631"/>
                <a:gd name="connsiteY8" fmla="*/ 312073 h 1069614"/>
                <a:gd name="connsiteX9" fmla="*/ 1621631 w 1621631"/>
                <a:gd name="connsiteY9" fmla="*/ 0 h 1069614"/>
                <a:gd name="connsiteX10" fmla="*/ 1621631 w 1621631"/>
                <a:gd name="connsiteY10" fmla="*/ 312073 h 1069614"/>
                <a:gd name="connsiteX11" fmla="*/ 270720 w 1621631"/>
                <a:gd name="connsiteY11" fmla="*/ 1067768 h 1069614"/>
                <a:gd name="connsiteX12" fmla="*/ 1629 w 1621631"/>
                <a:gd name="connsiteY12" fmla="*/ 908652 h 1069614"/>
                <a:gd name="connsiteX13" fmla="*/ 1621631 w 1621631"/>
                <a:gd name="connsiteY13" fmla="*/ 0 h 106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1631" h="1069614">
                  <a:moveTo>
                    <a:pt x="270720" y="1067768"/>
                  </a:moveTo>
                  <a:lnTo>
                    <a:pt x="273843" y="1069614"/>
                  </a:lnTo>
                  <a:lnTo>
                    <a:pt x="270720" y="1067768"/>
                  </a:lnTo>
                  <a:close/>
                  <a:moveTo>
                    <a:pt x="0" y="907689"/>
                  </a:moveTo>
                  <a:lnTo>
                    <a:pt x="1629" y="908652"/>
                  </a:lnTo>
                  <a:lnTo>
                    <a:pt x="0" y="907689"/>
                  </a:lnTo>
                  <a:close/>
                  <a:moveTo>
                    <a:pt x="1621631" y="312073"/>
                  </a:moveTo>
                  <a:lnTo>
                    <a:pt x="1621631" y="312377"/>
                  </a:lnTo>
                  <a:lnTo>
                    <a:pt x="1621631" y="312073"/>
                  </a:lnTo>
                  <a:close/>
                  <a:moveTo>
                    <a:pt x="1621631" y="0"/>
                  </a:moveTo>
                  <a:lnTo>
                    <a:pt x="1621631" y="312073"/>
                  </a:lnTo>
                  <a:cubicBezTo>
                    <a:pt x="1059988" y="337356"/>
                    <a:pt x="568425" y="631117"/>
                    <a:pt x="270720" y="1067768"/>
                  </a:cubicBezTo>
                  <a:lnTo>
                    <a:pt x="1629" y="908652"/>
                  </a:lnTo>
                  <a:cubicBezTo>
                    <a:pt x="354259" y="380480"/>
                    <a:pt x="945677" y="25494"/>
                    <a:pt x="1621631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935" tIns="34967" rIns="34967" bIns="69935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828" fontAlgn="base">
                <a:spcBef>
                  <a:spcPct val="0"/>
                </a:spcBef>
                <a:spcAft>
                  <a:spcPct val="0"/>
                </a:spcAft>
              </a:pPr>
              <a:endParaRPr lang="en-US" sz="1013" spc="-3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5" name="Freeform 65"/>
            <p:cNvSpPr/>
            <p:nvPr/>
          </p:nvSpPr>
          <p:spPr bwMode="auto">
            <a:xfrm flipH="1">
              <a:off x="6184118" y="2392175"/>
              <a:ext cx="1329103" cy="876436"/>
            </a:xfrm>
            <a:custGeom>
              <a:avLst/>
              <a:gdLst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07636 w 4158105"/>
                <a:gd name="connsiteY8" fmla="*/ 1069182 h 4110786"/>
                <a:gd name="connsiteX9" fmla="*/ 398124 w 4158105"/>
                <a:gd name="connsiteY9" fmla="*/ 919162 h 4110786"/>
                <a:gd name="connsiteX10" fmla="*/ 2106264 w 4158105"/>
                <a:gd name="connsiteY10" fmla="*/ 319178 h 4110786"/>
                <a:gd name="connsiteX11" fmla="*/ 2198792 w 4158105"/>
                <a:gd name="connsiteY11" fmla="*/ 323850 h 4110786"/>
                <a:gd name="connsiteX12" fmla="*/ 2019755 w 4158105"/>
                <a:gd name="connsiteY12" fmla="*/ 323850 h 4110786"/>
                <a:gd name="connsiteX13" fmla="*/ 2019755 w 4158105"/>
                <a:gd name="connsiteY13" fmla="*/ 323546 h 4110786"/>
                <a:gd name="connsiteX14" fmla="*/ 2106264 w 4158105"/>
                <a:gd name="connsiteY14" fmla="*/ 319178 h 4110786"/>
                <a:gd name="connsiteX15" fmla="*/ 2224351 w 4158105"/>
                <a:gd name="connsiteY15" fmla="*/ 13068 h 4110786"/>
                <a:gd name="connsiteX16" fmla="*/ 4158105 w 4158105"/>
                <a:gd name="connsiteY16" fmla="*/ 2058946 h 4110786"/>
                <a:gd name="connsiteX17" fmla="*/ 2106265 w 4158105"/>
                <a:gd name="connsiteY17" fmla="*/ 4110786 h 4110786"/>
                <a:gd name="connsiteX18" fmla="*/ 54424 w 4158105"/>
                <a:gd name="connsiteY18" fmla="*/ 2058946 h 4110786"/>
                <a:gd name="connsiteX19" fmla="*/ 574232 w 4158105"/>
                <a:gd name="connsiteY19" fmla="*/ 1234330 h 4110786"/>
                <a:gd name="connsiteX20" fmla="*/ 366497 w 4158105"/>
                <a:gd name="connsiteY20" fmla="*/ 2058945 h 4110786"/>
                <a:gd name="connsiteX21" fmla="*/ 2106264 w 4158105"/>
                <a:gd name="connsiteY21" fmla="*/ 3798712 h 4110786"/>
                <a:gd name="connsiteX22" fmla="*/ 3846030 w 4158105"/>
                <a:gd name="connsiteY22" fmla="*/ 2058945 h 4110786"/>
                <a:gd name="connsiteX23" fmla="*/ 2198792 w 4158105"/>
                <a:gd name="connsiteY23" fmla="*/ 323850 h 4110786"/>
                <a:gd name="connsiteX24" fmla="*/ 2219780 w 4158105"/>
                <a:gd name="connsiteY24" fmla="*/ 323850 h 4110786"/>
                <a:gd name="connsiteX25" fmla="*/ 2224351 w 4158105"/>
                <a:gd name="connsiteY25" fmla="*/ 13068 h 4110786"/>
                <a:gd name="connsiteX26" fmla="*/ 2019755 w 4158105"/>
                <a:gd name="connsiteY26" fmla="*/ 11473 h 4110786"/>
                <a:gd name="connsiteX27" fmla="*/ 2019755 w 4158105"/>
                <a:gd name="connsiteY27" fmla="*/ 323546 h 4110786"/>
                <a:gd name="connsiteX28" fmla="*/ 668844 w 4158105"/>
                <a:gd name="connsiteY28" fmla="*/ 1079241 h 4110786"/>
                <a:gd name="connsiteX29" fmla="*/ 399753 w 4158105"/>
                <a:gd name="connsiteY29" fmla="*/ 920125 h 4110786"/>
                <a:gd name="connsiteX30" fmla="*/ 2019755 w 4158105"/>
                <a:gd name="connsiteY30" fmla="*/ 11473 h 4110786"/>
                <a:gd name="connsiteX31" fmla="*/ 2224543 w 4158105"/>
                <a:gd name="connsiteY31" fmla="*/ 0 h 4110786"/>
                <a:gd name="connsiteX32" fmla="*/ 2224351 w 4158105"/>
                <a:gd name="connsiteY32" fmla="*/ 13068 h 4110786"/>
                <a:gd name="connsiteX33" fmla="*/ 2106265 w 4158105"/>
                <a:gd name="connsiteY33" fmla="*/ 7105 h 4110786"/>
                <a:gd name="connsiteX34" fmla="*/ 2019755 w 4158105"/>
                <a:gd name="connsiteY34" fmla="*/ 11473 h 4110786"/>
                <a:gd name="connsiteX35" fmla="*/ 2019755 w 4158105"/>
                <a:gd name="connsiteY35" fmla="*/ 2381 h 4110786"/>
                <a:gd name="connsiteX36" fmla="*/ 2224543 w 4158105"/>
                <a:gd name="connsiteY36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98124 w 4158105"/>
                <a:gd name="connsiteY8" fmla="*/ 919162 h 4110786"/>
                <a:gd name="connsiteX9" fmla="*/ 2106264 w 4158105"/>
                <a:gd name="connsiteY9" fmla="*/ 319178 h 4110786"/>
                <a:gd name="connsiteX10" fmla="*/ 2198792 w 4158105"/>
                <a:gd name="connsiteY10" fmla="*/ 323850 h 4110786"/>
                <a:gd name="connsiteX11" fmla="*/ 2019755 w 4158105"/>
                <a:gd name="connsiteY11" fmla="*/ 323850 h 4110786"/>
                <a:gd name="connsiteX12" fmla="*/ 2019755 w 4158105"/>
                <a:gd name="connsiteY12" fmla="*/ 323546 h 4110786"/>
                <a:gd name="connsiteX13" fmla="*/ 2106264 w 4158105"/>
                <a:gd name="connsiteY13" fmla="*/ 319178 h 4110786"/>
                <a:gd name="connsiteX14" fmla="*/ 2224351 w 4158105"/>
                <a:gd name="connsiteY14" fmla="*/ 13068 h 4110786"/>
                <a:gd name="connsiteX15" fmla="*/ 4158105 w 4158105"/>
                <a:gd name="connsiteY15" fmla="*/ 2058946 h 4110786"/>
                <a:gd name="connsiteX16" fmla="*/ 2106265 w 4158105"/>
                <a:gd name="connsiteY16" fmla="*/ 4110786 h 4110786"/>
                <a:gd name="connsiteX17" fmla="*/ 54424 w 4158105"/>
                <a:gd name="connsiteY17" fmla="*/ 2058946 h 4110786"/>
                <a:gd name="connsiteX18" fmla="*/ 574232 w 4158105"/>
                <a:gd name="connsiteY18" fmla="*/ 1234330 h 4110786"/>
                <a:gd name="connsiteX19" fmla="*/ 366497 w 4158105"/>
                <a:gd name="connsiteY19" fmla="*/ 2058945 h 4110786"/>
                <a:gd name="connsiteX20" fmla="*/ 2106264 w 4158105"/>
                <a:gd name="connsiteY20" fmla="*/ 3798712 h 4110786"/>
                <a:gd name="connsiteX21" fmla="*/ 3846030 w 4158105"/>
                <a:gd name="connsiteY21" fmla="*/ 2058945 h 4110786"/>
                <a:gd name="connsiteX22" fmla="*/ 2198792 w 4158105"/>
                <a:gd name="connsiteY22" fmla="*/ 323850 h 4110786"/>
                <a:gd name="connsiteX23" fmla="*/ 2219780 w 4158105"/>
                <a:gd name="connsiteY23" fmla="*/ 323850 h 4110786"/>
                <a:gd name="connsiteX24" fmla="*/ 2224351 w 4158105"/>
                <a:gd name="connsiteY24" fmla="*/ 13068 h 4110786"/>
                <a:gd name="connsiteX25" fmla="*/ 2019755 w 4158105"/>
                <a:gd name="connsiteY25" fmla="*/ 11473 h 4110786"/>
                <a:gd name="connsiteX26" fmla="*/ 2019755 w 4158105"/>
                <a:gd name="connsiteY26" fmla="*/ 323546 h 4110786"/>
                <a:gd name="connsiteX27" fmla="*/ 668844 w 4158105"/>
                <a:gd name="connsiteY27" fmla="*/ 1079241 h 4110786"/>
                <a:gd name="connsiteX28" fmla="*/ 399753 w 4158105"/>
                <a:gd name="connsiteY28" fmla="*/ 920125 h 4110786"/>
                <a:gd name="connsiteX29" fmla="*/ 2019755 w 4158105"/>
                <a:gd name="connsiteY29" fmla="*/ 11473 h 4110786"/>
                <a:gd name="connsiteX30" fmla="*/ 2224543 w 4158105"/>
                <a:gd name="connsiteY30" fmla="*/ 0 h 4110786"/>
                <a:gd name="connsiteX31" fmla="*/ 2224351 w 4158105"/>
                <a:gd name="connsiteY31" fmla="*/ 13068 h 4110786"/>
                <a:gd name="connsiteX32" fmla="*/ 2106265 w 4158105"/>
                <a:gd name="connsiteY32" fmla="*/ 7105 h 4110786"/>
                <a:gd name="connsiteX33" fmla="*/ 2019755 w 4158105"/>
                <a:gd name="connsiteY33" fmla="*/ 11473 h 4110786"/>
                <a:gd name="connsiteX34" fmla="*/ 2019755 w 4158105"/>
                <a:gd name="connsiteY34" fmla="*/ 2381 h 4110786"/>
                <a:gd name="connsiteX35" fmla="*/ 2224543 w 4158105"/>
                <a:gd name="connsiteY35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98124 w 4158105"/>
                <a:gd name="connsiteY7" fmla="*/ 919162 h 4110786"/>
                <a:gd name="connsiteX8" fmla="*/ 2106264 w 4158105"/>
                <a:gd name="connsiteY8" fmla="*/ 319178 h 4110786"/>
                <a:gd name="connsiteX9" fmla="*/ 2198792 w 4158105"/>
                <a:gd name="connsiteY9" fmla="*/ 323850 h 4110786"/>
                <a:gd name="connsiteX10" fmla="*/ 2019755 w 4158105"/>
                <a:gd name="connsiteY10" fmla="*/ 323850 h 4110786"/>
                <a:gd name="connsiteX11" fmla="*/ 2019755 w 4158105"/>
                <a:gd name="connsiteY11" fmla="*/ 323546 h 4110786"/>
                <a:gd name="connsiteX12" fmla="*/ 2106264 w 4158105"/>
                <a:gd name="connsiteY12" fmla="*/ 319178 h 4110786"/>
                <a:gd name="connsiteX13" fmla="*/ 2224351 w 4158105"/>
                <a:gd name="connsiteY13" fmla="*/ 13068 h 4110786"/>
                <a:gd name="connsiteX14" fmla="*/ 4158105 w 4158105"/>
                <a:gd name="connsiteY14" fmla="*/ 2058946 h 4110786"/>
                <a:gd name="connsiteX15" fmla="*/ 2106265 w 4158105"/>
                <a:gd name="connsiteY15" fmla="*/ 4110786 h 4110786"/>
                <a:gd name="connsiteX16" fmla="*/ 54424 w 4158105"/>
                <a:gd name="connsiteY16" fmla="*/ 2058946 h 4110786"/>
                <a:gd name="connsiteX17" fmla="*/ 574232 w 4158105"/>
                <a:gd name="connsiteY17" fmla="*/ 1234330 h 4110786"/>
                <a:gd name="connsiteX18" fmla="*/ 366497 w 4158105"/>
                <a:gd name="connsiteY18" fmla="*/ 2058945 h 4110786"/>
                <a:gd name="connsiteX19" fmla="*/ 2106264 w 4158105"/>
                <a:gd name="connsiteY19" fmla="*/ 3798712 h 4110786"/>
                <a:gd name="connsiteX20" fmla="*/ 3846030 w 4158105"/>
                <a:gd name="connsiteY20" fmla="*/ 2058945 h 4110786"/>
                <a:gd name="connsiteX21" fmla="*/ 2198792 w 4158105"/>
                <a:gd name="connsiteY21" fmla="*/ 323850 h 4110786"/>
                <a:gd name="connsiteX22" fmla="*/ 2219780 w 4158105"/>
                <a:gd name="connsiteY22" fmla="*/ 323850 h 4110786"/>
                <a:gd name="connsiteX23" fmla="*/ 2224351 w 4158105"/>
                <a:gd name="connsiteY23" fmla="*/ 13068 h 4110786"/>
                <a:gd name="connsiteX24" fmla="*/ 2019755 w 4158105"/>
                <a:gd name="connsiteY24" fmla="*/ 11473 h 4110786"/>
                <a:gd name="connsiteX25" fmla="*/ 2019755 w 4158105"/>
                <a:gd name="connsiteY25" fmla="*/ 323546 h 4110786"/>
                <a:gd name="connsiteX26" fmla="*/ 668844 w 4158105"/>
                <a:gd name="connsiteY26" fmla="*/ 1079241 h 4110786"/>
                <a:gd name="connsiteX27" fmla="*/ 399753 w 4158105"/>
                <a:gd name="connsiteY27" fmla="*/ 920125 h 4110786"/>
                <a:gd name="connsiteX28" fmla="*/ 2019755 w 4158105"/>
                <a:gd name="connsiteY28" fmla="*/ 11473 h 4110786"/>
                <a:gd name="connsiteX29" fmla="*/ 2224543 w 4158105"/>
                <a:gd name="connsiteY29" fmla="*/ 0 h 4110786"/>
                <a:gd name="connsiteX30" fmla="*/ 2224351 w 4158105"/>
                <a:gd name="connsiteY30" fmla="*/ 13068 h 4110786"/>
                <a:gd name="connsiteX31" fmla="*/ 2106265 w 4158105"/>
                <a:gd name="connsiteY31" fmla="*/ 7105 h 4110786"/>
                <a:gd name="connsiteX32" fmla="*/ 2019755 w 4158105"/>
                <a:gd name="connsiteY32" fmla="*/ 11473 h 4110786"/>
                <a:gd name="connsiteX33" fmla="*/ 2019755 w 4158105"/>
                <a:gd name="connsiteY33" fmla="*/ 2381 h 4110786"/>
                <a:gd name="connsiteX34" fmla="*/ 2224543 w 4158105"/>
                <a:gd name="connsiteY34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644913 w 4228786"/>
                <a:gd name="connsiteY3" fmla="*/ 1234330 h 4110786"/>
                <a:gd name="connsiteX4" fmla="*/ 739525 w 4228786"/>
                <a:gd name="connsiteY4" fmla="*/ 1079241 h 4110786"/>
                <a:gd name="connsiteX5" fmla="*/ 468805 w 4228786"/>
                <a:gd name="connsiteY5" fmla="*/ 919162 h 4110786"/>
                <a:gd name="connsiteX6" fmla="*/ 470434 w 4228786"/>
                <a:gd name="connsiteY6" fmla="*/ 920125 h 4110786"/>
                <a:gd name="connsiteX7" fmla="*/ 468805 w 4228786"/>
                <a:gd name="connsiteY7" fmla="*/ 919162 h 4110786"/>
                <a:gd name="connsiteX8" fmla="*/ 2176945 w 4228786"/>
                <a:gd name="connsiteY8" fmla="*/ 319178 h 4110786"/>
                <a:gd name="connsiteX9" fmla="*/ 2269473 w 4228786"/>
                <a:gd name="connsiteY9" fmla="*/ 323850 h 4110786"/>
                <a:gd name="connsiteX10" fmla="*/ 2090436 w 4228786"/>
                <a:gd name="connsiteY10" fmla="*/ 323850 h 4110786"/>
                <a:gd name="connsiteX11" fmla="*/ 2090436 w 4228786"/>
                <a:gd name="connsiteY11" fmla="*/ 323546 h 4110786"/>
                <a:gd name="connsiteX12" fmla="*/ 2176945 w 4228786"/>
                <a:gd name="connsiteY12" fmla="*/ 319178 h 4110786"/>
                <a:gd name="connsiteX13" fmla="*/ 2295032 w 4228786"/>
                <a:gd name="connsiteY13" fmla="*/ 13068 h 4110786"/>
                <a:gd name="connsiteX14" fmla="*/ 4228786 w 4228786"/>
                <a:gd name="connsiteY14" fmla="*/ 2058946 h 4110786"/>
                <a:gd name="connsiteX15" fmla="*/ 2176946 w 4228786"/>
                <a:gd name="connsiteY15" fmla="*/ 4110786 h 4110786"/>
                <a:gd name="connsiteX16" fmla="*/ 125105 w 4228786"/>
                <a:gd name="connsiteY16" fmla="*/ 2058946 h 4110786"/>
                <a:gd name="connsiteX17" fmla="*/ 437178 w 4228786"/>
                <a:gd name="connsiteY17" fmla="*/ 2058945 h 4110786"/>
                <a:gd name="connsiteX18" fmla="*/ 2176945 w 4228786"/>
                <a:gd name="connsiteY18" fmla="*/ 3798712 h 4110786"/>
                <a:gd name="connsiteX19" fmla="*/ 3916711 w 4228786"/>
                <a:gd name="connsiteY19" fmla="*/ 2058945 h 4110786"/>
                <a:gd name="connsiteX20" fmla="*/ 2269473 w 4228786"/>
                <a:gd name="connsiteY20" fmla="*/ 323850 h 4110786"/>
                <a:gd name="connsiteX21" fmla="*/ 2290461 w 4228786"/>
                <a:gd name="connsiteY21" fmla="*/ 323850 h 4110786"/>
                <a:gd name="connsiteX22" fmla="*/ 2295032 w 4228786"/>
                <a:gd name="connsiteY22" fmla="*/ 13068 h 4110786"/>
                <a:gd name="connsiteX23" fmla="*/ 2090436 w 4228786"/>
                <a:gd name="connsiteY23" fmla="*/ 11473 h 4110786"/>
                <a:gd name="connsiteX24" fmla="*/ 2090436 w 4228786"/>
                <a:gd name="connsiteY24" fmla="*/ 323546 h 4110786"/>
                <a:gd name="connsiteX25" fmla="*/ 739525 w 4228786"/>
                <a:gd name="connsiteY25" fmla="*/ 1079241 h 4110786"/>
                <a:gd name="connsiteX26" fmla="*/ 470434 w 4228786"/>
                <a:gd name="connsiteY26" fmla="*/ 920125 h 4110786"/>
                <a:gd name="connsiteX27" fmla="*/ 2090436 w 4228786"/>
                <a:gd name="connsiteY27" fmla="*/ 11473 h 4110786"/>
                <a:gd name="connsiteX28" fmla="*/ 2295224 w 4228786"/>
                <a:gd name="connsiteY28" fmla="*/ 0 h 4110786"/>
                <a:gd name="connsiteX29" fmla="*/ 2295032 w 4228786"/>
                <a:gd name="connsiteY29" fmla="*/ 13068 h 4110786"/>
                <a:gd name="connsiteX30" fmla="*/ 2176946 w 4228786"/>
                <a:gd name="connsiteY30" fmla="*/ 7105 h 4110786"/>
                <a:gd name="connsiteX31" fmla="*/ 2090436 w 4228786"/>
                <a:gd name="connsiteY31" fmla="*/ 11473 h 4110786"/>
                <a:gd name="connsiteX32" fmla="*/ 2090436 w 4228786"/>
                <a:gd name="connsiteY32" fmla="*/ 2381 h 4110786"/>
                <a:gd name="connsiteX33" fmla="*/ 2295224 w 4228786"/>
                <a:gd name="connsiteY33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739525 w 4228786"/>
                <a:gd name="connsiteY3" fmla="*/ 1079241 h 4110786"/>
                <a:gd name="connsiteX4" fmla="*/ 468805 w 4228786"/>
                <a:gd name="connsiteY4" fmla="*/ 919162 h 4110786"/>
                <a:gd name="connsiteX5" fmla="*/ 470434 w 4228786"/>
                <a:gd name="connsiteY5" fmla="*/ 920125 h 4110786"/>
                <a:gd name="connsiteX6" fmla="*/ 468805 w 4228786"/>
                <a:gd name="connsiteY6" fmla="*/ 919162 h 4110786"/>
                <a:gd name="connsiteX7" fmla="*/ 2176945 w 4228786"/>
                <a:gd name="connsiteY7" fmla="*/ 319178 h 4110786"/>
                <a:gd name="connsiteX8" fmla="*/ 2269473 w 4228786"/>
                <a:gd name="connsiteY8" fmla="*/ 323850 h 4110786"/>
                <a:gd name="connsiteX9" fmla="*/ 2090436 w 4228786"/>
                <a:gd name="connsiteY9" fmla="*/ 323850 h 4110786"/>
                <a:gd name="connsiteX10" fmla="*/ 2090436 w 4228786"/>
                <a:gd name="connsiteY10" fmla="*/ 323546 h 4110786"/>
                <a:gd name="connsiteX11" fmla="*/ 2176945 w 4228786"/>
                <a:gd name="connsiteY11" fmla="*/ 319178 h 4110786"/>
                <a:gd name="connsiteX12" fmla="*/ 2295032 w 4228786"/>
                <a:gd name="connsiteY12" fmla="*/ 13068 h 4110786"/>
                <a:gd name="connsiteX13" fmla="*/ 4228786 w 4228786"/>
                <a:gd name="connsiteY13" fmla="*/ 2058946 h 4110786"/>
                <a:gd name="connsiteX14" fmla="*/ 2176946 w 4228786"/>
                <a:gd name="connsiteY14" fmla="*/ 4110786 h 4110786"/>
                <a:gd name="connsiteX15" fmla="*/ 125105 w 4228786"/>
                <a:gd name="connsiteY15" fmla="*/ 2058946 h 4110786"/>
                <a:gd name="connsiteX16" fmla="*/ 437178 w 4228786"/>
                <a:gd name="connsiteY16" fmla="*/ 2058945 h 4110786"/>
                <a:gd name="connsiteX17" fmla="*/ 2176945 w 4228786"/>
                <a:gd name="connsiteY17" fmla="*/ 3798712 h 4110786"/>
                <a:gd name="connsiteX18" fmla="*/ 3916711 w 4228786"/>
                <a:gd name="connsiteY18" fmla="*/ 2058945 h 4110786"/>
                <a:gd name="connsiteX19" fmla="*/ 2269473 w 4228786"/>
                <a:gd name="connsiteY19" fmla="*/ 323850 h 4110786"/>
                <a:gd name="connsiteX20" fmla="*/ 2290461 w 4228786"/>
                <a:gd name="connsiteY20" fmla="*/ 323850 h 4110786"/>
                <a:gd name="connsiteX21" fmla="*/ 2295032 w 4228786"/>
                <a:gd name="connsiteY21" fmla="*/ 13068 h 4110786"/>
                <a:gd name="connsiteX22" fmla="*/ 2090436 w 4228786"/>
                <a:gd name="connsiteY22" fmla="*/ 11473 h 4110786"/>
                <a:gd name="connsiteX23" fmla="*/ 2090436 w 4228786"/>
                <a:gd name="connsiteY23" fmla="*/ 323546 h 4110786"/>
                <a:gd name="connsiteX24" fmla="*/ 739525 w 4228786"/>
                <a:gd name="connsiteY24" fmla="*/ 1079241 h 4110786"/>
                <a:gd name="connsiteX25" fmla="*/ 470434 w 4228786"/>
                <a:gd name="connsiteY25" fmla="*/ 920125 h 4110786"/>
                <a:gd name="connsiteX26" fmla="*/ 2090436 w 4228786"/>
                <a:gd name="connsiteY26" fmla="*/ 11473 h 4110786"/>
                <a:gd name="connsiteX27" fmla="*/ 2295224 w 4228786"/>
                <a:gd name="connsiteY27" fmla="*/ 0 h 4110786"/>
                <a:gd name="connsiteX28" fmla="*/ 2295032 w 4228786"/>
                <a:gd name="connsiteY28" fmla="*/ 13068 h 4110786"/>
                <a:gd name="connsiteX29" fmla="*/ 2176946 w 4228786"/>
                <a:gd name="connsiteY29" fmla="*/ 7105 h 4110786"/>
                <a:gd name="connsiteX30" fmla="*/ 2090436 w 4228786"/>
                <a:gd name="connsiteY30" fmla="*/ 11473 h 4110786"/>
                <a:gd name="connsiteX31" fmla="*/ 2090436 w 4228786"/>
                <a:gd name="connsiteY31" fmla="*/ 2381 h 4110786"/>
                <a:gd name="connsiteX32" fmla="*/ 2295224 w 4228786"/>
                <a:gd name="connsiteY32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295032 w 4228786"/>
                <a:gd name="connsiteY27" fmla="*/ 13068 h 4110786"/>
                <a:gd name="connsiteX28" fmla="*/ 2176946 w 4228786"/>
                <a:gd name="connsiteY28" fmla="*/ 7105 h 4110786"/>
                <a:gd name="connsiteX29" fmla="*/ 2090436 w 4228786"/>
                <a:gd name="connsiteY29" fmla="*/ 11473 h 4110786"/>
                <a:gd name="connsiteX30" fmla="*/ 2090436 w 4228786"/>
                <a:gd name="connsiteY30" fmla="*/ 2381 h 4110786"/>
                <a:gd name="connsiteX31" fmla="*/ 2295224 w 4228786"/>
                <a:gd name="connsiteY31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176946 w 4228786"/>
                <a:gd name="connsiteY27" fmla="*/ 7105 h 4110786"/>
                <a:gd name="connsiteX28" fmla="*/ 2090436 w 4228786"/>
                <a:gd name="connsiteY28" fmla="*/ 11473 h 4110786"/>
                <a:gd name="connsiteX29" fmla="*/ 2090436 w 4228786"/>
                <a:gd name="connsiteY29" fmla="*/ 2381 h 4110786"/>
                <a:gd name="connsiteX30" fmla="*/ 2295224 w 4228786"/>
                <a:gd name="connsiteY30" fmla="*/ 0 h 4110786"/>
                <a:gd name="connsiteX0" fmla="*/ 739525 w 4228949"/>
                <a:gd name="connsiteY0" fmla="*/ 1079241 h 4110786"/>
                <a:gd name="connsiteX1" fmla="*/ 742648 w 4228949"/>
                <a:gd name="connsiteY1" fmla="*/ 1081087 h 4110786"/>
                <a:gd name="connsiteX2" fmla="*/ 739525 w 4228949"/>
                <a:gd name="connsiteY2" fmla="*/ 1079241 h 4110786"/>
                <a:gd name="connsiteX3" fmla="*/ 468805 w 4228949"/>
                <a:gd name="connsiteY3" fmla="*/ 919162 h 4110786"/>
                <a:gd name="connsiteX4" fmla="*/ 470434 w 4228949"/>
                <a:gd name="connsiteY4" fmla="*/ 920125 h 4110786"/>
                <a:gd name="connsiteX5" fmla="*/ 468805 w 4228949"/>
                <a:gd name="connsiteY5" fmla="*/ 919162 h 4110786"/>
                <a:gd name="connsiteX6" fmla="*/ 2176945 w 4228949"/>
                <a:gd name="connsiteY6" fmla="*/ 319178 h 4110786"/>
                <a:gd name="connsiteX7" fmla="*/ 2269473 w 4228949"/>
                <a:gd name="connsiteY7" fmla="*/ 323850 h 4110786"/>
                <a:gd name="connsiteX8" fmla="*/ 2090436 w 4228949"/>
                <a:gd name="connsiteY8" fmla="*/ 323850 h 4110786"/>
                <a:gd name="connsiteX9" fmla="*/ 2090436 w 4228949"/>
                <a:gd name="connsiteY9" fmla="*/ 323546 h 4110786"/>
                <a:gd name="connsiteX10" fmla="*/ 2176945 w 4228949"/>
                <a:gd name="connsiteY10" fmla="*/ 319178 h 4110786"/>
                <a:gd name="connsiteX11" fmla="*/ 2290461 w 4228949"/>
                <a:gd name="connsiteY11" fmla="*/ 323850 h 4110786"/>
                <a:gd name="connsiteX12" fmla="*/ 4228786 w 4228949"/>
                <a:gd name="connsiteY12" fmla="*/ 2058946 h 4110786"/>
                <a:gd name="connsiteX13" fmla="*/ 2176946 w 4228949"/>
                <a:gd name="connsiteY13" fmla="*/ 4110786 h 4110786"/>
                <a:gd name="connsiteX14" fmla="*/ 125105 w 4228949"/>
                <a:gd name="connsiteY14" fmla="*/ 2058946 h 4110786"/>
                <a:gd name="connsiteX15" fmla="*/ 437178 w 4228949"/>
                <a:gd name="connsiteY15" fmla="*/ 2058945 h 4110786"/>
                <a:gd name="connsiteX16" fmla="*/ 2176945 w 4228949"/>
                <a:gd name="connsiteY16" fmla="*/ 3798712 h 4110786"/>
                <a:gd name="connsiteX17" fmla="*/ 3916711 w 4228949"/>
                <a:gd name="connsiteY17" fmla="*/ 2058945 h 4110786"/>
                <a:gd name="connsiteX18" fmla="*/ 2269473 w 4228949"/>
                <a:gd name="connsiteY18" fmla="*/ 323850 h 4110786"/>
                <a:gd name="connsiteX19" fmla="*/ 2290461 w 4228949"/>
                <a:gd name="connsiteY19" fmla="*/ 323850 h 4110786"/>
                <a:gd name="connsiteX20" fmla="*/ 2090436 w 4228949"/>
                <a:gd name="connsiteY20" fmla="*/ 11473 h 4110786"/>
                <a:gd name="connsiteX21" fmla="*/ 2090436 w 4228949"/>
                <a:gd name="connsiteY21" fmla="*/ 323546 h 4110786"/>
                <a:gd name="connsiteX22" fmla="*/ 739525 w 4228949"/>
                <a:gd name="connsiteY22" fmla="*/ 1079241 h 4110786"/>
                <a:gd name="connsiteX23" fmla="*/ 470434 w 4228949"/>
                <a:gd name="connsiteY23" fmla="*/ 920125 h 4110786"/>
                <a:gd name="connsiteX24" fmla="*/ 2090436 w 4228949"/>
                <a:gd name="connsiteY24" fmla="*/ 11473 h 4110786"/>
                <a:gd name="connsiteX25" fmla="*/ 2295224 w 4228949"/>
                <a:gd name="connsiteY25" fmla="*/ 0 h 4110786"/>
                <a:gd name="connsiteX26" fmla="*/ 2176946 w 4228949"/>
                <a:gd name="connsiteY26" fmla="*/ 7105 h 4110786"/>
                <a:gd name="connsiteX27" fmla="*/ 2090436 w 4228949"/>
                <a:gd name="connsiteY27" fmla="*/ 11473 h 4110786"/>
                <a:gd name="connsiteX28" fmla="*/ 2090436 w 4228949"/>
                <a:gd name="connsiteY28" fmla="*/ 2381 h 4110786"/>
                <a:gd name="connsiteX29" fmla="*/ 2295224 w 4228949"/>
                <a:gd name="connsiteY29" fmla="*/ 0 h 4110786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176946 w 4228949"/>
                <a:gd name="connsiteY26" fmla="*/ 4724 h 4108405"/>
                <a:gd name="connsiteX27" fmla="*/ 2090436 w 4228949"/>
                <a:gd name="connsiteY27" fmla="*/ 9092 h 4108405"/>
                <a:gd name="connsiteX28" fmla="*/ 2090436 w 4228949"/>
                <a:gd name="connsiteY28" fmla="*/ 0 h 4108405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090436 w 4228949"/>
                <a:gd name="connsiteY26" fmla="*/ 9092 h 4108405"/>
                <a:gd name="connsiteX27" fmla="*/ 2090436 w 4228949"/>
                <a:gd name="connsiteY27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269473 w 4228925"/>
                <a:gd name="connsiteY7" fmla="*/ 321469 h 4108405"/>
                <a:gd name="connsiteX8" fmla="*/ 2090436 w 4228925"/>
                <a:gd name="connsiteY8" fmla="*/ 321469 h 4108405"/>
                <a:gd name="connsiteX9" fmla="*/ 2090436 w 4228925"/>
                <a:gd name="connsiteY9" fmla="*/ 321165 h 4108405"/>
                <a:gd name="connsiteX10" fmla="*/ 2176945 w 4228925"/>
                <a:gd name="connsiteY10" fmla="*/ 316797 h 4108405"/>
                <a:gd name="connsiteX11" fmla="*/ 2290461 w 4228925"/>
                <a:gd name="connsiteY11" fmla="*/ 321469 h 4108405"/>
                <a:gd name="connsiteX12" fmla="*/ 4228786 w 4228925"/>
                <a:gd name="connsiteY12" fmla="*/ 2056565 h 4108405"/>
                <a:gd name="connsiteX13" fmla="*/ 2176946 w 4228925"/>
                <a:gd name="connsiteY13" fmla="*/ 4108405 h 4108405"/>
                <a:gd name="connsiteX14" fmla="*/ 125105 w 4228925"/>
                <a:gd name="connsiteY14" fmla="*/ 2056565 h 4108405"/>
                <a:gd name="connsiteX15" fmla="*/ 437178 w 4228925"/>
                <a:gd name="connsiteY15" fmla="*/ 2056564 h 4108405"/>
                <a:gd name="connsiteX16" fmla="*/ 2176945 w 4228925"/>
                <a:gd name="connsiteY16" fmla="*/ 3796331 h 4108405"/>
                <a:gd name="connsiteX17" fmla="*/ 3916711 w 4228925"/>
                <a:gd name="connsiteY17" fmla="*/ 2056564 h 4108405"/>
                <a:gd name="connsiteX18" fmla="*/ 2290461 w 4228925"/>
                <a:gd name="connsiteY18" fmla="*/ 321469 h 4108405"/>
                <a:gd name="connsiteX19" fmla="*/ 2090436 w 4228925"/>
                <a:gd name="connsiteY19" fmla="*/ 9092 h 4108405"/>
                <a:gd name="connsiteX20" fmla="*/ 2090436 w 4228925"/>
                <a:gd name="connsiteY20" fmla="*/ 321165 h 4108405"/>
                <a:gd name="connsiteX21" fmla="*/ 739525 w 4228925"/>
                <a:gd name="connsiteY21" fmla="*/ 1076860 h 4108405"/>
                <a:gd name="connsiteX22" fmla="*/ 470434 w 4228925"/>
                <a:gd name="connsiteY22" fmla="*/ 917744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25" fmla="*/ 2090436 w 4228925"/>
                <a:gd name="connsiteY25" fmla="*/ 9092 h 4108405"/>
                <a:gd name="connsiteX26" fmla="*/ 2090436 w 4228925"/>
                <a:gd name="connsiteY26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176945 w 4228925"/>
                <a:gd name="connsiteY9" fmla="*/ 316797 h 4108405"/>
                <a:gd name="connsiteX10" fmla="*/ 2290461 w 4228925"/>
                <a:gd name="connsiteY10" fmla="*/ 321469 h 4108405"/>
                <a:gd name="connsiteX11" fmla="*/ 4228786 w 4228925"/>
                <a:gd name="connsiteY11" fmla="*/ 2056565 h 4108405"/>
                <a:gd name="connsiteX12" fmla="*/ 2176946 w 4228925"/>
                <a:gd name="connsiteY12" fmla="*/ 4108405 h 4108405"/>
                <a:gd name="connsiteX13" fmla="*/ 125105 w 4228925"/>
                <a:gd name="connsiteY13" fmla="*/ 2056565 h 4108405"/>
                <a:gd name="connsiteX14" fmla="*/ 437178 w 4228925"/>
                <a:gd name="connsiteY14" fmla="*/ 2056564 h 4108405"/>
                <a:gd name="connsiteX15" fmla="*/ 2176945 w 4228925"/>
                <a:gd name="connsiteY15" fmla="*/ 3796331 h 4108405"/>
                <a:gd name="connsiteX16" fmla="*/ 3916711 w 4228925"/>
                <a:gd name="connsiteY16" fmla="*/ 2056564 h 4108405"/>
                <a:gd name="connsiteX17" fmla="*/ 2290461 w 4228925"/>
                <a:gd name="connsiteY17" fmla="*/ 321469 h 4108405"/>
                <a:gd name="connsiteX18" fmla="*/ 2090436 w 4228925"/>
                <a:gd name="connsiteY18" fmla="*/ 9092 h 4108405"/>
                <a:gd name="connsiteX19" fmla="*/ 2090436 w 4228925"/>
                <a:gd name="connsiteY19" fmla="*/ 321165 h 4108405"/>
                <a:gd name="connsiteX20" fmla="*/ 739525 w 4228925"/>
                <a:gd name="connsiteY20" fmla="*/ 1076860 h 4108405"/>
                <a:gd name="connsiteX21" fmla="*/ 470434 w 4228925"/>
                <a:gd name="connsiteY21" fmla="*/ 917744 h 4108405"/>
                <a:gd name="connsiteX22" fmla="*/ 2090436 w 4228925"/>
                <a:gd name="connsiteY22" fmla="*/ 9092 h 4108405"/>
                <a:gd name="connsiteX23" fmla="*/ 2090436 w 4228925"/>
                <a:gd name="connsiteY23" fmla="*/ 0 h 4108405"/>
                <a:gd name="connsiteX24" fmla="*/ 2090436 w 4228925"/>
                <a:gd name="connsiteY24" fmla="*/ 9092 h 4108405"/>
                <a:gd name="connsiteX25" fmla="*/ 2090436 w 4228925"/>
                <a:gd name="connsiteY25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090436 w 4228925"/>
                <a:gd name="connsiteY6" fmla="*/ 321165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290461 w 4228925"/>
                <a:gd name="connsiteY9" fmla="*/ 321469 h 4108405"/>
                <a:gd name="connsiteX10" fmla="*/ 4228786 w 4228925"/>
                <a:gd name="connsiteY10" fmla="*/ 2056565 h 4108405"/>
                <a:gd name="connsiteX11" fmla="*/ 2176946 w 4228925"/>
                <a:gd name="connsiteY11" fmla="*/ 4108405 h 4108405"/>
                <a:gd name="connsiteX12" fmla="*/ 125105 w 4228925"/>
                <a:gd name="connsiteY12" fmla="*/ 2056565 h 4108405"/>
                <a:gd name="connsiteX13" fmla="*/ 437178 w 4228925"/>
                <a:gd name="connsiteY13" fmla="*/ 2056564 h 4108405"/>
                <a:gd name="connsiteX14" fmla="*/ 2176945 w 4228925"/>
                <a:gd name="connsiteY14" fmla="*/ 3796331 h 4108405"/>
                <a:gd name="connsiteX15" fmla="*/ 3916711 w 4228925"/>
                <a:gd name="connsiteY15" fmla="*/ 2056564 h 4108405"/>
                <a:gd name="connsiteX16" fmla="*/ 2290461 w 4228925"/>
                <a:gd name="connsiteY16" fmla="*/ 321469 h 4108405"/>
                <a:gd name="connsiteX17" fmla="*/ 2090436 w 4228925"/>
                <a:gd name="connsiteY17" fmla="*/ 9092 h 4108405"/>
                <a:gd name="connsiteX18" fmla="*/ 2090436 w 4228925"/>
                <a:gd name="connsiteY18" fmla="*/ 321165 h 4108405"/>
                <a:gd name="connsiteX19" fmla="*/ 739525 w 4228925"/>
                <a:gd name="connsiteY19" fmla="*/ 1076860 h 4108405"/>
                <a:gd name="connsiteX20" fmla="*/ 470434 w 4228925"/>
                <a:gd name="connsiteY20" fmla="*/ 917744 h 4108405"/>
                <a:gd name="connsiteX21" fmla="*/ 2090436 w 4228925"/>
                <a:gd name="connsiteY21" fmla="*/ 9092 h 4108405"/>
                <a:gd name="connsiteX22" fmla="*/ 2090436 w 4228925"/>
                <a:gd name="connsiteY22" fmla="*/ 0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0" fmla="*/ 739525 w 4228925"/>
                <a:gd name="connsiteY0" fmla="*/ 1067768 h 4099313"/>
                <a:gd name="connsiteX1" fmla="*/ 742648 w 4228925"/>
                <a:gd name="connsiteY1" fmla="*/ 1069614 h 4099313"/>
                <a:gd name="connsiteX2" fmla="*/ 739525 w 4228925"/>
                <a:gd name="connsiteY2" fmla="*/ 1067768 h 4099313"/>
                <a:gd name="connsiteX3" fmla="*/ 468805 w 4228925"/>
                <a:gd name="connsiteY3" fmla="*/ 907689 h 4099313"/>
                <a:gd name="connsiteX4" fmla="*/ 470434 w 4228925"/>
                <a:gd name="connsiteY4" fmla="*/ 908652 h 4099313"/>
                <a:gd name="connsiteX5" fmla="*/ 468805 w 4228925"/>
                <a:gd name="connsiteY5" fmla="*/ 907689 h 4099313"/>
                <a:gd name="connsiteX6" fmla="*/ 2090436 w 4228925"/>
                <a:gd name="connsiteY6" fmla="*/ 312073 h 4099313"/>
                <a:gd name="connsiteX7" fmla="*/ 2090436 w 4228925"/>
                <a:gd name="connsiteY7" fmla="*/ 312377 h 4099313"/>
                <a:gd name="connsiteX8" fmla="*/ 2090436 w 4228925"/>
                <a:gd name="connsiteY8" fmla="*/ 312073 h 4099313"/>
                <a:gd name="connsiteX9" fmla="*/ 2290461 w 4228925"/>
                <a:gd name="connsiteY9" fmla="*/ 312377 h 4099313"/>
                <a:gd name="connsiteX10" fmla="*/ 4228786 w 4228925"/>
                <a:gd name="connsiteY10" fmla="*/ 2047473 h 4099313"/>
                <a:gd name="connsiteX11" fmla="*/ 2176946 w 4228925"/>
                <a:gd name="connsiteY11" fmla="*/ 4099313 h 4099313"/>
                <a:gd name="connsiteX12" fmla="*/ 125105 w 4228925"/>
                <a:gd name="connsiteY12" fmla="*/ 2047473 h 4099313"/>
                <a:gd name="connsiteX13" fmla="*/ 437178 w 4228925"/>
                <a:gd name="connsiteY13" fmla="*/ 2047472 h 4099313"/>
                <a:gd name="connsiteX14" fmla="*/ 2176945 w 4228925"/>
                <a:gd name="connsiteY14" fmla="*/ 3787239 h 4099313"/>
                <a:gd name="connsiteX15" fmla="*/ 3916711 w 4228925"/>
                <a:gd name="connsiteY15" fmla="*/ 2047472 h 4099313"/>
                <a:gd name="connsiteX16" fmla="*/ 2290461 w 4228925"/>
                <a:gd name="connsiteY16" fmla="*/ 312377 h 4099313"/>
                <a:gd name="connsiteX17" fmla="*/ 2090436 w 4228925"/>
                <a:gd name="connsiteY17" fmla="*/ 0 h 4099313"/>
                <a:gd name="connsiteX18" fmla="*/ 2090436 w 4228925"/>
                <a:gd name="connsiteY18" fmla="*/ 312073 h 4099313"/>
                <a:gd name="connsiteX19" fmla="*/ 739525 w 4228925"/>
                <a:gd name="connsiteY19" fmla="*/ 1067768 h 4099313"/>
                <a:gd name="connsiteX20" fmla="*/ 470434 w 4228925"/>
                <a:gd name="connsiteY20" fmla="*/ 908652 h 4099313"/>
                <a:gd name="connsiteX21" fmla="*/ 2090436 w 4228925"/>
                <a:gd name="connsiteY21" fmla="*/ 0 h 4099313"/>
                <a:gd name="connsiteX0" fmla="*/ 739525 w 4353891"/>
                <a:gd name="connsiteY0" fmla="*/ 1067768 h 4099313"/>
                <a:gd name="connsiteX1" fmla="*/ 742648 w 4353891"/>
                <a:gd name="connsiteY1" fmla="*/ 1069614 h 4099313"/>
                <a:gd name="connsiteX2" fmla="*/ 739525 w 4353891"/>
                <a:gd name="connsiteY2" fmla="*/ 1067768 h 4099313"/>
                <a:gd name="connsiteX3" fmla="*/ 468805 w 4353891"/>
                <a:gd name="connsiteY3" fmla="*/ 907689 h 4099313"/>
                <a:gd name="connsiteX4" fmla="*/ 470434 w 4353891"/>
                <a:gd name="connsiteY4" fmla="*/ 908652 h 4099313"/>
                <a:gd name="connsiteX5" fmla="*/ 468805 w 4353891"/>
                <a:gd name="connsiteY5" fmla="*/ 907689 h 4099313"/>
                <a:gd name="connsiteX6" fmla="*/ 2090436 w 4353891"/>
                <a:gd name="connsiteY6" fmla="*/ 312073 h 4099313"/>
                <a:gd name="connsiteX7" fmla="*/ 2090436 w 4353891"/>
                <a:gd name="connsiteY7" fmla="*/ 312377 h 4099313"/>
                <a:gd name="connsiteX8" fmla="*/ 2090436 w 4353891"/>
                <a:gd name="connsiteY8" fmla="*/ 312073 h 4099313"/>
                <a:gd name="connsiteX9" fmla="*/ 3916711 w 4353891"/>
                <a:gd name="connsiteY9" fmla="*/ 2047472 h 4099313"/>
                <a:gd name="connsiteX10" fmla="*/ 4228786 w 4353891"/>
                <a:gd name="connsiteY10" fmla="*/ 2047473 h 4099313"/>
                <a:gd name="connsiteX11" fmla="*/ 2176946 w 4353891"/>
                <a:gd name="connsiteY11" fmla="*/ 4099313 h 4099313"/>
                <a:gd name="connsiteX12" fmla="*/ 125105 w 4353891"/>
                <a:gd name="connsiteY12" fmla="*/ 2047473 h 4099313"/>
                <a:gd name="connsiteX13" fmla="*/ 437178 w 4353891"/>
                <a:gd name="connsiteY13" fmla="*/ 2047472 h 4099313"/>
                <a:gd name="connsiteX14" fmla="*/ 2176945 w 4353891"/>
                <a:gd name="connsiteY14" fmla="*/ 3787239 h 4099313"/>
                <a:gd name="connsiteX15" fmla="*/ 3916711 w 4353891"/>
                <a:gd name="connsiteY15" fmla="*/ 2047472 h 4099313"/>
                <a:gd name="connsiteX16" fmla="*/ 2090436 w 4353891"/>
                <a:gd name="connsiteY16" fmla="*/ 0 h 4099313"/>
                <a:gd name="connsiteX17" fmla="*/ 2090436 w 4353891"/>
                <a:gd name="connsiteY17" fmla="*/ 312073 h 4099313"/>
                <a:gd name="connsiteX18" fmla="*/ 739525 w 4353891"/>
                <a:gd name="connsiteY18" fmla="*/ 1067768 h 4099313"/>
                <a:gd name="connsiteX19" fmla="*/ 470434 w 4353891"/>
                <a:gd name="connsiteY19" fmla="*/ 908652 h 4099313"/>
                <a:gd name="connsiteX20" fmla="*/ 2090436 w 4353891"/>
                <a:gd name="connsiteY20" fmla="*/ 0 h 4099313"/>
                <a:gd name="connsiteX0" fmla="*/ 614420 w 4228786"/>
                <a:gd name="connsiteY0" fmla="*/ 1067768 h 4099313"/>
                <a:gd name="connsiteX1" fmla="*/ 617543 w 4228786"/>
                <a:gd name="connsiteY1" fmla="*/ 1069614 h 4099313"/>
                <a:gd name="connsiteX2" fmla="*/ 614420 w 4228786"/>
                <a:gd name="connsiteY2" fmla="*/ 1067768 h 4099313"/>
                <a:gd name="connsiteX3" fmla="*/ 343700 w 4228786"/>
                <a:gd name="connsiteY3" fmla="*/ 907689 h 4099313"/>
                <a:gd name="connsiteX4" fmla="*/ 345329 w 4228786"/>
                <a:gd name="connsiteY4" fmla="*/ 908652 h 4099313"/>
                <a:gd name="connsiteX5" fmla="*/ 343700 w 4228786"/>
                <a:gd name="connsiteY5" fmla="*/ 907689 h 4099313"/>
                <a:gd name="connsiteX6" fmla="*/ 1965331 w 4228786"/>
                <a:gd name="connsiteY6" fmla="*/ 312073 h 4099313"/>
                <a:gd name="connsiteX7" fmla="*/ 1965331 w 4228786"/>
                <a:gd name="connsiteY7" fmla="*/ 312377 h 4099313"/>
                <a:gd name="connsiteX8" fmla="*/ 1965331 w 4228786"/>
                <a:gd name="connsiteY8" fmla="*/ 312073 h 4099313"/>
                <a:gd name="connsiteX9" fmla="*/ 3791606 w 4228786"/>
                <a:gd name="connsiteY9" fmla="*/ 2047472 h 4099313"/>
                <a:gd name="connsiteX10" fmla="*/ 4103681 w 4228786"/>
                <a:gd name="connsiteY10" fmla="*/ 2047473 h 4099313"/>
                <a:gd name="connsiteX11" fmla="*/ 2051841 w 4228786"/>
                <a:gd name="connsiteY11" fmla="*/ 4099313 h 4099313"/>
                <a:gd name="connsiteX12" fmla="*/ 0 w 4228786"/>
                <a:gd name="connsiteY12" fmla="*/ 2047473 h 4099313"/>
                <a:gd name="connsiteX13" fmla="*/ 2051840 w 4228786"/>
                <a:gd name="connsiteY13" fmla="*/ 3787239 h 4099313"/>
                <a:gd name="connsiteX14" fmla="*/ 3791606 w 4228786"/>
                <a:gd name="connsiteY14" fmla="*/ 2047472 h 4099313"/>
                <a:gd name="connsiteX15" fmla="*/ 1965331 w 4228786"/>
                <a:gd name="connsiteY15" fmla="*/ 0 h 4099313"/>
                <a:gd name="connsiteX16" fmla="*/ 1965331 w 4228786"/>
                <a:gd name="connsiteY16" fmla="*/ 312073 h 4099313"/>
                <a:gd name="connsiteX17" fmla="*/ 614420 w 4228786"/>
                <a:gd name="connsiteY17" fmla="*/ 1067768 h 4099313"/>
                <a:gd name="connsiteX18" fmla="*/ 345329 w 4228786"/>
                <a:gd name="connsiteY18" fmla="*/ 908652 h 4099313"/>
                <a:gd name="connsiteX19" fmla="*/ 1965331 w 4228786"/>
                <a:gd name="connsiteY19" fmla="*/ 0 h 4099313"/>
                <a:gd name="connsiteX0" fmla="*/ 270720 w 3885086"/>
                <a:gd name="connsiteY0" fmla="*/ 1067768 h 4224418"/>
                <a:gd name="connsiteX1" fmla="*/ 273843 w 3885086"/>
                <a:gd name="connsiteY1" fmla="*/ 1069614 h 4224418"/>
                <a:gd name="connsiteX2" fmla="*/ 270720 w 3885086"/>
                <a:gd name="connsiteY2" fmla="*/ 1067768 h 4224418"/>
                <a:gd name="connsiteX3" fmla="*/ 0 w 3885086"/>
                <a:gd name="connsiteY3" fmla="*/ 907689 h 4224418"/>
                <a:gd name="connsiteX4" fmla="*/ 1629 w 3885086"/>
                <a:gd name="connsiteY4" fmla="*/ 908652 h 4224418"/>
                <a:gd name="connsiteX5" fmla="*/ 0 w 3885086"/>
                <a:gd name="connsiteY5" fmla="*/ 907689 h 4224418"/>
                <a:gd name="connsiteX6" fmla="*/ 1621631 w 3885086"/>
                <a:gd name="connsiteY6" fmla="*/ 312073 h 4224418"/>
                <a:gd name="connsiteX7" fmla="*/ 1621631 w 3885086"/>
                <a:gd name="connsiteY7" fmla="*/ 312377 h 4224418"/>
                <a:gd name="connsiteX8" fmla="*/ 1621631 w 3885086"/>
                <a:gd name="connsiteY8" fmla="*/ 312073 h 4224418"/>
                <a:gd name="connsiteX9" fmla="*/ 3447906 w 3885086"/>
                <a:gd name="connsiteY9" fmla="*/ 2047472 h 4224418"/>
                <a:gd name="connsiteX10" fmla="*/ 3759981 w 3885086"/>
                <a:gd name="connsiteY10" fmla="*/ 2047473 h 4224418"/>
                <a:gd name="connsiteX11" fmla="*/ 1708141 w 3885086"/>
                <a:gd name="connsiteY11" fmla="*/ 4099313 h 4224418"/>
                <a:gd name="connsiteX12" fmla="*/ 1708140 w 3885086"/>
                <a:gd name="connsiteY12" fmla="*/ 3787239 h 4224418"/>
                <a:gd name="connsiteX13" fmla="*/ 3447906 w 3885086"/>
                <a:gd name="connsiteY13" fmla="*/ 2047472 h 4224418"/>
                <a:gd name="connsiteX14" fmla="*/ 1621631 w 3885086"/>
                <a:gd name="connsiteY14" fmla="*/ 0 h 4224418"/>
                <a:gd name="connsiteX15" fmla="*/ 1621631 w 3885086"/>
                <a:gd name="connsiteY15" fmla="*/ 312073 h 4224418"/>
                <a:gd name="connsiteX16" fmla="*/ 270720 w 3885086"/>
                <a:gd name="connsiteY16" fmla="*/ 1067768 h 4224418"/>
                <a:gd name="connsiteX17" fmla="*/ 1629 w 3885086"/>
                <a:gd name="connsiteY17" fmla="*/ 908652 h 4224418"/>
                <a:gd name="connsiteX18" fmla="*/ 1621631 w 3885086"/>
                <a:gd name="connsiteY18" fmla="*/ 0 h 4224418"/>
                <a:gd name="connsiteX0" fmla="*/ 270720 w 3885086"/>
                <a:gd name="connsiteY0" fmla="*/ 1067768 h 4099313"/>
                <a:gd name="connsiteX1" fmla="*/ 273843 w 3885086"/>
                <a:gd name="connsiteY1" fmla="*/ 1069614 h 4099313"/>
                <a:gd name="connsiteX2" fmla="*/ 270720 w 3885086"/>
                <a:gd name="connsiteY2" fmla="*/ 1067768 h 4099313"/>
                <a:gd name="connsiteX3" fmla="*/ 0 w 3885086"/>
                <a:gd name="connsiteY3" fmla="*/ 907689 h 4099313"/>
                <a:gd name="connsiteX4" fmla="*/ 1629 w 3885086"/>
                <a:gd name="connsiteY4" fmla="*/ 908652 h 4099313"/>
                <a:gd name="connsiteX5" fmla="*/ 0 w 3885086"/>
                <a:gd name="connsiteY5" fmla="*/ 907689 h 4099313"/>
                <a:gd name="connsiteX6" fmla="*/ 1621631 w 3885086"/>
                <a:gd name="connsiteY6" fmla="*/ 312073 h 4099313"/>
                <a:gd name="connsiteX7" fmla="*/ 1621631 w 3885086"/>
                <a:gd name="connsiteY7" fmla="*/ 312377 h 4099313"/>
                <a:gd name="connsiteX8" fmla="*/ 1621631 w 3885086"/>
                <a:gd name="connsiteY8" fmla="*/ 312073 h 4099313"/>
                <a:gd name="connsiteX9" fmla="*/ 3447906 w 3885086"/>
                <a:gd name="connsiteY9" fmla="*/ 2047472 h 4099313"/>
                <a:gd name="connsiteX10" fmla="*/ 3759981 w 3885086"/>
                <a:gd name="connsiteY10" fmla="*/ 2047473 h 4099313"/>
                <a:gd name="connsiteX11" fmla="*/ 1708141 w 3885086"/>
                <a:gd name="connsiteY11" fmla="*/ 4099313 h 4099313"/>
                <a:gd name="connsiteX12" fmla="*/ 3447906 w 3885086"/>
                <a:gd name="connsiteY12" fmla="*/ 2047472 h 4099313"/>
                <a:gd name="connsiteX13" fmla="*/ 1621631 w 3885086"/>
                <a:gd name="connsiteY13" fmla="*/ 0 h 4099313"/>
                <a:gd name="connsiteX14" fmla="*/ 1621631 w 3885086"/>
                <a:gd name="connsiteY14" fmla="*/ 312073 h 4099313"/>
                <a:gd name="connsiteX15" fmla="*/ 270720 w 3885086"/>
                <a:gd name="connsiteY15" fmla="*/ 1067768 h 4099313"/>
                <a:gd name="connsiteX16" fmla="*/ 1629 w 3885086"/>
                <a:gd name="connsiteY16" fmla="*/ 908652 h 4099313"/>
                <a:gd name="connsiteX17" fmla="*/ 1621631 w 3885086"/>
                <a:gd name="connsiteY17" fmla="*/ 0 h 4099313"/>
                <a:gd name="connsiteX0" fmla="*/ 270720 w 3760643"/>
                <a:gd name="connsiteY0" fmla="*/ 1067768 h 2047473"/>
                <a:gd name="connsiteX1" fmla="*/ 273843 w 3760643"/>
                <a:gd name="connsiteY1" fmla="*/ 1069614 h 2047473"/>
                <a:gd name="connsiteX2" fmla="*/ 270720 w 3760643"/>
                <a:gd name="connsiteY2" fmla="*/ 1067768 h 2047473"/>
                <a:gd name="connsiteX3" fmla="*/ 0 w 3760643"/>
                <a:gd name="connsiteY3" fmla="*/ 907689 h 2047473"/>
                <a:gd name="connsiteX4" fmla="*/ 1629 w 3760643"/>
                <a:gd name="connsiteY4" fmla="*/ 908652 h 2047473"/>
                <a:gd name="connsiteX5" fmla="*/ 0 w 3760643"/>
                <a:gd name="connsiteY5" fmla="*/ 907689 h 2047473"/>
                <a:gd name="connsiteX6" fmla="*/ 1621631 w 3760643"/>
                <a:gd name="connsiteY6" fmla="*/ 312073 h 2047473"/>
                <a:gd name="connsiteX7" fmla="*/ 1621631 w 3760643"/>
                <a:gd name="connsiteY7" fmla="*/ 312377 h 2047473"/>
                <a:gd name="connsiteX8" fmla="*/ 1621631 w 3760643"/>
                <a:gd name="connsiteY8" fmla="*/ 312073 h 2047473"/>
                <a:gd name="connsiteX9" fmla="*/ 3447906 w 3760643"/>
                <a:gd name="connsiteY9" fmla="*/ 2047472 h 2047473"/>
                <a:gd name="connsiteX10" fmla="*/ 3759981 w 3760643"/>
                <a:gd name="connsiteY10" fmla="*/ 2047473 h 2047473"/>
                <a:gd name="connsiteX11" fmla="*/ 3447906 w 3760643"/>
                <a:gd name="connsiteY11" fmla="*/ 2047472 h 2047473"/>
                <a:gd name="connsiteX12" fmla="*/ 1621631 w 3760643"/>
                <a:gd name="connsiteY12" fmla="*/ 0 h 2047473"/>
                <a:gd name="connsiteX13" fmla="*/ 1621631 w 3760643"/>
                <a:gd name="connsiteY13" fmla="*/ 312073 h 2047473"/>
                <a:gd name="connsiteX14" fmla="*/ 270720 w 3760643"/>
                <a:gd name="connsiteY14" fmla="*/ 1067768 h 2047473"/>
                <a:gd name="connsiteX15" fmla="*/ 1629 w 3760643"/>
                <a:gd name="connsiteY15" fmla="*/ 908652 h 2047473"/>
                <a:gd name="connsiteX16" fmla="*/ 1621631 w 3760643"/>
                <a:gd name="connsiteY16" fmla="*/ 0 h 2047473"/>
                <a:gd name="connsiteX0" fmla="*/ 270720 w 1621631"/>
                <a:gd name="connsiteY0" fmla="*/ 1067768 h 1069614"/>
                <a:gd name="connsiteX1" fmla="*/ 273843 w 1621631"/>
                <a:gd name="connsiteY1" fmla="*/ 1069614 h 1069614"/>
                <a:gd name="connsiteX2" fmla="*/ 270720 w 1621631"/>
                <a:gd name="connsiteY2" fmla="*/ 1067768 h 1069614"/>
                <a:gd name="connsiteX3" fmla="*/ 0 w 1621631"/>
                <a:gd name="connsiteY3" fmla="*/ 907689 h 1069614"/>
                <a:gd name="connsiteX4" fmla="*/ 1629 w 1621631"/>
                <a:gd name="connsiteY4" fmla="*/ 908652 h 1069614"/>
                <a:gd name="connsiteX5" fmla="*/ 0 w 1621631"/>
                <a:gd name="connsiteY5" fmla="*/ 907689 h 1069614"/>
                <a:gd name="connsiteX6" fmla="*/ 1621631 w 1621631"/>
                <a:gd name="connsiteY6" fmla="*/ 312073 h 1069614"/>
                <a:gd name="connsiteX7" fmla="*/ 1621631 w 1621631"/>
                <a:gd name="connsiteY7" fmla="*/ 312377 h 1069614"/>
                <a:gd name="connsiteX8" fmla="*/ 1621631 w 1621631"/>
                <a:gd name="connsiteY8" fmla="*/ 312073 h 1069614"/>
                <a:gd name="connsiteX9" fmla="*/ 1621631 w 1621631"/>
                <a:gd name="connsiteY9" fmla="*/ 0 h 1069614"/>
                <a:gd name="connsiteX10" fmla="*/ 1621631 w 1621631"/>
                <a:gd name="connsiteY10" fmla="*/ 312073 h 1069614"/>
                <a:gd name="connsiteX11" fmla="*/ 270720 w 1621631"/>
                <a:gd name="connsiteY11" fmla="*/ 1067768 h 1069614"/>
                <a:gd name="connsiteX12" fmla="*/ 1629 w 1621631"/>
                <a:gd name="connsiteY12" fmla="*/ 908652 h 1069614"/>
                <a:gd name="connsiteX13" fmla="*/ 1621631 w 1621631"/>
                <a:gd name="connsiteY13" fmla="*/ 0 h 106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1631" h="1069614">
                  <a:moveTo>
                    <a:pt x="270720" y="1067768"/>
                  </a:moveTo>
                  <a:lnTo>
                    <a:pt x="273843" y="1069614"/>
                  </a:lnTo>
                  <a:lnTo>
                    <a:pt x="270720" y="1067768"/>
                  </a:lnTo>
                  <a:close/>
                  <a:moveTo>
                    <a:pt x="0" y="907689"/>
                  </a:moveTo>
                  <a:lnTo>
                    <a:pt x="1629" y="908652"/>
                  </a:lnTo>
                  <a:lnTo>
                    <a:pt x="0" y="907689"/>
                  </a:lnTo>
                  <a:close/>
                  <a:moveTo>
                    <a:pt x="1621631" y="312073"/>
                  </a:moveTo>
                  <a:lnTo>
                    <a:pt x="1621631" y="312377"/>
                  </a:lnTo>
                  <a:lnTo>
                    <a:pt x="1621631" y="312073"/>
                  </a:lnTo>
                  <a:close/>
                  <a:moveTo>
                    <a:pt x="1621631" y="0"/>
                  </a:moveTo>
                  <a:lnTo>
                    <a:pt x="1621631" y="312073"/>
                  </a:lnTo>
                  <a:cubicBezTo>
                    <a:pt x="1059988" y="337356"/>
                    <a:pt x="568425" y="631117"/>
                    <a:pt x="270720" y="1067768"/>
                  </a:cubicBezTo>
                  <a:lnTo>
                    <a:pt x="1629" y="908652"/>
                  </a:lnTo>
                  <a:cubicBezTo>
                    <a:pt x="354259" y="380480"/>
                    <a:pt x="945677" y="25494"/>
                    <a:pt x="162163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935" tIns="34967" rIns="34967" bIns="69935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828" fontAlgn="base">
                <a:spcBef>
                  <a:spcPct val="0"/>
                </a:spcBef>
                <a:spcAft>
                  <a:spcPct val="0"/>
                </a:spcAft>
              </a:pPr>
              <a:endParaRPr lang="en-US" sz="1013" spc="-3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6" name="Freeform 62"/>
            <p:cNvSpPr/>
            <p:nvPr/>
          </p:nvSpPr>
          <p:spPr bwMode="auto">
            <a:xfrm flipV="1">
              <a:off x="4666325" y="4859631"/>
              <a:ext cx="1329103" cy="876436"/>
            </a:xfrm>
            <a:custGeom>
              <a:avLst/>
              <a:gdLst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07636 w 4158105"/>
                <a:gd name="connsiteY8" fmla="*/ 1069182 h 4110786"/>
                <a:gd name="connsiteX9" fmla="*/ 398124 w 4158105"/>
                <a:gd name="connsiteY9" fmla="*/ 919162 h 4110786"/>
                <a:gd name="connsiteX10" fmla="*/ 2106264 w 4158105"/>
                <a:gd name="connsiteY10" fmla="*/ 319178 h 4110786"/>
                <a:gd name="connsiteX11" fmla="*/ 2198792 w 4158105"/>
                <a:gd name="connsiteY11" fmla="*/ 323850 h 4110786"/>
                <a:gd name="connsiteX12" fmla="*/ 2019755 w 4158105"/>
                <a:gd name="connsiteY12" fmla="*/ 323850 h 4110786"/>
                <a:gd name="connsiteX13" fmla="*/ 2019755 w 4158105"/>
                <a:gd name="connsiteY13" fmla="*/ 323546 h 4110786"/>
                <a:gd name="connsiteX14" fmla="*/ 2106264 w 4158105"/>
                <a:gd name="connsiteY14" fmla="*/ 319178 h 4110786"/>
                <a:gd name="connsiteX15" fmla="*/ 2224351 w 4158105"/>
                <a:gd name="connsiteY15" fmla="*/ 13068 h 4110786"/>
                <a:gd name="connsiteX16" fmla="*/ 4158105 w 4158105"/>
                <a:gd name="connsiteY16" fmla="*/ 2058946 h 4110786"/>
                <a:gd name="connsiteX17" fmla="*/ 2106265 w 4158105"/>
                <a:gd name="connsiteY17" fmla="*/ 4110786 h 4110786"/>
                <a:gd name="connsiteX18" fmla="*/ 54424 w 4158105"/>
                <a:gd name="connsiteY18" fmla="*/ 2058946 h 4110786"/>
                <a:gd name="connsiteX19" fmla="*/ 574232 w 4158105"/>
                <a:gd name="connsiteY19" fmla="*/ 1234330 h 4110786"/>
                <a:gd name="connsiteX20" fmla="*/ 366497 w 4158105"/>
                <a:gd name="connsiteY20" fmla="*/ 2058945 h 4110786"/>
                <a:gd name="connsiteX21" fmla="*/ 2106264 w 4158105"/>
                <a:gd name="connsiteY21" fmla="*/ 3798712 h 4110786"/>
                <a:gd name="connsiteX22" fmla="*/ 3846030 w 4158105"/>
                <a:gd name="connsiteY22" fmla="*/ 2058945 h 4110786"/>
                <a:gd name="connsiteX23" fmla="*/ 2198792 w 4158105"/>
                <a:gd name="connsiteY23" fmla="*/ 323850 h 4110786"/>
                <a:gd name="connsiteX24" fmla="*/ 2219780 w 4158105"/>
                <a:gd name="connsiteY24" fmla="*/ 323850 h 4110786"/>
                <a:gd name="connsiteX25" fmla="*/ 2224351 w 4158105"/>
                <a:gd name="connsiteY25" fmla="*/ 13068 h 4110786"/>
                <a:gd name="connsiteX26" fmla="*/ 2019755 w 4158105"/>
                <a:gd name="connsiteY26" fmla="*/ 11473 h 4110786"/>
                <a:gd name="connsiteX27" fmla="*/ 2019755 w 4158105"/>
                <a:gd name="connsiteY27" fmla="*/ 323546 h 4110786"/>
                <a:gd name="connsiteX28" fmla="*/ 668844 w 4158105"/>
                <a:gd name="connsiteY28" fmla="*/ 1079241 h 4110786"/>
                <a:gd name="connsiteX29" fmla="*/ 399753 w 4158105"/>
                <a:gd name="connsiteY29" fmla="*/ 920125 h 4110786"/>
                <a:gd name="connsiteX30" fmla="*/ 2019755 w 4158105"/>
                <a:gd name="connsiteY30" fmla="*/ 11473 h 4110786"/>
                <a:gd name="connsiteX31" fmla="*/ 2224543 w 4158105"/>
                <a:gd name="connsiteY31" fmla="*/ 0 h 4110786"/>
                <a:gd name="connsiteX32" fmla="*/ 2224351 w 4158105"/>
                <a:gd name="connsiteY32" fmla="*/ 13068 h 4110786"/>
                <a:gd name="connsiteX33" fmla="*/ 2106265 w 4158105"/>
                <a:gd name="connsiteY33" fmla="*/ 7105 h 4110786"/>
                <a:gd name="connsiteX34" fmla="*/ 2019755 w 4158105"/>
                <a:gd name="connsiteY34" fmla="*/ 11473 h 4110786"/>
                <a:gd name="connsiteX35" fmla="*/ 2019755 w 4158105"/>
                <a:gd name="connsiteY35" fmla="*/ 2381 h 4110786"/>
                <a:gd name="connsiteX36" fmla="*/ 2224543 w 4158105"/>
                <a:gd name="connsiteY36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98124 w 4158105"/>
                <a:gd name="connsiteY8" fmla="*/ 919162 h 4110786"/>
                <a:gd name="connsiteX9" fmla="*/ 2106264 w 4158105"/>
                <a:gd name="connsiteY9" fmla="*/ 319178 h 4110786"/>
                <a:gd name="connsiteX10" fmla="*/ 2198792 w 4158105"/>
                <a:gd name="connsiteY10" fmla="*/ 323850 h 4110786"/>
                <a:gd name="connsiteX11" fmla="*/ 2019755 w 4158105"/>
                <a:gd name="connsiteY11" fmla="*/ 323850 h 4110786"/>
                <a:gd name="connsiteX12" fmla="*/ 2019755 w 4158105"/>
                <a:gd name="connsiteY12" fmla="*/ 323546 h 4110786"/>
                <a:gd name="connsiteX13" fmla="*/ 2106264 w 4158105"/>
                <a:gd name="connsiteY13" fmla="*/ 319178 h 4110786"/>
                <a:gd name="connsiteX14" fmla="*/ 2224351 w 4158105"/>
                <a:gd name="connsiteY14" fmla="*/ 13068 h 4110786"/>
                <a:gd name="connsiteX15" fmla="*/ 4158105 w 4158105"/>
                <a:gd name="connsiteY15" fmla="*/ 2058946 h 4110786"/>
                <a:gd name="connsiteX16" fmla="*/ 2106265 w 4158105"/>
                <a:gd name="connsiteY16" fmla="*/ 4110786 h 4110786"/>
                <a:gd name="connsiteX17" fmla="*/ 54424 w 4158105"/>
                <a:gd name="connsiteY17" fmla="*/ 2058946 h 4110786"/>
                <a:gd name="connsiteX18" fmla="*/ 574232 w 4158105"/>
                <a:gd name="connsiteY18" fmla="*/ 1234330 h 4110786"/>
                <a:gd name="connsiteX19" fmla="*/ 366497 w 4158105"/>
                <a:gd name="connsiteY19" fmla="*/ 2058945 h 4110786"/>
                <a:gd name="connsiteX20" fmla="*/ 2106264 w 4158105"/>
                <a:gd name="connsiteY20" fmla="*/ 3798712 h 4110786"/>
                <a:gd name="connsiteX21" fmla="*/ 3846030 w 4158105"/>
                <a:gd name="connsiteY21" fmla="*/ 2058945 h 4110786"/>
                <a:gd name="connsiteX22" fmla="*/ 2198792 w 4158105"/>
                <a:gd name="connsiteY22" fmla="*/ 323850 h 4110786"/>
                <a:gd name="connsiteX23" fmla="*/ 2219780 w 4158105"/>
                <a:gd name="connsiteY23" fmla="*/ 323850 h 4110786"/>
                <a:gd name="connsiteX24" fmla="*/ 2224351 w 4158105"/>
                <a:gd name="connsiteY24" fmla="*/ 13068 h 4110786"/>
                <a:gd name="connsiteX25" fmla="*/ 2019755 w 4158105"/>
                <a:gd name="connsiteY25" fmla="*/ 11473 h 4110786"/>
                <a:gd name="connsiteX26" fmla="*/ 2019755 w 4158105"/>
                <a:gd name="connsiteY26" fmla="*/ 323546 h 4110786"/>
                <a:gd name="connsiteX27" fmla="*/ 668844 w 4158105"/>
                <a:gd name="connsiteY27" fmla="*/ 1079241 h 4110786"/>
                <a:gd name="connsiteX28" fmla="*/ 399753 w 4158105"/>
                <a:gd name="connsiteY28" fmla="*/ 920125 h 4110786"/>
                <a:gd name="connsiteX29" fmla="*/ 2019755 w 4158105"/>
                <a:gd name="connsiteY29" fmla="*/ 11473 h 4110786"/>
                <a:gd name="connsiteX30" fmla="*/ 2224543 w 4158105"/>
                <a:gd name="connsiteY30" fmla="*/ 0 h 4110786"/>
                <a:gd name="connsiteX31" fmla="*/ 2224351 w 4158105"/>
                <a:gd name="connsiteY31" fmla="*/ 13068 h 4110786"/>
                <a:gd name="connsiteX32" fmla="*/ 2106265 w 4158105"/>
                <a:gd name="connsiteY32" fmla="*/ 7105 h 4110786"/>
                <a:gd name="connsiteX33" fmla="*/ 2019755 w 4158105"/>
                <a:gd name="connsiteY33" fmla="*/ 11473 h 4110786"/>
                <a:gd name="connsiteX34" fmla="*/ 2019755 w 4158105"/>
                <a:gd name="connsiteY34" fmla="*/ 2381 h 4110786"/>
                <a:gd name="connsiteX35" fmla="*/ 2224543 w 4158105"/>
                <a:gd name="connsiteY35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98124 w 4158105"/>
                <a:gd name="connsiteY7" fmla="*/ 919162 h 4110786"/>
                <a:gd name="connsiteX8" fmla="*/ 2106264 w 4158105"/>
                <a:gd name="connsiteY8" fmla="*/ 319178 h 4110786"/>
                <a:gd name="connsiteX9" fmla="*/ 2198792 w 4158105"/>
                <a:gd name="connsiteY9" fmla="*/ 323850 h 4110786"/>
                <a:gd name="connsiteX10" fmla="*/ 2019755 w 4158105"/>
                <a:gd name="connsiteY10" fmla="*/ 323850 h 4110786"/>
                <a:gd name="connsiteX11" fmla="*/ 2019755 w 4158105"/>
                <a:gd name="connsiteY11" fmla="*/ 323546 h 4110786"/>
                <a:gd name="connsiteX12" fmla="*/ 2106264 w 4158105"/>
                <a:gd name="connsiteY12" fmla="*/ 319178 h 4110786"/>
                <a:gd name="connsiteX13" fmla="*/ 2224351 w 4158105"/>
                <a:gd name="connsiteY13" fmla="*/ 13068 h 4110786"/>
                <a:gd name="connsiteX14" fmla="*/ 4158105 w 4158105"/>
                <a:gd name="connsiteY14" fmla="*/ 2058946 h 4110786"/>
                <a:gd name="connsiteX15" fmla="*/ 2106265 w 4158105"/>
                <a:gd name="connsiteY15" fmla="*/ 4110786 h 4110786"/>
                <a:gd name="connsiteX16" fmla="*/ 54424 w 4158105"/>
                <a:gd name="connsiteY16" fmla="*/ 2058946 h 4110786"/>
                <a:gd name="connsiteX17" fmla="*/ 574232 w 4158105"/>
                <a:gd name="connsiteY17" fmla="*/ 1234330 h 4110786"/>
                <a:gd name="connsiteX18" fmla="*/ 366497 w 4158105"/>
                <a:gd name="connsiteY18" fmla="*/ 2058945 h 4110786"/>
                <a:gd name="connsiteX19" fmla="*/ 2106264 w 4158105"/>
                <a:gd name="connsiteY19" fmla="*/ 3798712 h 4110786"/>
                <a:gd name="connsiteX20" fmla="*/ 3846030 w 4158105"/>
                <a:gd name="connsiteY20" fmla="*/ 2058945 h 4110786"/>
                <a:gd name="connsiteX21" fmla="*/ 2198792 w 4158105"/>
                <a:gd name="connsiteY21" fmla="*/ 323850 h 4110786"/>
                <a:gd name="connsiteX22" fmla="*/ 2219780 w 4158105"/>
                <a:gd name="connsiteY22" fmla="*/ 323850 h 4110786"/>
                <a:gd name="connsiteX23" fmla="*/ 2224351 w 4158105"/>
                <a:gd name="connsiteY23" fmla="*/ 13068 h 4110786"/>
                <a:gd name="connsiteX24" fmla="*/ 2019755 w 4158105"/>
                <a:gd name="connsiteY24" fmla="*/ 11473 h 4110786"/>
                <a:gd name="connsiteX25" fmla="*/ 2019755 w 4158105"/>
                <a:gd name="connsiteY25" fmla="*/ 323546 h 4110786"/>
                <a:gd name="connsiteX26" fmla="*/ 668844 w 4158105"/>
                <a:gd name="connsiteY26" fmla="*/ 1079241 h 4110786"/>
                <a:gd name="connsiteX27" fmla="*/ 399753 w 4158105"/>
                <a:gd name="connsiteY27" fmla="*/ 920125 h 4110786"/>
                <a:gd name="connsiteX28" fmla="*/ 2019755 w 4158105"/>
                <a:gd name="connsiteY28" fmla="*/ 11473 h 4110786"/>
                <a:gd name="connsiteX29" fmla="*/ 2224543 w 4158105"/>
                <a:gd name="connsiteY29" fmla="*/ 0 h 4110786"/>
                <a:gd name="connsiteX30" fmla="*/ 2224351 w 4158105"/>
                <a:gd name="connsiteY30" fmla="*/ 13068 h 4110786"/>
                <a:gd name="connsiteX31" fmla="*/ 2106265 w 4158105"/>
                <a:gd name="connsiteY31" fmla="*/ 7105 h 4110786"/>
                <a:gd name="connsiteX32" fmla="*/ 2019755 w 4158105"/>
                <a:gd name="connsiteY32" fmla="*/ 11473 h 4110786"/>
                <a:gd name="connsiteX33" fmla="*/ 2019755 w 4158105"/>
                <a:gd name="connsiteY33" fmla="*/ 2381 h 4110786"/>
                <a:gd name="connsiteX34" fmla="*/ 2224543 w 4158105"/>
                <a:gd name="connsiteY34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644913 w 4228786"/>
                <a:gd name="connsiteY3" fmla="*/ 1234330 h 4110786"/>
                <a:gd name="connsiteX4" fmla="*/ 739525 w 4228786"/>
                <a:gd name="connsiteY4" fmla="*/ 1079241 h 4110786"/>
                <a:gd name="connsiteX5" fmla="*/ 468805 w 4228786"/>
                <a:gd name="connsiteY5" fmla="*/ 919162 h 4110786"/>
                <a:gd name="connsiteX6" fmla="*/ 470434 w 4228786"/>
                <a:gd name="connsiteY6" fmla="*/ 920125 h 4110786"/>
                <a:gd name="connsiteX7" fmla="*/ 468805 w 4228786"/>
                <a:gd name="connsiteY7" fmla="*/ 919162 h 4110786"/>
                <a:gd name="connsiteX8" fmla="*/ 2176945 w 4228786"/>
                <a:gd name="connsiteY8" fmla="*/ 319178 h 4110786"/>
                <a:gd name="connsiteX9" fmla="*/ 2269473 w 4228786"/>
                <a:gd name="connsiteY9" fmla="*/ 323850 h 4110786"/>
                <a:gd name="connsiteX10" fmla="*/ 2090436 w 4228786"/>
                <a:gd name="connsiteY10" fmla="*/ 323850 h 4110786"/>
                <a:gd name="connsiteX11" fmla="*/ 2090436 w 4228786"/>
                <a:gd name="connsiteY11" fmla="*/ 323546 h 4110786"/>
                <a:gd name="connsiteX12" fmla="*/ 2176945 w 4228786"/>
                <a:gd name="connsiteY12" fmla="*/ 319178 h 4110786"/>
                <a:gd name="connsiteX13" fmla="*/ 2295032 w 4228786"/>
                <a:gd name="connsiteY13" fmla="*/ 13068 h 4110786"/>
                <a:gd name="connsiteX14" fmla="*/ 4228786 w 4228786"/>
                <a:gd name="connsiteY14" fmla="*/ 2058946 h 4110786"/>
                <a:gd name="connsiteX15" fmla="*/ 2176946 w 4228786"/>
                <a:gd name="connsiteY15" fmla="*/ 4110786 h 4110786"/>
                <a:gd name="connsiteX16" fmla="*/ 125105 w 4228786"/>
                <a:gd name="connsiteY16" fmla="*/ 2058946 h 4110786"/>
                <a:gd name="connsiteX17" fmla="*/ 437178 w 4228786"/>
                <a:gd name="connsiteY17" fmla="*/ 2058945 h 4110786"/>
                <a:gd name="connsiteX18" fmla="*/ 2176945 w 4228786"/>
                <a:gd name="connsiteY18" fmla="*/ 3798712 h 4110786"/>
                <a:gd name="connsiteX19" fmla="*/ 3916711 w 4228786"/>
                <a:gd name="connsiteY19" fmla="*/ 2058945 h 4110786"/>
                <a:gd name="connsiteX20" fmla="*/ 2269473 w 4228786"/>
                <a:gd name="connsiteY20" fmla="*/ 323850 h 4110786"/>
                <a:gd name="connsiteX21" fmla="*/ 2290461 w 4228786"/>
                <a:gd name="connsiteY21" fmla="*/ 323850 h 4110786"/>
                <a:gd name="connsiteX22" fmla="*/ 2295032 w 4228786"/>
                <a:gd name="connsiteY22" fmla="*/ 13068 h 4110786"/>
                <a:gd name="connsiteX23" fmla="*/ 2090436 w 4228786"/>
                <a:gd name="connsiteY23" fmla="*/ 11473 h 4110786"/>
                <a:gd name="connsiteX24" fmla="*/ 2090436 w 4228786"/>
                <a:gd name="connsiteY24" fmla="*/ 323546 h 4110786"/>
                <a:gd name="connsiteX25" fmla="*/ 739525 w 4228786"/>
                <a:gd name="connsiteY25" fmla="*/ 1079241 h 4110786"/>
                <a:gd name="connsiteX26" fmla="*/ 470434 w 4228786"/>
                <a:gd name="connsiteY26" fmla="*/ 920125 h 4110786"/>
                <a:gd name="connsiteX27" fmla="*/ 2090436 w 4228786"/>
                <a:gd name="connsiteY27" fmla="*/ 11473 h 4110786"/>
                <a:gd name="connsiteX28" fmla="*/ 2295224 w 4228786"/>
                <a:gd name="connsiteY28" fmla="*/ 0 h 4110786"/>
                <a:gd name="connsiteX29" fmla="*/ 2295032 w 4228786"/>
                <a:gd name="connsiteY29" fmla="*/ 13068 h 4110786"/>
                <a:gd name="connsiteX30" fmla="*/ 2176946 w 4228786"/>
                <a:gd name="connsiteY30" fmla="*/ 7105 h 4110786"/>
                <a:gd name="connsiteX31" fmla="*/ 2090436 w 4228786"/>
                <a:gd name="connsiteY31" fmla="*/ 11473 h 4110786"/>
                <a:gd name="connsiteX32" fmla="*/ 2090436 w 4228786"/>
                <a:gd name="connsiteY32" fmla="*/ 2381 h 4110786"/>
                <a:gd name="connsiteX33" fmla="*/ 2295224 w 4228786"/>
                <a:gd name="connsiteY33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739525 w 4228786"/>
                <a:gd name="connsiteY3" fmla="*/ 1079241 h 4110786"/>
                <a:gd name="connsiteX4" fmla="*/ 468805 w 4228786"/>
                <a:gd name="connsiteY4" fmla="*/ 919162 h 4110786"/>
                <a:gd name="connsiteX5" fmla="*/ 470434 w 4228786"/>
                <a:gd name="connsiteY5" fmla="*/ 920125 h 4110786"/>
                <a:gd name="connsiteX6" fmla="*/ 468805 w 4228786"/>
                <a:gd name="connsiteY6" fmla="*/ 919162 h 4110786"/>
                <a:gd name="connsiteX7" fmla="*/ 2176945 w 4228786"/>
                <a:gd name="connsiteY7" fmla="*/ 319178 h 4110786"/>
                <a:gd name="connsiteX8" fmla="*/ 2269473 w 4228786"/>
                <a:gd name="connsiteY8" fmla="*/ 323850 h 4110786"/>
                <a:gd name="connsiteX9" fmla="*/ 2090436 w 4228786"/>
                <a:gd name="connsiteY9" fmla="*/ 323850 h 4110786"/>
                <a:gd name="connsiteX10" fmla="*/ 2090436 w 4228786"/>
                <a:gd name="connsiteY10" fmla="*/ 323546 h 4110786"/>
                <a:gd name="connsiteX11" fmla="*/ 2176945 w 4228786"/>
                <a:gd name="connsiteY11" fmla="*/ 319178 h 4110786"/>
                <a:gd name="connsiteX12" fmla="*/ 2295032 w 4228786"/>
                <a:gd name="connsiteY12" fmla="*/ 13068 h 4110786"/>
                <a:gd name="connsiteX13" fmla="*/ 4228786 w 4228786"/>
                <a:gd name="connsiteY13" fmla="*/ 2058946 h 4110786"/>
                <a:gd name="connsiteX14" fmla="*/ 2176946 w 4228786"/>
                <a:gd name="connsiteY14" fmla="*/ 4110786 h 4110786"/>
                <a:gd name="connsiteX15" fmla="*/ 125105 w 4228786"/>
                <a:gd name="connsiteY15" fmla="*/ 2058946 h 4110786"/>
                <a:gd name="connsiteX16" fmla="*/ 437178 w 4228786"/>
                <a:gd name="connsiteY16" fmla="*/ 2058945 h 4110786"/>
                <a:gd name="connsiteX17" fmla="*/ 2176945 w 4228786"/>
                <a:gd name="connsiteY17" fmla="*/ 3798712 h 4110786"/>
                <a:gd name="connsiteX18" fmla="*/ 3916711 w 4228786"/>
                <a:gd name="connsiteY18" fmla="*/ 2058945 h 4110786"/>
                <a:gd name="connsiteX19" fmla="*/ 2269473 w 4228786"/>
                <a:gd name="connsiteY19" fmla="*/ 323850 h 4110786"/>
                <a:gd name="connsiteX20" fmla="*/ 2290461 w 4228786"/>
                <a:gd name="connsiteY20" fmla="*/ 323850 h 4110786"/>
                <a:gd name="connsiteX21" fmla="*/ 2295032 w 4228786"/>
                <a:gd name="connsiteY21" fmla="*/ 13068 h 4110786"/>
                <a:gd name="connsiteX22" fmla="*/ 2090436 w 4228786"/>
                <a:gd name="connsiteY22" fmla="*/ 11473 h 4110786"/>
                <a:gd name="connsiteX23" fmla="*/ 2090436 w 4228786"/>
                <a:gd name="connsiteY23" fmla="*/ 323546 h 4110786"/>
                <a:gd name="connsiteX24" fmla="*/ 739525 w 4228786"/>
                <a:gd name="connsiteY24" fmla="*/ 1079241 h 4110786"/>
                <a:gd name="connsiteX25" fmla="*/ 470434 w 4228786"/>
                <a:gd name="connsiteY25" fmla="*/ 920125 h 4110786"/>
                <a:gd name="connsiteX26" fmla="*/ 2090436 w 4228786"/>
                <a:gd name="connsiteY26" fmla="*/ 11473 h 4110786"/>
                <a:gd name="connsiteX27" fmla="*/ 2295224 w 4228786"/>
                <a:gd name="connsiteY27" fmla="*/ 0 h 4110786"/>
                <a:gd name="connsiteX28" fmla="*/ 2295032 w 4228786"/>
                <a:gd name="connsiteY28" fmla="*/ 13068 h 4110786"/>
                <a:gd name="connsiteX29" fmla="*/ 2176946 w 4228786"/>
                <a:gd name="connsiteY29" fmla="*/ 7105 h 4110786"/>
                <a:gd name="connsiteX30" fmla="*/ 2090436 w 4228786"/>
                <a:gd name="connsiteY30" fmla="*/ 11473 h 4110786"/>
                <a:gd name="connsiteX31" fmla="*/ 2090436 w 4228786"/>
                <a:gd name="connsiteY31" fmla="*/ 2381 h 4110786"/>
                <a:gd name="connsiteX32" fmla="*/ 2295224 w 4228786"/>
                <a:gd name="connsiteY32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295032 w 4228786"/>
                <a:gd name="connsiteY27" fmla="*/ 13068 h 4110786"/>
                <a:gd name="connsiteX28" fmla="*/ 2176946 w 4228786"/>
                <a:gd name="connsiteY28" fmla="*/ 7105 h 4110786"/>
                <a:gd name="connsiteX29" fmla="*/ 2090436 w 4228786"/>
                <a:gd name="connsiteY29" fmla="*/ 11473 h 4110786"/>
                <a:gd name="connsiteX30" fmla="*/ 2090436 w 4228786"/>
                <a:gd name="connsiteY30" fmla="*/ 2381 h 4110786"/>
                <a:gd name="connsiteX31" fmla="*/ 2295224 w 4228786"/>
                <a:gd name="connsiteY31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176946 w 4228786"/>
                <a:gd name="connsiteY27" fmla="*/ 7105 h 4110786"/>
                <a:gd name="connsiteX28" fmla="*/ 2090436 w 4228786"/>
                <a:gd name="connsiteY28" fmla="*/ 11473 h 4110786"/>
                <a:gd name="connsiteX29" fmla="*/ 2090436 w 4228786"/>
                <a:gd name="connsiteY29" fmla="*/ 2381 h 4110786"/>
                <a:gd name="connsiteX30" fmla="*/ 2295224 w 4228786"/>
                <a:gd name="connsiteY30" fmla="*/ 0 h 4110786"/>
                <a:gd name="connsiteX0" fmla="*/ 739525 w 4228949"/>
                <a:gd name="connsiteY0" fmla="*/ 1079241 h 4110786"/>
                <a:gd name="connsiteX1" fmla="*/ 742648 w 4228949"/>
                <a:gd name="connsiteY1" fmla="*/ 1081087 h 4110786"/>
                <a:gd name="connsiteX2" fmla="*/ 739525 w 4228949"/>
                <a:gd name="connsiteY2" fmla="*/ 1079241 h 4110786"/>
                <a:gd name="connsiteX3" fmla="*/ 468805 w 4228949"/>
                <a:gd name="connsiteY3" fmla="*/ 919162 h 4110786"/>
                <a:gd name="connsiteX4" fmla="*/ 470434 w 4228949"/>
                <a:gd name="connsiteY4" fmla="*/ 920125 h 4110786"/>
                <a:gd name="connsiteX5" fmla="*/ 468805 w 4228949"/>
                <a:gd name="connsiteY5" fmla="*/ 919162 h 4110786"/>
                <a:gd name="connsiteX6" fmla="*/ 2176945 w 4228949"/>
                <a:gd name="connsiteY6" fmla="*/ 319178 h 4110786"/>
                <a:gd name="connsiteX7" fmla="*/ 2269473 w 4228949"/>
                <a:gd name="connsiteY7" fmla="*/ 323850 h 4110786"/>
                <a:gd name="connsiteX8" fmla="*/ 2090436 w 4228949"/>
                <a:gd name="connsiteY8" fmla="*/ 323850 h 4110786"/>
                <a:gd name="connsiteX9" fmla="*/ 2090436 w 4228949"/>
                <a:gd name="connsiteY9" fmla="*/ 323546 h 4110786"/>
                <a:gd name="connsiteX10" fmla="*/ 2176945 w 4228949"/>
                <a:gd name="connsiteY10" fmla="*/ 319178 h 4110786"/>
                <a:gd name="connsiteX11" fmla="*/ 2290461 w 4228949"/>
                <a:gd name="connsiteY11" fmla="*/ 323850 h 4110786"/>
                <a:gd name="connsiteX12" fmla="*/ 4228786 w 4228949"/>
                <a:gd name="connsiteY12" fmla="*/ 2058946 h 4110786"/>
                <a:gd name="connsiteX13" fmla="*/ 2176946 w 4228949"/>
                <a:gd name="connsiteY13" fmla="*/ 4110786 h 4110786"/>
                <a:gd name="connsiteX14" fmla="*/ 125105 w 4228949"/>
                <a:gd name="connsiteY14" fmla="*/ 2058946 h 4110786"/>
                <a:gd name="connsiteX15" fmla="*/ 437178 w 4228949"/>
                <a:gd name="connsiteY15" fmla="*/ 2058945 h 4110786"/>
                <a:gd name="connsiteX16" fmla="*/ 2176945 w 4228949"/>
                <a:gd name="connsiteY16" fmla="*/ 3798712 h 4110786"/>
                <a:gd name="connsiteX17" fmla="*/ 3916711 w 4228949"/>
                <a:gd name="connsiteY17" fmla="*/ 2058945 h 4110786"/>
                <a:gd name="connsiteX18" fmla="*/ 2269473 w 4228949"/>
                <a:gd name="connsiteY18" fmla="*/ 323850 h 4110786"/>
                <a:gd name="connsiteX19" fmla="*/ 2290461 w 4228949"/>
                <a:gd name="connsiteY19" fmla="*/ 323850 h 4110786"/>
                <a:gd name="connsiteX20" fmla="*/ 2090436 w 4228949"/>
                <a:gd name="connsiteY20" fmla="*/ 11473 h 4110786"/>
                <a:gd name="connsiteX21" fmla="*/ 2090436 w 4228949"/>
                <a:gd name="connsiteY21" fmla="*/ 323546 h 4110786"/>
                <a:gd name="connsiteX22" fmla="*/ 739525 w 4228949"/>
                <a:gd name="connsiteY22" fmla="*/ 1079241 h 4110786"/>
                <a:gd name="connsiteX23" fmla="*/ 470434 w 4228949"/>
                <a:gd name="connsiteY23" fmla="*/ 920125 h 4110786"/>
                <a:gd name="connsiteX24" fmla="*/ 2090436 w 4228949"/>
                <a:gd name="connsiteY24" fmla="*/ 11473 h 4110786"/>
                <a:gd name="connsiteX25" fmla="*/ 2295224 w 4228949"/>
                <a:gd name="connsiteY25" fmla="*/ 0 h 4110786"/>
                <a:gd name="connsiteX26" fmla="*/ 2176946 w 4228949"/>
                <a:gd name="connsiteY26" fmla="*/ 7105 h 4110786"/>
                <a:gd name="connsiteX27" fmla="*/ 2090436 w 4228949"/>
                <a:gd name="connsiteY27" fmla="*/ 11473 h 4110786"/>
                <a:gd name="connsiteX28" fmla="*/ 2090436 w 4228949"/>
                <a:gd name="connsiteY28" fmla="*/ 2381 h 4110786"/>
                <a:gd name="connsiteX29" fmla="*/ 2295224 w 4228949"/>
                <a:gd name="connsiteY29" fmla="*/ 0 h 4110786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176946 w 4228949"/>
                <a:gd name="connsiteY26" fmla="*/ 4724 h 4108405"/>
                <a:gd name="connsiteX27" fmla="*/ 2090436 w 4228949"/>
                <a:gd name="connsiteY27" fmla="*/ 9092 h 4108405"/>
                <a:gd name="connsiteX28" fmla="*/ 2090436 w 4228949"/>
                <a:gd name="connsiteY28" fmla="*/ 0 h 4108405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090436 w 4228949"/>
                <a:gd name="connsiteY26" fmla="*/ 9092 h 4108405"/>
                <a:gd name="connsiteX27" fmla="*/ 2090436 w 4228949"/>
                <a:gd name="connsiteY27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269473 w 4228925"/>
                <a:gd name="connsiteY7" fmla="*/ 321469 h 4108405"/>
                <a:gd name="connsiteX8" fmla="*/ 2090436 w 4228925"/>
                <a:gd name="connsiteY8" fmla="*/ 321469 h 4108405"/>
                <a:gd name="connsiteX9" fmla="*/ 2090436 w 4228925"/>
                <a:gd name="connsiteY9" fmla="*/ 321165 h 4108405"/>
                <a:gd name="connsiteX10" fmla="*/ 2176945 w 4228925"/>
                <a:gd name="connsiteY10" fmla="*/ 316797 h 4108405"/>
                <a:gd name="connsiteX11" fmla="*/ 2290461 w 4228925"/>
                <a:gd name="connsiteY11" fmla="*/ 321469 h 4108405"/>
                <a:gd name="connsiteX12" fmla="*/ 4228786 w 4228925"/>
                <a:gd name="connsiteY12" fmla="*/ 2056565 h 4108405"/>
                <a:gd name="connsiteX13" fmla="*/ 2176946 w 4228925"/>
                <a:gd name="connsiteY13" fmla="*/ 4108405 h 4108405"/>
                <a:gd name="connsiteX14" fmla="*/ 125105 w 4228925"/>
                <a:gd name="connsiteY14" fmla="*/ 2056565 h 4108405"/>
                <a:gd name="connsiteX15" fmla="*/ 437178 w 4228925"/>
                <a:gd name="connsiteY15" fmla="*/ 2056564 h 4108405"/>
                <a:gd name="connsiteX16" fmla="*/ 2176945 w 4228925"/>
                <a:gd name="connsiteY16" fmla="*/ 3796331 h 4108405"/>
                <a:gd name="connsiteX17" fmla="*/ 3916711 w 4228925"/>
                <a:gd name="connsiteY17" fmla="*/ 2056564 h 4108405"/>
                <a:gd name="connsiteX18" fmla="*/ 2290461 w 4228925"/>
                <a:gd name="connsiteY18" fmla="*/ 321469 h 4108405"/>
                <a:gd name="connsiteX19" fmla="*/ 2090436 w 4228925"/>
                <a:gd name="connsiteY19" fmla="*/ 9092 h 4108405"/>
                <a:gd name="connsiteX20" fmla="*/ 2090436 w 4228925"/>
                <a:gd name="connsiteY20" fmla="*/ 321165 h 4108405"/>
                <a:gd name="connsiteX21" fmla="*/ 739525 w 4228925"/>
                <a:gd name="connsiteY21" fmla="*/ 1076860 h 4108405"/>
                <a:gd name="connsiteX22" fmla="*/ 470434 w 4228925"/>
                <a:gd name="connsiteY22" fmla="*/ 917744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25" fmla="*/ 2090436 w 4228925"/>
                <a:gd name="connsiteY25" fmla="*/ 9092 h 4108405"/>
                <a:gd name="connsiteX26" fmla="*/ 2090436 w 4228925"/>
                <a:gd name="connsiteY26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176945 w 4228925"/>
                <a:gd name="connsiteY9" fmla="*/ 316797 h 4108405"/>
                <a:gd name="connsiteX10" fmla="*/ 2290461 w 4228925"/>
                <a:gd name="connsiteY10" fmla="*/ 321469 h 4108405"/>
                <a:gd name="connsiteX11" fmla="*/ 4228786 w 4228925"/>
                <a:gd name="connsiteY11" fmla="*/ 2056565 h 4108405"/>
                <a:gd name="connsiteX12" fmla="*/ 2176946 w 4228925"/>
                <a:gd name="connsiteY12" fmla="*/ 4108405 h 4108405"/>
                <a:gd name="connsiteX13" fmla="*/ 125105 w 4228925"/>
                <a:gd name="connsiteY13" fmla="*/ 2056565 h 4108405"/>
                <a:gd name="connsiteX14" fmla="*/ 437178 w 4228925"/>
                <a:gd name="connsiteY14" fmla="*/ 2056564 h 4108405"/>
                <a:gd name="connsiteX15" fmla="*/ 2176945 w 4228925"/>
                <a:gd name="connsiteY15" fmla="*/ 3796331 h 4108405"/>
                <a:gd name="connsiteX16" fmla="*/ 3916711 w 4228925"/>
                <a:gd name="connsiteY16" fmla="*/ 2056564 h 4108405"/>
                <a:gd name="connsiteX17" fmla="*/ 2290461 w 4228925"/>
                <a:gd name="connsiteY17" fmla="*/ 321469 h 4108405"/>
                <a:gd name="connsiteX18" fmla="*/ 2090436 w 4228925"/>
                <a:gd name="connsiteY18" fmla="*/ 9092 h 4108405"/>
                <a:gd name="connsiteX19" fmla="*/ 2090436 w 4228925"/>
                <a:gd name="connsiteY19" fmla="*/ 321165 h 4108405"/>
                <a:gd name="connsiteX20" fmla="*/ 739525 w 4228925"/>
                <a:gd name="connsiteY20" fmla="*/ 1076860 h 4108405"/>
                <a:gd name="connsiteX21" fmla="*/ 470434 w 4228925"/>
                <a:gd name="connsiteY21" fmla="*/ 917744 h 4108405"/>
                <a:gd name="connsiteX22" fmla="*/ 2090436 w 4228925"/>
                <a:gd name="connsiteY22" fmla="*/ 9092 h 4108405"/>
                <a:gd name="connsiteX23" fmla="*/ 2090436 w 4228925"/>
                <a:gd name="connsiteY23" fmla="*/ 0 h 4108405"/>
                <a:gd name="connsiteX24" fmla="*/ 2090436 w 4228925"/>
                <a:gd name="connsiteY24" fmla="*/ 9092 h 4108405"/>
                <a:gd name="connsiteX25" fmla="*/ 2090436 w 4228925"/>
                <a:gd name="connsiteY25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090436 w 4228925"/>
                <a:gd name="connsiteY6" fmla="*/ 321165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290461 w 4228925"/>
                <a:gd name="connsiteY9" fmla="*/ 321469 h 4108405"/>
                <a:gd name="connsiteX10" fmla="*/ 4228786 w 4228925"/>
                <a:gd name="connsiteY10" fmla="*/ 2056565 h 4108405"/>
                <a:gd name="connsiteX11" fmla="*/ 2176946 w 4228925"/>
                <a:gd name="connsiteY11" fmla="*/ 4108405 h 4108405"/>
                <a:gd name="connsiteX12" fmla="*/ 125105 w 4228925"/>
                <a:gd name="connsiteY12" fmla="*/ 2056565 h 4108405"/>
                <a:gd name="connsiteX13" fmla="*/ 437178 w 4228925"/>
                <a:gd name="connsiteY13" fmla="*/ 2056564 h 4108405"/>
                <a:gd name="connsiteX14" fmla="*/ 2176945 w 4228925"/>
                <a:gd name="connsiteY14" fmla="*/ 3796331 h 4108405"/>
                <a:gd name="connsiteX15" fmla="*/ 3916711 w 4228925"/>
                <a:gd name="connsiteY15" fmla="*/ 2056564 h 4108405"/>
                <a:gd name="connsiteX16" fmla="*/ 2290461 w 4228925"/>
                <a:gd name="connsiteY16" fmla="*/ 321469 h 4108405"/>
                <a:gd name="connsiteX17" fmla="*/ 2090436 w 4228925"/>
                <a:gd name="connsiteY17" fmla="*/ 9092 h 4108405"/>
                <a:gd name="connsiteX18" fmla="*/ 2090436 w 4228925"/>
                <a:gd name="connsiteY18" fmla="*/ 321165 h 4108405"/>
                <a:gd name="connsiteX19" fmla="*/ 739525 w 4228925"/>
                <a:gd name="connsiteY19" fmla="*/ 1076860 h 4108405"/>
                <a:gd name="connsiteX20" fmla="*/ 470434 w 4228925"/>
                <a:gd name="connsiteY20" fmla="*/ 917744 h 4108405"/>
                <a:gd name="connsiteX21" fmla="*/ 2090436 w 4228925"/>
                <a:gd name="connsiteY21" fmla="*/ 9092 h 4108405"/>
                <a:gd name="connsiteX22" fmla="*/ 2090436 w 4228925"/>
                <a:gd name="connsiteY22" fmla="*/ 0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0" fmla="*/ 739525 w 4228925"/>
                <a:gd name="connsiteY0" fmla="*/ 1067768 h 4099313"/>
                <a:gd name="connsiteX1" fmla="*/ 742648 w 4228925"/>
                <a:gd name="connsiteY1" fmla="*/ 1069614 h 4099313"/>
                <a:gd name="connsiteX2" fmla="*/ 739525 w 4228925"/>
                <a:gd name="connsiteY2" fmla="*/ 1067768 h 4099313"/>
                <a:gd name="connsiteX3" fmla="*/ 468805 w 4228925"/>
                <a:gd name="connsiteY3" fmla="*/ 907689 h 4099313"/>
                <a:gd name="connsiteX4" fmla="*/ 470434 w 4228925"/>
                <a:gd name="connsiteY4" fmla="*/ 908652 h 4099313"/>
                <a:gd name="connsiteX5" fmla="*/ 468805 w 4228925"/>
                <a:gd name="connsiteY5" fmla="*/ 907689 h 4099313"/>
                <a:gd name="connsiteX6" fmla="*/ 2090436 w 4228925"/>
                <a:gd name="connsiteY6" fmla="*/ 312073 h 4099313"/>
                <a:gd name="connsiteX7" fmla="*/ 2090436 w 4228925"/>
                <a:gd name="connsiteY7" fmla="*/ 312377 h 4099313"/>
                <a:gd name="connsiteX8" fmla="*/ 2090436 w 4228925"/>
                <a:gd name="connsiteY8" fmla="*/ 312073 h 4099313"/>
                <a:gd name="connsiteX9" fmla="*/ 2290461 w 4228925"/>
                <a:gd name="connsiteY9" fmla="*/ 312377 h 4099313"/>
                <a:gd name="connsiteX10" fmla="*/ 4228786 w 4228925"/>
                <a:gd name="connsiteY10" fmla="*/ 2047473 h 4099313"/>
                <a:gd name="connsiteX11" fmla="*/ 2176946 w 4228925"/>
                <a:gd name="connsiteY11" fmla="*/ 4099313 h 4099313"/>
                <a:gd name="connsiteX12" fmla="*/ 125105 w 4228925"/>
                <a:gd name="connsiteY12" fmla="*/ 2047473 h 4099313"/>
                <a:gd name="connsiteX13" fmla="*/ 437178 w 4228925"/>
                <a:gd name="connsiteY13" fmla="*/ 2047472 h 4099313"/>
                <a:gd name="connsiteX14" fmla="*/ 2176945 w 4228925"/>
                <a:gd name="connsiteY14" fmla="*/ 3787239 h 4099313"/>
                <a:gd name="connsiteX15" fmla="*/ 3916711 w 4228925"/>
                <a:gd name="connsiteY15" fmla="*/ 2047472 h 4099313"/>
                <a:gd name="connsiteX16" fmla="*/ 2290461 w 4228925"/>
                <a:gd name="connsiteY16" fmla="*/ 312377 h 4099313"/>
                <a:gd name="connsiteX17" fmla="*/ 2090436 w 4228925"/>
                <a:gd name="connsiteY17" fmla="*/ 0 h 4099313"/>
                <a:gd name="connsiteX18" fmla="*/ 2090436 w 4228925"/>
                <a:gd name="connsiteY18" fmla="*/ 312073 h 4099313"/>
                <a:gd name="connsiteX19" fmla="*/ 739525 w 4228925"/>
                <a:gd name="connsiteY19" fmla="*/ 1067768 h 4099313"/>
                <a:gd name="connsiteX20" fmla="*/ 470434 w 4228925"/>
                <a:gd name="connsiteY20" fmla="*/ 908652 h 4099313"/>
                <a:gd name="connsiteX21" fmla="*/ 2090436 w 4228925"/>
                <a:gd name="connsiteY21" fmla="*/ 0 h 4099313"/>
                <a:gd name="connsiteX0" fmla="*/ 739525 w 4353891"/>
                <a:gd name="connsiteY0" fmla="*/ 1067768 h 4099313"/>
                <a:gd name="connsiteX1" fmla="*/ 742648 w 4353891"/>
                <a:gd name="connsiteY1" fmla="*/ 1069614 h 4099313"/>
                <a:gd name="connsiteX2" fmla="*/ 739525 w 4353891"/>
                <a:gd name="connsiteY2" fmla="*/ 1067768 h 4099313"/>
                <a:gd name="connsiteX3" fmla="*/ 468805 w 4353891"/>
                <a:gd name="connsiteY3" fmla="*/ 907689 h 4099313"/>
                <a:gd name="connsiteX4" fmla="*/ 470434 w 4353891"/>
                <a:gd name="connsiteY4" fmla="*/ 908652 h 4099313"/>
                <a:gd name="connsiteX5" fmla="*/ 468805 w 4353891"/>
                <a:gd name="connsiteY5" fmla="*/ 907689 h 4099313"/>
                <a:gd name="connsiteX6" fmla="*/ 2090436 w 4353891"/>
                <a:gd name="connsiteY6" fmla="*/ 312073 h 4099313"/>
                <a:gd name="connsiteX7" fmla="*/ 2090436 w 4353891"/>
                <a:gd name="connsiteY7" fmla="*/ 312377 h 4099313"/>
                <a:gd name="connsiteX8" fmla="*/ 2090436 w 4353891"/>
                <a:gd name="connsiteY8" fmla="*/ 312073 h 4099313"/>
                <a:gd name="connsiteX9" fmla="*/ 3916711 w 4353891"/>
                <a:gd name="connsiteY9" fmla="*/ 2047472 h 4099313"/>
                <a:gd name="connsiteX10" fmla="*/ 4228786 w 4353891"/>
                <a:gd name="connsiteY10" fmla="*/ 2047473 h 4099313"/>
                <a:gd name="connsiteX11" fmla="*/ 2176946 w 4353891"/>
                <a:gd name="connsiteY11" fmla="*/ 4099313 h 4099313"/>
                <a:gd name="connsiteX12" fmla="*/ 125105 w 4353891"/>
                <a:gd name="connsiteY12" fmla="*/ 2047473 h 4099313"/>
                <a:gd name="connsiteX13" fmla="*/ 437178 w 4353891"/>
                <a:gd name="connsiteY13" fmla="*/ 2047472 h 4099313"/>
                <a:gd name="connsiteX14" fmla="*/ 2176945 w 4353891"/>
                <a:gd name="connsiteY14" fmla="*/ 3787239 h 4099313"/>
                <a:gd name="connsiteX15" fmla="*/ 3916711 w 4353891"/>
                <a:gd name="connsiteY15" fmla="*/ 2047472 h 4099313"/>
                <a:gd name="connsiteX16" fmla="*/ 2090436 w 4353891"/>
                <a:gd name="connsiteY16" fmla="*/ 0 h 4099313"/>
                <a:gd name="connsiteX17" fmla="*/ 2090436 w 4353891"/>
                <a:gd name="connsiteY17" fmla="*/ 312073 h 4099313"/>
                <a:gd name="connsiteX18" fmla="*/ 739525 w 4353891"/>
                <a:gd name="connsiteY18" fmla="*/ 1067768 h 4099313"/>
                <a:gd name="connsiteX19" fmla="*/ 470434 w 4353891"/>
                <a:gd name="connsiteY19" fmla="*/ 908652 h 4099313"/>
                <a:gd name="connsiteX20" fmla="*/ 2090436 w 4353891"/>
                <a:gd name="connsiteY20" fmla="*/ 0 h 4099313"/>
                <a:gd name="connsiteX0" fmla="*/ 614420 w 4228786"/>
                <a:gd name="connsiteY0" fmla="*/ 1067768 h 4099313"/>
                <a:gd name="connsiteX1" fmla="*/ 617543 w 4228786"/>
                <a:gd name="connsiteY1" fmla="*/ 1069614 h 4099313"/>
                <a:gd name="connsiteX2" fmla="*/ 614420 w 4228786"/>
                <a:gd name="connsiteY2" fmla="*/ 1067768 h 4099313"/>
                <a:gd name="connsiteX3" fmla="*/ 343700 w 4228786"/>
                <a:gd name="connsiteY3" fmla="*/ 907689 h 4099313"/>
                <a:gd name="connsiteX4" fmla="*/ 345329 w 4228786"/>
                <a:gd name="connsiteY4" fmla="*/ 908652 h 4099313"/>
                <a:gd name="connsiteX5" fmla="*/ 343700 w 4228786"/>
                <a:gd name="connsiteY5" fmla="*/ 907689 h 4099313"/>
                <a:gd name="connsiteX6" fmla="*/ 1965331 w 4228786"/>
                <a:gd name="connsiteY6" fmla="*/ 312073 h 4099313"/>
                <a:gd name="connsiteX7" fmla="*/ 1965331 w 4228786"/>
                <a:gd name="connsiteY7" fmla="*/ 312377 h 4099313"/>
                <a:gd name="connsiteX8" fmla="*/ 1965331 w 4228786"/>
                <a:gd name="connsiteY8" fmla="*/ 312073 h 4099313"/>
                <a:gd name="connsiteX9" fmla="*/ 3791606 w 4228786"/>
                <a:gd name="connsiteY9" fmla="*/ 2047472 h 4099313"/>
                <a:gd name="connsiteX10" fmla="*/ 4103681 w 4228786"/>
                <a:gd name="connsiteY10" fmla="*/ 2047473 h 4099313"/>
                <a:gd name="connsiteX11" fmla="*/ 2051841 w 4228786"/>
                <a:gd name="connsiteY11" fmla="*/ 4099313 h 4099313"/>
                <a:gd name="connsiteX12" fmla="*/ 0 w 4228786"/>
                <a:gd name="connsiteY12" fmla="*/ 2047473 h 4099313"/>
                <a:gd name="connsiteX13" fmla="*/ 2051840 w 4228786"/>
                <a:gd name="connsiteY13" fmla="*/ 3787239 h 4099313"/>
                <a:gd name="connsiteX14" fmla="*/ 3791606 w 4228786"/>
                <a:gd name="connsiteY14" fmla="*/ 2047472 h 4099313"/>
                <a:gd name="connsiteX15" fmla="*/ 1965331 w 4228786"/>
                <a:gd name="connsiteY15" fmla="*/ 0 h 4099313"/>
                <a:gd name="connsiteX16" fmla="*/ 1965331 w 4228786"/>
                <a:gd name="connsiteY16" fmla="*/ 312073 h 4099313"/>
                <a:gd name="connsiteX17" fmla="*/ 614420 w 4228786"/>
                <a:gd name="connsiteY17" fmla="*/ 1067768 h 4099313"/>
                <a:gd name="connsiteX18" fmla="*/ 345329 w 4228786"/>
                <a:gd name="connsiteY18" fmla="*/ 908652 h 4099313"/>
                <a:gd name="connsiteX19" fmla="*/ 1965331 w 4228786"/>
                <a:gd name="connsiteY19" fmla="*/ 0 h 4099313"/>
                <a:gd name="connsiteX0" fmla="*/ 270720 w 3885086"/>
                <a:gd name="connsiteY0" fmla="*/ 1067768 h 4224418"/>
                <a:gd name="connsiteX1" fmla="*/ 273843 w 3885086"/>
                <a:gd name="connsiteY1" fmla="*/ 1069614 h 4224418"/>
                <a:gd name="connsiteX2" fmla="*/ 270720 w 3885086"/>
                <a:gd name="connsiteY2" fmla="*/ 1067768 h 4224418"/>
                <a:gd name="connsiteX3" fmla="*/ 0 w 3885086"/>
                <a:gd name="connsiteY3" fmla="*/ 907689 h 4224418"/>
                <a:gd name="connsiteX4" fmla="*/ 1629 w 3885086"/>
                <a:gd name="connsiteY4" fmla="*/ 908652 h 4224418"/>
                <a:gd name="connsiteX5" fmla="*/ 0 w 3885086"/>
                <a:gd name="connsiteY5" fmla="*/ 907689 h 4224418"/>
                <a:gd name="connsiteX6" fmla="*/ 1621631 w 3885086"/>
                <a:gd name="connsiteY6" fmla="*/ 312073 h 4224418"/>
                <a:gd name="connsiteX7" fmla="*/ 1621631 w 3885086"/>
                <a:gd name="connsiteY7" fmla="*/ 312377 h 4224418"/>
                <a:gd name="connsiteX8" fmla="*/ 1621631 w 3885086"/>
                <a:gd name="connsiteY8" fmla="*/ 312073 h 4224418"/>
                <a:gd name="connsiteX9" fmla="*/ 3447906 w 3885086"/>
                <a:gd name="connsiteY9" fmla="*/ 2047472 h 4224418"/>
                <a:gd name="connsiteX10" fmla="*/ 3759981 w 3885086"/>
                <a:gd name="connsiteY10" fmla="*/ 2047473 h 4224418"/>
                <a:gd name="connsiteX11" fmla="*/ 1708141 w 3885086"/>
                <a:gd name="connsiteY11" fmla="*/ 4099313 h 4224418"/>
                <a:gd name="connsiteX12" fmla="*/ 1708140 w 3885086"/>
                <a:gd name="connsiteY12" fmla="*/ 3787239 h 4224418"/>
                <a:gd name="connsiteX13" fmla="*/ 3447906 w 3885086"/>
                <a:gd name="connsiteY13" fmla="*/ 2047472 h 4224418"/>
                <a:gd name="connsiteX14" fmla="*/ 1621631 w 3885086"/>
                <a:gd name="connsiteY14" fmla="*/ 0 h 4224418"/>
                <a:gd name="connsiteX15" fmla="*/ 1621631 w 3885086"/>
                <a:gd name="connsiteY15" fmla="*/ 312073 h 4224418"/>
                <a:gd name="connsiteX16" fmla="*/ 270720 w 3885086"/>
                <a:gd name="connsiteY16" fmla="*/ 1067768 h 4224418"/>
                <a:gd name="connsiteX17" fmla="*/ 1629 w 3885086"/>
                <a:gd name="connsiteY17" fmla="*/ 908652 h 4224418"/>
                <a:gd name="connsiteX18" fmla="*/ 1621631 w 3885086"/>
                <a:gd name="connsiteY18" fmla="*/ 0 h 4224418"/>
                <a:gd name="connsiteX0" fmla="*/ 270720 w 3885086"/>
                <a:gd name="connsiteY0" fmla="*/ 1067768 h 4099313"/>
                <a:gd name="connsiteX1" fmla="*/ 273843 w 3885086"/>
                <a:gd name="connsiteY1" fmla="*/ 1069614 h 4099313"/>
                <a:gd name="connsiteX2" fmla="*/ 270720 w 3885086"/>
                <a:gd name="connsiteY2" fmla="*/ 1067768 h 4099313"/>
                <a:gd name="connsiteX3" fmla="*/ 0 w 3885086"/>
                <a:gd name="connsiteY3" fmla="*/ 907689 h 4099313"/>
                <a:gd name="connsiteX4" fmla="*/ 1629 w 3885086"/>
                <a:gd name="connsiteY4" fmla="*/ 908652 h 4099313"/>
                <a:gd name="connsiteX5" fmla="*/ 0 w 3885086"/>
                <a:gd name="connsiteY5" fmla="*/ 907689 h 4099313"/>
                <a:gd name="connsiteX6" fmla="*/ 1621631 w 3885086"/>
                <a:gd name="connsiteY6" fmla="*/ 312073 h 4099313"/>
                <a:gd name="connsiteX7" fmla="*/ 1621631 w 3885086"/>
                <a:gd name="connsiteY7" fmla="*/ 312377 h 4099313"/>
                <a:gd name="connsiteX8" fmla="*/ 1621631 w 3885086"/>
                <a:gd name="connsiteY8" fmla="*/ 312073 h 4099313"/>
                <a:gd name="connsiteX9" fmla="*/ 3447906 w 3885086"/>
                <a:gd name="connsiteY9" fmla="*/ 2047472 h 4099313"/>
                <a:gd name="connsiteX10" fmla="*/ 3759981 w 3885086"/>
                <a:gd name="connsiteY10" fmla="*/ 2047473 h 4099313"/>
                <a:gd name="connsiteX11" fmla="*/ 1708141 w 3885086"/>
                <a:gd name="connsiteY11" fmla="*/ 4099313 h 4099313"/>
                <a:gd name="connsiteX12" fmla="*/ 3447906 w 3885086"/>
                <a:gd name="connsiteY12" fmla="*/ 2047472 h 4099313"/>
                <a:gd name="connsiteX13" fmla="*/ 1621631 w 3885086"/>
                <a:gd name="connsiteY13" fmla="*/ 0 h 4099313"/>
                <a:gd name="connsiteX14" fmla="*/ 1621631 w 3885086"/>
                <a:gd name="connsiteY14" fmla="*/ 312073 h 4099313"/>
                <a:gd name="connsiteX15" fmla="*/ 270720 w 3885086"/>
                <a:gd name="connsiteY15" fmla="*/ 1067768 h 4099313"/>
                <a:gd name="connsiteX16" fmla="*/ 1629 w 3885086"/>
                <a:gd name="connsiteY16" fmla="*/ 908652 h 4099313"/>
                <a:gd name="connsiteX17" fmla="*/ 1621631 w 3885086"/>
                <a:gd name="connsiteY17" fmla="*/ 0 h 4099313"/>
                <a:gd name="connsiteX0" fmla="*/ 270720 w 3760643"/>
                <a:gd name="connsiteY0" fmla="*/ 1067768 h 2047473"/>
                <a:gd name="connsiteX1" fmla="*/ 273843 w 3760643"/>
                <a:gd name="connsiteY1" fmla="*/ 1069614 h 2047473"/>
                <a:gd name="connsiteX2" fmla="*/ 270720 w 3760643"/>
                <a:gd name="connsiteY2" fmla="*/ 1067768 h 2047473"/>
                <a:gd name="connsiteX3" fmla="*/ 0 w 3760643"/>
                <a:gd name="connsiteY3" fmla="*/ 907689 h 2047473"/>
                <a:gd name="connsiteX4" fmla="*/ 1629 w 3760643"/>
                <a:gd name="connsiteY4" fmla="*/ 908652 h 2047473"/>
                <a:gd name="connsiteX5" fmla="*/ 0 w 3760643"/>
                <a:gd name="connsiteY5" fmla="*/ 907689 h 2047473"/>
                <a:gd name="connsiteX6" fmla="*/ 1621631 w 3760643"/>
                <a:gd name="connsiteY6" fmla="*/ 312073 h 2047473"/>
                <a:gd name="connsiteX7" fmla="*/ 1621631 w 3760643"/>
                <a:gd name="connsiteY7" fmla="*/ 312377 h 2047473"/>
                <a:gd name="connsiteX8" fmla="*/ 1621631 w 3760643"/>
                <a:gd name="connsiteY8" fmla="*/ 312073 h 2047473"/>
                <a:gd name="connsiteX9" fmla="*/ 3447906 w 3760643"/>
                <a:gd name="connsiteY9" fmla="*/ 2047472 h 2047473"/>
                <a:gd name="connsiteX10" fmla="*/ 3759981 w 3760643"/>
                <a:gd name="connsiteY10" fmla="*/ 2047473 h 2047473"/>
                <a:gd name="connsiteX11" fmla="*/ 3447906 w 3760643"/>
                <a:gd name="connsiteY11" fmla="*/ 2047472 h 2047473"/>
                <a:gd name="connsiteX12" fmla="*/ 1621631 w 3760643"/>
                <a:gd name="connsiteY12" fmla="*/ 0 h 2047473"/>
                <a:gd name="connsiteX13" fmla="*/ 1621631 w 3760643"/>
                <a:gd name="connsiteY13" fmla="*/ 312073 h 2047473"/>
                <a:gd name="connsiteX14" fmla="*/ 270720 w 3760643"/>
                <a:gd name="connsiteY14" fmla="*/ 1067768 h 2047473"/>
                <a:gd name="connsiteX15" fmla="*/ 1629 w 3760643"/>
                <a:gd name="connsiteY15" fmla="*/ 908652 h 2047473"/>
                <a:gd name="connsiteX16" fmla="*/ 1621631 w 3760643"/>
                <a:gd name="connsiteY16" fmla="*/ 0 h 2047473"/>
                <a:gd name="connsiteX0" fmla="*/ 270720 w 1621631"/>
                <a:gd name="connsiteY0" fmla="*/ 1067768 h 1069614"/>
                <a:gd name="connsiteX1" fmla="*/ 273843 w 1621631"/>
                <a:gd name="connsiteY1" fmla="*/ 1069614 h 1069614"/>
                <a:gd name="connsiteX2" fmla="*/ 270720 w 1621631"/>
                <a:gd name="connsiteY2" fmla="*/ 1067768 h 1069614"/>
                <a:gd name="connsiteX3" fmla="*/ 0 w 1621631"/>
                <a:gd name="connsiteY3" fmla="*/ 907689 h 1069614"/>
                <a:gd name="connsiteX4" fmla="*/ 1629 w 1621631"/>
                <a:gd name="connsiteY4" fmla="*/ 908652 h 1069614"/>
                <a:gd name="connsiteX5" fmla="*/ 0 w 1621631"/>
                <a:gd name="connsiteY5" fmla="*/ 907689 h 1069614"/>
                <a:gd name="connsiteX6" fmla="*/ 1621631 w 1621631"/>
                <a:gd name="connsiteY6" fmla="*/ 312073 h 1069614"/>
                <a:gd name="connsiteX7" fmla="*/ 1621631 w 1621631"/>
                <a:gd name="connsiteY7" fmla="*/ 312377 h 1069614"/>
                <a:gd name="connsiteX8" fmla="*/ 1621631 w 1621631"/>
                <a:gd name="connsiteY8" fmla="*/ 312073 h 1069614"/>
                <a:gd name="connsiteX9" fmla="*/ 1621631 w 1621631"/>
                <a:gd name="connsiteY9" fmla="*/ 0 h 1069614"/>
                <a:gd name="connsiteX10" fmla="*/ 1621631 w 1621631"/>
                <a:gd name="connsiteY10" fmla="*/ 312073 h 1069614"/>
                <a:gd name="connsiteX11" fmla="*/ 270720 w 1621631"/>
                <a:gd name="connsiteY11" fmla="*/ 1067768 h 1069614"/>
                <a:gd name="connsiteX12" fmla="*/ 1629 w 1621631"/>
                <a:gd name="connsiteY12" fmla="*/ 908652 h 1069614"/>
                <a:gd name="connsiteX13" fmla="*/ 1621631 w 1621631"/>
                <a:gd name="connsiteY13" fmla="*/ 0 h 106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1631" h="1069614">
                  <a:moveTo>
                    <a:pt x="270720" y="1067768"/>
                  </a:moveTo>
                  <a:lnTo>
                    <a:pt x="273843" y="1069614"/>
                  </a:lnTo>
                  <a:lnTo>
                    <a:pt x="270720" y="1067768"/>
                  </a:lnTo>
                  <a:close/>
                  <a:moveTo>
                    <a:pt x="0" y="907689"/>
                  </a:moveTo>
                  <a:lnTo>
                    <a:pt x="1629" y="908652"/>
                  </a:lnTo>
                  <a:lnTo>
                    <a:pt x="0" y="907689"/>
                  </a:lnTo>
                  <a:close/>
                  <a:moveTo>
                    <a:pt x="1621631" y="312073"/>
                  </a:moveTo>
                  <a:lnTo>
                    <a:pt x="1621631" y="312377"/>
                  </a:lnTo>
                  <a:lnTo>
                    <a:pt x="1621631" y="312073"/>
                  </a:lnTo>
                  <a:close/>
                  <a:moveTo>
                    <a:pt x="1621631" y="0"/>
                  </a:moveTo>
                  <a:lnTo>
                    <a:pt x="1621631" y="312073"/>
                  </a:lnTo>
                  <a:cubicBezTo>
                    <a:pt x="1059988" y="337356"/>
                    <a:pt x="568425" y="631117"/>
                    <a:pt x="270720" y="1067768"/>
                  </a:cubicBezTo>
                  <a:lnTo>
                    <a:pt x="1629" y="908652"/>
                  </a:lnTo>
                  <a:cubicBezTo>
                    <a:pt x="354259" y="380480"/>
                    <a:pt x="945677" y="25494"/>
                    <a:pt x="1621631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935" tIns="34967" rIns="34967" bIns="69935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828" fontAlgn="base">
                <a:spcBef>
                  <a:spcPct val="0"/>
                </a:spcBef>
                <a:spcAft>
                  <a:spcPct val="0"/>
                </a:spcAft>
              </a:pPr>
              <a:endParaRPr lang="en-US" sz="1013" spc="-3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7" name="Freeform 63"/>
            <p:cNvSpPr/>
            <p:nvPr/>
          </p:nvSpPr>
          <p:spPr bwMode="auto">
            <a:xfrm flipH="1" flipV="1">
              <a:off x="6184118" y="4859631"/>
              <a:ext cx="1329103" cy="876436"/>
            </a:xfrm>
            <a:custGeom>
              <a:avLst/>
              <a:gdLst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07636 w 4158105"/>
                <a:gd name="connsiteY8" fmla="*/ 1069182 h 4110786"/>
                <a:gd name="connsiteX9" fmla="*/ 398124 w 4158105"/>
                <a:gd name="connsiteY9" fmla="*/ 919162 h 4110786"/>
                <a:gd name="connsiteX10" fmla="*/ 2106264 w 4158105"/>
                <a:gd name="connsiteY10" fmla="*/ 319178 h 4110786"/>
                <a:gd name="connsiteX11" fmla="*/ 2198792 w 4158105"/>
                <a:gd name="connsiteY11" fmla="*/ 323850 h 4110786"/>
                <a:gd name="connsiteX12" fmla="*/ 2019755 w 4158105"/>
                <a:gd name="connsiteY12" fmla="*/ 323850 h 4110786"/>
                <a:gd name="connsiteX13" fmla="*/ 2019755 w 4158105"/>
                <a:gd name="connsiteY13" fmla="*/ 323546 h 4110786"/>
                <a:gd name="connsiteX14" fmla="*/ 2106264 w 4158105"/>
                <a:gd name="connsiteY14" fmla="*/ 319178 h 4110786"/>
                <a:gd name="connsiteX15" fmla="*/ 2224351 w 4158105"/>
                <a:gd name="connsiteY15" fmla="*/ 13068 h 4110786"/>
                <a:gd name="connsiteX16" fmla="*/ 4158105 w 4158105"/>
                <a:gd name="connsiteY16" fmla="*/ 2058946 h 4110786"/>
                <a:gd name="connsiteX17" fmla="*/ 2106265 w 4158105"/>
                <a:gd name="connsiteY17" fmla="*/ 4110786 h 4110786"/>
                <a:gd name="connsiteX18" fmla="*/ 54424 w 4158105"/>
                <a:gd name="connsiteY18" fmla="*/ 2058946 h 4110786"/>
                <a:gd name="connsiteX19" fmla="*/ 574232 w 4158105"/>
                <a:gd name="connsiteY19" fmla="*/ 1234330 h 4110786"/>
                <a:gd name="connsiteX20" fmla="*/ 366497 w 4158105"/>
                <a:gd name="connsiteY20" fmla="*/ 2058945 h 4110786"/>
                <a:gd name="connsiteX21" fmla="*/ 2106264 w 4158105"/>
                <a:gd name="connsiteY21" fmla="*/ 3798712 h 4110786"/>
                <a:gd name="connsiteX22" fmla="*/ 3846030 w 4158105"/>
                <a:gd name="connsiteY22" fmla="*/ 2058945 h 4110786"/>
                <a:gd name="connsiteX23" fmla="*/ 2198792 w 4158105"/>
                <a:gd name="connsiteY23" fmla="*/ 323850 h 4110786"/>
                <a:gd name="connsiteX24" fmla="*/ 2219780 w 4158105"/>
                <a:gd name="connsiteY24" fmla="*/ 323850 h 4110786"/>
                <a:gd name="connsiteX25" fmla="*/ 2224351 w 4158105"/>
                <a:gd name="connsiteY25" fmla="*/ 13068 h 4110786"/>
                <a:gd name="connsiteX26" fmla="*/ 2019755 w 4158105"/>
                <a:gd name="connsiteY26" fmla="*/ 11473 h 4110786"/>
                <a:gd name="connsiteX27" fmla="*/ 2019755 w 4158105"/>
                <a:gd name="connsiteY27" fmla="*/ 323546 h 4110786"/>
                <a:gd name="connsiteX28" fmla="*/ 668844 w 4158105"/>
                <a:gd name="connsiteY28" fmla="*/ 1079241 h 4110786"/>
                <a:gd name="connsiteX29" fmla="*/ 399753 w 4158105"/>
                <a:gd name="connsiteY29" fmla="*/ 920125 h 4110786"/>
                <a:gd name="connsiteX30" fmla="*/ 2019755 w 4158105"/>
                <a:gd name="connsiteY30" fmla="*/ 11473 h 4110786"/>
                <a:gd name="connsiteX31" fmla="*/ 2224543 w 4158105"/>
                <a:gd name="connsiteY31" fmla="*/ 0 h 4110786"/>
                <a:gd name="connsiteX32" fmla="*/ 2224351 w 4158105"/>
                <a:gd name="connsiteY32" fmla="*/ 13068 h 4110786"/>
                <a:gd name="connsiteX33" fmla="*/ 2106265 w 4158105"/>
                <a:gd name="connsiteY33" fmla="*/ 7105 h 4110786"/>
                <a:gd name="connsiteX34" fmla="*/ 2019755 w 4158105"/>
                <a:gd name="connsiteY34" fmla="*/ 11473 h 4110786"/>
                <a:gd name="connsiteX35" fmla="*/ 2019755 w 4158105"/>
                <a:gd name="connsiteY35" fmla="*/ 2381 h 4110786"/>
                <a:gd name="connsiteX36" fmla="*/ 2224543 w 4158105"/>
                <a:gd name="connsiteY36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98124 w 4158105"/>
                <a:gd name="connsiteY8" fmla="*/ 919162 h 4110786"/>
                <a:gd name="connsiteX9" fmla="*/ 2106264 w 4158105"/>
                <a:gd name="connsiteY9" fmla="*/ 319178 h 4110786"/>
                <a:gd name="connsiteX10" fmla="*/ 2198792 w 4158105"/>
                <a:gd name="connsiteY10" fmla="*/ 323850 h 4110786"/>
                <a:gd name="connsiteX11" fmla="*/ 2019755 w 4158105"/>
                <a:gd name="connsiteY11" fmla="*/ 323850 h 4110786"/>
                <a:gd name="connsiteX12" fmla="*/ 2019755 w 4158105"/>
                <a:gd name="connsiteY12" fmla="*/ 323546 h 4110786"/>
                <a:gd name="connsiteX13" fmla="*/ 2106264 w 4158105"/>
                <a:gd name="connsiteY13" fmla="*/ 319178 h 4110786"/>
                <a:gd name="connsiteX14" fmla="*/ 2224351 w 4158105"/>
                <a:gd name="connsiteY14" fmla="*/ 13068 h 4110786"/>
                <a:gd name="connsiteX15" fmla="*/ 4158105 w 4158105"/>
                <a:gd name="connsiteY15" fmla="*/ 2058946 h 4110786"/>
                <a:gd name="connsiteX16" fmla="*/ 2106265 w 4158105"/>
                <a:gd name="connsiteY16" fmla="*/ 4110786 h 4110786"/>
                <a:gd name="connsiteX17" fmla="*/ 54424 w 4158105"/>
                <a:gd name="connsiteY17" fmla="*/ 2058946 h 4110786"/>
                <a:gd name="connsiteX18" fmla="*/ 574232 w 4158105"/>
                <a:gd name="connsiteY18" fmla="*/ 1234330 h 4110786"/>
                <a:gd name="connsiteX19" fmla="*/ 366497 w 4158105"/>
                <a:gd name="connsiteY19" fmla="*/ 2058945 h 4110786"/>
                <a:gd name="connsiteX20" fmla="*/ 2106264 w 4158105"/>
                <a:gd name="connsiteY20" fmla="*/ 3798712 h 4110786"/>
                <a:gd name="connsiteX21" fmla="*/ 3846030 w 4158105"/>
                <a:gd name="connsiteY21" fmla="*/ 2058945 h 4110786"/>
                <a:gd name="connsiteX22" fmla="*/ 2198792 w 4158105"/>
                <a:gd name="connsiteY22" fmla="*/ 323850 h 4110786"/>
                <a:gd name="connsiteX23" fmla="*/ 2219780 w 4158105"/>
                <a:gd name="connsiteY23" fmla="*/ 323850 h 4110786"/>
                <a:gd name="connsiteX24" fmla="*/ 2224351 w 4158105"/>
                <a:gd name="connsiteY24" fmla="*/ 13068 h 4110786"/>
                <a:gd name="connsiteX25" fmla="*/ 2019755 w 4158105"/>
                <a:gd name="connsiteY25" fmla="*/ 11473 h 4110786"/>
                <a:gd name="connsiteX26" fmla="*/ 2019755 w 4158105"/>
                <a:gd name="connsiteY26" fmla="*/ 323546 h 4110786"/>
                <a:gd name="connsiteX27" fmla="*/ 668844 w 4158105"/>
                <a:gd name="connsiteY27" fmla="*/ 1079241 h 4110786"/>
                <a:gd name="connsiteX28" fmla="*/ 399753 w 4158105"/>
                <a:gd name="connsiteY28" fmla="*/ 920125 h 4110786"/>
                <a:gd name="connsiteX29" fmla="*/ 2019755 w 4158105"/>
                <a:gd name="connsiteY29" fmla="*/ 11473 h 4110786"/>
                <a:gd name="connsiteX30" fmla="*/ 2224543 w 4158105"/>
                <a:gd name="connsiteY30" fmla="*/ 0 h 4110786"/>
                <a:gd name="connsiteX31" fmla="*/ 2224351 w 4158105"/>
                <a:gd name="connsiteY31" fmla="*/ 13068 h 4110786"/>
                <a:gd name="connsiteX32" fmla="*/ 2106265 w 4158105"/>
                <a:gd name="connsiteY32" fmla="*/ 7105 h 4110786"/>
                <a:gd name="connsiteX33" fmla="*/ 2019755 w 4158105"/>
                <a:gd name="connsiteY33" fmla="*/ 11473 h 4110786"/>
                <a:gd name="connsiteX34" fmla="*/ 2019755 w 4158105"/>
                <a:gd name="connsiteY34" fmla="*/ 2381 h 4110786"/>
                <a:gd name="connsiteX35" fmla="*/ 2224543 w 4158105"/>
                <a:gd name="connsiteY35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98124 w 4158105"/>
                <a:gd name="connsiteY7" fmla="*/ 919162 h 4110786"/>
                <a:gd name="connsiteX8" fmla="*/ 2106264 w 4158105"/>
                <a:gd name="connsiteY8" fmla="*/ 319178 h 4110786"/>
                <a:gd name="connsiteX9" fmla="*/ 2198792 w 4158105"/>
                <a:gd name="connsiteY9" fmla="*/ 323850 h 4110786"/>
                <a:gd name="connsiteX10" fmla="*/ 2019755 w 4158105"/>
                <a:gd name="connsiteY10" fmla="*/ 323850 h 4110786"/>
                <a:gd name="connsiteX11" fmla="*/ 2019755 w 4158105"/>
                <a:gd name="connsiteY11" fmla="*/ 323546 h 4110786"/>
                <a:gd name="connsiteX12" fmla="*/ 2106264 w 4158105"/>
                <a:gd name="connsiteY12" fmla="*/ 319178 h 4110786"/>
                <a:gd name="connsiteX13" fmla="*/ 2224351 w 4158105"/>
                <a:gd name="connsiteY13" fmla="*/ 13068 h 4110786"/>
                <a:gd name="connsiteX14" fmla="*/ 4158105 w 4158105"/>
                <a:gd name="connsiteY14" fmla="*/ 2058946 h 4110786"/>
                <a:gd name="connsiteX15" fmla="*/ 2106265 w 4158105"/>
                <a:gd name="connsiteY15" fmla="*/ 4110786 h 4110786"/>
                <a:gd name="connsiteX16" fmla="*/ 54424 w 4158105"/>
                <a:gd name="connsiteY16" fmla="*/ 2058946 h 4110786"/>
                <a:gd name="connsiteX17" fmla="*/ 574232 w 4158105"/>
                <a:gd name="connsiteY17" fmla="*/ 1234330 h 4110786"/>
                <a:gd name="connsiteX18" fmla="*/ 366497 w 4158105"/>
                <a:gd name="connsiteY18" fmla="*/ 2058945 h 4110786"/>
                <a:gd name="connsiteX19" fmla="*/ 2106264 w 4158105"/>
                <a:gd name="connsiteY19" fmla="*/ 3798712 h 4110786"/>
                <a:gd name="connsiteX20" fmla="*/ 3846030 w 4158105"/>
                <a:gd name="connsiteY20" fmla="*/ 2058945 h 4110786"/>
                <a:gd name="connsiteX21" fmla="*/ 2198792 w 4158105"/>
                <a:gd name="connsiteY21" fmla="*/ 323850 h 4110786"/>
                <a:gd name="connsiteX22" fmla="*/ 2219780 w 4158105"/>
                <a:gd name="connsiteY22" fmla="*/ 323850 h 4110786"/>
                <a:gd name="connsiteX23" fmla="*/ 2224351 w 4158105"/>
                <a:gd name="connsiteY23" fmla="*/ 13068 h 4110786"/>
                <a:gd name="connsiteX24" fmla="*/ 2019755 w 4158105"/>
                <a:gd name="connsiteY24" fmla="*/ 11473 h 4110786"/>
                <a:gd name="connsiteX25" fmla="*/ 2019755 w 4158105"/>
                <a:gd name="connsiteY25" fmla="*/ 323546 h 4110786"/>
                <a:gd name="connsiteX26" fmla="*/ 668844 w 4158105"/>
                <a:gd name="connsiteY26" fmla="*/ 1079241 h 4110786"/>
                <a:gd name="connsiteX27" fmla="*/ 399753 w 4158105"/>
                <a:gd name="connsiteY27" fmla="*/ 920125 h 4110786"/>
                <a:gd name="connsiteX28" fmla="*/ 2019755 w 4158105"/>
                <a:gd name="connsiteY28" fmla="*/ 11473 h 4110786"/>
                <a:gd name="connsiteX29" fmla="*/ 2224543 w 4158105"/>
                <a:gd name="connsiteY29" fmla="*/ 0 h 4110786"/>
                <a:gd name="connsiteX30" fmla="*/ 2224351 w 4158105"/>
                <a:gd name="connsiteY30" fmla="*/ 13068 h 4110786"/>
                <a:gd name="connsiteX31" fmla="*/ 2106265 w 4158105"/>
                <a:gd name="connsiteY31" fmla="*/ 7105 h 4110786"/>
                <a:gd name="connsiteX32" fmla="*/ 2019755 w 4158105"/>
                <a:gd name="connsiteY32" fmla="*/ 11473 h 4110786"/>
                <a:gd name="connsiteX33" fmla="*/ 2019755 w 4158105"/>
                <a:gd name="connsiteY33" fmla="*/ 2381 h 4110786"/>
                <a:gd name="connsiteX34" fmla="*/ 2224543 w 4158105"/>
                <a:gd name="connsiteY34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644913 w 4228786"/>
                <a:gd name="connsiteY3" fmla="*/ 1234330 h 4110786"/>
                <a:gd name="connsiteX4" fmla="*/ 739525 w 4228786"/>
                <a:gd name="connsiteY4" fmla="*/ 1079241 h 4110786"/>
                <a:gd name="connsiteX5" fmla="*/ 468805 w 4228786"/>
                <a:gd name="connsiteY5" fmla="*/ 919162 h 4110786"/>
                <a:gd name="connsiteX6" fmla="*/ 470434 w 4228786"/>
                <a:gd name="connsiteY6" fmla="*/ 920125 h 4110786"/>
                <a:gd name="connsiteX7" fmla="*/ 468805 w 4228786"/>
                <a:gd name="connsiteY7" fmla="*/ 919162 h 4110786"/>
                <a:gd name="connsiteX8" fmla="*/ 2176945 w 4228786"/>
                <a:gd name="connsiteY8" fmla="*/ 319178 h 4110786"/>
                <a:gd name="connsiteX9" fmla="*/ 2269473 w 4228786"/>
                <a:gd name="connsiteY9" fmla="*/ 323850 h 4110786"/>
                <a:gd name="connsiteX10" fmla="*/ 2090436 w 4228786"/>
                <a:gd name="connsiteY10" fmla="*/ 323850 h 4110786"/>
                <a:gd name="connsiteX11" fmla="*/ 2090436 w 4228786"/>
                <a:gd name="connsiteY11" fmla="*/ 323546 h 4110786"/>
                <a:gd name="connsiteX12" fmla="*/ 2176945 w 4228786"/>
                <a:gd name="connsiteY12" fmla="*/ 319178 h 4110786"/>
                <a:gd name="connsiteX13" fmla="*/ 2295032 w 4228786"/>
                <a:gd name="connsiteY13" fmla="*/ 13068 h 4110786"/>
                <a:gd name="connsiteX14" fmla="*/ 4228786 w 4228786"/>
                <a:gd name="connsiteY14" fmla="*/ 2058946 h 4110786"/>
                <a:gd name="connsiteX15" fmla="*/ 2176946 w 4228786"/>
                <a:gd name="connsiteY15" fmla="*/ 4110786 h 4110786"/>
                <a:gd name="connsiteX16" fmla="*/ 125105 w 4228786"/>
                <a:gd name="connsiteY16" fmla="*/ 2058946 h 4110786"/>
                <a:gd name="connsiteX17" fmla="*/ 437178 w 4228786"/>
                <a:gd name="connsiteY17" fmla="*/ 2058945 h 4110786"/>
                <a:gd name="connsiteX18" fmla="*/ 2176945 w 4228786"/>
                <a:gd name="connsiteY18" fmla="*/ 3798712 h 4110786"/>
                <a:gd name="connsiteX19" fmla="*/ 3916711 w 4228786"/>
                <a:gd name="connsiteY19" fmla="*/ 2058945 h 4110786"/>
                <a:gd name="connsiteX20" fmla="*/ 2269473 w 4228786"/>
                <a:gd name="connsiteY20" fmla="*/ 323850 h 4110786"/>
                <a:gd name="connsiteX21" fmla="*/ 2290461 w 4228786"/>
                <a:gd name="connsiteY21" fmla="*/ 323850 h 4110786"/>
                <a:gd name="connsiteX22" fmla="*/ 2295032 w 4228786"/>
                <a:gd name="connsiteY22" fmla="*/ 13068 h 4110786"/>
                <a:gd name="connsiteX23" fmla="*/ 2090436 w 4228786"/>
                <a:gd name="connsiteY23" fmla="*/ 11473 h 4110786"/>
                <a:gd name="connsiteX24" fmla="*/ 2090436 w 4228786"/>
                <a:gd name="connsiteY24" fmla="*/ 323546 h 4110786"/>
                <a:gd name="connsiteX25" fmla="*/ 739525 w 4228786"/>
                <a:gd name="connsiteY25" fmla="*/ 1079241 h 4110786"/>
                <a:gd name="connsiteX26" fmla="*/ 470434 w 4228786"/>
                <a:gd name="connsiteY26" fmla="*/ 920125 h 4110786"/>
                <a:gd name="connsiteX27" fmla="*/ 2090436 w 4228786"/>
                <a:gd name="connsiteY27" fmla="*/ 11473 h 4110786"/>
                <a:gd name="connsiteX28" fmla="*/ 2295224 w 4228786"/>
                <a:gd name="connsiteY28" fmla="*/ 0 h 4110786"/>
                <a:gd name="connsiteX29" fmla="*/ 2295032 w 4228786"/>
                <a:gd name="connsiteY29" fmla="*/ 13068 h 4110786"/>
                <a:gd name="connsiteX30" fmla="*/ 2176946 w 4228786"/>
                <a:gd name="connsiteY30" fmla="*/ 7105 h 4110786"/>
                <a:gd name="connsiteX31" fmla="*/ 2090436 w 4228786"/>
                <a:gd name="connsiteY31" fmla="*/ 11473 h 4110786"/>
                <a:gd name="connsiteX32" fmla="*/ 2090436 w 4228786"/>
                <a:gd name="connsiteY32" fmla="*/ 2381 h 4110786"/>
                <a:gd name="connsiteX33" fmla="*/ 2295224 w 4228786"/>
                <a:gd name="connsiteY33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739525 w 4228786"/>
                <a:gd name="connsiteY3" fmla="*/ 1079241 h 4110786"/>
                <a:gd name="connsiteX4" fmla="*/ 468805 w 4228786"/>
                <a:gd name="connsiteY4" fmla="*/ 919162 h 4110786"/>
                <a:gd name="connsiteX5" fmla="*/ 470434 w 4228786"/>
                <a:gd name="connsiteY5" fmla="*/ 920125 h 4110786"/>
                <a:gd name="connsiteX6" fmla="*/ 468805 w 4228786"/>
                <a:gd name="connsiteY6" fmla="*/ 919162 h 4110786"/>
                <a:gd name="connsiteX7" fmla="*/ 2176945 w 4228786"/>
                <a:gd name="connsiteY7" fmla="*/ 319178 h 4110786"/>
                <a:gd name="connsiteX8" fmla="*/ 2269473 w 4228786"/>
                <a:gd name="connsiteY8" fmla="*/ 323850 h 4110786"/>
                <a:gd name="connsiteX9" fmla="*/ 2090436 w 4228786"/>
                <a:gd name="connsiteY9" fmla="*/ 323850 h 4110786"/>
                <a:gd name="connsiteX10" fmla="*/ 2090436 w 4228786"/>
                <a:gd name="connsiteY10" fmla="*/ 323546 h 4110786"/>
                <a:gd name="connsiteX11" fmla="*/ 2176945 w 4228786"/>
                <a:gd name="connsiteY11" fmla="*/ 319178 h 4110786"/>
                <a:gd name="connsiteX12" fmla="*/ 2295032 w 4228786"/>
                <a:gd name="connsiteY12" fmla="*/ 13068 h 4110786"/>
                <a:gd name="connsiteX13" fmla="*/ 4228786 w 4228786"/>
                <a:gd name="connsiteY13" fmla="*/ 2058946 h 4110786"/>
                <a:gd name="connsiteX14" fmla="*/ 2176946 w 4228786"/>
                <a:gd name="connsiteY14" fmla="*/ 4110786 h 4110786"/>
                <a:gd name="connsiteX15" fmla="*/ 125105 w 4228786"/>
                <a:gd name="connsiteY15" fmla="*/ 2058946 h 4110786"/>
                <a:gd name="connsiteX16" fmla="*/ 437178 w 4228786"/>
                <a:gd name="connsiteY16" fmla="*/ 2058945 h 4110786"/>
                <a:gd name="connsiteX17" fmla="*/ 2176945 w 4228786"/>
                <a:gd name="connsiteY17" fmla="*/ 3798712 h 4110786"/>
                <a:gd name="connsiteX18" fmla="*/ 3916711 w 4228786"/>
                <a:gd name="connsiteY18" fmla="*/ 2058945 h 4110786"/>
                <a:gd name="connsiteX19" fmla="*/ 2269473 w 4228786"/>
                <a:gd name="connsiteY19" fmla="*/ 323850 h 4110786"/>
                <a:gd name="connsiteX20" fmla="*/ 2290461 w 4228786"/>
                <a:gd name="connsiteY20" fmla="*/ 323850 h 4110786"/>
                <a:gd name="connsiteX21" fmla="*/ 2295032 w 4228786"/>
                <a:gd name="connsiteY21" fmla="*/ 13068 h 4110786"/>
                <a:gd name="connsiteX22" fmla="*/ 2090436 w 4228786"/>
                <a:gd name="connsiteY22" fmla="*/ 11473 h 4110786"/>
                <a:gd name="connsiteX23" fmla="*/ 2090436 w 4228786"/>
                <a:gd name="connsiteY23" fmla="*/ 323546 h 4110786"/>
                <a:gd name="connsiteX24" fmla="*/ 739525 w 4228786"/>
                <a:gd name="connsiteY24" fmla="*/ 1079241 h 4110786"/>
                <a:gd name="connsiteX25" fmla="*/ 470434 w 4228786"/>
                <a:gd name="connsiteY25" fmla="*/ 920125 h 4110786"/>
                <a:gd name="connsiteX26" fmla="*/ 2090436 w 4228786"/>
                <a:gd name="connsiteY26" fmla="*/ 11473 h 4110786"/>
                <a:gd name="connsiteX27" fmla="*/ 2295224 w 4228786"/>
                <a:gd name="connsiteY27" fmla="*/ 0 h 4110786"/>
                <a:gd name="connsiteX28" fmla="*/ 2295032 w 4228786"/>
                <a:gd name="connsiteY28" fmla="*/ 13068 h 4110786"/>
                <a:gd name="connsiteX29" fmla="*/ 2176946 w 4228786"/>
                <a:gd name="connsiteY29" fmla="*/ 7105 h 4110786"/>
                <a:gd name="connsiteX30" fmla="*/ 2090436 w 4228786"/>
                <a:gd name="connsiteY30" fmla="*/ 11473 h 4110786"/>
                <a:gd name="connsiteX31" fmla="*/ 2090436 w 4228786"/>
                <a:gd name="connsiteY31" fmla="*/ 2381 h 4110786"/>
                <a:gd name="connsiteX32" fmla="*/ 2295224 w 4228786"/>
                <a:gd name="connsiteY32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295032 w 4228786"/>
                <a:gd name="connsiteY27" fmla="*/ 13068 h 4110786"/>
                <a:gd name="connsiteX28" fmla="*/ 2176946 w 4228786"/>
                <a:gd name="connsiteY28" fmla="*/ 7105 h 4110786"/>
                <a:gd name="connsiteX29" fmla="*/ 2090436 w 4228786"/>
                <a:gd name="connsiteY29" fmla="*/ 11473 h 4110786"/>
                <a:gd name="connsiteX30" fmla="*/ 2090436 w 4228786"/>
                <a:gd name="connsiteY30" fmla="*/ 2381 h 4110786"/>
                <a:gd name="connsiteX31" fmla="*/ 2295224 w 4228786"/>
                <a:gd name="connsiteY31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176946 w 4228786"/>
                <a:gd name="connsiteY27" fmla="*/ 7105 h 4110786"/>
                <a:gd name="connsiteX28" fmla="*/ 2090436 w 4228786"/>
                <a:gd name="connsiteY28" fmla="*/ 11473 h 4110786"/>
                <a:gd name="connsiteX29" fmla="*/ 2090436 w 4228786"/>
                <a:gd name="connsiteY29" fmla="*/ 2381 h 4110786"/>
                <a:gd name="connsiteX30" fmla="*/ 2295224 w 4228786"/>
                <a:gd name="connsiteY30" fmla="*/ 0 h 4110786"/>
                <a:gd name="connsiteX0" fmla="*/ 739525 w 4228949"/>
                <a:gd name="connsiteY0" fmla="*/ 1079241 h 4110786"/>
                <a:gd name="connsiteX1" fmla="*/ 742648 w 4228949"/>
                <a:gd name="connsiteY1" fmla="*/ 1081087 h 4110786"/>
                <a:gd name="connsiteX2" fmla="*/ 739525 w 4228949"/>
                <a:gd name="connsiteY2" fmla="*/ 1079241 h 4110786"/>
                <a:gd name="connsiteX3" fmla="*/ 468805 w 4228949"/>
                <a:gd name="connsiteY3" fmla="*/ 919162 h 4110786"/>
                <a:gd name="connsiteX4" fmla="*/ 470434 w 4228949"/>
                <a:gd name="connsiteY4" fmla="*/ 920125 h 4110786"/>
                <a:gd name="connsiteX5" fmla="*/ 468805 w 4228949"/>
                <a:gd name="connsiteY5" fmla="*/ 919162 h 4110786"/>
                <a:gd name="connsiteX6" fmla="*/ 2176945 w 4228949"/>
                <a:gd name="connsiteY6" fmla="*/ 319178 h 4110786"/>
                <a:gd name="connsiteX7" fmla="*/ 2269473 w 4228949"/>
                <a:gd name="connsiteY7" fmla="*/ 323850 h 4110786"/>
                <a:gd name="connsiteX8" fmla="*/ 2090436 w 4228949"/>
                <a:gd name="connsiteY8" fmla="*/ 323850 h 4110786"/>
                <a:gd name="connsiteX9" fmla="*/ 2090436 w 4228949"/>
                <a:gd name="connsiteY9" fmla="*/ 323546 h 4110786"/>
                <a:gd name="connsiteX10" fmla="*/ 2176945 w 4228949"/>
                <a:gd name="connsiteY10" fmla="*/ 319178 h 4110786"/>
                <a:gd name="connsiteX11" fmla="*/ 2290461 w 4228949"/>
                <a:gd name="connsiteY11" fmla="*/ 323850 h 4110786"/>
                <a:gd name="connsiteX12" fmla="*/ 4228786 w 4228949"/>
                <a:gd name="connsiteY12" fmla="*/ 2058946 h 4110786"/>
                <a:gd name="connsiteX13" fmla="*/ 2176946 w 4228949"/>
                <a:gd name="connsiteY13" fmla="*/ 4110786 h 4110786"/>
                <a:gd name="connsiteX14" fmla="*/ 125105 w 4228949"/>
                <a:gd name="connsiteY14" fmla="*/ 2058946 h 4110786"/>
                <a:gd name="connsiteX15" fmla="*/ 437178 w 4228949"/>
                <a:gd name="connsiteY15" fmla="*/ 2058945 h 4110786"/>
                <a:gd name="connsiteX16" fmla="*/ 2176945 w 4228949"/>
                <a:gd name="connsiteY16" fmla="*/ 3798712 h 4110786"/>
                <a:gd name="connsiteX17" fmla="*/ 3916711 w 4228949"/>
                <a:gd name="connsiteY17" fmla="*/ 2058945 h 4110786"/>
                <a:gd name="connsiteX18" fmla="*/ 2269473 w 4228949"/>
                <a:gd name="connsiteY18" fmla="*/ 323850 h 4110786"/>
                <a:gd name="connsiteX19" fmla="*/ 2290461 w 4228949"/>
                <a:gd name="connsiteY19" fmla="*/ 323850 h 4110786"/>
                <a:gd name="connsiteX20" fmla="*/ 2090436 w 4228949"/>
                <a:gd name="connsiteY20" fmla="*/ 11473 h 4110786"/>
                <a:gd name="connsiteX21" fmla="*/ 2090436 w 4228949"/>
                <a:gd name="connsiteY21" fmla="*/ 323546 h 4110786"/>
                <a:gd name="connsiteX22" fmla="*/ 739525 w 4228949"/>
                <a:gd name="connsiteY22" fmla="*/ 1079241 h 4110786"/>
                <a:gd name="connsiteX23" fmla="*/ 470434 w 4228949"/>
                <a:gd name="connsiteY23" fmla="*/ 920125 h 4110786"/>
                <a:gd name="connsiteX24" fmla="*/ 2090436 w 4228949"/>
                <a:gd name="connsiteY24" fmla="*/ 11473 h 4110786"/>
                <a:gd name="connsiteX25" fmla="*/ 2295224 w 4228949"/>
                <a:gd name="connsiteY25" fmla="*/ 0 h 4110786"/>
                <a:gd name="connsiteX26" fmla="*/ 2176946 w 4228949"/>
                <a:gd name="connsiteY26" fmla="*/ 7105 h 4110786"/>
                <a:gd name="connsiteX27" fmla="*/ 2090436 w 4228949"/>
                <a:gd name="connsiteY27" fmla="*/ 11473 h 4110786"/>
                <a:gd name="connsiteX28" fmla="*/ 2090436 w 4228949"/>
                <a:gd name="connsiteY28" fmla="*/ 2381 h 4110786"/>
                <a:gd name="connsiteX29" fmla="*/ 2295224 w 4228949"/>
                <a:gd name="connsiteY29" fmla="*/ 0 h 4110786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176946 w 4228949"/>
                <a:gd name="connsiteY26" fmla="*/ 4724 h 4108405"/>
                <a:gd name="connsiteX27" fmla="*/ 2090436 w 4228949"/>
                <a:gd name="connsiteY27" fmla="*/ 9092 h 4108405"/>
                <a:gd name="connsiteX28" fmla="*/ 2090436 w 4228949"/>
                <a:gd name="connsiteY28" fmla="*/ 0 h 4108405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090436 w 4228949"/>
                <a:gd name="connsiteY26" fmla="*/ 9092 h 4108405"/>
                <a:gd name="connsiteX27" fmla="*/ 2090436 w 4228949"/>
                <a:gd name="connsiteY27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269473 w 4228925"/>
                <a:gd name="connsiteY7" fmla="*/ 321469 h 4108405"/>
                <a:gd name="connsiteX8" fmla="*/ 2090436 w 4228925"/>
                <a:gd name="connsiteY8" fmla="*/ 321469 h 4108405"/>
                <a:gd name="connsiteX9" fmla="*/ 2090436 w 4228925"/>
                <a:gd name="connsiteY9" fmla="*/ 321165 h 4108405"/>
                <a:gd name="connsiteX10" fmla="*/ 2176945 w 4228925"/>
                <a:gd name="connsiteY10" fmla="*/ 316797 h 4108405"/>
                <a:gd name="connsiteX11" fmla="*/ 2290461 w 4228925"/>
                <a:gd name="connsiteY11" fmla="*/ 321469 h 4108405"/>
                <a:gd name="connsiteX12" fmla="*/ 4228786 w 4228925"/>
                <a:gd name="connsiteY12" fmla="*/ 2056565 h 4108405"/>
                <a:gd name="connsiteX13" fmla="*/ 2176946 w 4228925"/>
                <a:gd name="connsiteY13" fmla="*/ 4108405 h 4108405"/>
                <a:gd name="connsiteX14" fmla="*/ 125105 w 4228925"/>
                <a:gd name="connsiteY14" fmla="*/ 2056565 h 4108405"/>
                <a:gd name="connsiteX15" fmla="*/ 437178 w 4228925"/>
                <a:gd name="connsiteY15" fmla="*/ 2056564 h 4108405"/>
                <a:gd name="connsiteX16" fmla="*/ 2176945 w 4228925"/>
                <a:gd name="connsiteY16" fmla="*/ 3796331 h 4108405"/>
                <a:gd name="connsiteX17" fmla="*/ 3916711 w 4228925"/>
                <a:gd name="connsiteY17" fmla="*/ 2056564 h 4108405"/>
                <a:gd name="connsiteX18" fmla="*/ 2290461 w 4228925"/>
                <a:gd name="connsiteY18" fmla="*/ 321469 h 4108405"/>
                <a:gd name="connsiteX19" fmla="*/ 2090436 w 4228925"/>
                <a:gd name="connsiteY19" fmla="*/ 9092 h 4108405"/>
                <a:gd name="connsiteX20" fmla="*/ 2090436 w 4228925"/>
                <a:gd name="connsiteY20" fmla="*/ 321165 h 4108405"/>
                <a:gd name="connsiteX21" fmla="*/ 739525 w 4228925"/>
                <a:gd name="connsiteY21" fmla="*/ 1076860 h 4108405"/>
                <a:gd name="connsiteX22" fmla="*/ 470434 w 4228925"/>
                <a:gd name="connsiteY22" fmla="*/ 917744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25" fmla="*/ 2090436 w 4228925"/>
                <a:gd name="connsiteY25" fmla="*/ 9092 h 4108405"/>
                <a:gd name="connsiteX26" fmla="*/ 2090436 w 4228925"/>
                <a:gd name="connsiteY26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176945 w 4228925"/>
                <a:gd name="connsiteY9" fmla="*/ 316797 h 4108405"/>
                <a:gd name="connsiteX10" fmla="*/ 2290461 w 4228925"/>
                <a:gd name="connsiteY10" fmla="*/ 321469 h 4108405"/>
                <a:gd name="connsiteX11" fmla="*/ 4228786 w 4228925"/>
                <a:gd name="connsiteY11" fmla="*/ 2056565 h 4108405"/>
                <a:gd name="connsiteX12" fmla="*/ 2176946 w 4228925"/>
                <a:gd name="connsiteY12" fmla="*/ 4108405 h 4108405"/>
                <a:gd name="connsiteX13" fmla="*/ 125105 w 4228925"/>
                <a:gd name="connsiteY13" fmla="*/ 2056565 h 4108405"/>
                <a:gd name="connsiteX14" fmla="*/ 437178 w 4228925"/>
                <a:gd name="connsiteY14" fmla="*/ 2056564 h 4108405"/>
                <a:gd name="connsiteX15" fmla="*/ 2176945 w 4228925"/>
                <a:gd name="connsiteY15" fmla="*/ 3796331 h 4108405"/>
                <a:gd name="connsiteX16" fmla="*/ 3916711 w 4228925"/>
                <a:gd name="connsiteY16" fmla="*/ 2056564 h 4108405"/>
                <a:gd name="connsiteX17" fmla="*/ 2290461 w 4228925"/>
                <a:gd name="connsiteY17" fmla="*/ 321469 h 4108405"/>
                <a:gd name="connsiteX18" fmla="*/ 2090436 w 4228925"/>
                <a:gd name="connsiteY18" fmla="*/ 9092 h 4108405"/>
                <a:gd name="connsiteX19" fmla="*/ 2090436 w 4228925"/>
                <a:gd name="connsiteY19" fmla="*/ 321165 h 4108405"/>
                <a:gd name="connsiteX20" fmla="*/ 739525 w 4228925"/>
                <a:gd name="connsiteY20" fmla="*/ 1076860 h 4108405"/>
                <a:gd name="connsiteX21" fmla="*/ 470434 w 4228925"/>
                <a:gd name="connsiteY21" fmla="*/ 917744 h 4108405"/>
                <a:gd name="connsiteX22" fmla="*/ 2090436 w 4228925"/>
                <a:gd name="connsiteY22" fmla="*/ 9092 h 4108405"/>
                <a:gd name="connsiteX23" fmla="*/ 2090436 w 4228925"/>
                <a:gd name="connsiteY23" fmla="*/ 0 h 4108405"/>
                <a:gd name="connsiteX24" fmla="*/ 2090436 w 4228925"/>
                <a:gd name="connsiteY24" fmla="*/ 9092 h 4108405"/>
                <a:gd name="connsiteX25" fmla="*/ 2090436 w 4228925"/>
                <a:gd name="connsiteY25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090436 w 4228925"/>
                <a:gd name="connsiteY6" fmla="*/ 321165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290461 w 4228925"/>
                <a:gd name="connsiteY9" fmla="*/ 321469 h 4108405"/>
                <a:gd name="connsiteX10" fmla="*/ 4228786 w 4228925"/>
                <a:gd name="connsiteY10" fmla="*/ 2056565 h 4108405"/>
                <a:gd name="connsiteX11" fmla="*/ 2176946 w 4228925"/>
                <a:gd name="connsiteY11" fmla="*/ 4108405 h 4108405"/>
                <a:gd name="connsiteX12" fmla="*/ 125105 w 4228925"/>
                <a:gd name="connsiteY12" fmla="*/ 2056565 h 4108405"/>
                <a:gd name="connsiteX13" fmla="*/ 437178 w 4228925"/>
                <a:gd name="connsiteY13" fmla="*/ 2056564 h 4108405"/>
                <a:gd name="connsiteX14" fmla="*/ 2176945 w 4228925"/>
                <a:gd name="connsiteY14" fmla="*/ 3796331 h 4108405"/>
                <a:gd name="connsiteX15" fmla="*/ 3916711 w 4228925"/>
                <a:gd name="connsiteY15" fmla="*/ 2056564 h 4108405"/>
                <a:gd name="connsiteX16" fmla="*/ 2290461 w 4228925"/>
                <a:gd name="connsiteY16" fmla="*/ 321469 h 4108405"/>
                <a:gd name="connsiteX17" fmla="*/ 2090436 w 4228925"/>
                <a:gd name="connsiteY17" fmla="*/ 9092 h 4108405"/>
                <a:gd name="connsiteX18" fmla="*/ 2090436 w 4228925"/>
                <a:gd name="connsiteY18" fmla="*/ 321165 h 4108405"/>
                <a:gd name="connsiteX19" fmla="*/ 739525 w 4228925"/>
                <a:gd name="connsiteY19" fmla="*/ 1076860 h 4108405"/>
                <a:gd name="connsiteX20" fmla="*/ 470434 w 4228925"/>
                <a:gd name="connsiteY20" fmla="*/ 917744 h 4108405"/>
                <a:gd name="connsiteX21" fmla="*/ 2090436 w 4228925"/>
                <a:gd name="connsiteY21" fmla="*/ 9092 h 4108405"/>
                <a:gd name="connsiteX22" fmla="*/ 2090436 w 4228925"/>
                <a:gd name="connsiteY22" fmla="*/ 0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0" fmla="*/ 739525 w 4228925"/>
                <a:gd name="connsiteY0" fmla="*/ 1067768 h 4099313"/>
                <a:gd name="connsiteX1" fmla="*/ 742648 w 4228925"/>
                <a:gd name="connsiteY1" fmla="*/ 1069614 h 4099313"/>
                <a:gd name="connsiteX2" fmla="*/ 739525 w 4228925"/>
                <a:gd name="connsiteY2" fmla="*/ 1067768 h 4099313"/>
                <a:gd name="connsiteX3" fmla="*/ 468805 w 4228925"/>
                <a:gd name="connsiteY3" fmla="*/ 907689 h 4099313"/>
                <a:gd name="connsiteX4" fmla="*/ 470434 w 4228925"/>
                <a:gd name="connsiteY4" fmla="*/ 908652 h 4099313"/>
                <a:gd name="connsiteX5" fmla="*/ 468805 w 4228925"/>
                <a:gd name="connsiteY5" fmla="*/ 907689 h 4099313"/>
                <a:gd name="connsiteX6" fmla="*/ 2090436 w 4228925"/>
                <a:gd name="connsiteY6" fmla="*/ 312073 h 4099313"/>
                <a:gd name="connsiteX7" fmla="*/ 2090436 w 4228925"/>
                <a:gd name="connsiteY7" fmla="*/ 312377 h 4099313"/>
                <a:gd name="connsiteX8" fmla="*/ 2090436 w 4228925"/>
                <a:gd name="connsiteY8" fmla="*/ 312073 h 4099313"/>
                <a:gd name="connsiteX9" fmla="*/ 2290461 w 4228925"/>
                <a:gd name="connsiteY9" fmla="*/ 312377 h 4099313"/>
                <a:gd name="connsiteX10" fmla="*/ 4228786 w 4228925"/>
                <a:gd name="connsiteY10" fmla="*/ 2047473 h 4099313"/>
                <a:gd name="connsiteX11" fmla="*/ 2176946 w 4228925"/>
                <a:gd name="connsiteY11" fmla="*/ 4099313 h 4099313"/>
                <a:gd name="connsiteX12" fmla="*/ 125105 w 4228925"/>
                <a:gd name="connsiteY12" fmla="*/ 2047473 h 4099313"/>
                <a:gd name="connsiteX13" fmla="*/ 437178 w 4228925"/>
                <a:gd name="connsiteY13" fmla="*/ 2047472 h 4099313"/>
                <a:gd name="connsiteX14" fmla="*/ 2176945 w 4228925"/>
                <a:gd name="connsiteY14" fmla="*/ 3787239 h 4099313"/>
                <a:gd name="connsiteX15" fmla="*/ 3916711 w 4228925"/>
                <a:gd name="connsiteY15" fmla="*/ 2047472 h 4099313"/>
                <a:gd name="connsiteX16" fmla="*/ 2290461 w 4228925"/>
                <a:gd name="connsiteY16" fmla="*/ 312377 h 4099313"/>
                <a:gd name="connsiteX17" fmla="*/ 2090436 w 4228925"/>
                <a:gd name="connsiteY17" fmla="*/ 0 h 4099313"/>
                <a:gd name="connsiteX18" fmla="*/ 2090436 w 4228925"/>
                <a:gd name="connsiteY18" fmla="*/ 312073 h 4099313"/>
                <a:gd name="connsiteX19" fmla="*/ 739525 w 4228925"/>
                <a:gd name="connsiteY19" fmla="*/ 1067768 h 4099313"/>
                <a:gd name="connsiteX20" fmla="*/ 470434 w 4228925"/>
                <a:gd name="connsiteY20" fmla="*/ 908652 h 4099313"/>
                <a:gd name="connsiteX21" fmla="*/ 2090436 w 4228925"/>
                <a:gd name="connsiteY21" fmla="*/ 0 h 4099313"/>
                <a:gd name="connsiteX0" fmla="*/ 739525 w 4353891"/>
                <a:gd name="connsiteY0" fmla="*/ 1067768 h 4099313"/>
                <a:gd name="connsiteX1" fmla="*/ 742648 w 4353891"/>
                <a:gd name="connsiteY1" fmla="*/ 1069614 h 4099313"/>
                <a:gd name="connsiteX2" fmla="*/ 739525 w 4353891"/>
                <a:gd name="connsiteY2" fmla="*/ 1067768 h 4099313"/>
                <a:gd name="connsiteX3" fmla="*/ 468805 w 4353891"/>
                <a:gd name="connsiteY3" fmla="*/ 907689 h 4099313"/>
                <a:gd name="connsiteX4" fmla="*/ 470434 w 4353891"/>
                <a:gd name="connsiteY4" fmla="*/ 908652 h 4099313"/>
                <a:gd name="connsiteX5" fmla="*/ 468805 w 4353891"/>
                <a:gd name="connsiteY5" fmla="*/ 907689 h 4099313"/>
                <a:gd name="connsiteX6" fmla="*/ 2090436 w 4353891"/>
                <a:gd name="connsiteY6" fmla="*/ 312073 h 4099313"/>
                <a:gd name="connsiteX7" fmla="*/ 2090436 w 4353891"/>
                <a:gd name="connsiteY7" fmla="*/ 312377 h 4099313"/>
                <a:gd name="connsiteX8" fmla="*/ 2090436 w 4353891"/>
                <a:gd name="connsiteY8" fmla="*/ 312073 h 4099313"/>
                <a:gd name="connsiteX9" fmla="*/ 3916711 w 4353891"/>
                <a:gd name="connsiteY9" fmla="*/ 2047472 h 4099313"/>
                <a:gd name="connsiteX10" fmla="*/ 4228786 w 4353891"/>
                <a:gd name="connsiteY10" fmla="*/ 2047473 h 4099313"/>
                <a:gd name="connsiteX11" fmla="*/ 2176946 w 4353891"/>
                <a:gd name="connsiteY11" fmla="*/ 4099313 h 4099313"/>
                <a:gd name="connsiteX12" fmla="*/ 125105 w 4353891"/>
                <a:gd name="connsiteY12" fmla="*/ 2047473 h 4099313"/>
                <a:gd name="connsiteX13" fmla="*/ 437178 w 4353891"/>
                <a:gd name="connsiteY13" fmla="*/ 2047472 h 4099313"/>
                <a:gd name="connsiteX14" fmla="*/ 2176945 w 4353891"/>
                <a:gd name="connsiteY14" fmla="*/ 3787239 h 4099313"/>
                <a:gd name="connsiteX15" fmla="*/ 3916711 w 4353891"/>
                <a:gd name="connsiteY15" fmla="*/ 2047472 h 4099313"/>
                <a:gd name="connsiteX16" fmla="*/ 2090436 w 4353891"/>
                <a:gd name="connsiteY16" fmla="*/ 0 h 4099313"/>
                <a:gd name="connsiteX17" fmla="*/ 2090436 w 4353891"/>
                <a:gd name="connsiteY17" fmla="*/ 312073 h 4099313"/>
                <a:gd name="connsiteX18" fmla="*/ 739525 w 4353891"/>
                <a:gd name="connsiteY18" fmla="*/ 1067768 h 4099313"/>
                <a:gd name="connsiteX19" fmla="*/ 470434 w 4353891"/>
                <a:gd name="connsiteY19" fmla="*/ 908652 h 4099313"/>
                <a:gd name="connsiteX20" fmla="*/ 2090436 w 4353891"/>
                <a:gd name="connsiteY20" fmla="*/ 0 h 4099313"/>
                <a:gd name="connsiteX0" fmla="*/ 614420 w 4228786"/>
                <a:gd name="connsiteY0" fmla="*/ 1067768 h 4099313"/>
                <a:gd name="connsiteX1" fmla="*/ 617543 w 4228786"/>
                <a:gd name="connsiteY1" fmla="*/ 1069614 h 4099313"/>
                <a:gd name="connsiteX2" fmla="*/ 614420 w 4228786"/>
                <a:gd name="connsiteY2" fmla="*/ 1067768 h 4099313"/>
                <a:gd name="connsiteX3" fmla="*/ 343700 w 4228786"/>
                <a:gd name="connsiteY3" fmla="*/ 907689 h 4099313"/>
                <a:gd name="connsiteX4" fmla="*/ 345329 w 4228786"/>
                <a:gd name="connsiteY4" fmla="*/ 908652 h 4099313"/>
                <a:gd name="connsiteX5" fmla="*/ 343700 w 4228786"/>
                <a:gd name="connsiteY5" fmla="*/ 907689 h 4099313"/>
                <a:gd name="connsiteX6" fmla="*/ 1965331 w 4228786"/>
                <a:gd name="connsiteY6" fmla="*/ 312073 h 4099313"/>
                <a:gd name="connsiteX7" fmla="*/ 1965331 w 4228786"/>
                <a:gd name="connsiteY7" fmla="*/ 312377 h 4099313"/>
                <a:gd name="connsiteX8" fmla="*/ 1965331 w 4228786"/>
                <a:gd name="connsiteY8" fmla="*/ 312073 h 4099313"/>
                <a:gd name="connsiteX9" fmla="*/ 3791606 w 4228786"/>
                <a:gd name="connsiteY9" fmla="*/ 2047472 h 4099313"/>
                <a:gd name="connsiteX10" fmla="*/ 4103681 w 4228786"/>
                <a:gd name="connsiteY10" fmla="*/ 2047473 h 4099313"/>
                <a:gd name="connsiteX11" fmla="*/ 2051841 w 4228786"/>
                <a:gd name="connsiteY11" fmla="*/ 4099313 h 4099313"/>
                <a:gd name="connsiteX12" fmla="*/ 0 w 4228786"/>
                <a:gd name="connsiteY12" fmla="*/ 2047473 h 4099313"/>
                <a:gd name="connsiteX13" fmla="*/ 2051840 w 4228786"/>
                <a:gd name="connsiteY13" fmla="*/ 3787239 h 4099313"/>
                <a:gd name="connsiteX14" fmla="*/ 3791606 w 4228786"/>
                <a:gd name="connsiteY14" fmla="*/ 2047472 h 4099313"/>
                <a:gd name="connsiteX15" fmla="*/ 1965331 w 4228786"/>
                <a:gd name="connsiteY15" fmla="*/ 0 h 4099313"/>
                <a:gd name="connsiteX16" fmla="*/ 1965331 w 4228786"/>
                <a:gd name="connsiteY16" fmla="*/ 312073 h 4099313"/>
                <a:gd name="connsiteX17" fmla="*/ 614420 w 4228786"/>
                <a:gd name="connsiteY17" fmla="*/ 1067768 h 4099313"/>
                <a:gd name="connsiteX18" fmla="*/ 345329 w 4228786"/>
                <a:gd name="connsiteY18" fmla="*/ 908652 h 4099313"/>
                <a:gd name="connsiteX19" fmla="*/ 1965331 w 4228786"/>
                <a:gd name="connsiteY19" fmla="*/ 0 h 4099313"/>
                <a:gd name="connsiteX0" fmla="*/ 270720 w 3885086"/>
                <a:gd name="connsiteY0" fmla="*/ 1067768 h 4224418"/>
                <a:gd name="connsiteX1" fmla="*/ 273843 w 3885086"/>
                <a:gd name="connsiteY1" fmla="*/ 1069614 h 4224418"/>
                <a:gd name="connsiteX2" fmla="*/ 270720 w 3885086"/>
                <a:gd name="connsiteY2" fmla="*/ 1067768 h 4224418"/>
                <a:gd name="connsiteX3" fmla="*/ 0 w 3885086"/>
                <a:gd name="connsiteY3" fmla="*/ 907689 h 4224418"/>
                <a:gd name="connsiteX4" fmla="*/ 1629 w 3885086"/>
                <a:gd name="connsiteY4" fmla="*/ 908652 h 4224418"/>
                <a:gd name="connsiteX5" fmla="*/ 0 w 3885086"/>
                <a:gd name="connsiteY5" fmla="*/ 907689 h 4224418"/>
                <a:gd name="connsiteX6" fmla="*/ 1621631 w 3885086"/>
                <a:gd name="connsiteY6" fmla="*/ 312073 h 4224418"/>
                <a:gd name="connsiteX7" fmla="*/ 1621631 w 3885086"/>
                <a:gd name="connsiteY7" fmla="*/ 312377 h 4224418"/>
                <a:gd name="connsiteX8" fmla="*/ 1621631 w 3885086"/>
                <a:gd name="connsiteY8" fmla="*/ 312073 h 4224418"/>
                <a:gd name="connsiteX9" fmla="*/ 3447906 w 3885086"/>
                <a:gd name="connsiteY9" fmla="*/ 2047472 h 4224418"/>
                <a:gd name="connsiteX10" fmla="*/ 3759981 w 3885086"/>
                <a:gd name="connsiteY10" fmla="*/ 2047473 h 4224418"/>
                <a:gd name="connsiteX11" fmla="*/ 1708141 w 3885086"/>
                <a:gd name="connsiteY11" fmla="*/ 4099313 h 4224418"/>
                <a:gd name="connsiteX12" fmla="*/ 1708140 w 3885086"/>
                <a:gd name="connsiteY12" fmla="*/ 3787239 h 4224418"/>
                <a:gd name="connsiteX13" fmla="*/ 3447906 w 3885086"/>
                <a:gd name="connsiteY13" fmla="*/ 2047472 h 4224418"/>
                <a:gd name="connsiteX14" fmla="*/ 1621631 w 3885086"/>
                <a:gd name="connsiteY14" fmla="*/ 0 h 4224418"/>
                <a:gd name="connsiteX15" fmla="*/ 1621631 w 3885086"/>
                <a:gd name="connsiteY15" fmla="*/ 312073 h 4224418"/>
                <a:gd name="connsiteX16" fmla="*/ 270720 w 3885086"/>
                <a:gd name="connsiteY16" fmla="*/ 1067768 h 4224418"/>
                <a:gd name="connsiteX17" fmla="*/ 1629 w 3885086"/>
                <a:gd name="connsiteY17" fmla="*/ 908652 h 4224418"/>
                <a:gd name="connsiteX18" fmla="*/ 1621631 w 3885086"/>
                <a:gd name="connsiteY18" fmla="*/ 0 h 4224418"/>
                <a:gd name="connsiteX0" fmla="*/ 270720 w 3885086"/>
                <a:gd name="connsiteY0" fmla="*/ 1067768 h 4099313"/>
                <a:gd name="connsiteX1" fmla="*/ 273843 w 3885086"/>
                <a:gd name="connsiteY1" fmla="*/ 1069614 h 4099313"/>
                <a:gd name="connsiteX2" fmla="*/ 270720 w 3885086"/>
                <a:gd name="connsiteY2" fmla="*/ 1067768 h 4099313"/>
                <a:gd name="connsiteX3" fmla="*/ 0 w 3885086"/>
                <a:gd name="connsiteY3" fmla="*/ 907689 h 4099313"/>
                <a:gd name="connsiteX4" fmla="*/ 1629 w 3885086"/>
                <a:gd name="connsiteY4" fmla="*/ 908652 h 4099313"/>
                <a:gd name="connsiteX5" fmla="*/ 0 w 3885086"/>
                <a:gd name="connsiteY5" fmla="*/ 907689 h 4099313"/>
                <a:gd name="connsiteX6" fmla="*/ 1621631 w 3885086"/>
                <a:gd name="connsiteY6" fmla="*/ 312073 h 4099313"/>
                <a:gd name="connsiteX7" fmla="*/ 1621631 w 3885086"/>
                <a:gd name="connsiteY7" fmla="*/ 312377 h 4099313"/>
                <a:gd name="connsiteX8" fmla="*/ 1621631 w 3885086"/>
                <a:gd name="connsiteY8" fmla="*/ 312073 h 4099313"/>
                <a:gd name="connsiteX9" fmla="*/ 3447906 w 3885086"/>
                <a:gd name="connsiteY9" fmla="*/ 2047472 h 4099313"/>
                <a:gd name="connsiteX10" fmla="*/ 3759981 w 3885086"/>
                <a:gd name="connsiteY10" fmla="*/ 2047473 h 4099313"/>
                <a:gd name="connsiteX11" fmla="*/ 1708141 w 3885086"/>
                <a:gd name="connsiteY11" fmla="*/ 4099313 h 4099313"/>
                <a:gd name="connsiteX12" fmla="*/ 3447906 w 3885086"/>
                <a:gd name="connsiteY12" fmla="*/ 2047472 h 4099313"/>
                <a:gd name="connsiteX13" fmla="*/ 1621631 w 3885086"/>
                <a:gd name="connsiteY13" fmla="*/ 0 h 4099313"/>
                <a:gd name="connsiteX14" fmla="*/ 1621631 w 3885086"/>
                <a:gd name="connsiteY14" fmla="*/ 312073 h 4099313"/>
                <a:gd name="connsiteX15" fmla="*/ 270720 w 3885086"/>
                <a:gd name="connsiteY15" fmla="*/ 1067768 h 4099313"/>
                <a:gd name="connsiteX16" fmla="*/ 1629 w 3885086"/>
                <a:gd name="connsiteY16" fmla="*/ 908652 h 4099313"/>
                <a:gd name="connsiteX17" fmla="*/ 1621631 w 3885086"/>
                <a:gd name="connsiteY17" fmla="*/ 0 h 4099313"/>
                <a:gd name="connsiteX0" fmla="*/ 270720 w 3760643"/>
                <a:gd name="connsiteY0" fmla="*/ 1067768 h 2047473"/>
                <a:gd name="connsiteX1" fmla="*/ 273843 w 3760643"/>
                <a:gd name="connsiteY1" fmla="*/ 1069614 h 2047473"/>
                <a:gd name="connsiteX2" fmla="*/ 270720 w 3760643"/>
                <a:gd name="connsiteY2" fmla="*/ 1067768 h 2047473"/>
                <a:gd name="connsiteX3" fmla="*/ 0 w 3760643"/>
                <a:gd name="connsiteY3" fmla="*/ 907689 h 2047473"/>
                <a:gd name="connsiteX4" fmla="*/ 1629 w 3760643"/>
                <a:gd name="connsiteY4" fmla="*/ 908652 h 2047473"/>
                <a:gd name="connsiteX5" fmla="*/ 0 w 3760643"/>
                <a:gd name="connsiteY5" fmla="*/ 907689 h 2047473"/>
                <a:gd name="connsiteX6" fmla="*/ 1621631 w 3760643"/>
                <a:gd name="connsiteY6" fmla="*/ 312073 h 2047473"/>
                <a:gd name="connsiteX7" fmla="*/ 1621631 w 3760643"/>
                <a:gd name="connsiteY7" fmla="*/ 312377 h 2047473"/>
                <a:gd name="connsiteX8" fmla="*/ 1621631 w 3760643"/>
                <a:gd name="connsiteY8" fmla="*/ 312073 h 2047473"/>
                <a:gd name="connsiteX9" fmla="*/ 3447906 w 3760643"/>
                <a:gd name="connsiteY9" fmla="*/ 2047472 h 2047473"/>
                <a:gd name="connsiteX10" fmla="*/ 3759981 w 3760643"/>
                <a:gd name="connsiteY10" fmla="*/ 2047473 h 2047473"/>
                <a:gd name="connsiteX11" fmla="*/ 3447906 w 3760643"/>
                <a:gd name="connsiteY11" fmla="*/ 2047472 h 2047473"/>
                <a:gd name="connsiteX12" fmla="*/ 1621631 w 3760643"/>
                <a:gd name="connsiteY12" fmla="*/ 0 h 2047473"/>
                <a:gd name="connsiteX13" fmla="*/ 1621631 w 3760643"/>
                <a:gd name="connsiteY13" fmla="*/ 312073 h 2047473"/>
                <a:gd name="connsiteX14" fmla="*/ 270720 w 3760643"/>
                <a:gd name="connsiteY14" fmla="*/ 1067768 h 2047473"/>
                <a:gd name="connsiteX15" fmla="*/ 1629 w 3760643"/>
                <a:gd name="connsiteY15" fmla="*/ 908652 h 2047473"/>
                <a:gd name="connsiteX16" fmla="*/ 1621631 w 3760643"/>
                <a:gd name="connsiteY16" fmla="*/ 0 h 2047473"/>
                <a:gd name="connsiteX0" fmla="*/ 270720 w 1621631"/>
                <a:gd name="connsiteY0" fmla="*/ 1067768 h 1069614"/>
                <a:gd name="connsiteX1" fmla="*/ 273843 w 1621631"/>
                <a:gd name="connsiteY1" fmla="*/ 1069614 h 1069614"/>
                <a:gd name="connsiteX2" fmla="*/ 270720 w 1621631"/>
                <a:gd name="connsiteY2" fmla="*/ 1067768 h 1069614"/>
                <a:gd name="connsiteX3" fmla="*/ 0 w 1621631"/>
                <a:gd name="connsiteY3" fmla="*/ 907689 h 1069614"/>
                <a:gd name="connsiteX4" fmla="*/ 1629 w 1621631"/>
                <a:gd name="connsiteY4" fmla="*/ 908652 h 1069614"/>
                <a:gd name="connsiteX5" fmla="*/ 0 w 1621631"/>
                <a:gd name="connsiteY5" fmla="*/ 907689 h 1069614"/>
                <a:gd name="connsiteX6" fmla="*/ 1621631 w 1621631"/>
                <a:gd name="connsiteY6" fmla="*/ 312073 h 1069614"/>
                <a:gd name="connsiteX7" fmla="*/ 1621631 w 1621631"/>
                <a:gd name="connsiteY7" fmla="*/ 312377 h 1069614"/>
                <a:gd name="connsiteX8" fmla="*/ 1621631 w 1621631"/>
                <a:gd name="connsiteY8" fmla="*/ 312073 h 1069614"/>
                <a:gd name="connsiteX9" fmla="*/ 1621631 w 1621631"/>
                <a:gd name="connsiteY9" fmla="*/ 0 h 1069614"/>
                <a:gd name="connsiteX10" fmla="*/ 1621631 w 1621631"/>
                <a:gd name="connsiteY10" fmla="*/ 312073 h 1069614"/>
                <a:gd name="connsiteX11" fmla="*/ 270720 w 1621631"/>
                <a:gd name="connsiteY11" fmla="*/ 1067768 h 1069614"/>
                <a:gd name="connsiteX12" fmla="*/ 1629 w 1621631"/>
                <a:gd name="connsiteY12" fmla="*/ 908652 h 1069614"/>
                <a:gd name="connsiteX13" fmla="*/ 1621631 w 1621631"/>
                <a:gd name="connsiteY13" fmla="*/ 0 h 106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1631" h="1069614">
                  <a:moveTo>
                    <a:pt x="270720" y="1067768"/>
                  </a:moveTo>
                  <a:lnTo>
                    <a:pt x="273843" y="1069614"/>
                  </a:lnTo>
                  <a:lnTo>
                    <a:pt x="270720" y="1067768"/>
                  </a:lnTo>
                  <a:close/>
                  <a:moveTo>
                    <a:pt x="0" y="907689"/>
                  </a:moveTo>
                  <a:lnTo>
                    <a:pt x="1629" y="908652"/>
                  </a:lnTo>
                  <a:lnTo>
                    <a:pt x="0" y="907689"/>
                  </a:lnTo>
                  <a:close/>
                  <a:moveTo>
                    <a:pt x="1621631" y="312073"/>
                  </a:moveTo>
                  <a:lnTo>
                    <a:pt x="1621631" y="312377"/>
                  </a:lnTo>
                  <a:lnTo>
                    <a:pt x="1621631" y="312073"/>
                  </a:lnTo>
                  <a:close/>
                  <a:moveTo>
                    <a:pt x="1621631" y="0"/>
                  </a:moveTo>
                  <a:lnTo>
                    <a:pt x="1621631" y="312073"/>
                  </a:lnTo>
                  <a:cubicBezTo>
                    <a:pt x="1059988" y="337356"/>
                    <a:pt x="568425" y="631117"/>
                    <a:pt x="270720" y="1067768"/>
                  </a:cubicBezTo>
                  <a:lnTo>
                    <a:pt x="1629" y="908652"/>
                  </a:lnTo>
                  <a:cubicBezTo>
                    <a:pt x="354259" y="380480"/>
                    <a:pt x="945677" y="25494"/>
                    <a:pt x="162163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935" tIns="34967" rIns="34967" bIns="69935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828" fontAlgn="base">
                <a:spcBef>
                  <a:spcPct val="0"/>
                </a:spcBef>
                <a:spcAft>
                  <a:spcPct val="0"/>
                </a:spcAft>
              </a:pPr>
              <a:endParaRPr lang="en-US" sz="1013" spc="-3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8" name="Freeform 60"/>
            <p:cNvSpPr/>
            <p:nvPr/>
          </p:nvSpPr>
          <p:spPr bwMode="auto">
            <a:xfrm rot="17954294">
              <a:off x="3976825" y="3643919"/>
              <a:ext cx="1328756" cy="876665"/>
            </a:xfrm>
            <a:custGeom>
              <a:avLst/>
              <a:gdLst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07636 w 4158105"/>
                <a:gd name="connsiteY8" fmla="*/ 1069182 h 4110786"/>
                <a:gd name="connsiteX9" fmla="*/ 398124 w 4158105"/>
                <a:gd name="connsiteY9" fmla="*/ 919162 h 4110786"/>
                <a:gd name="connsiteX10" fmla="*/ 2106264 w 4158105"/>
                <a:gd name="connsiteY10" fmla="*/ 319178 h 4110786"/>
                <a:gd name="connsiteX11" fmla="*/ 2198792 w 4158105"/>
                <a:gd name="connsiteY11" fmla="*/ 323850 h 4110786"/>
                <a:gd name="connsiteX12" fmla="*/ 2019755 w 4158105"/>
                <a:gd name="connsiteY12" fmla="*/ 323850 h 4110786"/>
                <a:gd name="connsiteX13" fmla="*/ 2019755 w 4158105"/>
                <a:gd name="connsiteY13" fmla="*/ 323546 h 4110786"/>
                <a:gd name="connsiteX14" fmla="*/ 2106264 w 4158105"/>
                <a:gd name="connsiteY14" fmla="*/ 319178 h 4110786"/>
                <a:gd name="connsiteX15" fmla="*/ 2224351 w 4158105"/>
                <a:gd name="connsiteY15" fmla="*/ 13068 h 4110786"/>
                <a:gd name="connsiteX16" fmla="*/ 4158105 w 4158105"/>
                <a:gd name="connsiteY16" fmla="*/ 2058946 h 4110786"/>
                <a:gd name="connsiteX17" fmla="*/ 2106265 w 4158105"/>
                <a:gd name="connsiteY17" fmla="*/ 4110786 h 4110786"/>
                <a:gd name="connsiteX18" fmla="*/ 54424 w 4158105"/>
                <a:gd name="connsiteY18" fmla="*/ 2058946 h 4110786"/>
                <a:gd name="connsiteX19" fmla="*/ 574232 w 4158105"/>
                <a:gd name="connsiteY19" fmla="*/ 1234330 h 4110786"/>
                <a:gd name="connsiteX20" fmla="*/ 366497 w 4158105"/>
                <a:gd name="connsiteY20" fmla="*/ 2058945 h 4110786"/>
                <a:gd name="connsiteX21" fmla="*/ 2106264 w 4158105"/>
                <a:gd name="connsiteY21" fmla="*/ 3798712 h 4110786"/>
                <a:gd name="connsiteX22" fmla="*/ 3846030 w 4158105"/>
                <a:gd name="connsiteY22" fmla="*/ 2058945 h 4110786"/>
                <a:gd name="connsiteX23" fmla="*/ 2198792 w 4158105"/>
                <a:gd name="connsiteY23" fmla="*/ 323850 h 4110786"/>
                <a:gd name="connsiteX24" fmla="*/ 2219780 w 4158105"/>
                <a:gd name="connsiteY24" fmla="*/ 323850 h 4110786"/>
                <a:gd name="connsiteX25" fmla="*/ 2224351 w 4158105"/>
                <a:gd name="connsiteY25" fmla="*/ 13068 h 4110786"/>
                <a:gd name="connsiteX26" fmla="*/ 2019755 w 4158105"/>
                <a:gd name="connsiteY26" fmla="*/ 11473 h 4110786"/>
                <a:gd name="connsiteX27" fmla="*/ 2019755 w 4158105"/>
                <a:gd name="connsiteY27" fmla="*/ 323546 h 4110786"/>
                <a:gd name="connsiteX28" fmla="*/ 668844 w 4158105"/>
                <a:gd name="connsiteY28" fmla="*/ 1079241 h 4110786"/>
                <a:gd name="connsiteX29" fmla="*/ 399753 w 4158105"/>
                <a:gd name="connsiteY29" fmla="*/ 920125 h 4110786"/>
                <a:gd name="connsiteX30" fmla="*/ 2019755 w 4158105"/>
                <a:gd name="connsiteY30" fmla="*/ 11473 h 4110786"/>
                <a:gd name="connsiteX31" fmla="*/ 2224543 w 4158105"/>
                <a:gd name="connsiteY31" fmla="*/ 0 h 4110786"/>
                <a:gd name="connsiteX32" fmla="*/ 2224351 w 4158105"/>
                <a:gd name="connsiteY32" fmla="*/ 13068 h 4110786"/>
                <a:gd name="connsiteX33" fmla="*/ 2106265 w 4158105"/>
                <a:gd name="connsiteY33" fmla="*/ 7105 h 4110786"/>
                <a:gd name="connsiteX34" fmla="*/ 2019755 w 4158105"/>
                <a:gd name="connsiteY34" fmla="*/ 11473 h 4110786"/>
                <a:gd name="connsiteX35" fmla="*/ 2019755 w 4158105"/>
                <a:gd name="connsiteY35" fmla="*/ 2381 h 4110786"/>
                <a:gd name="connsiteX36" fmla="*/ 2224543 w 4158105"/>
                <a:gd name="connsiteY36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98124 w 4158105"/>
                <a:gd name="connsiteY8" fmla="*/ 919162 h 4110786"/>
                <a:gd name="connsiteX9" fmla="*/ 2106264 w 4158105"/>
                <a:gd name="connsiteY9" fmla="*/ 319178 h 4110786"/>
                <a:gd name="connsiteX10" fmla="*/ 2198792 w 4158105"/>
                <a:gd name="connsiteY10" fmla="*/ 323850 h 4110786"/>
                <a:gd name="connsiteX11" fmla="*/ 2019755 w 4158105"/>
                <a:gd name="connsiteY11" fmla="*/ 323850 h 4110786"/>
                <a:gd name="connsiteX12" fmla="*/ 2019755 w 4158105"/>
                <a:gd name="connsiteY12" fmla="*/ 323546 h 4110786"/>
                <a:gd name="connsiteX13" fmla="*/ 2106264 w 4158105"/>
                <a:gd name="connsiteY13" fmla="*/ 319178 h 4110786"/>
                <a:gd name="connsiteX14" fmla="*/ 2224351 w 4158105"/>
                <a:gd name="connsiteY14" fmla="*/ 13068 h 4110786"/>
                <a:gd name="connsiteX15" fmla="*/ 4158105 w 4158105"/>
                <a:gd name="connsiteY15" fmla="*/ 2058946 h 4110786"/>
                <a:gd name="connsiteX16" fmla="*/ 2106265 w 4158105"/>
                <a:gd name="connsiteY16" fmla="*/ 4110786 h 4110786"/>
                <a:gd name="connsiteX17" fmla="*/ 54424 w 4158105"/>
                <a:gd name="connsiteY17" fmla="*/ 2058946 h 4110786"/>
                <a:gd name="connsiteX18" fmla="*/ 574232 w 4158105"/>
                <a:gd name="connsiteY18" fmla="*/ 1234330 h 4110786"/>
                <a:gd name="connsiteX19" fmla="*/ 366497 w 4158105"/>
                <a:gd name="connsiteY19" fmla="*/ 2058945 h 4110786"/>
                <a:gd name="connsiteX20" fmla="*/ 2106264 w 4158105"/>
                <a:gd name="connsiteY20" fmla="*/ 3798712 h 4110786"/>
                <a:gd name="connsiteX21" fmla="*/ 3846030 w 4158105"/>
                <a:gd name="connsiteY21" fmla="*/ 2058945 h 4110786"/>
                <a:gd name="connsiteX22" fmla="*/ 2198792 w 4158105"/>
                <a:gd name="connsiteY22" fmla="*/ 323850 h 4110786"/>
                <a:gd name="connsiteX23" fmla="*/ 2219780 w 4158105"/>
                <a:gd name="connsiteY23" fmla="*/ 323850 h 4110786"/>
                <a:gd name="connsiteX24" fmla="*/ 2224351 w 4158105"/>
                <a:gd name="connsiteY24" fmla="*/ 13068 h 4110786"/>
                <a:gd name="connsiteX25" fmla="*/ 2019755 w 4158105"/>
                <a:gd name="connsiteY25" fmla="*/ 11473 h 4110786"/>
                <a:gd name="connsiteX26" fmla="*/ 2019755 w 4158105"/>
                <a:gd name="connsiteY26" fmla="*/ 323546 h 4110786"/>
                <a:gd name="connsiteX27" fmla="*/ 668844 w 4158105"/>
                <a:gd name="connsiteY27" fmla="*/ 1079241 h 4110786"/>
                <a:gd name="connsiteX28" fmla="*/ 399753 w 4158105"/>
                <a:gd name="connsiteY28" fmla="*/ 920125 h 4110786"/>
                <a:gd name="connsiteX29" fmla="*/ 2019755 w 4158105"/>
                <a:gd name="connsiteY29" fmla="*/ 11473 h 4110786"/>
                <a:gd name="connsiteX30" fmla="*/ 2224543 w 4158105"/>
                <a:gd name="connsiteY30" fmla="*/ 0 h 4110786"/>
                <a:gd name="connsiteX31" fmla="*/ 2224351 w 4158105"/>
                <a:gd name="connsiteY31" fmla="*/ 13068 h 4110786"/>
                <a:gd name="connsiteX32" fmla="*/ 2106265 w 4158105"/>
                <a:gd name="connsiteY32" fmla="*/ 7105 h 4110786"/>
                <a:gd name="connsiteX33" fmla="*/ 2019755 w 4158105"/>
                <a:gd name="connsiteY33" fmla="*/ 11473 h 4110786"/>
                <a:gd name="connsiteX34" fmla="*/ 2019755 w 4158105"/>
                <a:gd name="connsiteY34" fmla="*/ 2381 h 4110786"/>
                <a:gd name="connsiteX35" fmla="*/ 2224543 w 4158105"/>
                <a:gd name="connsiteY35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98124 w 4158105"/>
                <a:gd name="connsiteY7" fmla="*/ 919162 h 4110786"/>
                <a:gd name="connsiteX8" fmla="*/ 2106264 w 4158105"/>
                <a:gd name="connsiteY8" fmla="*/ 319178 h 4110786"/>
                <a:gd name="connsiteX9" fmla="*/ 2198792 w 4158105"/>
                <a:gd name="connsiteY9" fmla="*/ 323850 h 4110786"/>
                <a:gd name="connsiteX10" fmla="*/ 2019755 w 4158105"/>
                <a:gd name="connsiteY10" fmla="*/ 323850 h 4110786"/>
                <a:gd name="connsiteX11" fmla="*/ 2019755 w 4158105"/>
                <a:gd name="connsiteY11" fmla="*/ 323546 h 4110786"/>
                <a:gd name="connsiteX12" fmla="*/ 2106264 w 4158105"/>
                <a:gd name="connsiteY12" fmla="*/ 319178 h 4110786"/>
                <a:gd name="connsiteX13" fmla="*/ 2224351 w 4158105"/>
                <a:gd name="connsiteY13" fmla="*/ 13068 h 4110786"/>
                <a:gd name="connsiteX14" fmla="*/ 4158105 w 4158105"/>
                <a:gd name="connsiteY14" fmla="*/ 2058946 h 4110786"/>
                <a:gd name="connsiteX15" fmla="*/ 2106265 w 4158105"/>
                <a:gd name="connsiteY15" fmla="*/ 4110786 h 4110786"/>
                <a:gd name="connsiteX16" fmla="*/ 54424 w 4158105"/>
                <a:gd name="connsiteY16" fmla="*/ 2058946 h 4110786"/>
                <a:gd name="connsiteX17" fmla="*/ 574232 w 4158105"/>
                <a:gd name="connsiteY17" fmla="*/ 1234330 h 4110786"/>
                <a:gd name="connsiteX18" fmla="*/ 366497 w 4158105"/>
                <a:gd name="connsiteY18" fmla="*/ 2058945 h 4110786"/>
                <a:gd name="connsiteX19" fmla="*/ 2106264 w 4158105"/>
                <a:gd name="connsiteY19" fmla="*/ 3798712 h 4110786"/>
                <a:gd name="connsiteX20" fmla="*/ 3846030 w 4158105"/>
                <a:gd name="connsiteY20" fmla="*/ 2058945 h 4110786"/>
                <a:gd name="connsiteX21" fmla="*/ 2198792 w 4158105"/>
                <a:gd name="connsiteY21" fmla="*/ 323850 h 4110786"/>
                <a:gd name="connsiteX22" fmla="*/ 2219780 w 4158105"/>
                <a:gd name="connsiteY22" fmla="*/ 323850 h 4110786"/>
                <a:gd name="connsiteX23" fmla="*/ 2224351 w 4158105"/>
                <a:gd name="connsiteY23" fmla="*/ 13068 h 4110786"/>
                <a:gd name="connsiteX24" fmla="*/ 2019755 w 4158105"/>
                <a:gd name="connsiteY24" fmla="*/ 11473 h 4110786"/>
                <a:gd name="connsiteX25" fmla="*/ 2019755 w 4158105"/>
                <a:gd name="connsiteY25" fmla="*/ 323546 h 4110786"/>
                <a:gd name="connsiteX26" fmla="*/ 668844 w 4158105"/>
                <a:gd name="connsiteY26" fmla="*/ 1079241 h 4110786"/>
                <a:gd name="connsiteX27" fmla="*/ 399753 w 4158105"/>
                <a:gd name="connsiteY27" fmla="*/ 920125 h 4110786"/>
                <a:gd name="connsiteX28" fmla="*/ 2019755 w 4158105"/>
                <a:gd name="connsiteY28" fmla="*/ 11473 h 4110786"/>
                <a:gd name="connsiteX29" fmla="*/ 2224543 w 4158105"/>
                <a:gd name="connsiteY29" fmla="*/ 0 h 4110786"/>
                <a:gd name="connsiteX30" fmla="*/ 2224351 w 4158105"/>
                <a:gd name="connsiteY30" fmla="*/ 13068 h 4110786"/>
                <a:gd name="connsiteX31" fmla="*/ 2106265 w 4158105"/>
                <a:gd name="connsiteY31" fmla="*/ 7105 h 4110786"/>
                <a:gd name="connsiteX32" fmla="*/ 2019755 w 4158105"/>
                <a:gd name="connsiteY32" fmla="*/ 11473 h 4110786"/>
                <a:gd name="connsiteX33" fmla="*/ 2019755 w 4158105"/>
                <a:gd name="connsiteY33" fmla="*/ 2381 h 4110786"/>
                <a:gd name="connsiteX34" fmla="*/ 2224543 w 4158105"/>
                <a:gd name="connsiteY34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644913 w 4228786"/>
                <a:gd name="connsiteY3" fmla="*/ 1234330 h 4110786"/>
                <a:gd name="connsiteX4" fmla="*/ 739525 w 4228786"/>
                <a:gd name="connsiteY4" fmla="*/ 1079241 h 4110786"/>
                <a:gd name="connsiteX5" fmla="*/ 468805 w 4228786"/>
                <a:gd name="connsiteY5" fmla="*/ 919162 h 4110786"/>
                <a:gd name="connsiteX6" fmla="*/ 470434 w 4228786"/>
                <a:gd name="connsiteY6" fmla="*/ 920125 h 4110786"/>
                <a:gd name="connsiteX7" fmla="*/ 468805 w 4228786"/>
                <a:gd name="connsiteY7" fmla="*/ 919162 h 4110786"/>
                <a:gd name="connsiteX8" fmla="*/ 2176945 w 4228786"/>
                <a:gd name="connsiteY8" fmla="*/ 319178 h 4110786"/>
                <a:gd name="connsiteX9" fmla="*/ 2269473 w 4228786"/>
                <a:gd name="connsiteY9" fmla="*/ 323850 h 4110786"/>
                <a:gd name="connsiteX10" fmla="*/ 2090436 w 4228786"/>
                <a:gd name="connsiteY10" fmla="*/ 323850 h 4110786"/>
                <a:gd name="connsiteX11" fmla="*/ 2090436 w 4228786"/>
                <a:gd name="connsiteY11" fmla="*/ 323546 h 4110786"/>
                <a:gd name="connsiteX12" fmla="*/ 2176945 w 4228786"/>
                <a:gd name="connsiteY12" fmla="*/ 319178 h 4110786"/>
                <a:gd name="connsiteX13" fmla="*/ 2295032 w 4228786"/>
                <a:gd name="connsiteY13" fmla="*/ 13068 h 4110786"/>
                <a:gd name="connsiteX14" fmla="*/ 4228786 w 4228786"/>
                <a:gd name="connsiteY14" fmla="*/ 2058946 h 4110786"/>
                <a:gd name="connsiteX15" fmla="*/ 2176946 w 4228786"/>
                <a:gd name="connsiteY15" fmla="*/ 4110786 h 4110786"/>
                <a:gd name="connsiteX16" fmla="*/ 125105 w 4228786"/>
                <a:gd name="connsiteY16" fmla="*/ 2058946 h 4110786"/>
                <a:gd name="connsiteX17" fmla="*/ 437178 w 4228786"/>
                <a:gd name="connsiteY17" fmla="*/ 2058945 h 4110786"/>
                <a:gd name="connsiteX18" fmla="*/ 2176945 w 4228786"/>
                <a:gd name="connsiteY18" fmla="*/ 3798712 h 4110786"/>
                <a:gd name="connsiteX19" fmla="*/ 3916711 w 4228786"/>
                <a:gd name="connsiteY19" fmla="*/ 2058945 h 4110786"/>
                <a:gd name="connsiteX20" fmla="*/ 2269473 w 4228786"/>
                <a:gd name="connsiteY20" fmla="*/ 323850 h 4110786"/>
                <a:gd name="connsiteX21" fmla="*/ 2290461 w 4228786"/>
                <a:gd name="connsiteY21" fmla="*/ 323850 h 4110786"/>
                <a:gd name="connsiteX22" fmla="*/ 2295032 w 4228786"/>
                <a:gd name="connsiteY22" fmla="*/ 13068 h 4110786"/>
                <a:gd name="connsiteX23" fmla="*/ 2090436 w 4228786"/>
                <a:gd name="connsiteY23" fmla="*/ 11473 h 4110786"/>
                <a:gd name="connsiteX24" fmla="*/ 2090436 w 4228786"/>
                <a:gd name="connsiteY24" fmla="*/ 323546 h 4110786"/>
                <a:gd name="connsiteX25" fmla="*/ 739525 w 4228786"/>
                <a:gd name="connsiteY25" fmla="*/ 1079241 h 4110786"/>
                <a:gd name="connsiteX26" fmla="*/ 470434 w 4228786"/>
                <a:gd name="connsiteY26" fmla="*/ 920125 h 4110786"/>
                <a:gd name="connsiteX27" fmla="*/ 2090436 w 4228786"/>
                <a:gd name="connsiteY27" fmla="*/ 11473 h 4110786"/>
                <a:gd name="connsiteX28" fmla="*/ 2295224 w 4228786"/>
                <a:gd name="connsiteY28" fmla="*/ 0 h 4110786"/>
                <a:gd name="connsiteX29" fmla="*/ 2295032 w 4228786"/>
                <a:gd name="connsiteY29" fmla="*/ 13068 h 4110786"/>
                <a:gd name="connsiteX30" fmla="*/ 2176946 w 4228786"/>
                <a:gd name="connsiteY30" fmla="*/ 7105 h 4110786"/>
                <a:gd name="connsiteX31" fmla="*/ 2090436 w 4228786"/>
                <a:gd name="connsiteY31" fmla="*/ 11473 h 4110786"/>
                <a:gd name="connsiteX32" fmla="*/ 2090436 w 4228786"/>
                <a:gd name="connsiteY32" fmla="*/ 2381 h 4110786"/>
                <a:gd name="connsiteX33" fmla="*/ 2295224 w 4228786"/>
                <a:gd name="connsiteY33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739525 w 4228786"/>
                <a:gd name="connsiteY3" fmla="*/ 1079241 h 4110786"/>
                <a:gd name="connsiteX4" fmla="*/ 468805 w 4228786"/>
                <a:gd name="connsiteY4" fmla="*/ 919162 h 4110786"/>
                <a:gd name="connsiteX5" fmla="*/ 470434 w 4228786"/>
                <a:gd name="connsiteY5" fmla="*/ 920125 h 4110786"/>
                <a:gd name="connsiteX6" fmla="*/ 468805 w 4228786"/>
                <a:gd name="connsiteY6" fmla="*/ 919162 h 4110786"/>
                <a:gd name="connsiteX7" fmla="*/ 2176945 w 4228786"/>
                <a:gd name="connsiteY7" fmla="*/ 319178 h 4110786"/>
                <a:gd name="connsiteX8" fmla="*/ 2269473 w 4228786"/>
                <a:gd name="connsiteY8" fmla="*/ 323850 h 4110786"/>
                <a:gd name="connsiteX9" fmla="*/ 2090436 w 4228786"/>
                <a:gd name="connsiteY9" fmla="*/ 323850 h 4110786"/>
                <a:gd name="connsiteX10" fmla="*/ 2090436 w 4228786"/>
                <a:gd name="connsiteY10" fmla="*/ 323546 h 4110786"/>
                <a:gd name="connsiteX11" fmla="*/ 2176945 w 4228786"/>
                <a:gd name="connsiteY11" fmla="*/ 319178 h 4110786"/>
                <a:gd name="connsiteX12" fmla="*/ 2295032 w 4228786"/>
                <a:gd name="connsiteY12" fmla="*/ 13068 h 4110786"/>
                <a:gd name="connsiteX13" fmla="*/ 4228786 w 4228786"/>
                <a:gd name="connsiteY13" fmla="*/ 2058946 h 4110786"/>
                <a:gd name="connsiteX14" fmla="*/ 2176946 w 4228786"/>
                <a:gd name="connsiteY14" fmla="*/ 4110786 h 4110786"/>
                <a:gd name="connsiteX15" fmla="*/ 125105 w 4228786"/>
                <a:gd name="connsiteY15" fmla="*/ 2058946 h 4110786"/>
                <a:gd name="connsiteX16" fmla="*/ 437178 w 4228786"/>
                <a:gd name="connsiteY16" fmla="*/ 2058945 h 4110786"/>
                <a:gd name="connsiteX17" fmla="*/ 2176945 w 4228786"/>
                <a:gd name="connsiteY17" fmla="*/ 3798712 h 4110786"/>
                <a:gd name="connsiteX18" fmla="*/ 3916711 w 4228786"/>
                <a:gd name="connsiteY18" fmla="*/ 2058945 h 4110786"/>
                <a:gd name="connsiteX19" fmla="*/ 2269473 w 4228786"/>
                <a:gd name="connsiteY19" fmla="*/ 323850 h 4110786"/>
                <a:gd name="connsiteX20" fmla="*/ 2290461 w 4228786"/>
                <a:gd name="connsiteY20" fmla="*/ 323850 h 4110786"/>
                <a:gd name="connsiteX21" fmla="*/ 2295032 w 4228786"/>
                <a:gd name="connsiteY21" fmla="*/ 13068 h 4110786"/>
                <a:gd name="connsiteX22" fmla="*/ 2090436 w 4228786"/>
                <a:gd name="connsiteY22" fmla="*/ 11473 h 4110786"/>
                <a:gd name="connsiteX23" fmla="*/ 2090436 w 4228786"/>
                <a:gd name="connsiteY23" fmla="*/ 323546 h 4110786"/>
                <a:gd name="connsiteX24" fmla="*/ 739525 w 4228786"/>
                <a:gd name="connsiteY24" fmla="*/ 1079241 h 4110786"/>
                <a:gd name="connsiteX25" fmla="*/ 470434 w 4228786"/>
                <a:gd name="connsiteY25" fmla="*/ 920125 h 4110786"/>
                <a:gd name="connsiteX26" fmla="*/ 2090436 w 4228786"/>
                <a:gd name="connsiteY26" fmla="*/ 11473 h 4110786"/>
                <a:gd name="connsiteX27" fmla="*/ 2295224 w 4228786"/>
                <a:gd name="connsiteY27" fmla="*/ 0 h 4110786"/>
                <a:gd name="connsiteX28" fmla="*/ 2295032 w 4228786"/>
                <a:gd name="connsiteY28" fmla="*/ 13068 h 4110786"/>
                <a:gd name="connsiteX29" fmla="*/ 2176946 w 4228786"/>
                <a:gd name="connsiteY29" fmla="*/ 7105 h 4110786"/>
                <a:gd name="connsiteX30" fmla="*/ 2090436 w 4228786"/>
                <a:gd name="connsiteY30" fmla="*/ 11473 h 4110786"/>
                <a:gd name="connsiteX31" fmla="*/ 2090436 w 4228786"/>
                <a:gd name="connsiteY31" fmla="*/ 2381 h 4110786"/>
                <a:gd name="connsiteX32" fmla="*/ 2295224 w 4228786"/>
                <a:gd name="connsiteY32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295032 w 4228786"/>
                <a:gd name="connsiteY27" fmla="*/ 13068 h 4110786"/>
                <a:gd name="connsiteX28" fmla="*/ 2176946 w 4228786"/>
                <a:gd name="connsiteY28" fmla="*/ 7105 h 4110786"/>
                <a:gd name="connsiteX29" fmla="*/ 2090436 w 4228786"/>
                <a:gd name="connsiteY29" fmla="*/ 11473 h 4110786"/>
                <a:gd name="connsiteX30" fmla="*/ 2090436 w 4228786"/>
                <a:gd name="connsiteY30" fmla="*/ 2381 h 4110786"/>
                <a:gd name="connsiteX31" fmla="*/ 2295224 w 4228786"/>
                <a:gd name="connsiteY31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176946 w 4228786"/>
                <a:gd name="connsiteY27" fmla="*/ 7105 h 4110786"/>
                <a:gd name="connsiteX28" fmla="*/ 2090436 w 4228786"/>
                <a:gd name="connsiteY28" fmla="*/ 11473 h 4110786"/>
                <a:gd name="connsiteX29" fmla="*/ 2090436 w 4228786"/>
                <a:gd name="connsiteY29" fmla="*/ 2381 h 4110786"/>
                <a:gd name="connsiteX30" fmla="*/ 2295224 w 4228786"/>
                <a:gd name="connsiteY30" fmla="*/ 0 h 4110786"/>
                <a:gd name="connsiteX0" fmla="*/ 739525 w 4228949"/>
                <a:gd name="connsiteY0" fmla="*/ 1079241 h 4110786"/>
                <a:gd name="connsiteX1" fmla="*/ 742648 w 4228949"/>
                <a:gd name="connsiteY1" fmla="*/ 1081087 h 4110786"/>
                <a:gd name="connsiteX2" fmla="*/ 739525 w 4228949"/>
                <a:gd name="connsiteY2" fmla="*/ 1079241 h 4110786"/>
                <a:gd name="connsiteX3" fmla="*/ 468805 w 4228949"/>
                <a:gd name="connsiteY3" fmla="*/ 919162 h 4110786"/>
                <a:gd name="connsiteX4" fmla="*/ 470434 w 4228949"/>
                <a:gd name="connsiteY4" fmla="*/ 920125 h 4110786"/>
                <a:gd name="connsiteX5" fmla="*/ 468805 w 4228949"/>
                <a:gd name="connsiteY5" fmla="*/ 919162 h 4110786"/>
                <a:gd name="connsiteX6" fmla="*/ 2176945 w 4228949"/>
                <a:gd name="connsiteY6" fmla="*/ 319178 h 4110786"/>
                <a:gd name="connsiteX7" fmla="*/ 2269473 w 4228949"/>
                <a:gd name="connsiteY7" fmla="*/ 323850 h 4110786"/>
                <a:gd name="connsiteX8" fmla="*/ 2090436 w 4228949"/>
                <a:gd name="connsiteY8" fmla="*/ 323850 h 4110786"/>
                <a:gd name="connsiteX9" fmla="*/ 2090436 w 4228949"/>
                <a:gd name="connsiteY9" fmla="*/ 323546 h 4110786"/>
                <a:gd name="connsiteX10" fmla="*/ 2176945 w 4228949"/>
                <a:gd name="connsiteY10" fmla="*/ 319178 h 4110786"/>
                <a:gd name="connsiteX11" fmla="*/ 2290461 w 4228949"/>
                <a:gd name="connsiteY11" fmla="*/ 323850 h 4110786"/>
                <a:gd name="connsiteX12" fmla="*/ 4228786 w 4228949"/>
                <a:gd name="connsiteY12" fmla="*/ 2058946 h 4110786"/>
                <a:gd name="connsiteX13" fmla="*/ 2176946 w 4228949"/>
                <a:gd name="connsiteY13" fmla="*/ 4110786 h 4110786"/>
                <a:gd name="connsiteX14" fmla="*/ 125105 w 4228949"/>
                <a:gd name="connsiteY14" fmla="*/ 2058946 h 4110786"/>
                <a:gd name="connsiteX15" fmla="*/ 437178 w 4228949"/>
                <a:gd name="connsiteY15" fmla="*/ 2058945 h 4110786"/>
                <a:gd name="connsiteX16" fmla="*/ 2176945 w 4228949"/>
                <a:gd name="connsiteY16" fmla="*/ 3798712 h 4110786"/>
                <a:gd name="connsiteX17" fmla="*/ 3916711 w 4228949"/>
                <a:gd name="connsiteY17" fmla="*/ 2058945 h 4110786"/>
                <a:gd name="connsiteX18" fmla="*/ 2269473 w 4228949"/>
                <a:gd name="connsiteY18" fmla="*/ 323850 h 4110786"/>
                <a:gd name="connsiteX19" fmla="*/ 2290461 w 4228949"/>
                <a:gd name="connsiteY19" fmla="*/ 323850 h 4110786"/>
                <a:gd name="connsiteX20" fmla="*/ 2090436 w 4228949"/>
                <a:gd name="connsiteY20" fmla="*/ 11473 h 4110786"/>
                <a:gd name="connsiteX21" fmla="*/ 2090436 w 4228949"/>
                <a:gd name="connsiteY21" fmla="*/ 323546 h 4110786"/>
                <a:gd name="connsiteX22" fmla="*/ 739525 w 4228949"/>
                <a:gd name="connsiteY22" fmla="*/ 1079241 h 4110786"/>
                <a:gd name="connsiteX23" fmla="*/ 470434 w 4228949"/>
                <a:gd name="connsiteY23" fmla="*/ 920125 h 4110786"/>
                <a:gd name="connsiteX24" fmla="*/ 2090436 w 4228949"/>
                <a:gd name="connsiteY24" fmla="*/ 11473 h 4110786"/>
                <a:gd name="connsiteX25" fmla="*/ 2295224 w 4228949"/>
                <a:gd name="connsiteY25" fmla="*/ 0 h 4110786"/>
                <a:gd name="connsiteX26" fmla="*/ 2176946 w 4228949"/>
                <a:gd name="connsiteY26" fmla="*/ 7105 h 4110786"/>
                <a:gd name="connsiteX27" fmla="*/ 2090436 w 4228949"/>
                <a:gd name="connsiteY27" fmla="*/ 11473 h 4110786"/>
                <a:gd name="connsiteX28" fmla="*/ 2090436 w 4228949"/>
                <a:gd name="connsiteY28" fmla="*/ 2381 h 4110786"/>
                <a:gd name="connsiteX29" fmla="*/ 2295224 w 4228949"/>
                <a:gd name="connsiteY29" fmla="*/ 0 h 4110786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176946 w 4228949"/>
                <a:gd name="connsiteY26" fmla="*/ 4724 h 4108405"/>
                <a:gd name="connsiteX27" fmla="*/ 2090436 w 4228949"/>
                <a:gd name="connsiteY27" fmla="*/ 9092 h 4108405"/>
                <a:gd name="connsiteX28" fmla="*/ 2090436 w 4228949"/>
                <a:gd name="connsiteY28" fmla="*/ 0 h 4108405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090436 w 4228949"/>
                <a:gd name="connsiteY26" fmla="*/ 9092 h 4108405"/>
                <a:gd name="connsiteX27" fmla="*/ 2090436 w 4228949"/>
                <a:gd name="connsiteY27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269473 w 4228925"/>
                <a:gd name="connsiteY7" fmla="*/ 321469 h 4108405"/>
                <a:gd name="connsiteX8" fmla="*/ 2090436 w 4228925"/>
                <a:gd name="connsiteY8" fmla="*/ 321469 h 4108405"/>
                <a:gd name="connsiteX9" fmla="*/ 2090436 w 4228925"/>
                <a:gd name="connsiteY9" fmla="*/ 321165 h 4108405"/>
                <a:gd name="connsiteX10" fmla="*/ 2176945 w 4228925"/>
                <a:gd name="connsiteY10" fmla="*/ 316797 h 4108405"/>
                <a:gd name="connsiteX11" fmla="*/ 2290461 w 4228925"/>
                <a:gd name="connsiteY11" fmla="*/ 321469 h 4108405"/>
                <a:gd name="connsiteX12" fmla="*/ 4228786 w 4228925"/>
                <a:gd name="connsiteY12" fmla="*/ 2056565 h 4108405"/>
                <a:gd name="connsiteX13" fmla="*/ 2176946 w 4228925"/>
                <a:gd name="connsiteY13" fmla="*/ 4108405 h 4108405"/>
                <a:gd name="connsiteX14" fmla="*/ 125105 w 4228925"/>
                <a:gd name="connsiteY14" fmla="*/ 2056565 h 4108405"/>
                <a:gd name="connsiteX15" fmla="*/ 437178 w 4228925"/>
                <a:gd name="connsiteY15" fmla="*/ 2056564 h 4108405"/>
                <a:gd name="connsiteX16" fmla="*/ 2176945 w 4228925"/>
                <a:gd name="connsiteY16" fmla="*/ 3796331 h 4108405"/>
                <a:gd name="connsiteX17" fmla="*/ 3916711 w 4228925"/>
                <a:gd name="connsiteY17" fmla="*/ 2056564 h 4108405"/>
                <a:gd name="connsiteX18" fmla="*/ 2290461 w 4228925"/>
                <a:gd name="connsiteY18" fmla="*/ 321469 h 4108405"/>
                <a:gd name="connsiteX19" fmla="*/ 2090436 w 4228925"/>
                <a:gd name="connsiteY19" fmla="*/ 9092 h 4108405"/>
                <a:gd name="connsiteX20" fmla="*/ 2090436 w 4228925"/>
                <a:gd name="connsiteY20" fmla="*/ 321165 h 4108405"/>
                <a:gd name="connsiteX21" fmla="*/ 739525 w 4228925"/>
                <a:gd name="connsiteY21" fmla="*/ 1076860 h 4108405"/>
                <a:gd name="connsiteX22" fmla="*/ 470434 w 4228925"/>
                <a:gd name="connsiteY22" fmla="*/ 917744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25" fmla="*/ 2090436 w 4228925"/>
                <a:gd name="connsiteY25" fmla="*/ 9092 h 4108405"/>
                <a:gd name="connsiteX26" fmla="*/ 2090436 w 4228925"/>
                <a:gd name="connsiteY26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176945 w 4228925"/>
                <a:gd name="connsiteY9" fmla="*/ 316797 h 4108405"/>
                <a:gd name="connsiteX10" fmla="*/ 2290461 w 4228925"/>
                <a:gd name="connsiteY10" fmla="*/ 321469 h 4108405"/>
                <a:gd name="connsiteX11" fmla="*/ 4228786 w 4228925"/>
                <a:gd name="connsiteY11" fmla="*/ 2056565 h 4108405"/>
                <a:gd name="connsiteX12" fmla="*/ 2176946 w 4228925"/>
                <a:gd name="connsiteY12" fmla="*/ 4108405 h 4108405"/>
                <a:gd name="connsiteX13" fmla="*/ 125105 w 4228925"/>
                <a:gd name="connsiteY13" fmla="*/ 2056565 h 4108405"/>
                <a:gd name="connsiteX14" fmla="*/ 437178 w 4228925"/>
                <a:gd name="connsiteY14" fmla="*/ 2056564 h 4108405"/>
                <a:gd name="connsiteX15" fmla="*/ 2176945 w 4228925"/>
                <a:gd name="connsiteY15" fmla="*/ 3796331 h 4108405"/>
                <a:gd name="connsiteX16" fmla="*/ 3916711 w 4228925"/>
                <a:gd name="connsiteY16" fmla="*/ 2056564 h 4108405"/>
                <a:gd name="connsiteX17" fmla="*/ 2290461 w 4228925"/>
                <a:gd name="connsiteY17" fmla="*/ 321469 h 4108405"/>
                <a:gd name="connsiteX18" fmla="*/ 2090436 w 4228925"/>
                <a:gd name="connsiteY18" fmla="*/ 9092 h 4108405"/>
                <a:gd name="connsiteX19" fmla="*/ 2090436 w 4228925"/>
                <a:gd name="connsiteY19" fmla="*/ 321165 h 4108405"/>
                <a:gd name="connsiteX20" fmla="*/ 739525 w 4228925"/>
                <a:gd name="connsiteY20" fmla="*/ 1076860 h 4108405"/>
                <a:gd name="connsiteX21" fmla="*/ 470434 w 4228925"/>
                <a:gd name="connsiteY21" fmla="*/ 917744 h 4108405"/>
                <a:gd name="connsiteX22" fmla="*/ 2090436 w 4228925"/>
                <a:gd name="connsiteY22" fmla="*/ 9092 h 4108405"/>
                <a:gd name="connsiteX23" fmla="*/ 2090436 w 4228925"/>
                <a:gd name="connsiteY23" fmla="*/ 0 h 4108405"/>
                <a:gd name="connsiteX24" fmla="*/ 2090436 w 4228925"/>
                <a:gd name="connsiteY24" fmla="*/ 9092 h 4108405"/>
                <a:gd name="connsiteX25" fmla="*/ 2090436 w 4228925"/>
                <a:gd name="connsiteY25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090436 w 4228925"/>
                <a:gd name="connsiteY6" fmla="*/ 321165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290461 w 4228925"/>
                <a:gd name="connsiteY9" fmla="*/ 321469 h 4108405"/>
                <a:gd name="connsiteX10" fmla="*/ 4228786 w 4228925"/>
                <a:gd name="connsiteY10" fmla="*/ 2056565 h 4108405"/>
                <a:gd name="connsiteX11" fmla="*/ 2176946 w 4228925"/>
                <a:gd name="connsiteY11" fmla="*/ 4108405 h 4108405"/>
                <a:gd name="connsiteX12" fmla="*/ 125105 w 4228925"/>
                <a:gd name="connsiteY12" fmla="*/ 2056565 h 4108405"/>
                <a:gd name="connsiteX13" fmla="*/ 437178 w 4228925"/>
                <a:gd name="connsiteY13" fmla="*/ 2056564 h 4108405"/>
                <a:gd name="connsiteX14" fmla="*/ 2176945 w 4228925"/>
                <a:gd name="connsiteY14" fmla="*/ 3796331 h 4108405"/>
                <a:gd name="connsiteX15" fmla="*/ 3916711 w 4228925"/>
                <a:gd name="connsiteY15" fmla="*/ 2056564 h 4108405"/>
                <a:gd name="connsiteX16" fmla="*/ 2290461 w 4228925"/>
                <a:gd name="connsiteY16" fmla="*/ 321469 h 4108405"/>
                <a:gd name="connsiteX17" fmla="*/ 2090436 w 4228925"/>
                <a:gd name="connsiteY17" fmla="*/ 9092 h 4108405"/>
                <a:gd name="connsiteX18" fmla="*/ 2090436 w 4228925"/>
                <a:gd name="connsiteY18" fmla="*/ 321165 h 4108405"/>
                <a:gd name="connsiteX19" fmla="*/ 739525 w 4228925"/>
                <a:gd name="connsiteY19" fmla="*/ 1076860 h 4108405"/>
                <a:gd name="connsiteX20" fmla="*/ 470434 w 4228925"/>
                <a:gd name="connsiteY20" fmla="*/ 917744 h 4108405"/>
                <a:gd name="connsiteX21" fmla="*/ 2090436 w 4228925"/>
                <a:gd name="connsiteY21" fmla="*/ 9092 h 4108405"/>
                <a:gd name="connsiteX22" fmla="*/ 2090436 w 4228925"/>
                <a:gd name="connsiteY22" fmla="*/ 0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0" fmla="*/ 739525 w 4228925"/>
                <a:gd name="connsiteY0" fmla="*/ 1067768 h 4099313"/>
                <a:gd name="connsiteX1" fmla="*/ 742648 w 4228925"/>
                <a:gd name="connsiteY1" fmla="*/ 1069614 h 4099313"/>
                <a:gd name="connsiteX2" fmla="*/ 739525 w 4228925"/>
                <a:gd name="connsiteY2" fmla="*/ 1067768 h 4099313"/>
                <a:gd name="connsiteX3" fmla="*/ 468805 w 4228925"/>
                <a:gd name="connsiteY3" fmla="*/ 907689 h 4099313"/>
                <a:gd name="connsiteX4" fmla="*/ 470434 w 4228925"/>
                <a:gd name="connsiteY4" fmla="*/ 908652 h 4099313"/>
                <a:gd name="connsiteX5" fmla="*/ 468805 w 4228925"/>
                <a:gd name="connsiteY5" fmla="*/ 907689 h 4099313"/>
                <a:gd name="connsiteX6" fmla="*/ 2090436 w 4228925"/>
                <a:gd name="connsiteY6" fmla="*/ 312073 h 4099313"/>
                <a:gd name="connsiteX7" fmla="*/ 2090436 w 4228925"/>
                <a:gd name="connsiteY7" fmla="*/ 312377 h 4099313"/>
                <a:gd name="connsiteX8" fmla="*/ 2090436 w 4228925"/>
                <a:gd name="connsiteY8" fmla="*/ 312073 h 4099313"/>
                <a:gd name="connsiteX9" fmla="*/ 2290461 w 4228925"/>
                <a:gd name="connsiteY9" fmla="*/ 312377 h 4099313"/>
                <a:gd name="connsiteX10" fmla="*/ 4228786 w 4228925"/>
                <a:gd name="connsiteY10" fmla="*/ 2047473 h 4099313"/>
                <a:gd name="connsiteX11" fmla="*/ 2176946 w 4228925"/>
                <a:gd name="connsiteY11" fmla="*/ 4099313 h 4099313"/>
                <a:gd name="connsiteX12" fmla="*/ 125105 w 4228925"/>
                <a:gd name="connsiteY12" fmla="*/ 2047473 h 4099313"/>
                <a:gd name="connsiteX13" fmla="*/ 437178 w 4228925"/>
                <a:gd name="connsiteY13" fmla="*/ 2047472 h 4099313"/>
                <a:gd name="connsiteX14" fmla="*/ 2176945 w 4228925"/>
                <a:gd name="connsiteY14" fmla="*/ 3787239 h 4099313"/>
                <a:gd name="connsiteX15" fmla="*/ 3916711 w 4228925"/>
                <a:gd name="connsiteY15" fmla="*/ 2047472 h 4099313"/>
                <a:gd name="connsiteX16" fmla="*/ 2290461 w 4228925"/>
                <a:gd name="connsiteY16" fmla="*/ 312377 h 4099313"/>
                <a:gd name="connsiteX17" fmla="*/ 2090436 w 4228925"/>
                <a:gd name="connsiteY17" fmla="*/ 0 h 4099313"/>
                <a:gd name="connsiteX18" fmla="*/ 2090436 w 4228925"/>
                <a:gd name="connsiteY18" fmla="*/ 312073 h 4099313"/>
                <a:gd name="connsiteX19" fmla="*/ 739525 w 4228925"/>
                <a:gd name="connsiteY19" fmla="*/ 1067768 h 4099313"/>
                <a:gd name="connsiteX20" fmla="*/ 470434 w 4228925"/>
                <a:gd name="connsiteY20" fmla="*/ 908652 h 4099313"/>
                <a:gd name="connsiteX21" fmla="*/ 2090436 w 4228925"/>
                <a:gd name="connsiteY21" fmla="*/ 0 h 4099313"/>
                <a:gd name="connsiteX0" fmla="*/ 739525 w 4353891"/>
                <a:gd name="connsiteY0" fmla="*/ 1067768 h 4099313"/>
                <a:gd name="connsiteX1" fmla="*/ 742648 w 4353891"/>
                <a:gd name="connsiteY1" fmla="*/ 1069614 h 4099313"/>
                <a:gd name="connsiteX2" fmla="*/ 739525 w 4353891"/>
                <a:gd name="connsiteY2" fmla="*/ 1067768 h 4099313"/>
                <a:gd name="connsiteX3" fmla="*/ 468805 w 4353891"/>
                <a:gd name="connsiteY3" fmla="*/ 907689 h 4099313"/>
                <a:gd name="connsiteX4" fmla="*/ 470434 w 4353891"/>
                <a:gd name="connsiteY4" fmla="*/ 908652 h 4099313"/>
                <a:gd name="connsiteX5" fmla="*/ 468805 w 4353891"/>
                <a:gd name="connsiteY5" fmla="*/ 907689 h 4099313"/>
                <a:gd name="connsiteX6" fmla="*/ 2090436 w 4353891"/>
                <a:gd name="connsiteY6" fmla="*/ 312073 h 4099313"/>
                <a:gd name="connsiteX7" fmla="*/ 2090436 w 4353891"/>
                <a:gd name="connsiteY7" fmla="*/ 312377 h 4099313"/>
                <a:gd name="connsiteX8" fmla="*/ 2090436 w 4353891"/>
                <a:gd name="connsiteY8" fmla="*/ 312073 h 4099313"/>
                <a:gd name="connsiteX9" fmla="*/ 3916711 w 4353891"/>
                <a:gd name="connsiteY9" fmla="*/ 2047472 h 4099313"/>
                <a:gd name="connsiteX10" fmla="*/ 4228786 w 4353891"/>
                <a:gd name="connsiteY10" fmla="*/ 2047473 h 4099313"/>
                <a:gd name="connsiteX11" fmla="*/ 2176946 w 4353891"/>
                <a:gd name="connsiteY11" fmla="*/ 4099313 h 4099313"/>
                <a:gd name="connsiteX12" fmla="*/ 125105 w 4353891"/>
                <a:gd name="connsiteY12" fmla="*/ 2047473 h 4099313"/>
                <a:gd name="connsiteX13" fmla="*/ 437178 w 4353891"/>
                <a:gd name="connsiteY13" fmla="*/ 2047472 h 4099313"/>
                <a:gd name="connsiteX14" fmla="*/ 2176945 w 4353891"/>
                <a:gd name="connsiteY14" fmla="*/ 3787239 h 4099313"/>
                <a:gd name="connsiteX15" fmla="*/ 3916711 w 4353891"/>
                <a:gd name="connsiteY15" fmla="*/ 2047472 h 4099313"/>
                <a:gd name="connsiteX16" fmla="*/ 2090436 w 4353891"/>
                <a:gd name="connsiteY16" fmla="*/ 0 h 4099313"/>
                <a:gd name="connsiteX17" fmla="*/ 2090436 w 4353891"/>
                <a:gd name="connsiteY17" fmla="*/ 312073 h 4099313"/>
                <a:gd name="connsiteX18" fmla="*/ 739525 w 4353891"/>
                <a:gd name="connsiteY18" fmla="*/ 1067768 h 4099313"/>
                <a:gd name="connsiteX19" fmla="*/ 470434 w 4353891"/>
                <a:gd name="connsiteY19" fmla="*/ 908652 h 4099313"/>
                <a:gd name="connsiteX20" fmla="*/ 2090436 w 4353891"/>
                <a:gd name="connsiteY20" fmla="*/ 0 h 4099313"/>
                <a:gd name="connsiteX0" fmla="*/ 614420 w 4228786"/>
                <a:gd name="connsiteY0" fmla="*/ 1067768 h 4099313"/>
                <a:gd name="connsiteX1" fmla="*/ 617543 w 4228786"/>
                <a:gd name="connsiteY1" fmla="*/ 1069614 h 4099313"/>
                <a:gd name="connsiteX2" fmla="*/ 614420 w 4228786"/>
                <a:gd name="connsiteY2" fmla="*/ 1067768 h 4099313"/>
                <a:gd name="connsiteX3" fmla="*/ 343700 w 4228786"/>
                <a:gd name="connsiteY3" fmla="*/ 907689 h 4099313"/>
                <a:gd name="connsiteX4" fmla="*/ 345329 w 4228786"/>
                <a:gd name="connsiteY4" fmla="*/ 908652 h 4099313"/>
                <a:gd name="connsiteX5" fmla="*/ 343700 w 4228786"/>
                <a:gd name="connsiteY5" fmla="*/ 907689 h 4099313"/>
                <a:gd name="connsiteX6" fmla="*/ 1965331 w 4228786"/>
                <a:gd name="connsiteY6" fmla="*/ 312073 h 4099313"/>
                <a:gd name="connsiteX7" fmla="*/ 1965331 w 4228786"/>
                <a:gd name="connsiteY7" fmla="*/ 312377 h 4099313"/>
                <a:gd name="connsiteX8" fmla="*/ 1965331 w 4228786"/>
                <a:gd name="connsiteY8" fmla="*/ 312073 h 4099313"/>
                <a:gd name="connsiteX9" fmla="*/ 3791606 w 4228786"/>
                <a:gd name="connsiteY9" fmla="*/ 2047472 h 4099313"/>
                <a:gd name="connsiteX10" fmla="*/ 4103681 w 4228786"/>
                <a:gd name="connsiteY10" fmla="*/ 2047473 h 4099313"/>
                <a:gd name="connsiteX11" fmla="*/ 2051841 w 4228786"/>
                <a:gd name="connsiteY11" fmla="*/ 4099313 h 4099313"/>
                <a:gd name="connsiteX12" fmla="*/ 0 w 4228786"/>
                <a:gd name="connsiteY12" fmla="*/ 2047473 h 4099313"/>
                <a:gd name="connsiteX13" fmla="*/ 2051840 w 4228786"/>
                <a:gd name="connsiteY13" fmla="*/ 3787239 h 4099313"/>
                <a:gd name="connsiteX14" fmla="*/ 3791606 w 4228786"/>
                <a:gd name="connsiteY14" fmla="*/ 2047472 h 4099313"/>
                <a:gd name="connsiteX15" fmla="*/ 1965331 w 4228786"/>
                <a:gd name="connsiteY15" fmla="*/ 0 h 4099313"/>
                <a:gd name="connsiteX16" fmla="*/ 1965331 w 4228786"/>
                <a:gd name="connsiteY16" fmla="*/ 312073 h 4099313"/>
                <a:gd name="connsiteX17" fmla="*/ 614420 w 4228786"/>
                <a:gd name="connsiteY17" fmla="*/ 1067768 h 4099313"/>
                <a:gd name="connsiteX18" fmla="*/ 345329 w 4228786"/>
                <a:gd name="connsiteY18" fmla="*/ 908652 h 4099313"/>
                <a:gd name="connsiteX19" fmla="*/ 1965331 w 4228786"/>
                <a:gd name="connsiteY19" fmla="*/ 0 h 4099313"/>
                <a:gd name="connsiteX0" fmla="*/ 270720 w 3885086"/>
                <a:gd name="connsiteY0" fmla="*/ 1067768 h 4224418"/>
                <a:gd name="connsiteX1" fmla="*/ 273843 w 3885086"/>
                <a:gd name="connsiteY1" fmla="*/ 1069614 h 4224418"/>
                <a:gd name="connsiteX2" fmla="*/ 270720 w 3885086"/>
                <a:gd name="connsiteY2" fmla="*/ 1067768 h 4224418"/>
                <a:gd name="connsiteX3" fmla="*/ 0 w 3885086"/>
                <a:gd name="connsiteY3" fmla="*/ 907689 h 4224418"/>
                <a:gd name="connsiteX4" fmla="*/ 1629 w 3885086"/>
                <a:gd name="connsiteY4" fmla="*/ 908652 h 4224418"/>
                <a:gd name="connsiteX5" fmla="*/ 0 w 3885086"/>
                <a:gd name="connsiteY5" fmla="*/ 907689 h 4224418"/>
                <a:gd name="connsiteX6" fmla="*/ 1621631 w 3885086"/>
                <a:gd name="connsiteY6" fmla="*/ 312073 h 4224418"/>
                <a:gd name="connsiteX7" fmla="*/ 1621631 w 3885086"/>
                <a:gd name="connsiteY7" fmla="*/ 312377 h 4224418"/>
                <a:gd name="connsiteX8" fmla="*/ 1621631 w 3885086"/>
                <a:gd name="connsiteY8" fmla="*/ 312073 h 4224418"/>
                <a:gd name="connsiteX9" fmla="*/ 3447906 w 3885086"/>
                <a:gd name="connsiteY9" fmla="*/ 2047472 h 4224418"/>
                <a:gd name="connsiteX10" fmla="*/ 3759981 w 3885086"/>
                <a:gd name="connsiteY10" fmla="*/ 2047473 h 4224418"/>
                <a:gd name="connsiteX11" fmla="*/ 1708141 w 3885086"/>
                <a:gd name="connsiteY11" fmla="*/ 4099313 h 4224418"/>
                <a:gd name="connsiteX12" fmla="*/ 1708140 w 3885086"/>
                <a:gd name="connsiteY12" fmla="*/ 3787239 h 4224418"/>
                <a:gd name="connsiteX13" fmla="*/ 3447906 w 3885086"/>
                <a:gd name="connsiteY13" fmla="*/ 2047472 h 4224418"/>
                <a:gd name="connsiteX14" fmla="*/ 1621631 w 3885086"/>
                <a:gd name="connsiteY14" fmla="*/ 0 h 4224418"/>
                <a:gd name="connsiteX15" fmla="*/ 1621631 w 3885086"/>
                <a:gd name="connsiteY15" fmla="*/ 312073 h 4224418"/>
                <a:gd name="connsiteX16" fmla="*/ 270720 w 3885086"/>
                <a:gd name="connsiteY16" fmla="*/ 1067768 h 4224418"/>
                <a:gd name="connsiteX17" fmla="*/ 1629 w 3885086"/>
                <a:gd name="connsiteY17" fmla="*/ 908652 h 4224418"/>
                <a:gd name="connsiteX18" fmla="*/ 1621631 w 3885086"/>
                <a:gd name="connsiteY18" fmla="*/ 0 h 4224418"/>
                <a:gd name="connsiteX0" fmla="*/ 270720 w 3885086"/>
                <a:gd name="connsiteY0" fmla="*/ 1067768 h 4099313"/>
                <a:gd name="connsiteX1" fmla="*/ 273843 w 3885086"/>
                <a:gd name="connsiteY1" fmla="*/ 1069614 h 4099313"/>
                <a:gd name="connsiteX2" fmla="*/ 270720 w 3885086"/>
                <a:gd name="connsiteY2" fmla="*/ 1067768 h 4099313"/>
                <a:gd name="connsiteX3" fmla="*/ 0 w 3885086"/>
                <a:gd name="connsiteY3" fmla="*/ 907689 h 4099313"/>
                <a:gd name="connsiteX4" fmla="*/ 1629 w 3885086"/>
                <a:gd name="connsiteY4" fmla="*/ 908652 h 4099313"/>
                <a:gd name="connsiteX5" fmla="*/ 0 w 3885086"/>
                <a:gd name="connsiteY5" fmla="*/ 907689 h 4099313"/>
                <a:gd name="connsiteX6" fmla="*/ 1621631 w 3885086"/>
                <a:gd name="connsiteY6" fmla="*/ 312073 h 4099313"/>
                <a:gd name="connsiteX7" fmla="*/ 1621631 w 3885086"/>
                <a:gd name="connsiteY7" fmla="*/ 312377 h 4099313"/>
                <a:gd name="connsiteX8" fmla="*/ 1621631 w 3885086"/>
                <a:gd name="connsiteY8" fmla="*/ 312073 h 4099313"/>
                <a:gd name="connsiteX9" fmla="*/ 3447906 w 3885086"/>
                <a:gd name="connsiteY9" fmla="*/ 2047472 h 4099313"/>
                <a:gd name="connsiteX10" fmla="*/ 3759981 w 3885086"/>
                <a:gd name="connsiteY10" fmla="*/ 2047473 h 4099313"/>
                <a:gd name="connsiteX11" fmla="*/ 1708141 w 3885086"/>
                <a:gd name="connsiteY11" fmla="*/ 4099313 h 4099313"/>
                <a:gd name="connsiteX12" fmla="*/ 3447906 w 3885086"/>
                <a:gd name="connsiteY12" fmla="*/ 2047472 h 4099313"/>
                <a:gd name="connsiteX13" fmla="*/ 1621631 w 3885086"/>
                <a:gd name="connsiteY13" fmla="*/ 0 h 4099313"/>
                <a:gd name="connsiteX14" fmla="*/ 1621631 w 3885086"/>
                <a:gd name="connsiteY14" fmla="*/ 312073 h 4099313"/>
                <a:gd name="connsiteX15" fmla="*/ 270720 w 3885086"/>
                <a:gd name="connsiteY15" fmla="*/ 1067768 h 4099313"/>
                <a:gd name="connsiteX16" fmla="*/ 1629 w 3885086"/>
                <a:gd name="connsiteY16" fmla="*/ 908652 h 4099313"/>
                <a:gd name="connsiteX17" fmla="*/ 1621631 w 3885086"/>
                <a:gd name="connsiteY17" fmla="*/ 0 h 4099313"/>
                <a:gd name="connsiteX0" fmla="*/ 270720 w 3760643"/>
                <a:gd name="connsiteY0" fmla="*/ 1067768 h 2047473"/>
                <a:gd name="connsiteX1" fmla="*/ 273843 w 3760643"/>
                <a:gd name="connsiteY1" fmla="*/ 1069614 h 2047473"/>
                <a:gd name="connsiteX2" fmla="*/ 270720 w 3760643"/>
                <a:gd name="connsiteY2" fmla="*/ 1067768 h 2047473"/>
                <a:gd name="connsiteX3" fmla="*/ 0 w 3760643"/>
                <a:gd name="connsiteY3" fmla="*/ 907689 h 2047473"/>
                <a:gd name="connsiteX4" fmla="*/ 1629 w 3760643"/>
                <a:gd name="connsiteY4" fmla="*/ 908652 h 2047473"/>
                <a:gd name="connsiteX5" fmla="*/ 0 w 3760643"/>
                <a:gd name="connsiteY5" fmla="*/ 907689 h 2047473"/>
                <a:gd name="connsiteX6" fmla="*/ 1621631 w 3760643"/>
                <a:gd name="connsiteY6" fmla="*/ 312073 h 2047473"/>
                <a:gd name="connsiteX7" fmla="*/ 1621631 w 3760643"/>
                <a:gd name="connsiteY7" fmla="*/ 312377 h 2047473"/>
                <a:gd name="connsiteX8" fmla="*/ 1621631 w 3760643"/>
                <a:gd name="connsiteY8" fmla="*/ 312073 h 2047473"/>
                <a:gd name="connsiteX9" fmla="*/ 3447906 w 3760643"/>
                <a:gd name="connsiteY9" fmla="*/ 2047472 h 2047473"/>
                <a:gd name="connsiteX10" fmla="*/ 3759981 w 3760643"/>
                <a:gd name="connsiteY10" fmla="*/ 2047473 h 2047473"/>
                <a:gd name="connsiteX11" fmla="*/ 3447906 w 3760643"/>
                <a:gd name="connsiteY11" fmla="*/ 2047472 h 2047473"/>
                <a:gd name="connsiteX12" fmla="*/ 1621631 w 3760643"/>
                <a:gd name="connsiteY12" fmla="*/ 0 h 2047473"/>
                <a:gd name="connsiteX13" fmla="*/ 1621631 w 3760643"/>
                <a:gd name="connsiteY13" fmla="*/ 312073 h 2047473"/>
                <a:gd name="connsiteX14" fmla="*/ 270720 w 3760643"/>
                <a:gd name="connsiteY14" fmla="*/ 1067768 h 2047473"/>
                <a:gd name="connsiteX15" fmla="*/ 1629 w 3760643"/>
                <a:gd name="connsiteY15" fmla="*/ 908652 h 2047473"/>
                <a:gd name="connsiteX16" fmla="*/ 1621631 w 3760643"/>
                <a:gd name="connsiteY16" fmla="*/ 0 h 2047473"/>
                <a:gd name="connsiteX0" fmla="*/ 270720 w 1621631"/>
                <a:gd name="connsiteY0" fmla="*/ 1067768 h 1069614"/>
                <a:gd name="connsiteX1" fmla="*/ 273843 w 1621631"/>
                <a:gd name="connsiteY1" fmla="*/ 1069614 h 1069614"/>
                <a:gd name="connsiteX2" fmla="*/ 270720 w 1621631"/>
                <a:gd name="connsiteY2" fmla="*/ 1067768 h 1069614"/>
                <a:gd name="connsiteX3" fmla="*/ 0 w 1621631"/>
                <a:gd name="connsiteY3" fmla="*/ 907689 h 1069614"/>
                <a:gd name="connsiteX4" fmla="*/ 1629 w 1621631"/>
                <a:gd name="connsiteY4" fmla="*/ 908652 h 1069614"/>
                <a:gd name="connsiteX5" fmla="*/ 0 w 1621631"/>
                <a:gd name="connsiteY5" fmla="*/ 907689 h 1069614"/>
                <a:gd name="connsiteX6" fmla="*/ 1621631 w 1621631"/>
                <a:gd name="connsiteY6" fmla="*/ 312073 h 1069614"/>
                <a:gd name="connsiteX7" fmla="*/ 1621631 w 1621631"/>
                <a:gd name="connsiteY7" fmla="*/ 312377 h 1069614"/>
                <a:gd name="connsiteX8" fmla="*/ 1621631 w 1621631"/>
                <a:gd name="connsiteY8" fmla="*/ 312073 h 1069614"/>
                <a:gd name="connsiteX9" fmla="*/ 1621631 w 1621631"/>
                <a:gd name="connsiteY9" fmla="*/ 0 h 1069614"/>
                <a:gd name="connsiteX10" fmla="*/ 1621631 w 1621631"/>
                <a:gd name="connsiteY10" fmla="*/ 312073 h 1069614"/>
                <a:gd name="connsiteX11" fmla="*/ 270720 w 1621631"/>
                <a:gd name="connsiteY11" fmla="*/ 1067768 h 1069614"/>
                <a:gd name="connsiteX12" fmla="*/ 1629 w 1621631"/>
                <a:gd name="connsiteY12" fmla="*/ 908652 h 1069614"/>
                <a:gd name="connsiteX13" fmla="*/ 1621631 w 1621631"/>
                <a:gd name="connsiteY13" fmla="*/ 0 h 106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1631" h="1069614">
                  <a:moveTo>
                    <a:pt x="270720" y="1067768"/>
                  </a:moveTo>
                  <a:lnTo>
                    <a:pt x="273843" y="1069614"/>
                  </a:lnTo>
                  <a:lnTo>
                    <a:pt x="270720" y="1067768"/>
                  </a:lnTo>
                  <a:close/>
                  <a:moveTo>
                    <a:pt x="0" y="907689"/>
                  </a:moveTo>
                  <a:lnTo>
                    <a:pt x="1629" y="908652"/>
                  </a:lnTo>
                  <a:lnTo>
                    <a:pt x="0" y="907689"/>
                  </a:lnTo>
                  <a:close/>
                  <a:moveTo>
                    <a:pt x="1621631" y="312073"/>
                  </a:moveTo>
                  <a:lnTo>
                    <a:pt x="1621631" y="312377"/>
                  </a:lnTo>
                  <a:lnTo>
                    <a:pt x="1621631" y="312073"/>
                  </a:lnTo>
                  <a:close/>
                  <a:moveTo>
                    <a:pt x="1621631" y="0"/>
                  </a:moveTo>
                  <a:lnTo>
                    <a:pt x="1621631" y="312073"/>
                  </a:lnTo>
                  <a:cubicBezTo>
                    <a:pt x="1059988" y="337356"/>
                    <a:pt x="568425" y="631117"/>
                    <a:pt x="270720" y="1067768"/>
                  </a:cubicBezTo>
                  <a:lnTo>
                    <a:pt x="1629" y="908652"/>
                  </a:lnTo>
                  <a:cubicBezTo>
                    <a:pt x="354259" y="380480"/>
                    <a:pt x="945677" y="25494"/>
                    <a:pt x="1621631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935" tIns="34967" rIns="34967" bIns="69935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828" fontAlgn="base">
                <a:spcBef>
                  <a:spcPct val="0"/>
                </a:spcBef>
                <a:spcAft>
                  <a:spcPct val="0"/>
                </a:spcAft>
              </a:pPr>
              <a:endParaRPr lang="en-US" sz="1013" spc="-3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9" name="Freeform 61"/>
            <p:cNvSpPr/>
            <p:nvPr/>
          </p:nvSpPr>
          <p:spPr bwMode="auto">
            <a:xfrm rot="3645706" flipH="1">
              <a:off x="6866183" y="3643919"/>
              <a:ext cx="1328756" cy="876665"/>
            </a:xfrm>
            <a:custGeom>
              <a:avLst/>
              <a:gdLst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07636 w 4158105"/>
                <a:gd name="connsiteY8" fmla="*/ 1069182 h 4110786"/>
                <a:gd name="connsiteX9" fmla="*/ 398124 w 4158105"/>
                <a:gd name="connsiteY9" fmla="*/ 919162 h 4110786"/>
                <a:gd name="connsiteX10" fmla="*/ 2106264 w 4158105"/>
                <a:gd name="connsiteY10" fmla="*/ 319178 h 4110786"/>
                <a:gd name="connsiteX11" fmla="*/ 2198792 w 4158105"/>
                <a:gd name="connsiteY11" fmla="*/ 323850 h 4110786"/>
                <a:gd name="connsiteX12" fmla="*/ 2019755 w 4158105"/>
                <a:gd name="connsiteY12" fmla="*/ 323850 h 4110786"/>
                <a:gd name="connsiteX13" fmla="*/ 2019755 w 4158105"/>
                <a:gd name="connsiteY13" fmla="*/ 323546 h 4110786"/>
                <a:gd name="connsiteX14" fmla="*/ 2106264 w 4158105"/>
                <a:gd name="connsiteY14" fmla="*/ 319178 h 4110786"/>
                <a:gd name="connsiteX15" fmla="*/ 2224351 w 4158105"/>
                <a:gd name="connsiteY15" fmla="*/ 13068 h 4110786"/>
                <a:gd name="connsiteX16" fmla="*/ 4158105 w 4158105"/>
                <a:gd name="connsiteY16" fmla="*/ 2058946 h 4110786"/>
                <a:gd name="connsiteX17" fmla="*/ 2106265 w 4158105"/>
                <a:gd name="connsiteY17" fmla="*/ 4110786 h 4110786"/>
                <a:gd name="connsiteX18" fmla="*/ 54424 w 4158105"/>
                <a:gd name="connsiteY18" fmla="*/ 2058946 h 4110786"/>
                <a:gd name="connsiteX19" fmla="*/ 574232 w 4158105"/>
                <a:gd name="connsiteY19" fmla="*/ 1234330 h 4110786"/>
                <a:gd name="connsiteX20" fmla="*/ 366497 w 4158105"/>
                <a:gd name="connsiteY20" fmla="*/ 2058945 h 4110786"/>
                <a:gd name="connsiteX21" fmla="*/ 2106264 w 4158105"/>
                <a:gd name="connsiteY21" fmla="*/ 3798712 h 4110786"/>
                <a:gd name="connsiteX22" fmla="*/ 3846030 w 4158105"/>
                <a:gd name="connsiteY22" fmla="*/ 2058945 h 4110786"/>
                <a:gd name="connsiteX23" fmla="*/ 2198792 w 4158105"/>
                <a:gd name="connsiteY23" fmla="*/ 323850 h 4110786"/>
                <a:gd name="connsiteX24" fmla="*/ 2219780 w 4158105"/>
                <a:gd name="connsiteY24" fmla="*/ 323850 h 4110786"/>
                <a:gd name="connsiteX25" fmla="*/ 2224351 w 4158105"/>
                <a:gd name="connsiteY25" fmla="*/ 13068 h 4110786"/>
                <a:gd name="connsiteX26" fmla="*/ 2019755 w 4158105"/>
                <a:gd name="connsiteY26" fmla="*/ 11473 h 4110786"/>
                <a:gd name="connsiteX27" fmla="*/ 2019755 w 4158105"/>
                <a:gd name="connsiteY27" fmla="*/ 323546 h 4110786"/>
                <a:gd name="connsiteX28" fmla="*/ 668844 w 4158105"/>
                <a:gd name="connsiteY28" fmla="*/ 1079241 h 4110786"/>
                <a:gd name="connsiteX29" fmla="*/ 399753 w 4158105"/>
                <a:gd name="connsiteY29" fmla="*/ 920125 h 4110786"/>
                <a:gd name="connsiteX30" fmla="*/ 2019755 w 4158105"/>
                <a:gd name="connsiteY30" fmla="*/ 11473 h 4110786"/>
                <a:gd name="connsiteX31" fmla="*/ 2224543 w 4158105"/>
                <a:gd name="connsiteY31" fmla="*/ 0 h 4110786"/>
                <a:gd name="connsiteX32" fmla="*/ 2224351 w 4158105"/>
                <a:gd name="connsiteY32" fmla="*/ 13068 h 4110786"/>
                <a:gd name="connsiteX33" fmla="*/ 2106265 w 4158105"/>
                <a:gd name="connsiteY33" fmla="*/ 7105 h 4110786"/>
                <a:gd name="connsiteX34" fmla="*/ 2019755 w 4158105"/>
                <a:gd name="connsiteY34" fmla="*/ 11473 h 4110786"/>
                <a:gd name="connsiteX35" fmla="*/ 2019755 w 4158105"/>
                <a:gd name="connsiteY35" fmla="*/ 2381 h 4110786"/>
                <a:gd name="connsiteX36" fmla="*/ 2224543 w 4158105"/>
                <a:gd name="connsiteY36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08772 w 4158105"/>
                <a:gd name="connsiteY7" fmla="*/ 1069886 h 4110786"/>
                <a:gd name="connsiteX8" fmla="*/ 398124 w 4158105"/>
                <a:gd name="connsiteY8" fmla="*/ 919162 h 4110786"/>
                <a:gd name="connsiteX9" fmla="*/ 2106264 w 4158105"/>
                <a:gd name="connsiteY9" fmla="*/ 319178 h 4110786"/>
                <a:gd name="connsiteX10" fmla="*/ 2198792 w 4158105"/>
                <a:gd name="connsiteY10" fmla="*/ 323850 h 4110786"/>
                <a:gd name="connsiteX11" fmla="*/ 2019755 w 4158105"/>
                <a:gd name="connsiteY11" fmla="*/ 323850 h 4110786"/>
                <a:gd name="connsiteX12" fmla="*/ 2019755 w 4158105"/>
                <a:gd name="connsiteY12" fmla="*/ 323546 h 4110786"/>
                <a:gd name="connsiteX13" fmla="*/ 2106264 w 4158105"/>
                <a:gd name="connsiteY13" fmla="*/ 319178 h 4110786"/>
                <a:gd name="connsiteX14" fmla="*/ 2224351 w 4158105"/>
                <a:gd name="connsiteY14" fmla="*/ 13068 h 4110786"/>
                <a:gd name="connsiteX15" fmla="*/ 4158105 w 4158105"/>
                <a:gd name="connsiteY15" fmla="*/ 2058946 h 4110786"/>
                <a:gd name="connsiteX16" fmla="*/ 2106265 w 4158105"/>
                <a:gd name="connsiteY16" fmla="*/ 4110786 h 4110786"/>
                <a:gd name="connsiteX17" fmla="*/ 54424 w 4158105"/>
                <a:gd name="connsiteY17" fmla="*/ 2058946 h 4110786"/>
                <a:gd name="connsiteX18" fmla="*/ 574232 w 4158105"/>
                <a:gd name="connsiteY18" fmla="*/ 1234330 h 4110786"/>
                <a:gd name="connsiteX19" fmla="*/ 366497 w 4158105"/>
                <a:gd name="connsiteY19" fmla="*/ 2058945 h 4110786"/>
                <a:gd name="connsiteX20" fmla="*/ 2106264 w 4158105"/>
                <a:gd name="connsiteY20" fmla="*/ 3798712 h 4110786"/>
                <a:gd name="connsiteX21" fmla="*/ 3846030 w 4158105"/>
                <a:gd name="connsiteY21" fmla="*/ 2058945 h 4110786"/>
                <a:gd name="connsiteX22" fmla="*/ 2198792 w 4158105"/>
                <a:gd name="connsiteY22" fmla="*/ 323850 h 4110786"/>
                <a:gd name="connsiteX23" fmla="*/ 2219780 w 4158105"/>
                <a:gd name="connsiteY23" fmla="*/ 323850 h 4110786"/>
                <a:gd name="connsiteX24" fmla="*/ 2224351 w 4158105"/>
                <a:gd name="connsiteY24" fmla="*/ 13068 h 4110786"/>
                <a:gd name="connsiteX25" fmla="*/ 2019755 w 4158105"/>
                <a:gd name="connsiteY25" fmla="*/ 11473 h 4110786"/>
                <a:gd name="connsiteX26" fmla="*/ 2019755 w 4158105"/>
                <a:gd name="connsiteY26" fmla="*/ 323546 h 4110786"/>
                <a:gd name="connsiteX27" fmla="*/ 668844 w 4158105"/>
                <a:gd name="connsiteY27" fmla="*/ 1079241 h 4110786"/>
                <a:gd name="connsiteX28" fmla="*/ 399753 w 4158105"/>
                <a:gd name="connsiteY28" fmla="*/ 920125 h 4110786"/>
                <a:gd name="connsiteX29" fmla="*/ 2019755 w 4158105"/>
                <a:gd name="connsiteY29" fmla="*/ 11473 h 4110786"/>
                <a:gd name="connsiteX30" fmla="*/ 2224543 w 4158105"/>
                <a:gd name="connsiteY30" fmla="*/ 0 h 4110786"/>
                <a:gd name="connsiteX31" fmla="*/ 2224351 w 4158105"/>
                <a:gd name="connsiteY31" fmla="*/ 13068 h 4110786"/>
                <a:gd name="connsiteX32" fmla="*/ 2106265 w 4158105"/>
                <a:gd name="connsiteY32" fmla="*/ 7105 h 4110786"/>
                <a:gd name="connsiteX33" fmla="*/ 2019755 w 4158105"/>
                <a:gd name="connsiteY33" fmla="*/ 11473 h 4110786"/>
                <a:gd name="connsiteX34" fmla="*/ 2019755 w 4158105"/>
                <a:gd name="connsiteY34" fmla="*/ 2381 h 4110786"/>
                <a:gd name="connsiteX35" fmla="*/ 2224543 w 4158105"/>
                <a:gd name="connsiteY35" fmla="*/ 0 h 4110786"/>
                <a:gd name="connsiteX0" fmla="*/ 668844 w 4158105"/>
                <a:gd name="connsiteY0" fmla="*/ 1079241 h 4110786"/>
                <a:gd name="connsiteX1" fmla="*/ 671967 w 4158105"/>
                <a:gd name="connsiteY1" fmla="*/ 1081087 h 4110786"/>
                <a:gd name="connsiteX2" fmla="*/ 576717 w 4158105"/>
                <a:gd name="connsiteY2" fmla="*/ 1235869 h 4110786"/>
                <a:gd name="connsiteX3" fmla="*/ 574232 w 4158105"/>
                <a:gd name="connsiteY3" fmla="*/ 1234330 h 4110786"/>
                <a:gd name="connsiteX4" fmla="*/ 668844 w 4158105"/>
                <a:gd name="connsiteY4" fmla="*/ 1079241 h 4110786"/>
                <a:gd name="connsiteX5" fmla="*/ 398124 w 4158105"/>
                <a:gd name="connsiteY5" fmla="*/ 919162 h 4110786"/>
                <a:gd name="connsiteX6" fmla="*/ 399753 w 4158105"/>
                <a:gd name="connsiteY6" fmla="*/ 920125 h 4110786"/>
                <a:gd name="connsiteX7" fmla="*/ 398124 w 4158105"/>
                <a:gd name="connsiteY7" fmla="*/ 919162 h 4110786"/>
                <a:gd name="connsiteX8" fmla="*/ 2106264 w 4158105"/>
                <a:gd name="connsiteY8" fmla="*/ 319178 h 4110786"/>
                <a:gd name="connsiteX9" fmla="*/ 2198792 w 4158105"/>
                <a:gd name="connsiteY9" fmla="*/ 323850 h 4110786"/>
                <a:gd name="connsiteX10" fmla="*/ 2019755 w 4158105"/>
                <a:gd name="connsiteY10" fmla="*/ 323850 h 4110786"/>
                <a:gd name="connsiteX11" fmla="*/ 2019755 w 4158105"/>
                <a:gd name="connsiteY11" fmla="*/ 323546 h 4110786"/>
                <a:gd name="connsiteX12" fmla="*/ 2106264 w 4158105"/>
                <a:gd name="connsiteY12" fmla="*/ 319178 h 4110786"/>
                <a:gd name="connsiteX13" fmla="*/ 2224351 w 4158105"/>
                <a:gd name="connsiteY13" fmla="*/ 13068 h 4110786"/>
                <a:gd name="connsiteX14" fmla="*/ 4158105 w 4158105"/>
                <a:gd name="connsiteY14" fmla="*/ 2058946 h 4110786"/>
                <a:gd name="connsiteX15" fmla="*/ 2106265 w 4158105"/>
                <a:gd name="connsiteY15" fmla="*/ 4110786 h 4110786"/>
                <a:gd name="connsiteX16" fmla="*/ 54424 w 4158105"/>
                <a:gd name="connsiteY16" fmla="*/ 2058946 h 4110786"/>
                <a:gd name="connsiteX17" fmla="*/ 574232 w 4158105"/>
                <a:gd name="connsiteY17" fmla="*/ 1234330 h 4110786"/>
                <a:gd name="connsiteX18" fmla="*/ 366497 w 4158105"/>
                <a:gd name="connsiteY18" fmla="*/ 2058945 h 4110786"/>
                <a:gd name="connsiteX19" fmla="*/ 2106264 w 4158105"/>
                <a:gd name="connsiteY19" fmla="*/ 3798712 h 4110786"/>
                <a:gd name="connsiteX20" fmla="*/ 3846030 w 4158105"/>
                <a:gd name="connsiteY20" fmla="*/ 2058945 h 4110786"/>
                <a:gd name="connsiteX21" fmla="*/ 2198792 w 4158105"/>
                <a:gd name="connsiteY21" fmla="*/ 323850 h 4110786"/>
                <a:gd name="connsiteX22" fmla="*/ 2219780 w 4158105"/>
                <a:gd name="connsiteY22" fmla="*/ 323850 h 4110786"/>
                <a:gd name="connsiteX23" fmla="*/ 2224351 w 4158105"/>
                <a:gd name="connsiteY23" fmla="*/ 13068 h 4110786"/>
                <a:gd name="connsiteX24" fmla="*/ 2019755 w 4158105"/>
                <a:gd name="connsiteY24" fmla="*/ 11473 h 4110786"/>
                <a:gd name="connsiteX25" fmla="*/ 2019755 w 4158105"/>
                <a:gd name="connsiteY25" fmla="*/ 323546 h 4110786"/>
                <a:gd name="connsiteX26" fmla="*/ 668844 w 4158105"/>
                <a:gd name="connsiteY26" fmla="*/ 1079241 h 4110786"/>
                <a:gd name="connsiteX27" fmla="*/ 399753 w 4158105"/>
                <a:gd name="connsiteY27" fmla="*/ 920125 h 4110786"/>
                <a:gd name="connsiteX28" fmla="*/ 2019755 w 4158105"/>
                <a:gd name="connsiteY28" fmla="*/ 11473 h 4110786"/>
                <a:gd name="connsiteX29" fmla="*/ 2224543 w 4158105"/>
                <a:gd name="connsiteY29" fmla="*/ 0 h 4110786"/>
                <a:gd name="connsiteX30" fmla="*/ 2224351 w 4158105"/>
                <a:gd name="connsiteY30" fmla="*/ 13068 h 4110786"/>
                <a:gd name="connsiteX31" fmla="*/ 2106265 w 4158105"/>
                <a:gd name="connsiteY31" fmla="*/ 7105 h 4110786"/>
                <a:gd name="connsiteX32" fmla="*/ 2019755 w 4158105"/>
                <a:gd name="connsiteY32" fmla="*/ 11473 h 4110786"/>
                <a:gd name="connsiteX33" fmla="*/ 2019755 w 4158105"/>
                <a:gd name="connsiteY33" fmla="*/ 2381 h 4110786"/>
                <a:gd name="connsiteX34" fmla="*/ 2224543 w 4158105"/>
                <a:gd name="connsiteY34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644913 w 4228786"/>
                <a:gd name="connsiteY3" fmla="*/ 1234330 h 4110786"/>
                <a:gd name="connsiteX4" fmla="*/ 739525 w 4228786"/>
                <a:gd name="connsiteY4" fmla="*/ 1079241 h 4110786"/>
                <a:gd name="connsiteX5" fmla="*/ 468805 w 4228786"/>
                <a:gd name="connsiteY5" fmla="*/ 919162 h 4110786"/>
                <a:gd name="connsiteX6" fmla="*/ 470434 w 4228786"/>
                <a:gd name="connsiteY6" fmla="*/ 920125 h 4110786"/>
                <a:gd name="connsiteX7" fmla="*/ 468805 w 4228786"/>
                <a:gd name="connsiteY7" fmla="*/ 919162 h 4110786"/>
                <a:gd name="connsiteX8" fmla="*/ 2176945 w 4228786"/>
                <a:gd name="connsiteY8" fmla="*/ 319178 h 4110786"/>
                <a:gd name="connsiteX9" fmla="*/ 2269473 w 4228786"/>
                <a:gd name="connsiteY9" fmla="*/ 323850 h 4110786"/>
                <a:gd name="connsiteX10" fmla="*/ 2090436 w 4228786"/>
                <a:gd name="connsiteY10" fmla="*/ 323850 h 4110786"/>
                <a:gd name="connsiteX11" fmla="*/ 2090436 w 4228786"/>
                <a:gd name="connsiteY11" fmla="*/ 323546 h 4110786"/>
                <a:gd name="connsiteX12" fmla="*/ 2176945 w 4228786"/>
                <a:gd name="connsiteY12" fmla="*/ 319178 h 4110786"/>
                <a:gd name="connsiteX13" fmla="*/ 2295032 w 4228786"/>
                <a:gd name="connsiteY13" fmla="*/ 13068 h 4110786"/>
                <a:gd name="connsiteX14" fmla="*/ 4228786 w 4228786"/>
                <a:gd name="connsiteY14" fmla="*/ 2058946 h 4110786"/>
                <a:gd name="connsiteX15" fmla="*/ 2176946 w 4228786"/>
                <a:gd name="connsiteY15" fmla="*/ 4110786 h 4110786"/>
                <a:gd name="connsiteX16" fmla="*/ 125105 w 4228786"/>
                <a:gd name="connsiteY16" fmla="*/ 2058946 h 4110786"/>
                <a:gd name="connsiteX17" fmla="*/ 437178 w 4228786"/>
                <a:gd name="connsiteY17" fmla="*/ 2058945 h 4110786"/>
                <a:gd name="connsiteX18" fmla="*/ 2176945 w 4228786"/>
                <a:gd name="connsiteY18" fmla="*/ 3798712 h 4110786"/>
                <a:gd name="connsiteX19" fmla="*/ 3916711 w 4228786"/>
                <a:gd name="connsiteY19" fmla="*/ 2058945 h 4110786"/>
                <a:gd name="connsiteX20" fmla="*/ 2269473 w 4228786"/>
                <a:gd name="connsiteY20" fmla="*/ 323850 h 4110786"/>
                <a:gd name="connsiteX21" fmla="*/ 2290461 w 4228786"/>
                <a:gd name="connsiteY21" fmla="*/ 323850 h 4110786"/>
                <a:gd name="connsiteX22" fmla="*/ 2295032 w 4228786"/>
                <a:gd name="connsiteY22" fmla="*/ 13068 h 4110786"/>
                <a:gd name="connsiteX23" fmla="*/ 2090436 w 4228786"/>
                <a:gd name="connsiteY23" fmla="*/ 11473 h 4110786"/>
                <a:gd name="connsiteX24" fmla="*/ 2090436 w 4228786"/>
                <a:gd name="connsiteY24" fmla="*/ 323546 h 4110786"/>
                <a:gd name="connsiteX25" fmla="*/ 739525 w 4228786"/>
                <a:gd name="connsiteY25" fmla="*/ 1079241 h 4110786"/>
                <a:gd name="connsiteX26" fmla="*/ 470434 w 4228786"/>
                <a:gd name="connsiteY26" fmla="*/ 920125 h 4110786"/>
                <a:gd name="connsiteX27" fmla="*/ 2090436 w 4228786"/>
                <a:gd name="connsiteY27" fmla="*/ 11473 h 4110786"/>
                <a:gd name="connsiteX28" fmla="*/ 2295224 w 4228786"/>
                <a:gd name="connsiteY28" fmla="*/ 0 h 4110786"/>
                <a:gd name="connsiteX29" fmla="*/ 2295032 w 4228786"/>
                <a:gd name="connsiteY29" fmla="*/ 13068 h 4110786"/>
                <a:gd name="connsiteX30" fmla="*/ 2176946 w 4228786"/>
                <a:gd name="connsiteY30" fmla="*/ 7105 h 4110786"/>
                <a:gd name="connsiteX31" fmla="*/ 2090436 w 4228786"/>
                <a:gd name="connsiteY31" fmla="*/ 11473 h 4110786"/>
                <a:gd name="connsiteX32" fmla="*/ 2090436 w 4228786"/>
                <a:gd name="connsiteY32" fmla="*/ 2381 h 4110786"/>
                <a:gd name="connsiteX33" fmla="*/ 2295224 w 4228786"/>
                <a:gd name="connsiteY33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647398 w 4228786"/>
                <a:gd name="connsiteY2" fmla="*/ 1235869 h 4110786"/>
                <a:gd name="connsiteX3" fmla="*/ 739525 w 4228786"/>
                <a:gd name="connsiteY3" fmla="*/ 1079241 h 4110786"/>
                <a:gd name="connsiteX4" fmla="*/ 468805 w 4228786"/>
                <a:gd name="connsiteY4" fmla="*/ 919162 h 4110786"/>
                <a:gd name="connsiteX5" fmla="*/ 470434 w 4228786"/>
                <a:gd name="connsiteY5" fmla="*/ 920125 h 4110786"/>
                <a:gd name="connsiteX6" fmla="*/ 468805 w 4228786"/>
                <a:gd name="connsiteY6" fmla="*/ 919162 h 4110786"/>
                <a:gd name="connsiteX7" fmla="*/ 2176945 w 4228786"/>
                <a:gd name="connsiteY7" fmla="*/ 319178 h 4110786"/>
                <a:gd name="connsiteX8" fmla="*/ 2269473 w 4228786"/>
                <a:gd name="connsiteY8" fmla="*/ 323850 h 4110786"/>
                <a:gd name="connsiteX9" fmla="*/ 2090436 w 4228786"/>
                <a:gd name="connsiteY9" fmla="*/ 323850 h 4110786"/>
                <a:gd name="connsiteX10" fmla="*/ 2090436 w 4228786"/>
                <a:gd name="connsiteY10" fmla="*/ 323546 h 4110786"/>
                <a:gd name="connsiteX11" fmla="*/ 2176945 w 4228786"/>
                <a:gd name="connsiteY11" fmla="*/ 319178 h 4110786"/>
                <a:gd name="connsiteX12" fmla="*/ 2295032 w 4228786"/>
                <a:gd name="connsiteY12" fmla="*/ 13068 h 4110786"/>
                <a:gd name="connsiteX13" fmla="*/ 4228786 w 4228786"/>
                <a:gd name="connsiteY13" fmla="*/ 2058946 h 4110786"/>
                <a:gd name="connsiteX14" fmla="*/ 2176946 w 4228786"/>
                <a:gd name="connsiteY14" fmla="*/ 4110786 h 4110786"/>
                <a:gd name="connsiteX15" fmla="*/ 125105 w 4228786"/>
                <a:gd name="connsiteY15" fmla="*/ 2058946 h 4110786"/>
                <a:gd name="connsiteX16" fmla="*/ 437178 w 4228786"/>
                <a:gd name="connsiteY16" fmla="*/ 2058945 h 4110786"/>
                <a:gd name="connsiteX17" fmla="*/ 2176945 w 4228786"/>
                <a:gd name="connsiteY17" fmla="*/ 3798712 h 4110786"/>
                <a:gd name="connsiteX18" fmla="*/ 3916711 w 4228786"/>
                <a:gd name="connsiteY18" fmla="*/ 2058945 h 4110786"/>
                <a:gd name="connsiteX19" fmla="*/ 2269473 w 4228786"/>
                <a:gd name="connsiteY19" fmla="*/ 323850 h 4110786"/>
                <a:gd name="connsiteX20" fmla="*/ 2290461 w 4228786"/>
                <a:gd name="connsiteY20" fmla="*/ 323850 h 4110786"/>
                <a:gd name="connsiteX21" fmla="*/ 2295032 w 4228786"/>
                <a:gd name="connsiteY21" fmla="*/ 13068 h 4110786"/>
                <a:gd name="connsiteX22" fmla="*/ 2090436 w 4228786"/>
                <a:gd name="connsiteY22" fmla="*/ 11473 h 4110786"/>
                <a:gd name="connsiteX23" fmla="*/ 2090436 w 4228786"/>
                <a:gd name="connsiteY23" fmla="*/ 323546 h 4110786"/>
                <a:gd name="connsiteX24" fmla="*/ 739525 w 4228786"/>
                <a:gd name="connsiteY24" fmla="*/ 1079241 h 4110786"/>
                <a:gd name="connsiteX25" fmla="*/ 470434 w 4228786"/>
                <a:gd name="connsiteY25" fmla="*/ 920125 h 4110786"/>
                <a:gd name="connsiteX26" fmla="*/ 2090436 w 4228786"/>
                <a:gd name="connsiteY26" fmla="*/ 11473 h 4110786"/>
                <a:gd name="connsiteX27" fmla="*/ 2295224 w 4228786"/>
                <a:gd name="connsiteY27" fmla="*/ 0 h 4110786"/>
                <a:gd name="connsiteX28" fmla="*/ 2295032 w 4228786"/>
                <a:gd name="connsiteY28" fmla="*/ 13068 h 4110786"/>
                <a:gd name="connsiteX29" fmla="*/ 2176946 w 4228786"/>
                <a:gd name="connsiteY29" fmla="*/ 7105 h 4110786"/>
                <a:gd name="connsiteX30" fmla="*/ 2090436 w 4228786"/>
                <a:gd name="connsiteY30" fmla="*/ 11473 h 4110786"/>
                <a:gd name="connsiteX31" fmla="*/ 2090436 w 4228786"/>
                <a:gd name="connsiteY31" fmla="*/ 2381 h 4110786"/>
                <a:gd name="connsiteX32" fmla="*/ 2295224 w 4228786"/>
                <a:gd name="connsiteY32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295032 w 4228786"/>
                <a:gd name="connsiteY27" fmla="*/ 13068 h 4110786"/>
                <a:gd name="connsiteX28" fmla="*/ 2176946 w 4228786"/>
                <a:gd name="connsiteY28" fmla="*/ 7105 h 4110786"/>
                <a:gd name="connsiteX29" fmla="*/ 2090436 w 4228786"/>
                <a:gd name="connsiteY29" fmla="*/ 11473 h 4110786"/>
                <a:gd name="connsiteX30" fmla="*/ 2090436 w 4228786"/>
                <a:gd name="connsiteY30" fmla="*/ 2381 h 4110786"/>
                <a:gd name="connsiteX31" fmla="*/ 2295224 w 4228786"/>
                <a:gd name="connsiteY31" fmla="*/ 0 h 4110786"/>
                <a:gd name="connsiteX0" fmla="*/ 739525 w 4228786"/>
                <a:gd name="connsiteY0" fmla="*/ 1079241 h 4110786"/>
                <a:gd name="connsiteX1" fmla="*/ 742648 w 4228786"/>
                <a:gd name="connsiteY1" fmla="*/ 1081087 h 4110786"/>
                <a:gd name="connsiteX2" fmla="*/ 739525 w 4228786"/>
                <a:gd name="connsiteY2" fmla="*/ 1079241 h 4110786"/>
                <a:gd name="connsiteX3" fmla="*/ 468805 w 4228786"/>
                <a:gd name="connsiteY3" fmla="*/ 919162 h 4110786"/>
                <a:gd name="connsiteX4" fmla="*/ 470434 w 4228786"/>
                <a:gd name="connsiteY4" fmla="*/ 920125 h 4110786"/>
                <a:gd name="connsiteX5" fmla="*/ 468805 w 4228786"/>
                <a:gd name="connsiteY5" fmla="*/ 919162 h 4110786"/>
                <a:gd name="connsiteX6" fmla="*/ 2176945 w 4228786"/>
                <a:gd name="connsiteY6" fmla="*/ 319178 h 4110786"/>
                <a:gd name="connsiteX7" fmla="*/ 2269473 w 4228786"/>
                <a:gd name="connsiteY7" fmla="*/ 323850 h 4110786"/>
                <a:gd name="connsiteX8" fmla="*/ 2090436 w 4228786"/>
                <a:gd name="connsiteY8" fmla="*/ 323850 h 4110786"/>
                <a:gd name="connsiteX9" fmla="*/ 2090436 w 4228786"/>
                <a:gd name="connsiteY9" fmla="*/ 323546 h 4110786"/>
                <a:gd name="connsiteX10" fmla="*/ 2176945 w 4228786"/>
                <a:gd name="connsiteY10" fmla="*/ 319178 h 4110786"/>
                <a:gd name="connsiteX11" fmla="*/ 2295032 w 4228786"/>
                <a:gd name="connsiteY11" fmla="*/ 13068 h 4110786"/>
                <a:gd name="connsiteX12" fmla="*/ 4228786 w 4228786"/>
                <a:gd name="connsiteY12" fmla="*/ 2058946 h 4110786"/>
                <a:gd name="connsiteX13" fmla="*/ 2176946 w 4228786"/>
                <a:gd name="connsiteY13" fmla="*/ 4110786 h 4110786"/>
                <a:gd name="connsiteX14" fmla="*/ 125105 w 4228786"/>
                <a:gd name="connsiteY14" fmla="*/ 2058946 h 4110786"/>
                <a:gd name="connsiteX15" fmla="*/ 437178 w 4228786"/>
                <a:gd name="connsiteY15" fmla="*/ 2058945 h 4110786"/>
                <a:gd name="connsiteX16" fmla="*/ 2176945 w 4228786"/>
                <a:gd name="connsiteY16" fmla="*/ 3798712 h 4110786"/>
                <a:gd name="connsiteX17" fmla="*/ 3916711 w 4228786"/>
                <a:gd name="connsiteY17" fmla="*/ 2058945 h 4110786"/>
                <a:gd name="connsiteX18" fmla="*/ 2269473 w 4228786"/>
                <a:gd name="connsiteY18" fmla="*/ 323850 h 4110786"/>
                <a:gd name="connsiteX19" fmla="*/ 2290461 w 4228786"/>
                <a:gd name="connsiteY19" fmla="*/ 323850 h 4110786"/>
                <a:gd name="connsiteX20" fmla="*/ 2295032 w 4228786"/>
                <a:gd name="connsiteY20" fmla="*/ 13068 h 4110786"/>
                <a:gd name="connsiteX21" fmla="*/ 2090436 w 4228786"/>
                <a:gd name="connsiteY21" fmla="*/ 11473 h 4110786"/>
                <a:gd name="connsiteX22" fmla="*/ 2090436 w 4228786"/>
                <a:gd name="connsiteY22" fmla="*/ 323546 h 4110786"/>
                <a:gd name="connsiteX23" fmla="*/ 739525 w 4228786"/>
                <a:gd name="connsiteY23" fmla="*/ 1079241 h 4110786"/>
                <a:gd name="connsiteX24" fmla="*/ 470434 w 4228786"/>
                <a:gd name="connsiteY24" fmla="*/ 920125 h 4110786"/>
                <a:gd name="connsiteX25" fmla="*/ 2090436 w 4228786"/>
                <a:gd name="connsiteY25" fmla="*/ 11473 h 4110786"/>
                <a:gd name="connsiteX26" fmla="*/ 2295224 w 4228786"/>
                <a:gd name="connsiteY26" fmla="*/ 0 h 4110786"/>
                <a:gd name="connsiteX27" fmla="*/ 2176946 w 4228786"/>
                <a:gd name="connsiteY27" fmla="*/ 7105 h 4110786"/>
                <a:gd name="connsiteX28" fmla="*/ 2090436 w 4228786"/>
                <a:gd name="connsiteY28" fmla="*/ 11473 h 4110786"/>
                <a:gd name="connsiteX29" fmla="*/ 2090436 w 4228786"/>
                <a:gd name="connsiteY29" fmla="*/ 2381 h 4110786"/>
                <a:gd name="connsiteX30" fmla="*/ 2295224 w 4228786"/>
                <a:gd name="connsiteY30" fmla="*/ 0 h 4110786"/>
                <a:gd name="connsiteX0" fmla="*/ 739525 w 4228949"/>
                <a:gd name="connsiteY0" fmla="*/ 1079241 h 4110786"/>
                <a:gd name="connsiteX1" fmla="*/ 742648 w 4228949"/>
                <a:gd name="connsiteY1" fmla="*/ 1081087 h 4110786"/>
                <a:gd name="connsiteX2" fmla="*/ 739525 w 4228949"/>
                <a:gd name="connsiteY2" fmla="*/ 1079241 h 4110786"/>
                <a:gd name="connsiteX3" fmla="*/ 468805 w 4228949"/>
                <a:gd name="connsiteY3" fmla="*/ 919162 h 4110786"/>
                <a:gd name="connsiteX4" fmla="*/ 470434 w 4228949"/>
                <a:gd name="connsiteY4" fmla="*/ 920125 h 4110786"/>
                <a:gd name="connsiteX5" fmla="*/ 468805 w 4228949"/>
                <a:gd name="connsiteY5" fmla="*/ 919162 h 4110786"/>
                <a:gd name="connsiteX6" fmla="*/ 2176945 w 4228949"/>
                <a:gd name="connsiteY6" fmla="*/ 319178 h 4110786"/>
                <a:gd name="connsiteX7" fmla="*/ 2269473 w 4228949"/>
                <a:gd name="connsiteY7" fmla="*/ 323850 h 4110786"/>
                <a:gd name="connsiteX8" fmla="*/ 2090436 w 4228949"/>
                <a:gd name="connsiteY8" fmla="*/ 323850 h 4110786"/>
                <a:gd name="connsiteX9" fmla="*/ 2090436 w 4228949"/>
                <a:gd name="connsiteY9" fmla="*/ 323546 h 4110786"/>
                <a:gd name="connsiteX10" fmla="*/ 2176945 w 4228949"/>
                <a:gd name="connsiteY10" fmla="*/ 319178 h 4110786"/>
                <a:gd name="connsiteX11" fmla="*/ 2290461 w 4228949"/>
                <a:gd name="connsiteY11" fmla="*/ 323850 h 4110786"/>
                <a:gd name="connsiteX12" fmla="*/ 4228786 w 4228949"/>
                <a:gd name="connsiteY12" fmla="*/ 2058946 h 4110786"/>
                <a:gd name="connsiteX13" fmla="*/ 2176946 w 4228949"/>
                <a:gd name="connsiteY13" fmla="*/ 4110786 h 4110786"/>
                <a:gd name="connsiteX14" fmla="*/ 125105 w 4228949"/>
                <a:gd name="connsiteY14" fmla="*/ 2058946 h 4110786"/>
                <a:gd name="connsiteX15" fmla="*/ 437178 w 4228949"/>
                <a:gd name="connsiteY15" fmla="*/ 2058945 h 4110786"/>
                <a:gd name="connsiteX16" fmla="*/ 2176945 w 4228949"/>
                <a:gd name="connsiteY16" fmla="*/ 3798712 h 4110786"/>
                <a:gd name="connsiteX17" fmla="*/ 3916711 w 4228949"/>
                <a:gd name="connsiteY17" fmla="*/ 2058945 h 4110786"/>
                <a:gd name="connsiteX18" fmla="*/ 2269473 w 4228949"/>
                <a:gd name="connsiteY18" fmla="*/ 323850 h 4110786"/>
                <a:gd name="connsiteX19" fmla="*/ 2290461 w 4228949"/>
                <a:gd name="connsiteY19" fmla="*/ 323850 h 4110786"/>
                <a:gd name="connsiteX20" fmla="*/ 2090436 w 4228949"/>
                <a:gd name="connsiteY20" fmla="*/ 11473 h 4110786"/>
                <a:gd name="connsiteX21" fmla="*/ 2090436 w 4228949"/>
                <a:gd name="connsiteY21" fmla="*/ 323546 h 4110786"/>
                <a:gd name="connsiteX22" fmla="*/ 739525 w 4228949"/>
                <a:gd name="connsiteY22" fmla="*/ 1079241 h 4110786"/>
                <a:gd name="connsiteX23" fmla="*/ 470434 w 4228949"/>
                <a:gd name="connsiteY23" fmla="*/ 920125 h 4110786"/>
                <a:gd name="connsiteX24" fmla="*/ 2090436 w 4228949"/>
                <a:gd name="connsiteY24" fmla="*/ 11473 h 4110786"/>
                <a:gd name="connsiteX25" fmla="*/ 2295224 w 4228949"/>
                <a:gd name="connsiteY25" fmla="*/ 0 h 4110786"/>
                <a:gd name="connsiteX26" fmla="*/ 2176946 w 4228949"/>
                <a:gd name="connsiteY26" fmla="*/ 7105 h 4110786"/>
                <a:gd name="connsiteX27" fmla="*/ 2090436 w 4228949"/>
                <a:gd name="connsiteY27" fmla="*/ 11473 h 4110786"/>
                <a:gd name="connsiteX28" fmla="*/ 2090436 w 4228949"/>
                <a:gd name="connsiteY28" fmla="*/ 2381 h 4110786"/>
                <a:gd name="connsiteX29" fmla="*/ 2295224 w 4228949"/>
                <a:gd name="connsiteY29" fmla="*/ 0 h 4110786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176946 w 4228949"/>
                <a:gd name="connsiteY26" fmla="*/ 4724 h 4108405"/>
                <a:gd name="connsiteX27" fmla="*/ 2090436 w 4228949"/>
                <a:gd name="connsiteY27" fmla="*/ 9092 h 4108405"/>
                <a:gd name="connsiteX28" fmla="*/ 2090436 w 4228949"/>
                <a:gd name="connsiteY28" fmla="*/ 0 h 4108405"/>
                <a:gd name="connsiteX0" fmla="*/ 739525 w 4228949"/>
                <a:gd name="connsiteY0" fmla="*/ 1076860 h 4108405"/>
                <a:gd name="connsiteX1" fmla="*/ 742648 w 4228949"/>
                <a:gd name="connsiteY1" fmla="*/ 1078706 h 4108405"/>
                <a:gd name="connsiteX2" fmla="*/ 739525 w 4228949"/>
                <a:gd name="connsiteY2" fmla="*/ 1076860 h 4108405"/>
                <a:gd name="connsiteX3" fmla="*/ 468805 w 4228949"/>
                <a:gd name="connsiteY3" fmla="*/ 916781 h 4108405"/>
                <a:gd name="connsiteX4" fmla="*/ 470434 w 4228949"/>
                <a:gd name="connsiteY4" fmla="*/ 917744 h 4108405"/>
                <a:gd name="connsiteX5" fmla="*/ 468805 w 4228949"/>
                <a:gd name="connsiteY5" fmla="*/ 916781 h 4108405"/>
                <a:gd name="connsiteX6" fmla="*/ 2176945 w 4228949"/>
                <a:gd name="connsiteY6" fmla="*/ 316797 h 4108405"/>
                <a:gd name="connsiteX7" fmla="*/ 2269473 w 4228949"/>
                <a:gd name="connsiteY7" fmla="*/ 321469 h 4108405"/>
                <a:gd name="connsiteX8" fmla="*/ 2090436 w 4228949"/>
                <a:gd name="connsiteY8" fmla="*/ 321469 h 4108405"/>
                <a:gd name="connsiteX9" fmla="*/ 2090436 w 4228949"/>
                <a:gd name="connsiteY9" fmla="*/ 321165 h 4108405"/>
                <a:gd name="connsiteX10" fmla="*/ 2176945 w 4228949"/>
                <a:gd name="connsiteY10" fmla="*/ 316797 h 4108405"/>
                <a:gd name="connsiteX11" fmla="*/ 2290461 w 4228949"/>
                <a:gd name="connsiteY11" fmla="*/ 321469 h 4108405"/>
                <a:gd name="connsiteX12" fmla="*/ 4228786 w 4228949"/>
                <a:gd name="connsiteY12" fmla="*/ 2056565 h 4108405"/>
                <a:gd name="connsiteX13" fmla="*/ 2176946 w 4228949"/>
                <a:gd name="connsiteY13" fmla="*/ 4108405 h 4108405"/>
                <a:gd name="connsiteX14" fmla="*/ 125105 w 4228949"/>
                <a:gd name="connsiteY14" fmla="*/ 2056565 h 4108405"/>
                <a:gd name="connsiteX15" fmla="*/ 437178 w 4228949"/>
                <a:gd name="connsiteY15" fmla="*/ 2056564 h 4108405"/>
                <a:gd name="connsiteX16" fmla="*/ 2176945 w 4228949"/>
                <a:gd name="connsiteY16" fmla="*/ 3796331 h 4108405"/>
                <a:gd name="connsiteX17" fmla="*/ 3916711 w 4228949"/>
                <a:gd name="connsiteY17" fmla="*/ 2056564 h 4108405"/>
                <a:gd name="connsiteX18" fmla="*/ 2269473 w 4228949"/>
                <a:gd name="connsiteY18" fmla="*/ 321469 h 4108405"/>
                <a:gd name="connsiteX19" fmla="*/ 2290461 w 4228949"/>
                <a:gd name="connsiteY19" fmla="*/ 321469 h 4108405"/>
                <a:gd name="connsiteX20" fmla="*/ 2090436 w 4228949"/>
                <a:gd name="connsiteY20" fmla="*/ 9092 h 4108405"/>
                <a:gd name="connsiteX21" fmla="*/ 2090436 w 4228949"/>
                <a:gd name="connsiteY21" fmla="*/ 321165 h 4108405"/>
                <a:gd name="connsiteX22" fmla="*/ 739525 w 4228949"/>
                <a:gd name="connsiteY22" fmla="*/ 1076860 h 4108405"/>
                <a:gd name="connsiteX23" fmla="*/ 470434 w 4228949"/>
                <a:gd name="connsiteY23" fmla="*/ 917744 h 4108405"/>
                <a:gd name="connsiteX24" fmla="*/ 2090436 w 4228949"/>
                <a:gd name="connsiteY24" fmla="*/ 9092 h 4108405"/>
                <a:gd name="connsiteX25" fmla="*/ 2090436 w 4228949"/>
                <a:gd name="connsiteY25" fmla="*/ 0 h 4108405"/>
                <a:gd name="connsiteX26" fmla="*/ 2090436 w 4228949"/>
                <a:gd name="connsiteY26" fmla="*/ 9092 h 4108405"/>
                <a:gd name="connsiteX27" fmla="*/ 2090436 w 4228949"/>
                <a:gd name="connsiteY27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269473 w 4228925"/>
                <a:gd name="connsiteY7" fmla="*/ 321469 h 4108405"/>
                <a:gd name="connsiteX8" fmla="*/ 2090436 w 4228925"/>
                <a:gd name="connsiteY8" fmla="*/ 321469 h 4108405"/>
                <a:gd name="connsiteX9" fmla="*/ 2090436 w 4228925"/>
                <a:gd name="connsiteY9" fmla="*/ 321165 h 4108405"/>
                <a:gd name="connsiteX10" fmla="*/ 2176945 w 4228925"/>
                <a:gd name="connsiteY10" fmla="*/ 316797 h 4108405"/>
                <a:gd name="connsiteX11" fmla="*/ 2290461 w 4228925"/>
                <a:gd name="connsiteY11" fmla="*/ 321469 h 4108405"/>
                <a:gd name="connsiteX12" fmla="*/ 4228786 w 4228925"/>
                <a:gd name="connsiteY12" fmla="*/ 2056565 h 4108405"/>
                <a:gd name="connsiteX13" fmla="*/ 2176946 w 4228925"/>
                <a:gd name="connsiteY13" fmla="*/ 4108405 h 4108405"/>
                <a:gd name="connsiteX14" fmla="*/ 125105 w 4228925"/>
                <a:gd name="connsiteY14" fmla="*/ 2056565 h 4108405"/>
                <a:gd name="connsiteX15" fmla="*/ 437178 w 4228925"/>
                <a:gd name="connsiteY15" fmla="*/ 2056564 h 4108405"/>
                <a:gd name="connsiteX16" fmla="*/ 2176945 w 4228925"/>
                <a:gd name="connsiteY16" fmla="*/ 3796331 h 4108405"/>
                <a:gd name="connsiteX17" fmla="*/ 3916711 w 4228925"/>
                <a:gd name="connsiteY17" fmla="*/ 2056564 h 4108405"/>
                <a:gd name="connsiteX18" fmla="*/ 2290461 w 4228925"/>
                <a:gd name="connsiteY18" fmla="*/ 321469 h 4108405"/>
                <a:gd name="connsiteX19" fmla="*/ 2090436 w 4228925"/>
                <a:gd name="connsiteY19" fmla="*/ 9092 h 4108405"/>
                <a:gd name="connsiteX20" fmla="*/ 2090436 w 4228925"/>
                <a:gd name="connsiteY20" fmla="*/ 321165 h 4108405"/>
                <a:gd name="connsiteX21" fmla="*/ 739525 w 4228925"/>
                <a:gd name="connsiteY21" fmla="*/ 1076860 h 4108405"/>
                <a:gd name="connsiteX22" fmla="*/ 470434 w 4228925"/>
                <a:gd name="connsiteY22" fmla="*/ 917744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25" fmla="*/ 2090436 w 4228925"/>
                <a:gd name="connsiteY25" fmla="*/ 9092 h 4108405"/>
                <a:gd name="connsiteX26" fmla="*/ 2090436 w 4228925"/>
                <a:gd name="connsiteY26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176945 w 4228925"/>
                <a:gd name="connsiteY6" fmla="*/ 316797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176945 w 4228925"/>
                <a:gd name="connsiteY9" fmla="*/ 316797 h 4108405"/>
                <a:gd name="connsiteX10" fmla="*/ 2290461 w 4228925"/>
                <a:gd name="connsiteY10" fmla="*/ 321469 h 4108405"/>
                <a:gd name="connsiteX11" fmla="*/ 4228786 w 4228925"/>
                <a:gd name="connsiteY11" fmla="*/ 2056565 h 4108405"/>
                <a:gd name="connsiteX12" fmla="*/ 2176946 w 4228925"/>
                <a:gd name="connsiteY12" fmla="*/ 4108405 h 4108405"/>
                <a:gd name="connsiteX13" fmla="*/ 125105 w 4228925"/>
                <a:gd name="connsiteY13" fmla="*/ 2056565 h 4108405"/>
                <a:gd name="connsiteX14" fmla="*/ 437178 w 4228925"/>
                <a:gd name="connsiteY14" fmla="*/ 2056564 h 4108405"/>
                <a:gd name="connsiteX15" fmla="*/ 2176945 w 4228925"/>
                <a:gd name="connsiteY15" fmla="*/ 3796331 h 4108405"/>
                <a:gd name="connsiteX16" fmla="*/ 3916711 w 4228925"/>
                <a:gd name="connsiteY16" fmla="*/ 2056564 h 4108405"/>
                <a:gd name="connsiteX17" fmla="*/ 2290461 w 4228925"/>
                <a:gd name="connsiteY17" fmla="*/ 321469 h 4108405"/>
                <a:gd name="connsiteX18" fmla="*/ 2090436 w 4228925"/>
                <a:gd name="connsiteY18" fmla="*/ 9092 h 4108405"/>
                <a:gd name="connsiteX19" fmla="*/ 2090436 w 4228925"/>
                <a:gd name="connsiteY19" fmla="*/ 321165 h 4108405"/>
                <a:gd name="connsiteX20" fmla="*/ 739525 w 4228925"/>
                <a:gd name="connsiteY20" fmla="*/ 1076860 h 4108405"/>
                <a:gd name="connsiteX21" fmla="*/ 470434 w 4228925"/>
                <a:gd name="connsiteY21" fmla="*/ 917744 h 4108405"/>
                <a:gd name="connsiteX22" fmla="*/ 2090436 w 4228925"/>
                <a:gd name="connsiteY22" fmla="*/ 9092 h 4108405"/>
                <a:gd name="connsiteX23" fmla="*/ 2090436 w 4228925"/>
                <a:gd name="connsiteY23" fmla="*/ 0 h 4108405"/>
                <a:gd name="connsiteX24" fmla="*/ 2090436 w 4228925"/>
                <a:gd name="connsiteY24" fmla="*/ 9092 h 4108405"/>
                <a:gd name="connsiteX25" fmla="*/ 2090436 w 4228925"/>
                <a:gd name="connsiteY25" fmla="*/ 0 h 4108405"/>
                <a:gd name="connsiteX0" fmla="*/ 739525 w 4228925"/>
                <a:gd name="connsiteY0" fmla="*/ 1076860 h 4108405"/>
                <a:gd name="connsiteX1" fmla="*/ 742648 w 4228925"/>
                <a:gd name="connsiteY1" fmla="*/ 1078706 h 4108405"/>
                <a:gd name="connsiteX2" fmla="*/ 739525 w 4228925"/>
                <a:gd name="connsiteY2" fmla="*/ 1076860 h 4108405"/>
                <a:gd name="connsiteX3" fmla="*/ 468805 w 4228925"/>
                <a:gd name="connsiteY3" fmla="*/ 916781 h 4108405"/>
                <a:gd name="connsiteX4" fmla="*/ 470434 w 4228925"/>
                <a:gd name="connsiteY4" fmla="*/ 917744 h 4108405"/>
                <a:gd name="connsiteX5" fmla="*/ 468805 w 4228925"/>
                <a:gd name="connsiteY5" fmla="*/ 916781 h 4108405"/>
                <a:gd name="connsiteX6" fmla="*/ 2090436 w 4228925"/>
                <a:gd name="connsiteY6" fmla="*/ 321165 h 4108405"/>
                <a:gd name="connsiteX7" fmla="*/ 2090436 w 4228925"/>
                <a:gd name="connsiteY7" fmla="*/ 321469 h 4108405"/>
                <a:gd name="connsiteX8" fmla="*/ 2090436 w 4228925"/>
                <a:gd name="connsiteY8" fmla="*/ 321165 h 4108405"/>
                <a:gd name="connsiteX9" fmla="*/ 2290461 w 4228925"/>
                <a:gd name="connsiteY9" fmla="*/ 321469 h 4108405"/>
                <a:gd name="connsiteX10" fmla="*/ 4228786 w 4228925"/>
                <a:gd name="connsiteY10" fmla="*/ 2056565 h 4108405"/>
                <a:gd name="connsiteX11" fmla="*/ 2176946 w 4228925"/>
                <a:gd name="connsiteY11" fmla="*/ 4108405 h 4108405"/>
                <a:gd name="connsiteX12" fmla="*/ 125105 w 4228925"/>
                <a:gd name="connsiteY12" fmla="*/ 2056565 h 4108405"/>
                <a:gd name="connsiteX13" fmla="*/ 437178 w 4228925"/>
                <a:gd name="connsiteY13" fmla="*/ 2056564 h 4108405"/>
                <a:gd name="connsiteX14" fmla="*/ 2176945 w 4228925"/>
                <a:gd name="connsiteY14" fmla="*/ 3796331 h 4108405"/>
                <a:gd name="connsiteX15" fmla="*/ 3916711 w 4228925"/>
                <a:gd name="connsiteY15" fmla="*/ 2056564 h 4108405"/>
                <a:gd name="connsiteX16" fmla="*/ 2290461 w 4228925"/>
                <a:gd name="connsiteY16" fmla="*/ 321469 h 4108405"/>
                <a:gd name="connsiteX17" fmla="*/ 2090436 w 4228925"/>
                <a:gd name="connsiteY17" fmla="*/ 9092 h 4108405"/>
                <a:gd name="connsiteX18" fmla="*/ 2090436 w 4228925"/>
                <a:gd name="connsiteY18" fmla="*/ 321165 h 4108405"/>
                <a:gd name="connsiteX19" fmla="*/ 739525 w 4228925"/>
                <a:gd name="connsiteY19" fmla="*/ 1076860 h 4108405"/>
                <a:gd name="connsiteX20" fmla="*/ 470434 w 4228925"/>
                <a:gd name="connsiteY20" fmla="*/ 917744 h 4108405"/>
                <a:gd name="connsiteX21" fmla="*/ 2090436 w 4228925"/>
                <a:gd name="connsiteY21" fmla="*/ 9092 h 4108405"/>
                <a:gd name="connsiteX22" fmla="*/ 2090436 w 4228925"/>
                <a:gd name="connsiteY22" fmla="*/ 0 h 4108405"/>
                <a:gd name="connsiteX23" fmla="*/ 2090436 w 4228925"/>
                <a:gd name="connsiteY23" fmla="*/ 9092 h 4108405"/>
                <a:gd name="connsiteX24" fmla="*/ 2090436 w 4228925"/>
                <a:gd name="connsiteY24" fmla="*/ 0 h 4108405"/>
                <a:gd name="connsiteX0" fmla="*/ 739525 w 4228925"/>
                <a:gd name="connsiteY0" fmla="*/ 1067768 h 4099313"/>
                <a:gd name="connsiteX1" fmla="*/ 742648 w 4228925"/>
                <a:gd name="connsiteY1" fmla="*/ 1069614 h 4099313"/>
                <a:gd name="connsiteX2" fmla="*/ 739525 w 4228925"/>
                <a:gd name="connsiteY2" fmla="*/ 1067768 h 4099313"/>
                <a:gd name="connsiteX3" fmla="*/ 468805 w 4228925"/>
                <a:gd name="connsiteY3" fmla="*/ 907689 h 4099313"/>
                <a:gd name="connsiteX4" fmla="*/ 470434 w 4228925"/>
                <a:gd name="connsiteY4" fmla="*/ 908652 h 4099313"/>
                <a:gd name="connsiteX5" fmla="*/ 468805 w 4228925"/>
                <a:gd name="connsiteY5" fmla="*/ 907689 h 4099313"/>
                <a:gd name="connsiteX6" fmla="*/ 2090436 w 4228925"/>
                <a:gd name="connsiteY6" fmla="*/ 312073 h 4099313"/>
                <a:gd name="connsiteX7" fmla="*/ 2090436 w 4228925"/>
                <a:gd name="connsiteY7" fmla="*/ 312377 h 4099313"/>
                <a:gd name="connsiteX8" fmla="*/ 2090436 w 4228925"/>
                <a:gd name="connsiteY8" fmla="*/ 312073 h 4099313"/>
                <a:gd name="connsiteX9" fmla="*/ 2290461 w 4228925"/>
                <a:gd name="connsiteY9" fmla="*/ 312377 h 4099313"/>
                <a:gd name="connsiteX10" fmla="*/ 4228786 w 4228925"/>
                <a:gd name="connsiteY10" fmla="*/ 2047473 h 4099313"/>
                <a:gd name="connsiteX11" fmla="*/ 2176946 w 4228925"/>
                <a:gd name="connsiteY11" fmla="*/ 4099313 h 4099313"/>
                <a:gd name="connsiteX12" fmla="*/ 125105 w 4228925"/>
                <a:gd name="connsiteY12" fmla="*/ 2047473 h 4099313"/>
                <a:gd name="connsiteX13" fmla="*/ 437178 w 4228925"/>
                <a:gd name="connsiteY13" fmla="*/ 2047472 h 4099313"/>
                <a:gd name="connsiteX14" fmla="*/ 2176945 w 4228925"/>
                <a:gd name="connsiteY14" fmla="*/ 3787239 h 4099313"/>
                <a:gd name="connsiteX15" fmla="*/ 3916711 w 4228925"/>
                <a:gd name="connsiteY15" fmla="*/ 2047472 h 4099313"/>
                <a:gd name="connsiteX16" fmla="*/ 2290461 w 4228925"/>
                <a:gd name="connsiteY16" fmla="*/ 312377 h 4099313"/>
                <a:gd name="connsiteX17" fmla="*/ 2090436 w 4228925"/>
                <a:gd name="connsiteY17" fmla="*/ 0 h 4099313"/>
                <a:gd name="connsiteX18" fmla="*/ 2090436 w 4228925"/>
                <a:gd name="connsiteY18" fmla="*/ 312073 h 4099313"/>
                <a:gd name="connsiteX19" fmla="*/ 739525 w 4228925"/>
                <a:gd name="connsiteY19" fmla="*/ 1067768 h 4099313"/>
                <a:gd name="connsiteX20" fmla="*/ 470434 w 4228925"/>
                <a:gd name="connsiteY20" fmla="*/ 908652 h 4099313"/>
                <a:gd name="connsiteX21" fmla="*/ 2090436 w 4228925"/>
                <a:gd name="connsiteY21" fmla="*/ 0 h 4099313"/>
                <a:gd name="connsiteX0" fmla="*/ 739525 w 4353891"/>
                <a:gd name="connsiteY0" fmla="*/ 1067768 h 4099313"/>
                <a:gd name="connsiteX1" fmla="*/ 742648 w 4353891"/>
                <a:gd name="connsiteY1" fmla="*/ 1069614 h 4099313"/>
                <a:gd name="connsiteX2" fmla="*/ 739525 w 4353891"/>
                <a:gd name="connsiteY2" fmla="*/ 1067768 h 4099313"/>
                <a:gd name="connsiteX3" fmla="*/ 468805 w 4353891"/>
                <a:gd name="connsiteY3" fmla="*/ 907689 h 4099313"/>
                <a:gd name="connsiteX4" fmla="*/ 470434 w 4353891"/>
                <a:gd name="connsiteY4" fmla="*/ 908652 h 4099313"/>
                <a:gd name="connsiteX5" fmla="*/ 468805 w 4353891"/>
                <a:gd name="connsiteY5" fmla="*/ 907689 h 4099313"/>
                <a:gd name="connsiteX6" fmla="*/ 2090436 w 4353891"/>
                <a:gd name="connsiteY6" fmla="*/ 312073 h 4099313"/>
                <a:gd name="connsiteX7" fmla="*/ 2090436 w 4353891"/>
                <a:gd name="connsiteY7" fmla="*/ 312377 h 4099313"/>
                <a:gd name="connsiteX8" fmla="*/ 2090436 w 4353891"/>
                <a:gd name="connsiteY8" fmla="*/ 312073 h 4099313"/>
                <a:gd name="connsiteX9" fmla="*/ 3916711 w 4353891"/>
                <a:gd name="connsiteY9" fmla="*/ 2047472 h 4099313"/>
                <a:gd name="connsiteX10" fmla="*/ 4228786 w 4353891"/>
                <a:gd name="connsiteY10" fmla="*/ 2047473 h 4099313"/>
                <a:gd name="connsiteX11" fmla="*/ 2176946 w 4353891"/>
                <a:gd name="connsiteY11" fmla="*/ 4099313 h 4099313"/>
                <a:gd name="connsiteX12" fmla="*/ 125105 w 4353891"/>
                <a:gd name="connsiteY12" fmla="*/ 2047473 h 4099313"/>
                <a:gd name="connsiteX13" fmla="*/ 437178 w 4353891"/>
                <a:gd name="connsiteY13" fmla="*/ 2047472 h 4099313"/>
                <a:gd name="connsiteX14" fmla="*/ 2176945 w 4353891"/>
                <a:gd name="connsiteY14" fmla="*/ 3787239 h 4099313"/>
                <a:gd name="connsiteX15" fmla="*/ 3916711 w 4353891"/>
                <a:gd name="connsiteY15" fmla="*/ 2047472 h 4099313"/>
                <a:gd name="connsiteX16" fmla="*/ 2090436 w 4353891"/>
                <a:gd name="connsiteY16" fmla="*/ 0 h 4099313"/>
                <a:gd name="connsiteX17" fmla="*/ 2090436 w 4353891"/>
                <a:gd name="connsiteY17" fmla="*/ 312073 h 4099313"/>
                <a:gd name="connsiteX18" fmla="*/ 739525 w 4353891"/>
                <a:gd name="connsiteY18" fmla="*/ 1067768 h 4099313"/>
                <a:gd name="connsiteX19" fmla="*/ 470434 w 4353891"/>
                <a:gd name="connsiteY19" fmla="*/ 908652 h 4099313"/>
                <a:gd name="connsiteX20" fmla="*/ 2090436 w 4353891"/>
                <a:gd name="connsiteY20" fmla="*/ 0 h 4099313"/>
                <a:gd name="connsiteX0" fmla="*/ 614420 w 4228786"/>
                <a:gd name="connsiteY0" fmla="*/ 1067768 h 4099313"/>
                <a:gd name="connsiteX1" fmla="*/ 617543 w 4228786"/>
                <a:gd name="connsiteY1" fmla="*/ 1069614 h 4099313"/>
                <a:gd name="connsiteX2" fmla="*/ 614420 w 4228786"/>
                <a:gd name="connsiteY2" fmla="*/ 1067768 h 4099313"/>
                <a:gd name="connsiteX3" fmla="*/ 343700 w 4228786"/>
                <a:gd name="connsiteY3" fmla="*/ 907689 h 4099313"/>
                <a:gd name="connsiteX4" fmla="*/ 345329 w 4228786"/>
                <a:gd name="connsiteY4" fmla="*/ 908652 h 4099313"/>
                <a:gd name="connsiteX5" fmla="*/ 343700 w 4228786"/>
                <a:gd name="connsiteY5" fmla="*/ 907689 h 4099313"/>
                <a:gd name="connsiteX6" fmla="*/ 1965331 w 4228786"/>
                <a:gd name="connsiteY6" fmla="*/ 312073 h 4099313"/>
                <a:gd name="connsiteX7" fmla="*/ 1965331 w 4228786"/>
                <a:gd name="connsiteY7" fmla="*/ 312377 h 4099313"/>
                <a:gd name="connsiteX8" fmla="*/ 1965331 w 4228786"/>
                <a:gd name="connsiteY8" fmla="*/ 312073 h 4099313"/>
                <a:gd name="connsiteX9" fmla="*/ 3791606 w 4228786"/>
                <a:gd name="connsiteY9" fmla="*/ 2047472 h 4099313"/>
                <a:gd name="connsiteX10" fmla="*/ 4103681 w 4228786"/>
                <a:gd name="connsiteY10" fmla="*/ 2047473 h 4099313"/>
                <a:gd name="connsiteX11" fmla="*/ 2051841 w 4228786"/>
                <a:gd name="connsiteY11" fmla="*/ 4099313 h 4099313"/>
                <a:gd name="connsiteX12" fmla="*/ 0 w 4228786"/>
                <a:gd name="connsiteY12" fmla="*/ 2047473 h 4099313"/>
                <a:gd name="connsiteX13" fmla="*/ 2051840 w 4228786"/>
                <a:gd name="connsiteY13" fmla="*/ 3787239 h 4099313"/>
                <a:gd name="connsiteX14" fmla="*/ 3791606 w 4228786"/>
                <a:gd name="connsiteY14" fmla="*/ 2047472 h 4099313"/>
                <a:gd name="connsiteX15" fmla="*/ 1965331 w 4228786"/>
                <a:gd name="connsiteY15" fmla="*/ 0 h 4099313"/>
                <a:gd name="connsiteX16" fmla="*/ 1965331 w 4228786"/>
                <a:gd name="connsiteY16" fmla="*/ 312073 h 4099313"/>
                <a:gd name="connsiteX17" fmla="*/ 614420 w 4228786"/>
                <a:gd name="connsiteY17" fmla="*/ 1067768 h 4099313"/>
                <a:gd name="connsiteX18" fmla="*/ 345329 w 4228786"/>
                <a:gd name="connsiteY18" fmla="*/ 908652 h 4099313"/>
                <a:gd name="connsiteX19" fmla="*/ 1965331 w 4228786"/>
                <a:gd name="connsiteY19" fmla="*/ 0 h 4099313"/>
                <a:gd name="connsiteX0" fmla="*/ 270720 w 3885086"/>
                <a:gd name="connsiteY0" fmla="*/ 1067768 h 4224418"/>
                <a:gd name="connsiteX1" fmla="*/ 273843 w 3885086"/>
                <a:gd name="connsiteY1" fmla="*/ 1069614 h 4224418"/>
                <a:gd name="connsiteX2" fmla="*/ 270720 w 3885086"/>
                <a:gd name="connsiteY2" fmla="*/ 1067768 h 4224418"/>
                <a:gd name="connsiteX3" fmla="*/ 0 w 3885086"/>
                <a:gd name="connsiteY3" fmla="*/ 907689 h 4224418"/>
                <a:gd name="connsiteX4" fmla="*/ 1629 w 3885086"/>
                <a:gd name="connsiteY4" fmla="*/ 908652 h 4224418"/>
                <a:gd name="connsiteX5" fmla="*/ 0 w 3885086"/>
                <a:gd name="connsiteY5" fmla="*/ 907689 h 4224418"/>
                <a:gd name="connsiteX6" fmla="*/ 1621631 w 3885086"/>
                <a:gd name="connsiteY6" fmla="*/ 312073 h 4224418"/>
                <a:gd name="connsiteX7" fmla="*/ 1621631 w 3885086"/>
                <a:gd name="connsiteY7" fmla="*/ 312377 h 4224418"/>
                <a:gd name="connsiteX8" fmla="*/ 1621631 w 3885086"/>
                <a:gd name="connsiteY8" fmla="*/ 312073 h 4224418"/>
                <a:gd name="connsiteX9" fmla="*/ 3447906 w 3885086"/>
                <a:gd name="connsiteY9" fmla="*/ 2047472 h 4224418"/>
                <a:gd name="connsiteX10" fmla="*/ 3759981 w 3885086"/>
                <a:gd name="connsiteY10" fmla="*/ 2047473 h 4224418"/>
                <a:gd name="connsiteX11" fmla="*/ 1708141 w 3885086"/>
                <a:gd name="connsiteY11" fmla="*/ 4099313 h 4224418"/>
                <a:gd name="connsiteX12" fmla="*/ 1708140 w 3885086"/>
                <a:gd name="connsiteY12" fmla="*/ 3787239 h 4224418"/>
                <a:gd name="connsiteX13" fmla="*/ 3447906 w 3885086"/>
                <a:gd name="connsiteY13" fmla="*/ 2047472 h 4224418"/>
                <a:gd name="connsiteX14" fmla="*/ 1621631 w 3885086"/>
                <a:gd name="connsiteY14" fmla="*/ 0 h 4224418"/>
                <a:gd name="connsiteX15" fmla="*/ 1621631 w 3885086"/>
                <a:gd name="connsiteY15" fmla="*/ 312073 h 4224418"/>
                <a:gd name="connsiteX16" fmla="*/ 270720 w 3885086"/>
                <a:gd name="connsiteY16" fmla="*/ 1067768 h 4224418"/>
                <a:gd name="connsiteX17" fmla="*/ 1629 w 3885086"/>
                <a:gd name="connsiteY17" fmla="*/ 908652 h 4224418"/>
                <a:gd name="connsiteX18" fmla="*/ 1621631 w 3885086"/>
                <a:gd name="connsiteY18" fmla="*/ 0 h 4224418"/>
                <a:gd name="connsiteX0" fmla="*/ 270720 w 3885086"/>
                <a:gd name="connsiteY0" fmla="*/ 1067768 h 4099313"/>
                <a:gd name="connsiteX1" fmla="*/ 273843 w 3885086"/>
                <a:gd name="connsiteY1" fmla="*/ 1069614 h 4099313"/>
                <a:gd name="connsiteX2" fmla="*/ 270720 w 3885086"/>
                <a:gd name="connsiteY2" fmla="*/ 1067768 h 4099313"/>
                <a:gd name="connsiteX3" fmla="*/ 0 w 3885086"/>
                <a:gd name="connsiteY3" fmla="*/ 907689 h 4099313"/>
                <a:gd name="connsiteX4" fmla="*/ 1629 w 3885086"/>
                <a:gd name="connsiteY4" fmla="*/ 908652 h 4099313"/>
                <a:gd name="connsiteX5" fmla="*/ 0 w 3885086"/>
                <a:gd name="connsiteY5" fmla="*/ 907689 h 4099313"/>
                <a:gd name="connsiteX6" fmla="*/ 1621631 w 3885086"/>
                <a:gd name="connsiteY6" fmla="*/ 312073 h 4099313"/>
                <a:gd name="connsiteX7" fmla="*/ 1621631 w 3885086"/>
                <a:gd name="connsiteY7" fmla="*/ 312377 h 4099313"/>
                <a:gd name="connsiteX8" fmla="*/ 1621631 w 3885086"/>
                <a:gd name="connsiteY8" fmla="*/ 312073 h 4099313"/>
                <a:gd name="connsiteX9" fmla="*/ 3447906 w 3885086"/>
                <a:gd name="connsiteY9" fmla="*/ 2047472 h 4099313"/>
                <a:gd name="connsiteX10" fmla="*/ 3759981 w 3885086"/>
                <a:gd name="connsiteY10" fmla="*/ 2047473 h 4099313"/>
                <a:gd name="connsiteX11" fmla="*/ 1708141 w 3885086"/>
                <a:gd name="connsiteY11" fmla="*/ 4099313 h 4099313"/>
                <a:gd name="connsiteX12" fmla="*/ 3447906 w 3885086"/>
                <a:gd name="connsiteY12" fmla="*/ 2047472 h 4099313"/>
                <a:gd name="connsiteX13" fmla="*/ 1621631 w 3885086"/>
                <a:gd name="connsiteY13" fmla="*/ 0 h 4099313"/>
                <a:gd name="connsiteX14" fmla="*/ 1621631 w 3885086"/>
                <a:gd name="connsiteY14" fmla="*/ 312073 h 4099313"/>
                <a:gd name="connsiteX15" fmla="*/ 270720 w 3885086"/>
                <a:gd name="connsiteY15" fmla="*/ 1067768 h 4099313"/>
                <a:gd name="connsiteX16" fmla="*/ 1629 w 3885086"/>
                <a:gd name="connsiteY16" fmla="*/ 908652 h 4099313"/>
                <a:gd name="connsiteX17" fmla="*/ 1621631 w 3885086"/>
                <a:gd name="connsiteY17" fmla="*/ 0 h 4099313"/>
                <a:gd name="connsiteX0" fmla="*/ 270720 w 3760643"/>
                <a:gd name="connsiteY0" fmla="*/ 1067768 h 2047473"/>
                <a:gd name="connsiteX1" fmla="*/ 273843 w 3760643"/>
                <a:gd name="connsiteY1" fmla="*/ 1069614 h 2047473"/>
                <a:gd name="connsiteX2" fmla="*/ 270720 w 3760643"/>
                <a:gd name="connsiteY2" fmla="*/ 1067768 h 2047473"/>
                <a:gd name="connsiteX3" fmla="*/ 0 w 3760643"/>
                <a:gd name="connsiteY3" fmla="*/ 907689 h 2047473"/>
                <a:gd name="connsiteX4" fmla="*/ 1629 w 3760643"/>
                <a:gd name="connsiteY4" fmla="*/ 908652 h 2047473"/>
                <a:gd name="connsiteX5" fmla="*/ 0 w 3760643"/>
                <a:gd name="connsiteY5" fmla="*/ 907689 h 2047473"/>
                <a:gd name="connsiteX6" fmla="*/ 1621631 w 3760643"/>
                <a:gd name="connsiteY6" fmla="*/ 312073 h 2047473"/>
                <a:gd name="connsiteX7" fmla="*/ 1621631 w 3760643"/>
                <a:gd name="connsiteY7" fmla="*/ 312377 h 2047473"/>
                <a:gd name="connsiteX8" fmla="*/ 1621631 w 3760643"/>
                <a:gd name="connsiteY8" fmla="*/ 312073 h 2047473"/>
                <a:gd name="connsiteX9" fmla="*/ 3447906 w 3760643"/>
                <a:gd name="connsiteY9" fmla="*/ 2047472 h 2047473"/>
                <a:gd name="connsiteX10" fmla="*/ 3759981 w 3760643"/>
                <a:gd name="connsiteY10" fmla="*/ 2047473 h 2047473"/>
                <a:gd name="connsiteX11" fmla="*/ 3447906 w 3760643"/>
                <a:gd name="connsiteY11" fmla="*/ 2047472 h 2047473"/>
                <a:gd name="connsiteX12" fmla="*/ 1621631 w 3760643"/>
                <a:gd name="connsiteY12" fmla="*/ 0 h 2047473"/>
                <a:gd name="connsiteX13" fmla="*/ 1621631 w 3760643"/>
                <a:gd name="connsiteY13" fmla="*/ 312073 h 2047473"/>
                <a:gd name="connsiteX14" fmla="*/ 270720 w 3760643"/>
                <a:gd name="connsiteY14" fmla="*/ 1067768 h 2047473"/>
                <a:gd name="connsiteX15" fmla="*/ 1629 w 3760643"/>
                <a:gd name="connsiteY15" fmla="*/ 908652 h 2047473"/>
                <a:gd name="connsiteX16" fmla="*/ 1621631 w 3760643"/>
                <a:gd name="connsiteY16" fmla="*/ 0 h 2047473"/>
                <a:gd name="connsiteX0" fmla="*/ 270720 w 1621631"/>
                <a:gd name="connsiteY0" fmla="*/ 1067768 h 1069614"/>
                <a:gd name="connsiteX1" fmla="*/ 273843 w 1621631"/>
                <a:gd name="connsiteY1" fmla="*/ 1069614 h 1069614"/>
                <a:gd name="connsiteX2" fmla="*/ 270720 w 1621631"/>
                <a:gd name="connsiteY2" fmla="*/ 1067768 h 1069614"/>
                <a:gd name="connsiteX3" fmla="*/ 0 w 1621631"/>
                <a:gd name="connsiteY3" fmla="*/ 907689 h 1069614"/>
                <a:gd name="connsiteX4" fmla="*/ 1629 w 1621631"/>
                <a:gd name="connsiteY4" fmla="*/ 908652 h 1069614"/>
                <a:gd name="connsiteX5" fmla="*/ 0 w 1621631"/>
                <a:gd name="connsiteY5" fmla="*/ 907689 h 1069614"/>
                <a:gd name="connsiteX6" fmla="*/ 1621631 w 1621631"/>
                <a:gd name="connsiteY6" fmla="*/ 312073 h 1069614"/>
                <a:gd name="connsiteX7" fmla="*/ 1621631 w 1621631"/>
                <a:gd name="connsiteY7" fmla="*/ 312377 h 1069614"/>
                <a:gd name="connsiteX8" fmla="*/ 1621631 w 1621631"/>
                <a:gd name="connsiteY8" fmla="*/ 312073 h 1069614"/>
                <a:gd name="connsiteX9" fmla="*/ 1621631 w 1621631"/>
                <a:gd name="connsiteY9" fmla="*/ 0 h 1069614"/>
                <a:gd name="connsiteX10" fmla="*/ 1621631 w 1621631"/>
                <a:gd name="connsiteY10" fmla="*/ 312073 h 1069614"/>
                <a:gd name="connsiteX11" fmla="*/ 270720 w 1621631"/>
                <a:gd name="connsiteY11" fmla="*/ 1067768 h 1069614"/>
                <a:gd name="connsiteX12" fmla="*/ 1629 w 1621631"/>
                <a:gd name="connsiteY12" fmla="*/ 908652 h 1069614"/>
                <a:gd name="connsiteX13" fmla="*/ 1621631 w 1621631"/>
                <a:gd name="connsiteY13" fmla="*/ 0 h 106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1631" h="1069614">
                  <a:moveTo>
                    <a:pt x="270720" y="1067768"/>
                  </a:moveTo>
                  <a:lnTo>
                    <a:pt x="273843" y="1069614"/>
                  </a:lnTo>
                  <a:lnTo>
                    <a:pt x="270720" y="1067768"/>
                  </a:lnTo>
                  <a:close/>
                  <a:moveTo>
                    <a:pt x="0" y="907689"/>
                  </a:moveTo>
                  <a:lnTo>
                    <a:pt x="1629" y="908652"/>
                  </a:lnTo>
                  <a:lnTo>
                    <a:pt x="0" y="907689"/>
                  </a:lnTo>
                  <a:close/>
                  <a:moveTo>
                    <a:pt x="1621631" y="312073"/>
                  </a:moveTo>
                  <a:lnTo>
                    <a:pt x="1621631" y="312377"/>
                  </a:lnTo>
                  <a:lnTo>
                    <a:pt x="1621631" y="312073"/>
                  </a:lnTo>
                  <a:close/>
                  <a:moveTo>
                    <a:pt x="1621631" y="0"/>
                  </a:moveTo>
                  <a:lnTo>
                    <a:pt x="1621631" y="312073"/>
                  </a:lnTo>
                  <a:cubicBezTo>
                    <a:pt x="1059988" y="337356"/>
                    <a:pt x="568425" y="631117"/>
                    <a:pt x="270720" y="1067768"/>
                  </a:cubicBezTo>
                  <a:lnTo>
                    <a:pt x="1629" y="908652"/>
                  </a:lnTo>
                  <a:cubicBezTo>
                    <a:pt x="354259" y="380480"/>
                    <a:pt x="945677" y="25494"/>
                    <a:pt x="1621631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935" tIns="34967" rIns="34967" bIns="69935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828" fontAlgn="base">
                <a:spcBef>
                  <a:spcPct val="0"/>
                </a:spcBef>
                <a:spcAft>
                  <a:spcPct val="0"/>
                </a:spcAft>
              </a:pPr>
              <a:endParaRPr lang="en-US" sz="1013" spc="-3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218717" y="1094423"/>
            <a:ext cx="2717598" cy="1063137"/>
            <a:chOff x="7840457" y="2509993"/>
            <a:chExt cx="3623464" cy="1417517"/>
          </a:xfrm>
        </p:grpSpPr>
        <p:sp>
          <p:nvSpPr>
            <p:cNvPr id="51" name="矩形 50"/>
            <p:cNvSpPr/>
            <p:nvPr/>
          </p:nvSpPr>
          <p:spPr>
            <a:xfrm>
              <a:off x="8341356" y="2589325"/>
              <a:ext cx="2603929" cy="393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13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8341356" y="2964170"/>
              <a:ext cx="3122565" cy="963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有中国最大的原创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素材站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2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840457" y="2509993"/>
              <a:ext cx="746879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00" b="1" dirty="0">
                  <a:solidFill>
                    <a:schemeClr val="bg1"/>
                  </a:solidFill>
                </a:rPr>
                <a:t>1</a:t>
              </a:r>
              <a:endParaRPr lang="zh-CN" altLang="en-US" sz="33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218717" y="3559082"/>
            <a:ext cx="2717598" cy="1070285"/>
            <a:chOff x="7840457" y="3957263"/>
            <a:chExt cx="3623464" cy="1427047"/>
          </a:xfrm>
        </p:grpSpPr>
        <p:sp>
          <p:nvSpPr>
            <p:cNvPr id="55" name="矩形 54"/>
            <p:cNvSpPr/>
            <p:nvPr/>
          </p:nvSpPr>
          <p:spPr>
            <a:xfrm>
              <a:off x="8341356" y="4046124"/>
              <a:ext cx="2603929" cy="393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13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8341356" y="4420970"/>
              <a:ext cx="3122565" cy="963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有中国最大的原创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素材站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2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7840457" y="3957263"/>
              <a:ext cx="934867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00" b="1" dirty="0">
                  <a:solidFill>
                    <a:schemeClr val="bg1"/>
                  </a:solidFill>
                </a:rPr>
                <a:t>2</a:t>
              </a:r>
              <a:endParaRPr lang="zh-CN" altLang="en-US" sz="33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9" name="椭圆 58"/>
          <p:cNvSpPr/>
          <p:nvPr/>
        </p:nvSpPr>
        <p:spPr>
          <a:xfrm flipH="1">
            <a:off x="4115910" y="3424082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0" name="椭圆 59"/>
          <p:cNvSpPr/>
          <p:nvPr/>
        </p:nvSpPr>
        <p:spPr>
          <a:xfrm flipH="1">
            <a:off x="5133172" y="2829695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1" name="椭圆 60"/>
          <p:cNvSpPr/>
          <p:nvPr/>
        </p:nvSpPr>
        <p:spPr>
          <a:xfrm flipH="1">
            <a:off x="3106335" y="2840434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2" name="椭圆 61"/>
          <p:cNvSpPr/>
          <p:nvPr/>
        </p:nvSpPr>
        <p:spPr>
          <a:xfrm flipH="1">
            <a:off x="3106335" y="1681333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3" name="椭圆 62"/>
          <p:cNvSpPr/>
          <p:nvPr/>
        </p:nvSpPr>
        <p:spPr>
          <a:xfrm flipH="1">
            <a:off x="5133172" y="1681333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64" name="组合 63"/>
          <p:cNvGrpSpPr/>
          <p:nvPr/>
        </p:nvGrpSpPr>
        <p:grpSpPr>
          <a:xfrm>
            <a:off x="3328071" y="1645313"/>
            <a:ext cx="2025365" cy="1279346"/>
            <a:chOff x="4863182" y="3045256"/>
            <a:chExt cx="2700486" cy="1705794"/>
          </a:xfrm>
        </p:grpSpPr>
        <p:sp>
          <p:nvSpPr>
            <p:cNvPr id="65" name="Oval 2"/>
            <p:cNvSpPr/>
            <p:nvPr/>
          </p:nvSpPr>
          <p:spPr bwMode="auto">
            <a:xfrm>
              <a:off x="4863182" y="3054599"/>
              <a:ext cx="2437506" cy="1687108"/>
            </a:xfrm>
            <a:custGeom>
              <a:avLst/>
              <a:gdLst/>
              <a:ahLst/>
              <a:cxnLst/>
              <a:rect l="l" t="t" r="r" b="b"/>
              <a:pathLst>
                <a:path w="2488679" h="1722978">
                  <a:moveTo>
                    <a:pt x="1568924" y="0"/>
                  </a:moveTo>
                  <a:cubicBezTo>
                    <a:pt x="1889013" y="0"/>
                    <a:pt x="2148497" y="259484"/>
                    <a:pt x="2148497" y="579573"/>
                  </a:cubicBezTo>
                  <a:cubicBezTo>
                    <a:pt x="2148497" y="628390"/>
                    <a:pt x="2142461" y="675798"/>
                    <a:pt x="2129199" y="720614"/>
                  </a:cubicBezTo>
                  <a:cubicBezTo>
                    <a:pt x="2337950" y="784181"/>
                    <a:pt x="2488679" y="978799"/>
                    <a:pt x="2488679" y="1208622"/>
                  </a:cubicBezTo>
                  <a:cubicBezTo>
                    <a:pt x="2488679" y="1492693"/>
                    <a:pt x="2258394" y="1722978"/>
                    <a:pt x="1974323" y="1722978"/>
                  </a:cubicBezTo>
                  <a:lnTo>
                    <a:pt x="1974313" y="1722977"/>
                  </a:lnTo>
                  <a:lnTo>
                    <a:pt x="563842" y="1722977"/>
                  </a:lnTo>
                  <a:cubicBezTo>
                    <a:pt x="563839" y="1722978"/>
                    <a:pt x="563836" y="1722978"/>
                    <a:pt x="563832" y="1722978"/>
                  </a:cubicBezTo>
                  <a:cubicBezTo>
                    <a:pt x="252436" y="1722978"/>
                    <a:pt x="0" y="1470542"/>
                    <a:pt x="0" y="1159146"/>
                  </a:cubicBezTo>
                  <a:cubicBezTo>
                    <a:pt x="0" y="944117"/>
                    <a:pt x="120370" y="757203"/>
                    <a:pt x="298654" y="664433"/>
                  </a:cubicBezTo>
                  <a:cubicBezTo>
                    <a:pt x="297817" y="661589"/>
                    <a:pt x="297788" y="658721"/>
                    <a:pt x="297788" y="655847"/>
                  </a:cubicBezTo>
                  <a:cubicBezTo>
                    <a:pt x="297788" y="426683"/>
                    <a:pt x="483562" y="240909"/>
                    <a:pt x="712726" y="240909"/>
                  </a:cubicBezTo>
                  <a:cubicBezTo>
                    <a:pt x="838046" y="240909"/>
                    <a:pt x="950390" y="296465"/>
                    <a:pt x="1025124" y="385461"/>
                  </a:cubicBezTo>
                  <a:cubicBezTo>
                    <a:pt x="1102977" y="160464"/>
                    <a:pt x="1317212" y="0"/>
                    <a:pt x="1568924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935" tIns="34967" rIns="34967" bIns="69935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98828" fontAlgn="base">
                <a:spcBef>
                  <a:spcPct val="0"/>
                </a:spcBef>
                <a:spcAft>
                  <a:spcPct val="0"/>
                </a:spcAft>
              </a:pPr>
              <a:endParaRPr lang="en-US" sz="1013" spc="-38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66" name="Group 37"/>
            <p:cNvGrpSpPr/>
            <p:nvPr/>
          </p:nvGrpSpPr>
          <p:grpSpPr>
            <a:xfrm>
              <a:off x="5091080" y="3705437"/>
              <a:ext cx="1933290" cy="1045613"/>
              <a:chOff x="8279933" y="3147272"/>
              <a:chExt cx="2463335" cy="1332287"/>
            </a:xfrm>
          </p:grpSpPr>
          <p:sp>
            <p:nvSpPr>
              <p:cNvPr id="72" name="Rectangle 39"/>
              <p:cNvSpPr/>
              <p:nvPr/>
            </p:nvSpPr>
            <p:spPr bwMode="auto">
              <a:xfrm>
                <a:off x="9519064" y="3392824"/>
                <a:ext cx="62450" cy="1086735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9935" tIns="34967" rIns="34967" bIns="69935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98828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13" spc="-38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73" name="Freeform 40"/>
              <p:cNvSpPr/>
              <p:nvPr/>
            </p:nvSpPr>
            <p:spPr bwMode="auto">
              <a:xfrm>
                <a:off x="9528515" y="3206804"/>
                <a:ext cx="1214753" cy="233361"/>
              </a:xfrm>
              <a:custGeom>
                <a:avLst/>
                <a:gdLst>
                  <a:gd name="connsiteX0" fmla="*/ 0 w 1159668"/>
                  <a:gd name="connsiteY0" fmla="*/ 150019 h 150019"/>
                  <a:gd name="connsiteX1" fmla="*/ 1123950 w 1159668"/>
                  <a:gd name="connsiteY1" fmla="*/ 0 h 150019"/>
                  <a:gd name="connsiteX2" fmla="*/ 1159668 w 1159668"/>
                  <a:gd name="connsiteY2" fmla="*/ 11906 h 150019"/>
                  <a:gd name="connsiteX3" fmla="*/ 0 w 1159668"/>
                  <a:gd name="connsiteY3" fmla="*/ 150019 h 150019"/>
                  <a:gd name="connsiteX0" fmla="*/ 0 w 1159668"/>
                  <a:gd name="connsiteY0" fmla="*/ 150019 h 150019"/>
                  <a:gd name="connsiteX1" fmla="*/ 1123950 w 1159668"/>
                  <a:gd name="connsiteY1" fmla="*/ 0 h 150019"/>
                  <a:gd name="connsiteX2" fmla="*/ 1159668 w 1159668"/>
                  <a:gd name="connsiteY2" fmla="*/ 11906 h 150019"/>
                  <a:gd name="connsiteX3" fmla="*/ 245268 w 1159668"/>
                  <a:gd name="connsiteY3" fmla="*/ 114300 h 150019"/>
                  <a:gd name="connsiteX4" fmla="*/ 0 w 1159668"/>
                  <a:gd name="connsiteY4" fmla="*/ 150019 h 150019"/>
                  <a:gd name="connsiteX0" fmla="*/ 0 w 1159668"/>
                  <a:gd name="connsiteY0" fmla="*/ 150019 h 169069"/>
                  <a:gd name="connsiteX1" fmla="*/ 1123950 w 1159668"/>
                  <a:gd name="connsiteY1" fmla="*/ 0 h 169069"/>
                  <a:gd name="connsiteX2" fmla="*/ 1159668 w 1159668"/>
                  <a:gd name="connsiteY2" fmla="*/ 11906 h 169069"/>
                  <a:gd name="connsiteX3" fmla="*/ 16668 w 1159668"/>
                  <a:gd name="connsiteY3" fmla="*/ 169069 h 169069"/>
                  <a:gd name="connsiteX4" fmla="*/ 0 w 1159668"/>
                  <a:gd name="connsiteY4" fmla="*/ 150019 h 169069"/>
                  <a:gd name="connsiteX0" fmla="*/ 0 w 1159668"/>
                  <a:gd name="connsiteY0" fmla="*/ 150019 h 169069"/>
                  <a:gd name="connsiteX1" fmla="*/ 26193 w 1159668"/>
                  <a:gd name="connsiteY1" fmla="*/ 135731 h 169069"/>
                  <a:gd name="connsiteX2" fmla="*/ 1123950 w 1159668"/>
                  <a:gd name="connsiteY2" fmla="*/ 0 h 169069"/>
                  <a:gd name="connsiteX3" fmla="*/ 1159668 w 1159668"/>
                  <a:gd name="connsiteY3" fmla="*/ 11906 h 169069"/>
                  <a:gd name="connsiteX4" fmla="*/ 16668 w 1159668"/>
                  <a:gd name="connsiteY4" fmla="*/ 169069 h 169069"/>
                  <a:gd name="connsiteX5" fmla="*/ 0 w 1159668"/>
                  <a:gd name="connsiteY5" fmla="*/ 150019 h 169069"/>
                  <a:gd name="connsiteX0" fmla="*/ 0 w 1171575"/>
                  <a:gd name="connsiteY0" fmla="*/ 150019 h 169069"/>
                  <a:gd name="connsiteX1" fmla="*/ 26193 w 1171575"/>
                  <a:gd name="connsiteY1" fmla="*/ 135731 h 169069"/>
                  <a:gd name="connsiteX2" fmla="*/ 1123950 w 1171575"/>
                  <a:gd name="connsiteY2" fmla="*/ 0 h 169069"/>
                  <a:gd name="connsiteX3" fmla="*/ 1171575 w 1171575"/>
                  <a:gd name="connsiteY3" fmla="*/ 14287 h 169069"/>
                  <a:gd name="connsiteX4" fmla="*/ 16668 w 1171575"/>
                  <a:gd name="connsiteY4" fmla="*/ 169069 h 169069"/>
                  <a:gd name="connsiteX5" fmla="*/ 0 w 1171575"/>
                  <a:gd name="connsiteY5" fmla="*/ 150019 h 169069"/>
                  <a:gd name="connsiteX0" fmla="*/ 0 w 1171575"/>
                  <a:gd name="connsiteY0" fmla="*/ 150019 h 169069"/>
                  <a:gd name="connsiteX1" fmla="*/ 19049 w 1171575"/>
                  <a:gd name="connsiteY1" fmla="*/ 128587 h 169069"/>
                  <a:gd name="connsiteX2" fmla="*/ 1123950 w 1171575"/>
                  <a:gd name="connsiteY2" fmla="*/ 0 h 169069"/>
                  <a:gd name="connsiteX3" fmla="*/ 1171575 w 1171575"/>
                  <a:gd name="connsiteY3" fmla="*/ 14287 h 169069"/>
                  <a:gd name="connsiteX4" fmla="*/ 16668 w 1171575"/>
                  <a:gd name="connsiteY4" fmla="*/ 169069 h 169069"/>
                  <a:gd name="connsiteX5" fmla="*/ 0 w 1171575"/>
                  <a:gd name="connsiteY5" fmla="*/ 150019 h 169069"/>
                  <a:gd name="connsiteX0" fmla="*/ 0 w 1190625"/>
                  <a:gd name="connsiteY0" fmla="*/ 150019 h 169069"/>
                  <a:gd name="connsiteX1" fmla="*/ 19049 w 1190625"/>
                  <a:gd name="connsiteY1" fmla="*/ 128587 h 169069"/>
                  <a:gd name="connsiteX2" fmla="*/ 1123950 w 1190625"/>
                  <a:gd name="connsiteY2" fmla="*/ 0 h 169069"/>
                  <a:gd name="connsiteX3" fmla="*/ 1190625 w 1190625"/>
                  <a:gd name="connsiteY3" fmla="*/ 16668 h 169069"/>
                  <a:gd name="connsiteX4" fmla="*/ 16668 w 1190625"/>
                  <a:gd name="connsiteY4" fmla="*/ 169069 h 169069"/>
                  <a:gd name="connsiteX5" fmla="*/ 0 w 1190625"/>
                  <a:gd name="connsiteY5" fmla="*/ 150019 h 169069"/>
                  <a:gd name="connsiteX0" fmla="*/ 0 w 1190625"/>
                  <a:gd name="connsiteY0" fmla="*/ 150019 h 169069"/>
                  <a:gd name="connsiteX1" fmla="*/ 7142 w 1190625"/>
                  <a:gd name="connsiteY1" fmla="*/ 138112 h 169069"/>
                  <a:gd name="connsiteX2" fmla="*/ 1123950 w 1190625"/>
                  <a:gd name="connsiteY2" fmla="*/ 0 h 169069"/>
                  <a:gd name="connsiteX3" fmla="*/ 1190625 w 1190625"/>
                  <a:gd name="connsiteY3" fmla="*/ 16668 h 169069"/>
                  <a:gd name="connsiteX4" fmla="*/ 16668 w 1190625"/>
                  <a:gd name="connsiteY4" fmla="*/ 169069 h 169069"/>
                  <a:gd name="connsiteX5" fmla="*/ 0 w 1190625"/>
                  <a:gd name="connsiteY5" fmla="*/ 150019 h 169069"/>
                  <a:gd name="connsiteX0" fmla="*/ 0 w 1190625"/>
                  <a:gd name="connsiteY0" fmla="*/ 150019 h 161925"/>
                  <a:gd name="connsiteX1" fmla="*/ 7142 w 1190625"/>
                  <a:gd name="connsiteY1" fmla="*/ 138112 h 161925"/>
                  <a:gd name="connsiteX2" fmla="*/ 1123950 w 1190625"/>
                  <a:gd name="connsiteY2" fmla="*/ 0 h 161925"/>
                  <a:gd name="connsiteX3" fmla="*/ 1190625 w 1190625"/>
                  <a:gd name="connsiteY3" fmla="*/ 16668 h 161925"/>
                  <a:gd name="connsiteX4" fmla="*/ 21430 w 1190625"/>
                  <a:gd name="connsiteY4" fmla="*/ 161925 h 161925"/>
                  <a:gd name="connsiteX5" fmla="*/ 0 w 1190625"/>
                  <a:gd name="connsiteY5" fmla="*/ 150019 h 161925"/>
                  <a:gd name="connsiteX0" fmla="*/ 0 w 1202531"/>
                  <a:gd name="connsiteY0" fmla="*/ 150019 h 161925"/>
                  <a:gd name="connsiteX1" fmla="*/ 7142 w 1202531"/>
                  <a:gd name="connsiteY1" fmla="*/ 138112 h 161925"/>
                  <a:gd name="connsiteX2" fmla="*/ 1123950 w 1202531"/>
                  <a:gd name="connsiteY2" fmla="*/ 0 h 161925"/>
                  <a:gd name="connsiteX3" fmla="*/ 1202531 w 1202531"/>
                  <a:gd name="connsiteY3" fmla="*/ 26193 h 161925"/>
                  <a:gd name="connsiteX4" fmla="*/ 21430 w 1202531"/>
                  <a:gd name="connsiteY4" fmla="*/ 161925 h 161925"/>
                  <a:gd name="connsiteX5" fmla="*/ 0 w 1202531"/>
                  <a:gd name="connsiteY5" fmla="*/ 150019 h 161925"/>
                  <a:gd name="connsiteX0" fmla="*/ 0 w 1202531"/>
                  <a:gd name="connsiteY0" fmla="*/ 150019 h 173831"/>
                  <a:gd name="connsiteX1" fmla="*/ 7142 w 1202531"/>
                  <a:gd name="connsiteY1" fmla="*/ 138112 h 173831"/>
                  <a:gd name="connsiteX2" fmla="*/ 1123950 w 1202531"/>
                  <a:gd name="connsiteY2" fmla="*/ 0 h 173831"/>
                  <a:gd name="connsiteX3" fmla="*/ 1202531 w 1202531"/>
                  <a:gd name="connsiteY3" fmla="*/ 26193 h 173831"/>
                  <a:gd name="connsiteX4" fmla="*/ 19048 w 1202531"/>
                  <a:gd name="connsiteY4" fmla="*/ 173831 h 173831"/>
                  <a:gd name="connsiteX5" fmla="*/ 0 w 1202531"/>
                  <a:gd name="connsiteY5" fmla="*/ 150019 h 173831"/>
                  <a:gd name="connsiteX0" fmla="*/ 0 w 1202531"/>
                  <a:gd name="connsiteY0" fmla="*/ 150019 h 188118"/>
                  <a:gd name="connsiteX1" fmla="*/ 7142 w 1202531"/>
                  <a:gd name="connsiteY1" fmla="*/ 138112 h 188118"/>
                  <a:gd name="connsiteX2" fmla="*/ 1123950 w 1202531"/>
                  <a:gd name="connsiteY2" fmla="*/ 0 h 188118"/>
                  <a:gd name="connsiteX3" fmla="*/ 1202531 w 1202531"/>
                  <a:gd name="connsiteY3" fmla="*/ 26193 h 188118"/>
                  <a:gd name="connsiteX4" fmla="*/ 16666 w 1202531"/>
                  <a:gd name="connsiteY4" fmla="*/ 188118 h 188118"/>
                  <a:gd name="connsiteX5" fmla="*/ 0 w 1202531"/>
                  <a:gd name="connsiteY5" fmla="*/ 150019 h 188118"/>
                  <a:gd name="connsiteX0" fmla="*/ 0 w 1214437"/>
                  <a:gd name="connsiteY0" fmla="*/ 150019 h 188118"/>
                  <a:gd name="connsiteX1" fmla="*/ 7142 w 1214437"/>
                  <a:gd name="connsiteY1" fmla="*/ 138112 h 188118"/>
                  <a:gd name="connsiteX2" fmla="*/ 1123950 w 1214437"/>
                  <a:gd name="connsiteY2" fmla="*/ 0 h 188118"/>
                  <a:gd name="connsiteX3" fmla="*/ 1214437 w 1214437"/>
                  <a:gd name="connsiteY3" fmla="*/ 28574 h 188118"/>
                  <a:gd name="connsiteX4" fmla="*/ 16666 w 1214437"/>
                  <a:gd name="connsiteY4" fmla="*/ 188118 h 188118"/>
                  <a:gd name="connsiteX5" fmla="*/ 0 w 1214437"/>
                  <a:gd name="connsiteY5" fmla="*/ 150019 h 188118"/>
                  <a:gd name="connsiteX0" fmla="*/ 0 w 1214437"/>
                  <a:gd name="connsiteY0" fmla="*/ 150019 h 233361"/>
                  <a:gd name="connsiteX1" fmla="*/ 7142 w 1214437"/>
                  <a:gd name="connsiteY1" fmla="*/ 138112 h 233361"/>
                  <a:gd name="connsiteX2" fmla="*/ 1123950 w 1214437"/>
                  <a:gd name="connsiteY2" fmla="*/ 0 h 233361"/>
                  <a:gd name="connsiteX3" fmla="*/ 1214437 w 1214437"/>
                  <a:gd name="connsiteY3" fmla="*/ 28574 h 233361"/>
                  <a:gd name="connsiteX4" fmla="*/ 11903 w 1214437"/>
                  <a:gd name="connsiteY4" fmla="*/ 233361 h 233361"/>
                  <a:gd name="connsiteX5" fmla="*/ 0 w 1214437"/>
                  <a:gd name="connsiteY5" fmla="*/ 150019 h 233361"/>
                  <a:gd name="connsiteX0" fmla="*/ 0 w 1214437"/>
                  <a:gd name="connsiteY0" fmla="*/ 183357 h 233361"/>
                  <a:gd name="connsiteX1" fmla="*/ 7142 w 1214437"/>
                  <a:gd name="connsiteY1" fmla="*/ 138112 h 233361"/>
                  <a:gd name="connsiteX2" fmla="*/ 1123950 w 1214437"/>
                  <a:gd name="connsiteY2" fmla="*/ 0 h 233361"/>
                  <a:gd name="connsiteX3" fmla="*/ 1214437 w 1214437"/>
                  <a:gd name="connsiteY3" fmla="*/ 28574 h 233361"/>
                  <a:gd name="connsiteX4" fmla="*/ 11903 w 1214437"/>
                  <a:gd name="connsiteY4" fmla="*/ 233361 h 233361"/>
                  <a:gd name="connsiteX5" fmla="*/ 0 w 1214437"/>
                  <a:gd name="connsiteY5" fmla="*/ 183357 h 233361"/>
                  <a:gd name="connsiteX0" fmla="*/ 0 w 1214437"/>
                  <a:gd name="connsiteY0" fmla="*/ 183357 h 233361"/>
                  <a:gd name="connsiteX1" fmla="*/ 2380 w 1214437"/>
                  <a:gd name="connsiteY1" fmla="*/ 188118 h 233361"/>
                  <a:gd name="connsiteX2" fmla="*/ 1123950 w 1214437"/>
                  <a:gd name="connsiteY2" fmla="*/ 0 h 233361"/>
                  <a:gd name="connsiteX3" fmla="*/ 1214437 w 1214437"/>
                  <a:gd name="connsiteY3" fmla="*/ 28574 h 233361"/>
                  <a:gd name="connsiteX4" fmla="*/ 11903 w 1214437"/>
                  <a:gd name="connsiteY4" fmla="*/ 233361 h 233361"/>
                  <a:gd name="connsiteX5" fmla="*/ 0 w 1214437"/>
                  <a:gd name="connsiteY5" fmla="*/ 183357 h 233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4437" h="233361">
                    <a:moveTo>
                      <a:pt x="0" y="183357"/>
                    </a:moveTo>
                    <a:cubicBezTo>
                      <a:pt x="2381" y="180976"/>
                      <a:pt x="-1" y="190499"/>
                      <a:pt x="2380" y="188118"/>
                    </a:cubicBezTo>
                    <a:lnTo>
                      <a:pt x="1123950" y="0"/>
                    </a:lnTo>
                    <a:lnTo>
                      <a:pt x="1214437" y="28574"/>
                    </a:lnTo>
                    <a:lnTo>
                      <a:pt x="11903" y="233361"/>
                    </a:lnTo>
                    <a:lnTo>
                      <a:pt x="0" y="183357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9935" tIns="34967" rIns="34967" bIns="69935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98828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13" spc="-38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74" name="Freeform 41"/>
              <p:cNvSpPr/>
              <p:nvPr/>
            </p:nvSpPr>
            <p:spPr bwMode="auto">
              <a:xfrm flipH="1">
                <a:off x="8279933" y="3147272"/>
                <a:ext cx="1276235" cy="300037"/>
              </a:xfrm>
              <a:custGeom>
                <a:avLst/>
                <a:gdLst>
                  <a:gd name="connsiteX0" fmla="*/ 0 w 1159668"/>
                  <a:gd name="connsiteY0" fmla="*/ 150019 h 150019"/>
                  <a:gd name="connsiteX1" fmla="*/ 1123950 w 1159668"/>
                  <a:gd name="connsiteY1" fmla="*/ 0 h 150019"/>
                  <a:gd name="connsiteX2" fmla="*/ 1159668 w 1159668"/>
                  <a:gd name="connsiteY2" fmla="*/ 11906 h 150019"/>
                  <a:gd name="connsiteX3" fmla="*/ 0 w 1159668"/>
                  <a:gd name="connsiteY3" fmla="*/ 150019 h 150019"/>
                  <a:gd name="connsiteX0" fmla="*/ 0 w 1159668"/>
                  <a:gd name="connsiteY0" fmla="*/ 150019 h 150019"/>
                  <a:gd name="connsiteX1" fmla="*/ 1123950 w 1159668"/>
                  <a:gd name="connsiteY1" fmla="*/ 0 h 150019"/>
                  <a:gd name="connsiteX2" fmla="*/ 1159668 w 1159668"/>
                  <a:gd name="connsiteY2" fmla="*/ 11906 h 150019"/>
                  <a:gd name="connsiteX3" fmla="*/ 245268 w 1159668"/>
                  <a:gd name="connsiteY3" fmla="*/ 114300 h 150019"/>
                  <a:gd name="connsiteX4" fmla="*/ 0 w 1159668"/>
                  <a:gd name="connsiteY4" fmla="*/ 150019 h 150019"/>
                  <a:gd name="connsiteX0" fmla="*/ 0 w 1159668"/>
                  <a:gd name="connsiteY0" fmla="*/ 150019 h 169069"/>
                  <a:gd name="connsiteX1" fmla="*/ 1123950 w 1159668"/>
                  <a:gd name="connsiteY1" fmla="*/ 0 h 169069"/>
                  <a:gd name="connsiteX2" fmla="*/ 1159668 w 1159668"/>
                  <a:gd name="connsiteY2" fmla="*/ 11906 h 169069"/>
                  <a:gd name="connsiteX3" fmla="*/ 16668 w 1159668"/>
                  <a:gd name="connsiteY3" fmla="*/ 169069 h 169069"/>
                  <a:gd name="connsiteX4" fmla="*/ 0 w 1159668"/>
                  <a:gd name="connsiteY4" fmla="*/ 150019 h 169069"/>
                  <a:gd name="connsiteX0" fmla="*/ 0 w 1159668"/>
                  <a:gd name="connsiteY0" fmla="*/ 150019 h 169069"/>
                  <a:gd name="connsiteX1" fmla="*/ 26193 w 1159668"/>
                  <a:gd name="connsiteY1" fmla="*/ 135731 h 169069"/>
                  <a:gd name="connsiteX2" fmla="*/ 1123950 w 1159668"/>
                  <a:gd name="connsiteY2" fmla="*/ 0 h 169069"/>
                  <a:gd name="connsiteX3" fmla="*/ 1159668 w 1159668"/>
                  <a:gd name="connsiteY3" fmla="*/ 11906 h 169069"/>
                  <a:gd name="connsiteX4" fmla="*/ 16668 w 1159668"/>
                  <a:gd name="connsiteY4" fmla="*/ 169069 h 169069"/>
                  <a:gd name="connsiteX5" fmla="*/ 0 w 1159668"/>
                  <a:gd name="connsiteY5" fmla="*/ 150019 h 169069"/>
                  <a:gd name="connsiteX0" fmla="*/ 0 w 1171575"/>
                  <a:gd name="connsiteY0" fmla="*/ 150019 h 169069"/>
                  <a:gd name="connsiteX1" fmla="*/ 26193 w 1171575"/>
                  <a:gd name="connsiteY1" fmla="*/ 135731 h 169069"/>
                  <a:gd name="connsiteX2" fmla="*/ 1123950 w 1171575"/>
                  <a:gd name="connsiteY2" fmla="*/ 0 h 169069"/>
                  <a:gd name="connsiteX3" fmla="*/ 1171575 w 1171575"/>
                  <a:gd name="connsiteY3" fmla="*/ 14287 h 169069"/>
                  <a:gd name="connsiteX4" fmla="*/ 16668 w 1171575"/>
                  <a:gd name="connsiteY4" fmla="*/ 169069 h 169069"/>
                  <a:gd name="connsiteX5" fmla="*/ 0 w 1171575"/>
                  <a:gd name="connsiteY5" fmla="*/ 150019 h 169069"/>
                  <a:gd name="connsiteX0" fmla="*/ 0 w 1171575"/>
                  <a:gd name="connsiteY0" fmla="*/ 150019 h 169069"/>
                  <a:gd name="connsiteX1" fmla="*/ 19049 w 1171575"/>
                  <a:gd name="connsiteY1" fmla="*/ 128587 h 169069"/>
                  <a:gd name="connsiteX2" fmla="*/ 1123950 w 1171575"/>
                  <a:gd name="connsiteY2" fmla="*/ 0 h 169069"/>
                  <a:gd name="connsiteX3" fmla="*/ 1171575 w 1171575"/>
                  <a:gd name="connsiteY3" fmla="*/ 14287 h 169069"/>
                  <a:gd name="connsiteX4" fmla="*/ 16668 w 1171575"/>
                  <a:gd name="connsiteY4" fmla="*/ 169069 h 169069"/>
                  <a:gd name="connsiteX5" fmla="*/ 0 w 1171575"/>
                  <a:gd name="connsiteY5" fmla="*/ 150019 h 169069"/>
                  <a:gd name="connsiteX0" fmla="*/ 0 w 1190625"/>
                  <a:gd name="connsiteY0" fmla="*/ 150019 h 169069"/>
                  <a:gd name="connsiteX1" fmla="*/ 19049 w 1190625"/>
                  <a:gd name="connsiteY1" fmla="*/ 128587 h 169069"/>
                  <a:gd name="connsiteX2" fmla="*/ 1123950 w 1190625"/>
                  <a:gd name="connsiteY2" fmla="*/ 0 h 169069"/>
                  <a:gd name="connsiteX3" fmla="*/ 1190625 w 1190625"/>
                  <a:gd name="connsiteY3" fmla="*/ 16668 h 169069"/>
                  <a:gd name="connsiteX4" fmla="*/ 16668 w 1190625"/>
                  <a:gd name="connsiteY4" fmla="*/ 169069 h 169069"/>
                  <a:gd name="connsiteX5" fmla="*/ 0 w 1190625"/>
                  <a:gd name="connsiteY5" fmla="*/ 150019 h 169069"/>
                  <a:gd name="connsiteX0" fmla="*/ 0 w 1190625"/>
                  <a:gd name="connsiteY0" fmla="*/ 150019 h 169069"/>
                  <a:gd name="connsiteX1" fmla="*/ 7142 w 1190625"/>
                  <a:gd name="connsiteY1" fmla="*/ 138112 h 169069"/>
                  <a:gd name="connsiteX2" fmla="*/ 1123950 w 1190625"/>
                  <a:gd name="connsiteY2" fmla="*/ 0 h 169069"/>
                  <a:gd name="connsiteX3" fmla="*/ 1190625 w 1190625"/>
                  <a:gd name="connsiteY3" fmla="*/ 16668 h 169069"/>
                  <a:gd name="connsiteX4" fmla="*/ 16668 w 1190625"/>
                  <a:gd name="connsiteY4" fmla="*/ 169069 h 169069"/>
                  <a:gd name="connsiteX5" fmla="*/ 0 w 1190625"/>
                  <a:gd name="connsiteY5" fmla="*/ 150019 h 169069"/>
                  <a:gd name="connsiteX0" fmla="*/ 0 w 1190625"/>
                  <a:gd name="connsiteY0" fmla="*/ 150019 h 161925"/>
                  <a:gd name="connsiteX1" fmla="*/ 7142 w 1190625"/>
                  <a:gd name="connsiteY1" fmla="*/ 138112 h 161925"/>
                  <a:gd name="connsiteX2" fmla="*/ 1123950 w 1190625"/>
                  <a:gd name="connsiteY2" fmla="*/ 0 h 161925"/>
                  <a:gd name="connsiteX3" fmla="*/ 1190625 w 1190625"/>
                  <a:gd name="connsiteY3" fmla="*/ 16668 h 161925"/>
                  <a:gd name="connsiteX4" fmla="*/ 21430 w 1190625"/>
                  <a:gd name="connsiteY4" fmla="*/ 161925 h 161925"/>
                  <a:gd name="connsiteX5" fmla="*/ 0 w 1190625"/>
                  <a:gd name="connsiteY5" fmla="*/ 150019 h 161925"/>
                  <a:gd name="connsiteX0" fmla="*/ 88107 w 1278732"/>
                  <a:gd name="connsiteY0" fmla="*/ 150019 h 226219"/>
                  <a:gd name="connsiteX1" fmla="*/ 95249 w 1278732"/>
                  <a:gd name="connsiteY1" fmla="*/ 138112 h 226219"/>
                  <a:gd name="connsiteX2" fmla="*/ 1212057 w 1278732"/>
                  <a:gd name="connsiteY2" fmla="*/ 0 h 226219"/>
                  <a:gd name="connsiteX3" fmla="*/ 1278732 w 1278732"/>
                  <a:gd name="connsiteY3" fmla="*/ 16668 h 226219"/>
                  <a:gd name="connsiteX4" fmla="*/ 0 w 1278732"/>
                  <a:gd name="connsiteY4" fmla="*/ 226219 h 226219"/>
                  <a:gd name="connsiteX5" fmla="*/ 88107 w 1278732"/>
                  <a:gd name="connsiteY5" fmla="*/ 150019 h 226219"/>
                  <a:gd name="connsiteX0" fmla="*/ 14289 w 1278732"/>
                  <a:gd name="connsiteY0" fmla="*/ 197644 h 226219"/>
                  <a:gd name="connsiteX1" fmla="*/ 95249 w 1278732"/>
                  <a:gd name="connsiteY1" fmla="*/ 138112 h 226219"/>
                  <a:gd name="connsiteX2" fmla="*/ 1212057 w 1278732"/>
                  <a:gd name="connsiteY2" fmla="*/ 0 h 226219"/>
                  <a:gd name="connsiteX3" fmla="*/ 1278732 w 1278732"/>
                  <a:gd name="connsiteY3" fmla="*/ 16668 h 226219"/>
                  <a:gd name="connsiteX4" fmla="*/ 0 w 1278732"/>
                  <a:gd name="connsiteY4" fmla="*/ 226219 h 226219"/>
                  <a:gd name="connsiteX5" fmla="*/ 14289 w 1278732"/>
                  <a:gd name="connsiteY5" fmla="*/ 197644 h 226219"/>
                  <a:gd name="connsiteX0" fmla="*/ 14289 w 1278732"/>
                  <a:gd name="connsiteY0" fmla="*/ 197644 h 226219"/>
                  <a:gd name="connsiteX1" fmla="*/ 1212057 w 1278732"/>
                  <a:gd name="connsiteY1" fmla="*/ 0 h 226219"/>
                  <a:gd name="connsiteX2" fmla="*/ 1278732 w 1278732"/>
                  <a:gd name="connsiteY2" fmla="*/ 16668 h 226219"/>
                  <a:gd name="connsiteX3" fmla="*/ 0 w 1278732"/>
                  <a:gd name="connsiteY3" fmla="*/ 226219 h 226219"/>
                  <a:gd name="connsiteX4" fmla="*/ 14289 w 1278732"/>
                  <a:gd name="connsiteY4" fmla="*/ 197644 h 226219"/>
                  <a:gd name="connsiteX0" fmla="*/ 14289 w 1278732"/>
                  <a:gd name="connsiteY0" fmla="*/ 197644 h 233363"/>
                  <a:gd name="connsiteX1" fmla="*/ 1212057 w 1278732"/>
                  <a:gd name="connsiteY1" fmla="*/ 0 h 233363"/>
                  <a:gd name="connsiteX2" fmla="*/ 1278732 w 1278732"/>
                  <a:gd name="connsiteY2" fmla="*/ 16668 h 233363"/>
                  <a:gd name="connsiteX3" fmla="*/ 13567 w 1278732"/>
                  <a:gd name="connsiteY3" fmla="*/ 233363 h 233363"/>
                  <a:gd name="connsiteX4" fmla="*/ 0 w 1278732"/>
                  <a:gd name="connsiteY4" fmla="*/ 226219 h 233363"/>
                  <a:gd name="connsiteX5" fmla="*/ 14289 w 1278732"/>
                  <a:gd name="connsiteY5" fmla="*/ 197644 h 233363"/>
                  <a:gd name="connsiteX0" fmla="*/ 14289 w 1288404"/>
                  <a:gd name="connsiteY0" fmla="*/ 197644 h 233363"/>
                  <a:gd name="connsiteX1" fmla="*/ 1212057 w 1288404"/>
                  <a:gd name="connsiteY1" fmla="*/ 0 h 233363"/>
                  <a:gd name="connsiteX2" fmla="*/ 1288404 w 1288404"/>
                  <a:gd name="connsiteY2" fmla="*/ 23812 h 233363"/>
                  <a:gd name="connsiteX3" fmla="*/ 13567 w 1288404"/>
                  <a:gd name="connsiteY3" fmla="*/ 233363 h 233363"/>
                  <a:gd name="connsiteX4" fmla="*/ 0 w 1288404"/>
                  <a:gd name="connsiteY4" fmla="*/ 226219 h 233363"/>
                  <a:gd name="connsiteX5" fmla="*/ 14289 w 1288404"/>
                  <a:gd name="connsiteY5" fmla="*/ 197644 h 233363"/>
                  <a:gd name="connsiteX0" fmla="*/ 14289 w 1288404"/>
                  <a:gd name="connsiteY0" fmla="*/ 197644 h 247650"/>
                  <a:gd name="connsiteX1" fmla="*/ 1212057 w 1288404"/>
                  <a:gd name="connsiteY1" fmla="*/ 0 h 247650"/>
                  <a:gd name="connsiteX2" fmla="*/ 1288404 w 1288404"/>
                  <a:gd name="connsiteY2" fmla="*/ 23812 h 247650"/>
                  <a:gd name="connsiteX3" fmla="*/ 11149 w 1288404"/>
                  <a:gd name="connsiteY3" fmla="*/ 247650 h 247650"/>
                  <a:gd name="connsiteX4" fmla="*/ 0 w 1288404"/>
                  <a:gd name="connsiteY4" fmla="*/ 226219 h 247650"/>
                  <a:gd name="connsiteX5" fmla="*/ 14289 w 1288404"/>
                  <a:gd name="connsiteY5" fmla="*/ 197644 h 247650"/>
                  <a:gd name="connsiteX0" fmla="*/ 14289 w 1295658"/>
                  <a:gd name="connsiteY0" fmla="*/ 197644 h 247650"/>
                  <a:gd name="connsiteX1" fmla="*/ 1212057 w 1295658"/>
                  <a:gd name="connsiteY1" fmla="*/ 0 h 247650"/>
                  <a:gd name="connsiteX2" fmla="*/ 1295658 w 1295658"/>
                  <a:gd name="connsiteY2" fmla="*/ 28575 h 247650"/>
                  <a:gd name="connsiteX3" fmla="*/ 11149 w 1295658"/>
                  <a:gd name="connsiteY3" fmla="*/ 247650 h 247650"/>
                  <a:gd name="connsiteX4" fmla="*/ 0 w 1295658"/>
                  <a:gd name="connsiteY4" fmla="*/ 226219 h 247650"/>
                  <a:gd name="connsiteX5" fmla="*/ 14289 w 1295658"/>
                  <a:gd name="connsiteY5" fmla="*/ 197644 h 247650"/>
                  <a:gd name="connsiteX0" fmla="*/ 14289 w 1295658"/>
                  <a:gd name="connsiteY0" fmla="*/ 197644 h 300037"/>
                  <a:gd name="connsiteX1" fmla="*/ 1212057 w 1295658"/>
                  <a:gd name="connsiteY1" fmla="*/ 0 h 300037"/>
                  <a:gd name="connsiteX2" fmla="*/ 1295658 w 1295658"/>
                  <a:gd name="connsiteY2" fmla="*/ 28575 h 300037"/>
                  <a:gd name="connsiteX3" fmla="*/ 28074 w 1295658"/>
                  <a:gd name="connsiteY3" fmla="*/ 300037 h 300037"/>
                  <a:gd name="connsiteX4" fmla="*/ 11149 w 1295658"/>
                  <a:gd name="connsiteY4" fmla="*/ 247650 h 300037"/>
                  <a:gd name="connsiteX5" fmla="*/ 0 w 1295658"/>
                  <a:gd name="connsiteY5" fmla="*/ 226219 h 300037"/>
                  <a:gd name="connsiteX6" fmla="*/ 14289 w 1295658"/>
                  <a:gd name="connsiteY6" fmla="*/ 197644 h 300037"/>
                  <a:gd name="connsiteX0" fmla="*/ 11871 w 1295658"/>
                  <a:gd name="connsiteY0" fmla="*/ 252413 h 300037"/>
                  <a:gd name="connsiteX1" fmla="*/ 1212057 w 1295658"/>
                  <a:gd name="connsiteY1" fmla="*/ 0 h 300037"/>
                  <a:gd name="connsiteX2" fmla="*/ 1295658 w 1295658"/>
                  <a:gd name="connsiteY2" fmla="*/ 28575 h 300037"/>
                  <a:gd name="connsiteX3" fmla="*/ 28074 w 1295658"/>
                  <a:gd name="connsiteY3" fmla="*/ 300037 h 300037"/>
                  <a:gd name="connsiteX4" fmla="*/ 11149 w 1295658"/>
                  <a:gd name="connsiteY4" fmla="*/ 247650 h 300037"/>
                  <a:gd name="connsiteX5" fmla="*/ 0 w 1295658"/>
                  <a:gd name="connsiteY5" fmla="*/ 226219 h 300037"/>
                  <a:gd name="connsiteX6" fmla="*/ 11871 w 1295658"/>
                  <a:gd name="connsiteY6" fmla="*/ 252413 h 300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5658" h="300037">
                    <a:moveTo>
                      <a:pt x="11871" y="252413"/>
                    </a:moveTo>
                    <a:cubicBezTo>
                      <a:pt x="213880" y="214710"/>
                      <a:pt x="1001317" y="30163"/>
                      <a:pt x="1212057" y="0"/>
                    </a:cubicBezTo>
                    <a:lnTo>
                      <a:pt x="1295658" y="28575"/>
                    </a:lnTo>
                    <a:cubicBezTo>
                      <a:pt x="871518" y="100012"/>
                      <a:pt x="452214" y="228600"/>
                      <a:pt x="28074" y="300037"/>
                    </a:cubicBezTo>
                    <a:lnTo>
                      <a:pt x="11149" y="247650"/>
                    </a:lnTo>
                    <a:lnTo>
                      <a:pt x="0" y="226219"/>
                    </a:lnTo>
                    <a:lnTo>
                      <a:pt x="11871" y="252413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9935" tIns="34967" rIns="34967" bIns="69935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98828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13" spc="-38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67" name="椭圆 66"/>
            <p:cNvSpPr/>
            <p:nvPr/>
          </p:nvSpPr>
          <p:spPr>
            <a:xfrm>
              <a:off x="5649842" y="3498057"/>
              <a:ext cx="885717" cy="88571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256815" y="3045256"/>
              <a:ext cx="934866" cy="800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00" b="1" dirty="0">
                  <a:solidFill>
                    <a:schemeClr val="bg1"/>
                  </a:solidFill>
                </a:rPr>
                <a:t>1</a:t>
              </a:r>
              <a:endParaRPr lang="zh-CN" altLang="en-US" sz="3300" b="1" dirty="0">
                <a:solidFill>
                  <a:schemeClr val="bg1"/>
                </a:solidFill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6628802" y="3918686"/>
              <a:ext cx="934866" cy="800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00" b="1" dirty="0">
                  <a:solidFill>
                    <a:schemeClr val="bg1"/>
                  </a:solidFill>
                </a:rPr>
                <a:t>2</a:t>
              </a:r>
              <a:endParaRPr lang="zh-CN" altLang="en-US" sz="3300" b="1" dirty="0">
                <a:solidFill>
                  <a:schemeClr val="bg1"/>
                </a:solidFill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052779" y="3896813"/>
              <a:ext cx="934866" cy="800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00" b="1" dirty="0">
                  <a:solidFill>
                    <a:schemeClr val="bg1"/>
                  </a:solidFill>
                </a:rPr>
                <a:t>3</a:t>
              </a:r>
              <a:endParaRPr lang="zh-CN" altLang="en-US" sz="3300" b="1" dirty="0">
                <a:solidFill>
                  <a:schemeClr val="bg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 flipH="1">
              <a:off x="5912612" y="3740350"/>
              <a:ext cx="360000" cy="360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60000">
                  <a:srgbClr val="FBFDFE">
                    <a:alpha val="2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049751" y="3634033"/>
            <a:ext cx="3074197" cy="1071336"/>
            <a:chOff x="708777" y="3928239"/>
            <a:chExt cx="4098929" cy="1428449"/>
          </a:xfrm>
        </p:grpSpPr>
        <p:sp>
          <p:nvSpPr>
            <p:cNvPr id="76" name="文本框 75"/>
            <p:cNvSpPr txBox="1"/>
            <p:nvPr/>
          </p:nvSpPr>
          <p:spPr>
            <a:xfrm>
              <a:off x="3872839" y="3928239"/>
              <a:ext cx="934867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00" b="1" dirty="0">
                  <a:solidFill>
                    <a:schemeClr val="bg1"/>
                  </a:solidFill>
                </a:rPr>
                <a:t>3</a:t>
              </a:r>
              <a:endParaRPr lang="zh-CN" altLang="en-US" sz="3300" b="1" dirty="0">
                <a:solidFill>
                  <a:schemeClr val="bg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227413" y="4018503"/>
              <a:ext cx="2603929" cy="393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13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708777" y="4393348"/>
              <a:ext cx="3122565" cy="963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有中国最大的原创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素材站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2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449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Freeform 5"/>
          <p:cNvSpPr>
            <a:spLocks/>
          </p:cNvSpPr>
          <p:nvPr/>
        </p:nvSpPr>
        <p:spPr bwMode="auto">
          <a:xfrm>
            <a:off x="4842272" y="3003948"/>
            <a:ext cx="3024188" cy="1383506"/>
          </a:xfrm>
          <a:custGeom>
            <a:avLst/>
            <a:gdLst>
              <a:gd name="T0" fmla="*/ 2147483646 w 196"/>
              <a:gd name="T1" fmla="*/ 2147483646 h 110"/>
              <a:gd name="T2" fmla="*/ 2147483646 w 196"/>
              <a:gd name="T3" fmla="*/ 2147483646 h 110"/>
              <a:gd name="T4" fmla="*/ 2147483646 w 196"/>
              <a:gd name="T5" fmla="*/ 0 h 110"/>
              <a:gd name="T6" fmla="*/ 2147483646 w 196"/>
              <a:gd name="T7" fmla="*/ 2147483646 h 110"/>
              <a:gd name="T8" fmla="*/ 2147483646 w 196"/>
              <a:gd name="T9" fmla="*/ 2147483646 h 110"/>
              <a:gd name="T10" fmla="*/ 2147483646 w 196"/>
              <a:gd name="T11" fmla="*/ 2147483646 h 110"/>
              <a:gd name="T12" fmla="*/ 2147483646 w 196"/>
              <a:gd name="T13" fmla="*/ 2147483646 h 110"/>
              <a:gd name="T14" fmla="*/ 2147483646 w 196"/>
              <a:gd name="T15" fmla="*/ 2147483646 h 110"/>
              <a:gd name="T16" fmla="*/ 2147483646 w 196"/>
              <a:gd name="T17" fmla="*/ 2147483646 h 110"/>
              <a:gd name="T18" fmla="*/ 2147483646 w 196"/>
              <a:gd name="T19" fmla="*/ 2147483646 h 110"/>
              <a:gd name="T20" fmla="*/ 2147483646 w 196"/>
              <a:gd name="T21" fmla="*/ 2147483646 h 110"/>
              <a:gd name="T22" fmla="*/ 2147483646 w 196"/>
              <a:gd name="T23" fmla="*/ 2147483646 h 110"/>
              <a:gd name="T24" fmla="*/ 2147483646 w 196"/>
              <a:gd name="T25" fmla="*/ 2147483646 h 110"/>
              <a:gd name="T26" fmla="*/ 2147483646 w 196"/>
              <a:gd name="T27" fmla="*/ 2147483646 h 110"/>
              <a:gd name="T28" fmla="*/ 2147483646 w 196"/>
              <a:gd name="T29" fmla="*/ 2147483646 h 110"/>
              <a:gd name="T30" fmla="*/ 2147483646 w 196"/>
              <a:gd name="T31" fmla="*/ 2147483646 h 110"/>
              <a:gd name="T32" fmla="*/ 2147483646 w 196"/>
              <a:gd name="T33" fmla="*/ 2147483646 h 110"/>
              <a:gd name="T34" fmla="*/ 2147483646 w 196"/>
              <a:gd name="T35" fmla="*/ 2147483646 h 110"/>
              <a:gd name="T36" fmla="*/ 2147483646 w 196"/>
              <a:gd name="T37" fmla="*/ 2147483646 h 110"/>
              <a:gd name="T38" fmla="*/ 2147483646 w 196"/>
              <a:gd name="T39" fmla="*/ 2147483646 h 110"/>
              <a:gd name="T40" fmla="*/ 2147483646 w 196"/>
              <a:gd name="T41" fmla="*/ 2147483646 h 110"/>
              <a:gd name="T42" fmla="*/ 2147483646 w 196"/>
              <a:gd name="T43" fmla="*/ 2147483646 h 110"/>
              <a:gd name="T44" fmla="*/ 2147483646 w 196"/>
              <a:gd name="T45" fmla="*/ 2147483646 h 110"/>
              <a:gd name="T46" fmla="*/ 2147483646 w 196"/>
              <a:gd name="T47" fmla="*/ 2147483646 h 110"/>
              <a:gd name="T48" fmla="*/ 2147483646 w 196"/>
              <a:gd name="T49" fmla="*/ 2147483646 h 110"/>
              <a:gd name="T50" fmla="*/ 2147483646 w 196"/>
              <a:gd name="T51" fmla="*/ 2147483646 h 110"/>
              <a:gd name="T52" fmla="*/ 2147483646 w 196"/>
              <a:gd name="T53" fmla="*/ 2147483646 h 110"/>
              <a:gd name="T54" fmla="*/ 0 w 196"/>
              <a:gd name="T55" fmla="*/ 2147483646 h 110"/>
              <a:gd name="T56" fmla="*/ 2147483646 w 196"/>
              <a:gd name="T57" fmla="*/ 2147483646 h 110"/>
              <a:gd name="T58" fmla="*/ 2147483646 w 196"/>
              <a:gd name="T59" fmla="*/ 2147483646 h 110"/>
              <a:gd name="T60" fmla="*/ 2147483646 w 196"/>
              <a:gd name="T61" fmla="*/ 2147483646 h 11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96" h="110">
                <a:moveTo>
                  <a:pt x="47" y="30"/>
                </a:moveTo>
                <a:cubicBezTo>
                  <a:pt x="51" y="30"/>
                  <a:pt x="55" y="31"/>
                  <a:pt x="58" y="32"/>
                </a:cubicBezTo>
                <a:cubicBezTo>
                  <a:pt x="63" y="14"/>
                  <a:pt x="79" y="0"/>
                  <a:pt x="98" y="0"/>
                </a:cubicBezTo>
                <a:cubicBezTo>
                  <a:pt x="118" y="0"/>
                  <a:pt x="134" y="14"/>
                  <a:pt x="138" y="32"/>
                </a:cubicBezTo>
                <a:cubicBezTo>
                  <a:pt x="142" y="31"/>
                  <a:pt x="146" y="30"/>
                  <a:pt x="150" y="30"/>
                </a:cubicBezTo>
                <a:cubicBezTo>
                  <a:pt x="169" y="30"/>
                  <a:pt x="184" y="46"/>
                  <a:pt x="184" y="65"/>
                </a:cubicBezTo>
                <a:cubicBezTo>
                  <a:pt x="184" y="66"/>
                  <a:pt x="184" y="68"/>
                  <a:pt x="184" y="70"/>
                </a:cubicBezTo>
                <a:cubicBezTo>
                  <a:pt x="191" y="73"/>
                  <a:pt x="196" y="81"/>
                  <a:pt x="196" y="89"/>
                </a:cubicBezTo>
                <a:cubicBezTo>
                  <a:pt x="196" y="101"/>
                  <a:pt x="187" y="110"/>
                  <a:pt x="175" y="110"/>
                </a:cubicBezTo>
                <a:cubicBezTo>
                  <a:pt x="108" y="110"/>
                  <a:pt x="108" y="110"/>
                  <a:pt x="108" y="110"/>
                </a:cubicBezTo>
                <a:cubicBezTo>
                  <a:pt x="108" y="62"/>
                  <a:pt x="108" y="62"/>
                  <a:pt x="108" y="62"/>
                </a:cubicBezTo>
                <a:cubicBezTo>
                  <a:pt x="121" y="75"/>
                  <a:pt x="121" y="75"/>
                  <a:pt x="121" y="75"/>
                </a:cubicBezTo>
                <a:cubicBezTo>
                  <a:pt x="125" y="78"/>
                  <a:pt x="131" y="78"/>
                  <a:pt x="135" y="75"/>
                </a:cubicBezTo>
                <a:cubicBezTo>
                  <a:pt x="135" y="75"/>
                  <a:pt x="135" y="75"/>
                  <a:pt x="135" y="75"/>
                </a:cubicBezTo>
                <a:cubicBezTo>
                  <a:pt x="138" y="71"/>
                  <a:pt x="138" y="65"/>
                  <a:pt x="135" y="6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4" y="30"/>
                  <a:pt x="101" y="29"/>
                  <a:pt x="99" y="29"/>
                </a:cubicBezTo>
                <a:cubicBezTo>
                  <a:pt x="98" y="28"/>
                  <a:pt x="98" y="28"/>
                  <a:pt x="98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6" y="29"/>
                  <a:pt x="93" y="30"/>
                  <a:pt x="91" y="31"/>
                </a:cubicBezTo>
                <a:cubicBezTo>
                  <a:pt x="62" y="61"/>
                  <a:pt x="62" y="61"/>
                  <a:pt x="62" y="61"/>
                </a:cubicBezTo>
                <a:cubicBezTo>
                  <a:pt x="58" y="65"/>
                  <a:pt x="58" y="71"/>
                  <a:pt x="62" y="75"/>
                </a:cubicBezTo>
                <a:cubicBezTo>
                  <a:pt x="62" y="75"/>
                  <a:pt x="62" y="75"/>
                  <a:pt x="62" y="75"/>
                </a:cubicBezTo>
                <a:cubicBezTo>
                  <a:pt x="66" y="78"/>
                  <a:pt x="72" y="78"/>
                  <a:pt x="76" y="75"/>
                </a:cubicBezTo>
                <a:cubicBezTo>
                  <a:pt x="89" y="62"/>
                  <a:pt x="89" y="62"/>
                  <a:pt x="89" y="62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21" y="110"/>
                  <a:pt x="21" y="110"/>
                  <a:pt x="21" y="110"/>
                </a:cubicBezTo>
                <a:cubicBezTo>
                  <a:pt x="10" y="110"/>
                  <a:pt x="0" y="101"/>
                  <a:pt x="0" y="89"/>
                </a:cubicBezTo>
                <a:cubicBezTo>
                  <a:pt x="0" y="81"/>
                  <a:pt x="6" y="73"/>
                  <a:pt x="13" y="70"/>
                </a:cubicBezTo>
                <a:cubicBezTo>
                  <a:pt x="13" y="68"/>
                  <a:pt x="13" y="66"/>
                  <a:pt x="13" y="65"/>
                </a:cubicBezTo>
                <a:cubicBezTo>
                  <a:pt x="13" y="46"/>
                  <a:pt x="28" y="30"/>
                  <a:pt x="47" y="30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464" name="Freeform 6"/>
          <p:cNvSpPr>
            <a:spLocks/>
          </p:cNvSpPr>
          <p:nvPr/>
        </p:nvSpPr>
        <p:spPr bwMode="auto">
          <a:xfrm>
            <a:off x="1613297" y="2980135"/>
            <a:ext cx="3106341" cy="1407319"/>
          </a:xfrm>
          <a:custGeom>
            <a:avLst/>
            <a:gdLst>
              <a:gd name="T0" fmla="*/ 2147483646 w 196"/>
              <a:gd name="T1" fmla="*/ 2147483646 h 109"/>
              <a:gd name="T2" fmla="*/ 2147483646 w 196"/>
              <a:gd name="T3" fmla="*/ 2147483646 h 109"/>
              <a:gd name="T4" fmla="*/ 2147483646 w 196"/>
              <a:gd name="T5" fmla="*/ 0 h 109"/>
              <a:gd name="T6" fmla="*/ 2147483646 w 196"/>
              <a:gd name="T7" fmla="*/ 2147483646 h 109"/>
              <a:gd name="T8" fmla="*/ 2147483646 w 196"/>
              <a:gd name="T9" fmla="*/ 2147483646 h 109"/>
              <a:gd name="T10" fmla="*/ 2147483646 w 196"/>
              <a:gd name="T11" fmla="*/ 2147483646 h 109"/>
              <a:gd name="T12" fmla="*/ 2147483646 w 196"/>
              <a:gd name="T13" fmla="*/ 2147483646 h 109"/>
              <a:gd name="T14" fmla="*/ 2147483646 w 196"/>
              <a:gd name="T15" fmla="*/ 2147483646 h 109"/>
              <a:gd name="T16" fmla="*/ 2147483646 w 196"/>
              <a:gd name="T17" fmla="*/ 2147483646 h 109"/>
              <a:gd name="T18" fmla="*/ 2147483646 w 196"/>
              <a:gd name="T19" fmla="*/ 2147483646 h 109"/>
              <a:gd name="T20" fmla="*/ 2147483646 w 196"/>
              <a:gd name="T21" fmla="*/ 2147483646 h 109"/>
              <a:gd name="T22" fmla="*/ 2147483646 w 196"/>
              <a:gd name="T23" fmla="*/ 2147483646 h 109"/>
              <a:gd name="T24" fmla="*/ 2147483646 w 196"/>
              <a:gd name="T25" fmla="*/ 2147483646 h 109"/>
              <a:gd name="T26" fmla="*/ 2147483646 w 196"/>
              <a:gd name="T27" fmla="*/ 2147483646 h 109"/>
              <a:gd name="T28" fmla="*/ 2147483646 w 196"/>
              <a:gd name="T29" fmla="*/ 2147483646 h 109"/>
              <a:gd name="T30" fmla="*/ 2147483646 w 196"/>
              <a:gd name="T31" fmla="*/ 2147483646 h 109"/>
              <a:gd name="T32" fmla="*/ 2147483646 w 196"/>
              <a:gd name="T33" fmla="*/ 2147483646 h 109"/>
              <a:gd name="T34" fmla="*/ 2147483646 w 196"/>
              <a:gd name="T35" fmla="*/ 2147483646 h 109"/>
              <a:gd name="T36" fmla="*/ 2147483646 w 196"/>
              <a:gd name="T37" fmla="*/ 0 h 109"/>
              <a:gd name="T38" fmla="*/ 2147483646 w 196"/>
              <a:gd name="T39" fmla="*/ 2147483646 h 109"/>
              <a:gd name="T40" fmla="*/ 2147483646 w 196"/>
              <a:gd name="T41" fmla="*/ 2147483646 h 109"/>
              <a:gd name="T42" fmla="*/ 2147483646 w 196"/>
              <a:gd name="T43" fmla="*/ 2147483646 h 109"/>
              <a:gd name="T44" fmla="*/ 2147483646 w 196"/>
              <a:gd name="T45" fmla="*/ 2147483646 h 109"/>
              <a:gd name="T46" fmla="*/ 2147483646 w 196"/>
              <a:gd name="T47" fmla="*/ 2147483646 h 109"/>
              <a:gd name="T48" fmla="*/ 2147483646 w 196"/>
              <a:gd name="T49" fmla="*/ 2147483646 h 109"/>
              <a:gd name="T50" fmla="*/ 2147483646 w 196"/>
              <a:gd name="T51" fmla="*/ 2147483646 h 109"/>
              <a:gd name="T52" fmla="*/ 0 w 196"/>
              <a:gd name="T53" fmla="*/ 2147483646 h 109"/>
              <a:gd name="T54" fmla="*/ 2147483646 w 196"/>
              <a:gd name="T55" fmla="*/ 2147483646 h 109"/>
              <a:gd name="T56" fmla="*/ 2147483646 w 196"/>
              <a:gd name="T57" fmla="*/ 2147483646 h 109"/>
              <a:gd name="T58" fmla="*/ 2147483646 w 196"/>
              <a:gd name="T59" fmla="*/ 2147483646 h 10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96" h="109">
                <a:moveTo>
                  <a:pt x="47" y="29"/>
                </a:moveTo>
                <a:cubicBezTo>
                  <a:pt x="51" y="29"/>
                  <a:pt x="55" y="29"/>
                  <a:pt x="58" y="30"/>
                </a:cubicBezTo>
                <a:cubicBezTo>
                  <a:pt x="62" y="15"/>
                  <a:pt x="73" y="3"/>
                  <a:pt x="88" y="0"/>
                </a:cubicBezTo>
                <a:cubicBezTo>
                  <a:pt x="88" y="59"/>
                  <a:pt x="88" y="59"/>
                  <a:pt x="88" y="59"/>
                </a:cubicBezTo>
                <a:cubicBezTo>
                  <a:pt x="76" y="46"/>
                  <a:pt x="76" y="46"/>
                  <a:pt x="76" y="46"/>
                </a:cubicBezTo>
                <a:cubicBezTo>
                  <a:pt x="72" y="42"/>
                  <a:pt x="66" y="42"/>
                  <a:pt x="62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58" y="50"/>
                  <a:pt x="58" y="56"/>
                  <a:pt x="62" y="60"/>
                </a:cubicBezTo>
                <a:cubicBezTo>
                  <a:pt x="91" y="89"/>
                  <a:pt x="91" y="89"/>
                  <a:pt x="91" y="89"/>
                </a:cubicBezTo>
                <a:cubicBezTo>
                  <a:pt x="93" y="91"/>
                  <a:pt x="95" y="92"/>
                  <a:pt x="98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101" y="92"/>
                  <a:pt x="103" y="91"/>
                  <a:pt x="105" y="89"/>
                </a:cubicBezTo>
                <a:cubicBezTo>
                  <a:pt x="134" y="60"/>
                  <a:pt x="134" y="60"/>
                  <a:pt x="134" y="60"/>
                </a:cubicBezTo>
                <a:cubicBezTo>
                  <a:pt x="138" y="56"/>
                  <a:pt x="138" y="50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1" y="42"/>
                  <a:pt x="124" y="42"/>
                  <a:pt x="121" y="46"/>
                </a:cubicBezTo>
                <a:cubicBezTo>
                  <a:pt x="108" y="59"/>
                  <a:pt x="108" y="59"/>
                  <a:pt x="108" y="59"/>
                </a:cubicBezTo>
                <a:cubicBezTo>
                  <a:pt x="108" y="0"/>
                  <a:pt x="108" y="0"/>
                  <a:pt x="108" y="0"/>
                </a:cubicBezTo>
                <a:cubicBezTo>
                  <a:pt x="123" y="3"/>
                  <a:pt x="135" y="15"/>
                  <a:pt x="138" y="30"/>
                </a:cubicBezTo>
                <a:cubicBezTo>
                  <a:pt x="142" y="29"/>
                  <a:pt x="145" y="29"/>
                  <a:pt x="149" y="29"/>
                </a:cubicBezTo>
                <a:cubicBezTo>
                  <a:pt x="168" y="29"/>
                  <a:pt x="184" y="44"/>
                  <a:pt x="184" y="63"/>
                </a:cubicBezTo>
                <a:cubicBezTo>
                  <a:pt x="184" y="65"/>
                  <a:pt x="184" y="67"/>
                  <a:pt x="183" y="68"/>
                </a:cubicBezTo>
                <a:cubicBezTo>
                  <a:pt x="191" y="72"/>
                  <a:pt x="196" y="79"/>
                  <a:pt x="196" y="88"/>
                </a:cubicBezTo>
                <a:cubicBezTo>
                  <a:pt x="196" y="99"/>
                  <a:pt x="187" y="109"/>
                  <a:pt x="175" y="109"/>
                </a:cubicBezTo>
                <a:cubicBezTo>
                  <a:pt x="21" y="109"/>
                  <a:pt x="21" y="109"/>
                  <a:pt x="21" y="109"/>
                </a:cubicBezTo>
                <a:cubicBezTo>
                  <a:pt x="10" y="109"/>
                  <a:pt x="0" y="99"/>
                  <a:pt x="0" y="88"/>
                </a:cubicBezTo>
                <a:cubicBezTo>
                  <a:pt x="0" y="79"/>
                  <a:pt x="5" y="72"/>
                  <a:pt x="13" y="68"/>
                </a:cubicBezTo>
                <a:cubicBezTo>
                  <a:pt x="13" y="67"/>
                  <a:pt x="12" y="65"/>
                  <a:pt x="12" y="63"/>
                </a:cubicBezTo>
                <a:cubicBezTo>
                  <a:pt x="12" y="44"/>
                  <a:pt x="28" y="29"/>
                  <a:pt x="47" y="29"/>
                </a:cubicBezTo>
                <a:close/>
              </a:path>
            </a:pathLst>
          </a:cu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465" name="矩形 8"/>
          <p:cNvSpPr>
            <a:spLocks noChangeArrowheads="1"/>
          </p:cNvSpPr>
          <p:nvPr/>
        </p:nvSpPr>
        <p:spPr bwMode="auto">
          <a:xfrm>
            <a:off x="1479946" y="1820466"/>
            <a:ext cx="3253979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。工作室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</a:t>
            </a:r>
            <a:endParaRPr lang="zh-CN" altLang="en-US" sz="1050" dirty="0">
              <a:solidFill>
                <a:srgbClr val="FFFFFF"/>
              </a:solidFill>
            </a:endParaRPr>
          </a:p>
        </p:txBody>
      </p:sp>
      <p:sp>
        <p:nvSpPr>
          <p:cNvPr id="19466" name="文本框 9"/>
          <p:cNvSpPr txBox="1">
            <a:spLocks noChangeArrowheads="1"/>
          </p:cNvSpPr>
          <p:nvPr/>
        </p:nvSpPr>
        <p:spPr bwMode="auto">
          <a:xfrm>
            <a:off x="1479947" y="1373982"/>
            <a:ext cx="154424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</a:p>
        </p:txBody>
      </p:sp>
      <p:cxnSp>
        <p:nvCxnSpPr>
          <p:cNvPr id="19467" name="直接连接符 10"/>
          <p:cNvCxnSpPr>
            <a:cxnSpLocks noChangeShapeType="1"/>
          </p:cNvCxnSpPr>
          <p:nvPr/>
        </p:nvCxnSpPr>
        <p:spPr bwMode="auto">
          <a:xfrm>
            <a:off x="1553765" y="1756172"/>
            <a:ext cx="15525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8" name="矩形 11"/>
          <p:cNvSpPr>
            <a:spLocks noChangeArrowheads="1"/>
          </p:cNvSpPr>
          <p:nvPr/>
        </p:nvSpPr>
        <p:spPr bwMode="auto">
          <a:xfrm>
            <a:off x="4733925" y="1826419"/>
            <a:ext cx="3253979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。工作室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</a:t>
            </a:r>
            <a:endParaRPr lang="zh-CN" altLang="en-US" sz="1050" dirty="0">
              <a:solidFill>
                <a:srgbClr val="FFFFFF"/>
              </a:solidFill>
            </a:endParaRPr>
          </a:p>
        </p:txBody>
      </p:sp>
      <p:sp>
        <p:nvSpPr>
          <p:cNvPr id="19469" name="文本框 12"/>
          <p:cNvSpPr txBox="1">
            <a:spLocks noChangeArrowheads="1"/>
          </p:cNvSpPr>
          <p:nvPr/>
        </p:nvSpPr>
        <p:spPr bwMode="auto">
          <a:xfrm>
            <a:off x="4733925" y="1379935"/>
            <a:ext cx="154424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</a:p>
        </p:txBody>
      </p:sp>
      <p:cxnSp>
        <p:nvCxnSpPr>
          <p:cNvPr id="19470" name="直接连接符 14"/>
          <p:cNvCxnSpPr>
            <a:cxnSpLocks noChangeShapeType="1"/>
          </p:cNvCxnSpPr>
          <p:nvPr/>
        </p:nvCxnSpPr>
        <p:spPr bwMode="auto">
          <a:xfrm>
            <a:off x="4807744" y="1762125"/>
            <a:ext cx="1553766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4027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5" grpId="0" autoUpdateAnimBg="0"/>
      <p:bldP spid="19466" grpId="0" autoUpdateAnimBg="0"/>
      <p:bldP spid="19468" grpId="0" autoUpdateAnimBg="0"/>
      <p:bldP spid="1946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泪滴形 6"/>
          <p:cNvSpPr>
            <a:spLocks/>
          </p:cNvSpPr>
          <p:nvPr/>
        </p:nvSpPr>
        <p:spPr bwMode="auto">
          <a:xfrm>
            <a:off x="1359694" y="2734866"/>
            <a:ext cx="1318022" cy="1347788"/>
          </a:xfrm>
          <a:custGeom>
            <a:avLst/>
            <a:gdLst>
              <a:gd name="T0" fmla="*/ 0 w 1756792"/>
              <a:gd name="T1" fmla="*/ 898333 h 1797178"/>
              <a:gd name="T2" fmla="*/ 879540 w 1756792"/>
              <a:gd name="T3" fmla="*/ 0 h 1797178"/>
              <a:gd name="T4" fmla="*/ 1759077 w 1756792"/>
              <a:gd name="T5" fmla="*/ 0 h 1797178"/>
              <a:gd name="T6" fmla="*/ 1759077 w 1756792"/>
              <a:gd name="T7" fmla="*/ 898333 h 1797178"/>
              <a:gd name="T8" fmla="*/ 879540 w 1756792"/>
              <a:gd name="T9" fmla="*/ 1796666 h 1797178"/>
              <a:gd name="T10" fmla="*/ 0 w 1756792"/>
              <a:gd name="T11" fmla="*/ 898333 h 17971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756792" h="1797178">
                <a:moveTo>
                  <a:pt x="0" y="898589"/>
                </a:moveTo>
                <a:cubicBezTo>
                  <a:pt x="0" y="402312"/>
                  <a:pt x="393271" y="0"/>
                  <a:pt x="878396" y="0"/>
                </a:cubicBezTo>
                <a:lnTo>
                  <a:pt x="1756792" y="0"/>
                </a:lnTo>
                <a:lnTo>
                  <a:pt x="1756792" y="898589"/>
                </a:lnTo>
                <a:cubicBezTo>
                  <a:pt x="1756792" y="1394866"/>
                  <a:pt x="1363521" y="1797178"/>
                  <a:pt x="878396" y="1797178"/>
                </a:cubicBezTo>
                <a:cubicBezTo>
                  <a:pt x="393271" y="1797178"/>
                  <a:pt x="0" y="1394866"/>
                  <a:pt x="0" y="898589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1512" name="泪滴形 7"/>
          <p:cNvSpPr>
            <a:spLocks/>
          </p:cNvSpPr>
          <p:nvPr/>
        </p:nvSpPr>
        <p:spPr bwMode="auto">
          <a:xfrm rot="10800000">
            <a:off x="2845594" y="1364457"/>
            <a:ext cx="1241822" cy="1270397"/>
          </a:xfrm>
          <a:custGeom>
            <a:avLst/>
            <a:gdLst>
              <a:gd name="T0" fmla="*/ 0 w 1655729"/>
              <a:gd name="T1" fmla="*/ 847040 h 1693792"/>
              <a:gd name="T2" fmla="*/ 827933 w 1655729"/>
              <a:gd name="T3" fmla="*/ 0 h 1693792"/>
              <a:gd name="T4" fmla="*/ 1655865 w 1655729"/>
              <a:gd name="T5" fmla="*/ 0 h 1693792"/>
              <a:gd name="T6" fmla="*/ 1655865 w 1655729"/>
              <a:gd name="T7" fmla="*/ 847040 h 1693792"/>
              <a:gd name="T8" fmla="*/ 827932 w 1655729"/>
              <a:gd name="T9" fmla="*/ 1694076 h 1693792"/>
              <a:gd name="T10" fmla="*/ -1 w 1655729"/>
              <a:gd name="T11" fmla="*/ 847040 h 1693792"/>
              <a:gd name="T12" fmla="*/ 0 w 1655729"/>
              <a:gd name="T13" fmla="*/ 847040 h 16937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655729" h="1693792">
                <a:moveTo>
                  <a:pt x="0" y="846896"/>
                </a:moveTo>
                <a:cubicBezTo>
                  <a:pt x="0" y="379168"/>
                  <a:pt x="370648" y="0"/>
                  <a:pt x="827865" y="0"/>
                </a:cubicBezTo>
                <a:lnTo>
                  <a:pt x="1655729" y="0"/>
                </a:lnTo>
                <a:lnTo>
                  <a:pt x="1655729" y="846896"/>
                </a:lnTo>
                <a:cubicBezTo>
                  <a:pt x="1655729" y="1314624"/>
                  <a:pt x="1285081" y="1693792"/>
                  <a:pt x="827864" y="1693792"/>
                </a:cubicBezTo>
                <a:cubicBezTo>
                  <a:pt x="370647" y="1693792"/>
                  <a:pt x="-1" y="1314624"/>
                  <a:pt x="-1" y="846896"/>
                </a:cubicBezTo>
                <a:lnTo>
                  <a:pt x="0" y="846896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1513" name="泪滴形 8"/>
          <p:cNvSpPr>
            <a:spLocks/>
          </p:cNvSpPr>
          <p:nvPr/>
        </p:nvSpPr>
        <p:spPr bwMode="auto">
          <a:xfrm rot="5400000">
            <a:off x="1534120" y="1465064"/>
            <a:ext cx="1129904" cy="1157288"/>
          </a:xfrm>
          <a:custGeom>
            <a:avLst/>
            <a:gdLst>
              <a:gd name="T0" fmla="*/ 0 w 1507966"/>
              <a:gd name="T1" fmla="*/ 772152 h 1542632"/>
              <a:gd name="T2" fmla="*/ 751131 w 1507966"/>
              <a:gd name="T3" fmla="*/ 0 h 1542632"/>
              <a:gd name="T4" fmla="*/ 1502262 w 1507966"/>
              <a:gd name="T5" fmla="*/ 0 h 1542632"/>
              <a:gd name="T6" fmla="*/ 1502262 w 1507966"/>
              <a:gd name="T7" fmla="*/ 772152 h 1542632"/>
              <a:gd name="T8" fmla="*/ 751131 w 1507966"/>
              <a:gd name="T9" fmla="*/ 1544304 h 1542632"/>
              <a:gd name="T10" fmla="*/ 0 w 1507966"/>
              <a:gd name="T11" fmla="*/ 772152 h 15426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507966" h="1542632">
                <a:moveTo>
                  <a:pt x="0" y="771316"/>
                </a:moveTo>
                <a:cubicBezTo>
                  <a:pt x="0" y="345330"/>
                  <a:pt x="337570" y="0"/>
                  <a:pt x="753983" y="0"/>
                </a:cubicBezTo>
                <a:lnTo>
                  <a:pt x="1507966" y="0"/>
                </a:lnTo>
                <a:lnTo>
                  <a:pt x="1507966" y="771316"/>
                </a:lnTo>
                <a:cubicBezTo>
                  <a:pt x="1507966" y="1197302"/>
                  <a:pt x="1170396" y="1542632"/>
                  <a:pt x="753983" y="1542632"/>
                </a:cubicBezTo>
                <a:cubicBezTo>
                  <a:pt x="337570" y="1542632"/>
                  <a:pt x="0" y="1197302"/>
                  <a:pt x="0" y="771316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1514" name="泪滴形 9"/>
          <p:cNvSpPr>
            <a:spLocks/>
          </p:cNvSpPr>
          <p:nvPr/>
        </p:nvSpPr>
        <p:spPr bwMode="auto">
          <a:xfrm rot="16200000">
            <a:off x="2836664" y="2743796"/>
            <a:ext cx="1471613" cy="1506141"/>
          </a:xfrm>
          <a:custGeom>
            <a:avLst/>
            <a:gdLst>
              <a:gd name="T0" fmla="*/ 0 w 1962889"/>
              <a:gd name="T1" fmla="*/ 1004355 h 2008014"/>
              <a:gd name="T2" fmla="*/ 979968 w 1962889"/>
              <a:gd name="T3" fmla="*/ 0 h 2008014"/>
              <a:gd name="T4" fmla="*/ 1959935 w 1962889"/>
              <a:gd name="T5" fmla="*/ 0 h 2008014"/>
              <a:gd name="T6" fmla="*/ 1959935 w 1962889"/>
              <a:gd name="T7" fmla="*/ 1004355 h 2008014"/>
              <a:gd name="T8" fmla="*/ 979968 w 1962889"/>
              <a:gd name="T9" fmla="*/ 2008710 h 2008014"/>
              <a:gd name="T10" fmla="*/ -1 w 1962889"/>
              <a:gd name="T11" fmla="*/ 1004355 h 2008014"/>
              <a:gd name="T12" fmla="*/ 0 w 1962889"/>
              <a:gd name="T13" fmla="*/ 1004355 h 200801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962889" h="2008014">
                <a:moveTo>
                  <a:pt x="0" y="1004007"/>
                </a:moveTo>
                <a:cubicBezTo>
                  <a:pt x="0" y="449509"/>
                  <a:pt x="439408" y="0"/>
                  <a:pt x="981445" y="0"/>
                </a:cubicBezTo>
                <a:lnTo>
                  <a:pt x="1962889" y="0"/>
                </a:lnTo>
                <a:lnTo>
                  <a:pt x="1962889" y="1004007"/>
                </a:lnTo>
                <a:cubicBezTo>
                  <a:pt x="1962889" y="1558505"/>
                  <a:pt x="1523481" y="2008014"/>
                  <a:pt x="981444" y="2008014"/>
                </a:cubicBezTo>
                <a:cubicBezTo>
                  <a:pt x="439407" y="2008014"/>
                  <a:pt x="-1" y="1558505"/>
                  <a:pt x="-1" y="1004007"/>
                </a:cubicBezTo>
                <a:lnTo>
                  <a:pt x="0" y="1004007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1515" name="椭圆 10"/>
          <p:cNvSpPr>
            <a:spLocks noChangeArrowheads="1"/>
          </p:cNvSpPr>
          <p:nvPr/>
        </p:nvSpPr>
        <p:spPr bwMode="auto">
          <a:xfrm>
            <a:off x="1714500" y="1710929"/>
            <a:ext cx="683419" cy="640556"/>
          </a:xfrm>
          <a:prstGeom prst="ellipse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1516" name="椭圆 11"/>
          <p:cNvSpPr>
            <a:spLocks noChangeArrowheads="1"/>
          </p:cNvSpPr>
          <p:nvPr/>
        </p:nvSpPr>
        <p:spPr bwMode="auto">
          <a:xfrm>
            <a:off x="3181351" y="1497807"/>
            <a:ext cx="783431" cy="736997"/>
          </a:xfrm>
          <a:prstGeom prst="ellipse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1517" name="椭圆 12"/>
          <p:cNvSpPr>
            <a:spLocks noChangeArrowheads="1"/>
          </p:cNvSpPr>
          <p:nvPr/>
        </p:nvSpPr>
        <p:spPr bwMode="auto">
          <a:xfrm>
            <a:off x="1574006" y="3127772"/>
            <a:ext cx="782241" cy="736997"/>
          </a:xfrm>
          <a:prstGeom prst="ellipse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1518" name="椭圆 14"/>
          <p:cNvSpPr>
            <a:spLocks noChangeArrowheads="1"/>
          </p:cNvSpPr>
          <p:nvPr/>
        </p:nvSpPr>
        <p:spPr bwMode="auto">
          <a:xfrm>
            <a:off x="3303985" y="3127772"/>
            <a:ext cx="783431" cy="736997"/>
          </a:xfrm>
          <a:prstGeom prst="ellipse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1519" name="泪滴形 15"/>
          <p:cNvSpPr>
            <a:spLocks noChangeArrowheads="1"/>
          </p:cNvSpPr>
          <p:nvPr/>
        </p:nvSpPr>
        <p:spPr bwMode="auto">
          <a:xfrm>
            <a:off x="4414838" y="1315641"/>
            <a:ext cx="409575" cy="419100"/>
          </a:xfrm>
          <a:custGeom>
            <a:avLst/>
            <a:gdLst>
              <a:gd name="T0" fmla="*/ 0 w 546930"/>
              <a:gd name="T1" fmla="*/ 278348 h 559503"/>
              <a:gd name="T2" fmla="*/ 271809 w 546930"/>
              <a:gd name="T3" fmla="*/ 0 h 559503"/>
              <a:gd name="T4" fmla="*/ 543618 w 546930"/>
              <a:gd name="T5" fmla="*/ 0 h 559503"/>
              <a:gd name="T6" fmla="*/ 543618 w 546930"/>
              <a:gd name="T7" fmla="*/ 278348 h 559503"/>
              <a:gd name="T8" fmla="*/ 271809 w 546930"/>
              <a:gd name="T9" fmla="*/ 556698 h 559503"/>
              <a:gd name="T10" fmla="*/ 0 w 546930"/>
              <a:gd name="T11" fmla="*/ 278348 h 55950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6930"/>
              <a:gd name="T19" fmla="*/ 0 h 559503"/>
              <a:gd name="T20" fmla="*/ 546930 w 546930"/>
              <a:gd name="T21" fmla="*/ 559503 h 55950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6930" h="559503">
                <a:moveTo>
                  <a:pt x="0" y="279752"/>
                </a:moveTo>
                <a:cubicBezTo>
                  <a:pt x="0" y="125249"/>
                  <a:pt x="122434" y="0"/>
                  <a:pt x="273465" y="0"/>
                </a:cubicBezTo>
                <a:lnTo>
                  <a:pt x="546930" y="0"/>
                </a:lnTo>
                <a:lnTo>
                  <a:pt x="546930" y="279752"/>
                </a:lnTo>
                <a:cubicBezTo>
                  <a:pt x="546930" y="434255"/>
                  <a:pt x="424496" y="559504"/>
                  <a:pt x="273465" y="559504"/>
                </a:cubicBezTo>
                <a:cubicBezTo>
                  <a:pt x="122434" y="559504"/>
                  <a:pt x="0" y="434255"/>
                  <a:pt x="0" y="279752"/>
                </a:cubicBezTo>
                <a:close/>
              </a:path>
            </a:pathLst>
          </a:cu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3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0" name="泪滴形 17"/>
          <p:cNvSpPr>
            <a:spLocks noChangeArrowheads="1"/>
          </p:cNvSpPr>
          <p:nvPr/>
        </p:nvSpPr>
        <p:spPr bwMode="auto">
          <a:xfrm>
            <a:off x="4426744" y="2156222"/>
            <a:ext cx="410766" cy="419100"/>
          </a:xfrm>
          <a:custGeom>
            <a:avLst/>
            <a:gdLst>
              <a:gd name="T0" fmla="*/ 0 w 546930"/>
              <a:gd name="T1" fmla="*/ 278348 h 559503"/>
              <a:gd name="T2" fmla="*/ 274985 w 546930"/>
              <a:gd name="T3" fmla="*/ 0 h 559503"/>
              <a:gd name="T4" fmla="*/ 549968 w 546930"/>
              <a:gd name="T5" fmla="*/ 0 h 559503"/>
              <a:gd name="T6" fmla="*/ 549968 w 546930"/>
              <a:gd name="T7" fmla="*/ 278348 h 559503"/>
              <a:gd name="T8" fmla="*/ 274985 w 546930"/>
              <a:gd name="T9" fmla="*/ 556698 h 559503"/>
              <a:gd name="T10" fmla="*/ 0 w 546930"/>
              <a:gd name="T11" fmla="*/ 278348 h 55950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6930"/>
              <a:gd name="T19" fmla="*/ 0 h 559503"/>
              <a:gd name="T20" fmla="*/ 546930 w 546930"/>
              <a:gd name="T21" fmla="*/ 559503 h 55950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6930" h="559503">
                <a:moveTo>
                  <a:pt x="0" y="279752"/>
                </a:moveTo>
                <a:cubicBezTo>
                  <a:pt x="0" y="125249"/>
                  <a:pt x="122434" y="0"/>
                  <a:pt x="273465" y="0"/>
                </a:cubicBezTo>
                <a:lnTo>
                  <a:pt x="546930" y="0"/>
                </a:lnTo>
                <a:lnTo>
                  <a:pt x="546930" y="279752"/>
                </a:lnTo>
                <a:cubicBezTo>
                  <a:pt x="546930" y="434255"/>
                  <a:pt x="424496" y="559504"/>
                  <a:pt x="273465" y="559504"/>
                </a:cubicBezTo>
                <a:cubicBezTo>
                  <a:pt x="122434" y="559504"/>
                  <a:pt x="0" y="434255"/>
                  <a:pt x="0" y="279752"/>
                </a:cubicBezTo>
                <a:close/>
              </a:path>
            </a:pathLst>
          </a:cu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3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1" name="泪滴形 19"/>
          <p:cNvSpPr>
            <a:spLocks noChangeArrowheads="1"/>
          </p:cNvSpPr>
          <p:nvPr/>
        </p:nvSpPr>
        <p:spPr bwMode="auto">
          <a:xfrm>
            <a:off x="4414838" y="2994423"/>
            <a:ext cx="409575" cy="420290"/>
          </a:xfrm>
          <a:custGeom>
            <a:avLst/>
            <a:gdLst>
              <a:gd name="T0" fmla="*/ 0 w 546930"/>
              <a:gd name="T1" fmla="*/ 281524 h 559503"/>
              <a:gd name="T2" fmla="*/ 271809 w 546930"/>
              <a:gd name="T3" fmla="*/ 0 h 559503"/>
              <a:gd name="T4" fmla="*/ 543618 w 546930"/>
              <a:gd name="T5" fmla="*/ 0 h 559503"/>
              <a:gd name="T6" fmla="*/ 543618 w 546930"/>
              <a:gd name="T7" fmla="*/ 281524 h 559503"/>
              <a:gd name="T8" fmla="*/ 271809 w 546930"/>
              <a:gd name="T9" fmla="*/ 563048 h 559503"/>
              <a:gd name="T10" fmla="*/ 0 w 546930"/>
              <a:gd name="T11" fmla="*/ 281524 h 55950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6930"/>
              <a:gd name="T19" fmla="*/ 0 h 559503"/>
              <a:gd name="T20" fmla="*/ 546930 w 546930"/>
              <a:gd name="T21" fmla="*/ 559503 h 55950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6930" h="559503">
                <a:moveTo>
                  <a:pt x="0" y="279752"/>
                </a:moveTo>
                <a:cubicBezTo>
                  <a:pt x="0" y="125249"/>
                  <a:pt x="122434" y="0"/>
                  <a:pt x="273465" y="0"/>
                </a:cubicBezTo>
                <a:lnTo>
                  <a:pt x="546930" y="0"/>
                </a:lnTo>
                <a:lnTo>
                  <a:pt x="546930" y="279752"/>
                </a:lnTo>
                <a:cubicBezTo>
                  <a:pt x="546930" y="434255"/>
                  <a:pt x="424496" y="559504"/>
                  <a:pt x="273465" y="559504"/>
                </a:cubicBezTo>
                <a:cubicBezTo>
                  <a:pt x="122434" y="559504"/>
                  <a:pt x="0" y="434255"/>
                  <a:pt x="0" y="279752"/>
                </a:cubicBezTo>
                <a:close/>
              </a:path>
            </a:pathLst>
          </a:cu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3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2" name="泪滴形 20"/>
          <p:cNvSpPr>
            <a:spLocks noChangeArrowheads="1"/>
          </p:cNvSpPr>
          <p:nvPr/>
        </p:nvSpPr>
        <p:spPr bwMode="auto">
          <a:xfrm>
            <a:off x="4414838" y="3835004"/>
            <a:ext cx="409575" cy="420290"/>
          </a:xfrm>
          <a:custGeom>
            <a:avLst/>
            <a:gdLst>
              <a:gd name="T0" fmla="*/ 0 w 546930"/>
              <a:gd name="T1" fmla="*/ 281524 h 559503"/>
              <a:gd name="T2" fmla="*/ 271809 w 546930"/>
              <a:gd name="T3" fmla="*/ 0 h 559503"/>
              <a:gd name="T4" fmla="*/ 543618 w 546930"/>
              <a:gd name="T5" fmla="*/ 0 h 559503"/>
              <a:gd name="T6" fmla="*/ 543618 w 546930"/>
              <a:gd name="T7" fmla="*/ 281524 h 559503"/>
              <a:gd name="T8" fmla="*/ 271809 w 546930"/>
              <a:gd name="T9" fmla="*/ 563048 h 559503"/>
              <a:gd name="T10" fmla="*/ 0 w 546930"/>
              <a:gd name="T11" fmla="*/ 281524 h 55950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6930"/>
              <a:gd name="T19" fmla="*/ 0 h 559503"/>
              <a:gd name="T20" fmla="*/ 546930 w 546930"/>
              <a:gd name="T21" fmla="*/ 559503 h 55950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6930" h="559503">
                <a:moveTo>
                  <a:pt x="0" y="279752"/>
                </a:moveTo>
                <a:cubicBezTo>
                  <a:pt x="0" y="125249"/>
                  <a:pt x="122434" y="0"/>
                  <a:pt x="273465" y="0"/>
                </a:cubicBezTo>
                <a:lnTo>
                  <a:pt x="546930" y="0"/>
                </a:lnTo>
                <a:lnTo>
                  <a:pt x="546930" y="279752"/>
                </a:lnTo>
                <a:cubicBezTo>
                  <a:pt x="546930" y="434255"/>
                  <a:pt x="424496" y="559504"/>
                  <a:pt x="273465" y="559504"/>
                </a:cubicBezTo>
                <a:cubicBezTo>
                  <a:pt x="122434" y="559504"/>
                  <a:pt x="0" y="434255"/>
                  <a:pt x="0" y="279752"/>
                </a:cubicBezTo>
                <a:close/>
              </a:path>
            </a:pathLst>
          </a:cu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3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3" name="矩形 21"/>
          <p:cNvSpPr>
            <a:spLocks noChangeArrowheads="1"/>
          </p:cNvSpPr>
          <p:nvPr/>
        </p:nvSpPr>
        <p:spPr bwMode="auto">
          <a:xfrm>
            <a:off x="4913710" y="1315641"/>
            <a:ext cx="3313509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</a:t>
            </a:r>
            <a:endParaRPr lang="zh-CN" altLang="en-US" sz="1350" dirty="0">
              <a:solidFill>
                <a:srgbClr val="FFFFFF"/>
              </a:solidFill>
            </a:endParaRPr>
          </a:p>
        </p:txBody>
      </p:sp>
      <p:sp>
        <p:nvSpPr>
          <p:cNvPr id="21524" name="矩形 22"/>
          <p:cNvSpPr>
            <a:spLocks noChangeArrowheads="1"/>
          </p:cNvSpPr>
          <p:nvPr/>
        </p:nvSpPr>
        <p:spPr bwMode="auto">
          <a:xfrm>
            <a:off x="4913710" y="2163366"/>
            <a:ext cx="3313509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</a:t>
            </a:r>
            <a:endParaRPr lang="zh-CN" altLang="en-US" sz="1350" dirty="0">
              <a:solidFill>
                <a:srgbClr val="FFFFFF"/>
              </a:solidFill>
            </a:endParaRPr>
          </a:p>
        </p:txBody>
      </p:sp>
      <p:sp>
        <p:nvSpPr>
          <p:cNvPr id="21525" name="矩形 23"/>
          <p:cNvSpPr>
            <a:spLocks noChangeArrowheads="1"/>
          </p:cNvSpPr>
          <p:nvPr/>
        </p:nvSpPr>
        <p:spPr bwMode="auto">
          <a:xfrm>
            <a:off x="4913710" y="3864769"/>
            <a:ext cx="3313509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</a:t>
            </a:r>
            <a:endParaRPr lang="zh-CN" altLang="en-US" sz="1350" dirty="0">
              <a:solidFill>
                <a:srgbClr val="FFFFFF"/>
              </a:solidFill>
            </a:endParaRPr>
          </a:p>
        </p:txBody>
      </p:sp>
      <p:sp>
        <p:nvSpPr>
          <p:cNvPr id="21526" name="矩形 24"/>
          <p:cNvSpPr>
            <a:spLocks noChangeArrowheads="1"/>
          </p:cNvSpPr>
          <p:nvPr/>
        </p:nvSpPr>
        <p:spPr bwMode="auto">
          <a:xfrm>
            <a:off x="4913710" y="3014663"/>
            <a:ext cx="3313509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8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8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</a:t>
            </a:r>
            <a:endParaRPr lang="zh-CN" altLang="en-US" sz="135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11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6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8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5" grpId="0" animBg="1" autoUpdateAnimBg="0"/>
      <p:bldP spid="21516" grpId="0" animBg="1" autoUpdateAnimBg="0"/>
      <p:bldP spid="21517" grpId="0" animBg="1" autoUpdateAnimBg="0"/>
      <p:bldP spid="21518" grpId="0" animBg="1" autoUpdateAnimBg="0"/>
      <p:bldP spid="21519" grpId="0" animBg="1" autoUpdateAnimBg="0"/>
      <p:bldP spid="21520" grpId="0" animBg="1" autoUpdateAnimBg="0"/>
      <p:bldP spid="21521" grpId="0" animBg="1" autoUpdateAnimBg="0"/>
      <p:bldP spid="21522" grpId="0" animBg="1" autoUpdateAnimBg="0"/>
      <p:bldP spid="21523" grpId="0" autoUpdateAnimBg="0"/>
      <p:bldP spid="21524" grpId="0" autoUpdateAnimBg="0"/>
      <p:bldP spid="21525" grpId="0" autoUpdateAnimBg="0"/>
      <p:bldP spid="2152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-11642"/>
            <a:ext cx="9144000" cy="5155142"/>
            <a:chOff x="0" y="-11642"/>
            <a:chExt cx="9144000" cy="515514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1642"/>
              <a:ext cx="9141291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1641"/>
              <a:ext cx="1518878" cy="512021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82217" y="126907"/>
              <a:ext cx="1661783" cy="5016593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0" y="-11642"/>
              <a:ext cx="2931886" cy="5155142"/>
            </a:xfrm>
            <a:prstGeom prst="rect">
              <a:avLst/>
            </a:prstGeom>
            <a:solidFill>
              <a:srgbClr val="00553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209405" y="-11642"/>
              <a:ext cx="2931886" cy="5155142"/>
            </a:xfrm>
            <a:prstGeom prst="rect">
              <a:avLst/>
            </a:prstGeom>
            <a:solidFill>
              <a:srgbClr val="00553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3470951" y="1130955"/>
            <a:ext cx="1997869" cy="1997869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9" name="文本框 17"/>
          <p:cNvSpPr txBox="1">
            <a:spLocks noChangeArrowheads="1"/>
          </p:cNvSpPr>
          <p:nvPr/>
        </p:nvSpPr>
        <p:spPr bwMode="auto">
          <a:xfrm>
            <a:off x="3921977" y="1655455"/>
            <a:ext cx="12617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7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18"/>
          <p:cNvSpPr txBox="1">
            <a:spLocks noChangeArrowheads="1"/>
          </p:cNvSpPr>
          <p:nvPr/>
        </p:nvSpPr>
        <p:spPr bwMode="auto">
          <a:xfrm>
            <a:off x="2457602" y="3434520"/>
            <a:ext cx="42260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单击这里添加您要的文本</a:t>
            </a:r>
          </a:p>
        </p:txBody>
      </p:sp>
      <p:sp>
        <p:nvSpPr>
          <p:cNvPr id="15" name="椭圆 29"/>
          <p:cNvSpPr>
            <a:spLocks noChangeArrowheads="1"/>
          </p:cNvSpPr>
          <p:nvPr/>
        </p:nvSpPr>
        <p:spPr bwMode="auto">
          <a:xfrm>
            <a:off x="3029229" y="996414"/>
            <a:ext cx="917972" cy="917972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6" name="文本框 23"/>
          <p:cNvSpPr txBox="1">
            <a:spLocks noChangeArrowheads="1"/>
          </p:cNvSpPr>
          <p:nvPr/>
        </p:nvSpPr>
        <p:spPr bwMode="auto">
          <a:xfrm>
            <a:off x="2995296" y="1255345"/>
            <a:ext cx="95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548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9" grpId="0" autoUpdateAnimBg="0"/>
      <p:bldP spid="10" grpId="0" autoUpdateAnimBg="0"/>
      <p:bldP spid="15" grpId="0" animBg="1" autoUpdateAnimBg="0"/>
      <p:bldP spid="1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13"/>
          <p:cNvSpPr>
            <a:spLocks noChangeArrowheads="1"/>
          </p:cNvSpPr>
          <p:nvPr/>
        </p:nvSpPr>
        <p:spPr bwMode="auto">
          <a:xfrm>
            <a:off x="4582334" y="1319783"/>
            <a:ext cx="18870" cy="2727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44" name="Freeform 5"/>
          <p:cNvSpPr>
            <a:spLocks noEditPoints="1"/>
          </p:cNvSpPr>
          <p:nvPr/>
        </p:nvSpPr>
        <p:spPr bwMode="auto">
          <a:xfrm>
            <a:off x="4820705" y="1201574"/>
            <a:ext cx="192494" cy="349419"/>
          </a:xfrm>
          <a:custGeom>
            <a:avLst/>
            <a:gdLst>
              <a:gd name="T0" fmla="*/ 38 w 77"/>
              <a:gd name="T1" fmla="*/ 136 h 140"/>
              <a:gd name="T2" fmla="*/ 33 w 77"/>
              <a:gd name="T3" fmla="*/ 131 h 140"/>
              <a:gd name="T4" fmla="*/ 38 w 77"/>
              <a:gd name="T5" fmla="*/ 126 h 140"/>
              <a:gd name="T6" fmla="*/ 43 w 77"/>
              <a:gd name="T7" fmla="*/ 131 h 140"/>
              <a:gd name="T8" fmla="*/ 38 w 77"/>
              <a:gd name="T9" fmla="*/ 136 h 140"/>
              <a:gd name="T10" fmla="*/ 6 w 77"/>
              <a:gd name="T11" fmla="*/ 122 h 140"/>
              <a:gd name="T12" fmla="*/ 6 w 77"/>
              <a:gd name="T13" fmla="*/ 18 h 140"/>
              <a:gd name="T14" fmla="*/ 70 w 77"/>
              <a:gd name="T15" fmla="*/ 18 h 140"/>
              <a:gd name="T16" fmla="*/ 70 w 77"/>
              <a:gd name="T17" fmla="*/ 122 h 140"/>
              <a:gd name="T18" fmla="*/ 6 w 77"/>
              <a:gd name="T19" fmla="*/ 122 h 140"/>
              <a:gd name="T20" fmla="*/ 63 w 77"/>
              <a:gd name="T21" fmla="*/ 0 h 140"/>
              <a:gd name="T22" fmla="*/ 13 w 77"/>
              <a:gd name="T23" fmla="*/ 0 h 140"/>
              <a:gd name="T24" fmla="*/ 0 w 77"/>
              <a:gd name="T25" fmla="*/ 13 h 140"/>
              <a:gd name="T26" fmla="*/ 0 w 77"/>
              <a:gd name="T27" fmla="*/ 127 h 140"/>
              <a:gd name="T28" fmla="*/ 13 w 77"/>
              <a:gd name="T29" fmla="*/ 140 h 140"/>
              <a:gd name="T30" fmla="*/ 63 w 77"/>
              <a:gd name="T31" fmla="*/ 140 h 140"/>
              <a:gd name="T32" fmla="*/ 77 w 77"/>
              <a:gd name="T33" fmla="*/ 127 h 140"/>
              <a:gd name="T34" fmla="*/ 77 w 77"/>
              <a:gd name="T35" fmla="*/ 13 h 140"/>
              <a:gd name="T36" fmla="*/ 63 w 77"/>
              <a:gd name="T37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7" h="140">
                <a:moveTo>
                  <a:pt x="38" y="136"/>
                </a:moveTo>
                <a:cubicBezTo>
                  <a:pt x="36" y="136"/>
                  <a:pt x="33" y="134"/>
                  <a:pt x="33" y="131"/>
                </a:cubicBezTo>
                <a:cubicBezTo>
                  <a:pt x="33" y="128"/>
                  <a:pt x="36" y="126"/>
                  <a:pt x="38" y="126"/>
                </a:cubicBezTo>
                <a:cubicBezTo>
                  <a:pt x="41" y="126"/>
                  <a:pt x="43" y="128"/>
                  <a:pt x="43" y="131"/>
                </a:cubicBezTo>
                <a:cubicBezTo>
                  <a:pt x="43" y="134"/>
                  <a:pt x="41" y="136"/>
                  <a:pt x="38" y="136"/>
                </a:cubicBezTo>
                <a:moveTo>
                  <a:pt x="6" y="122"/>
                </a:moveTo>
                <a:cubicBezTo>
                  <a:pt x="6" y="18"/>
                  <a:pt x="6" y="18"/>
                  <a:pt x="6" y="18"/>
                </a:cubicBezTo>
                <a:cubicBezTo>
                  <a:pt x="70" y="18"/>
                  <a:pt x="70" y="18"/>
                  <a:pt x="70" y="18"/>
                </a:cubicBezTo>
                <a:cubicBezTo>
                  <a:pt x="70" y="122"/>
                  <a:pt x="70" y="122"/>
                  <a:pt x="70" y="122"/>
                </a:cubicBezTo>
                <a:cubicBezTo>
                  <a:pt x="6" y="122"/>
                  <a:pt x="6" y="122"/>
                  <a:pt x="6" y="122"/>
                </a:cubicBezTo>
                <a:moveTo>
                  <a:pt x="63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34"/>
                  <a:pt x="6" y="140"/>
                  <a:pt x="13" y="140"/>
                </a:cubicBezTo>
                <a:cubicBezTo>
                  <a:pt x="63" y="140"/>
                  <a:pt x="63" y="140"/>
                  <a:pt x="63" y="140"/>
                </a:cubicBezTo>
                <a:cubicBezTo>
                  <a:pt x="71" y="140"/>
                  <a:pt x="77" y="134"/>
                  <a:pt x="77" y="127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6"/>
                  <a:pt x="71" y="0"/>
                  <a:pt x="63" y="0"/>
                </a:cubicBezTo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grpSp>
        <p:nvGrpSpPr>
          <p:cNvPr id="45" name="组合 44"/>
          <p:cNvGrpSpPr/>
          <p:nvPr/>
        </p:nvGrpSpPr>
        <p:grpSpPr>
          <a:xfrm>
            <a:off x="4840695" y="2953374"/>
            <a:ext cx="269912" cy="328496"/>
            <a:chOff x="5695954" y="3406775"/>
            <a:chExt cx="409576" cy="498475"/>
          </a:xfrm>
          <a:solidFill>
            <a:schemeClr val="bg1">
              <a:alpha val="80000"/>
            </a:schemeClr>
          </a:solidFill>
        </p:grpSpPr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5881692" y="3513138"/>
              <a:ext cx="90488" cy="85725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3 w 24"/>
                <a:gd name="T5" fmla="*/ 7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1 w 24"/>
                <a:gd name="T15" fmla="*/ 16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0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5729292" y="3622675"/>
              <a:ext cx="92075" cy="85725"/>
            </a:xfrm>
            <a:custGeom>
              <a:avLst/>
              <a:gdLst>
                <a:gd name="T0" fmla="*/ 13 w 24"/>
                <a:gd name="T1" fmla="*/ 0 h 23"/>
                <a:gd name="T2" fmla="*/ 11 w 24"/>
                <a:gd name="T3" fmla="*/ 1 h 23"/>
                <a:gd name="T4" fmla="*/ 3 w 24"/>
                <a:gd name="T5" fmla="*/ 6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6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1" y="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2"/>
                    <a:pt x="14" y="2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5789617" y="3459163"/>
              <a:ext cx="92075" cy="87313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3 w 24"/>
                <a:gd name="T5" fmla="*/ 6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1 w 24"/>
                <a:gd name="T15" fmla="*/ 16 h 23"/>
                <a:gd name="T16" fmla="*/ 23 w 24"/>
                <a:gd name="T17" fmla="*/ 9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0" y="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9" y="23"/>
                    <a:pt x="11" y="23"/>
                  </a:cubicBezTo>
                  <a:cubicBezTo>
                    <a:pt x="12" y="23"/>
                    <a:pt x="13" y="22"/>
                    <a:pt x="14" y="2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15"/>
                    <a:pt x="24" y="12"/>
                    <a:pt x="23" y="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5713417" y="3513138"/>
              <a:ext cx="92075" cy="85725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3 w 24"/>
                <a:gd name="T5" fmla="*/ 7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7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0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5695954" y="340677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2 w 24"/>
                <a:gd name="T5" fmla="*/ 7 h 23"/>
                <a:gd name="T6" fmla="*/ 1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3 w 24"/>
                <a:gd name="T13" fmla="*/ 22 h 23"/>
                <a:gd name="T14" fmla="*/ 21 w 24"/>
                <a:gd name="T15" fmla="*/ 16 h 23"/>
                <a:gd name="T16" fmla="*/ 22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0" y="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8"/>
                    <a:pt x="0" y="11"/>
                    <a:pt x="1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9" y="23"/>
                    <a:pt x="11" y="23"/>
                  </a:cubicBezTo>
                  <a:cubicBezTo>
                    <a:pt x="11" y="23"/>
                    <a:pt x="12" y="23"/>
                    <a:pt x="13" y="2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3" y="15"/>
                    <a:pt x="24" y="12"/>
                    <a:pt x="22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5976942" y="3557588"/>
              <a:ext cx="95250" cy="87313"/>
            </a:xfrm>
            <a:custGeom>
              <a:avLst/>
              <a:gdLst>
                <a:gd name="T0" fmla="*/ 14 w 25"/>
                <a:gd name="T1" fmla="*/ 0 h 23"/>
                <a:gd name="T2" fmla="*/ 11 w 25"/>
                <a:gd name="T3" fmla="*/ 1 h 23"/>
                <a:gd name="T4" fmla="*/ 3 w 25"/>
                <a:gd name="T5" fmla="*/ 7 h 23"/>
                <a:gd name="T6" fmla="*/ 2 w 25"/>
                <a:gd name="T7" fmla="*/ 13 h 23"/>
                <a:gd name="T8" fmla="*/ 8 w 25"/>
                <a:gd name="T9" fmla="*/ 21 h 23"/>
                <a:gd name="T10" fmla="*/ 11 w 25"/>
                <a:gd name="T11" fmla="*/ 23 h 23"/>
                <a:gd name="T12" fmla="*/ 14 w 25"/>
                <a:gd name="T13" fmla="*/ 22 h 23"/>
                <a:gd name="T14" fmla="*/ 22 w 25"/>
                <a:gd name="T15" fmla="*/ 16 h 23"/>
                <a:gd name="T16" fmla="*/ 23 w 25"/>
                <a:gd name="T17" fmla="*/ 10 h 23"/>
                <a:gd name="T18" fmla="*/ 17 w 25"/>
                <a:gd name="T19" fmla="*/ 2 h 23"/>
                <a:gd name="T20" fmla="*/ 14 w 25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3">
                  <a:moveTo>
                    <a:pt x="14" y="0"/>
                  </a:moveTo>
                  <a:cubicBezTo>
                    <a:pt x="13" y="0"/>
                    <a:pt x="12" y="0"/>
                    <a:pt x="11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5"/>
                    <a:pt x="25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5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5748342" y="372427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1 w 24"/>
                <a:gd name="T3" fmla="*/ 1 h 23"/>
                <a:gd name="T4" fmla="*/ 3 w 24"/>
                <a:gd name="T5" fmla="*/ 6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6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1" y="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2"/>
                    <a:pt x="14" y="2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3" name="Freeform 13"/>
            <p:cNvSpPr>
              <a:spLocks/>
            </p:cNvSpPr>
            <p:nvPr/>
          </p:nvSpPr>
          <p:spPr bwMode="auto">
            <a:xfrm>
              <a:off x="5805492" y="356552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3 w 24"/>
                <a:gd name="T5" fmla="*/ 7 h 23"/>
                <a:gd name="T6" fmla="*/ 2 w 24"/>
                <a:gd name="T7" fmla="*/ 14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7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1"/>
                    <a:pt x="10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4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3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4" name="Freeform 14"/>
            <p:cNvSpPr>
              <a:spLocks/>
            </p:cNvSpPr>
            <p:nvPr/>
          </p:nvSpPr>
          <p:spPr bwMode="auto">
            <a:xfrm>
              <a:off x="5900742" y="3614738"/>
              <a:ext cx="95250" cy="82550"/>
            </a:xfrm>
            <a:custGeom>
              <a:avLst/>
              <a:gdLst>
                <a:gd name="T0" fmla="*/ 14 w 25"/>
                <a:gd name="T1" fmla="*/ 0 h 22"/>
                <a:gd name="T2" fmla="*/ 11 w 25"/>
                <a:gd name="T3" fmla="*/ 0 h 22"/>
                <a:gd name="T4" fmla="*/ 3 w 25"/>
                <a:gd name="T5" fmla="*/ 6 h 22"/>
                <a:gd name="T6" fmla="*/ 2 w 25"/>
                <a:gd name="T7" fmla="*/ 13 h 22"/>
                <a:gd name="T8" fmla="*/ 8 w 25"/>
                <a:gd name="T9" fmla="*/ 20 h 22"/>
                <a:gd name="T10" fmla="*/ 11 w 25"/>
                <a:gd name="T11" fmla="*/ 22 h 22"/>
                <a:gd name="T12" fmla="*/ 14 w 25"/>
                <a:gd name="T13" fmla="*/ 21 h 22"/>
                <a:gd name="T14" fmla="*/ 22 w 25"/>
                <a:gd name="T15" fmla="*/ 16 h 22"/>
                <a:gd name="T16" fmla="*/ 23 w 25"/>
                <a:gd name="T17" fmla="*/ 9 h 22"/>
                <a:gd name="T18" fmla="*/ 17 w 25"/>
                <a:gd name="T19" fmla="*/ 2 h 22"/>
                <a:gd name="T20" fmla="*/ 14 w 25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2">
                  <a:moveTo>
                    <a:pt x="14" y="0"/>
                  </a:moveTo>
                  <a:cubicBezTo>
                    <a:pt x="13" y="0"/>
                    <a:pt x="12" y="0"/>
                    <a:pt x="11" y="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10" y="22"/>
                    <a:pt x="11" y="22"/>
                  </a:cubicBezTo>
                  <a:cubicBezTo>
                    <a:pt x="12" y="22"/>
                    <a:pt x="13" y="22"/>
                    <a:pt x="14" y="21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4"/>
                    <a:pt x="25" y="11"/>
                    <a:pt x="23" y="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0"/>
                    <a:pt x="15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5" name="Freeform 15"/>
            <p:cNvSpPr>
              <a:spLocks/>
            </p:cNvSpPr>
            <p:nvPr/>
          </p:nvSpPr>
          <p:spPr bwMode="auto">
            <a:xfrm>
              <a:off x="5824542" y="366712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1 w 24"/>
                <a:gd name="T3" fmla="*/ 1 h 23"/>
                <a:gd name="T4" fmla="*/ 3 w 24"/>
                <a:gd name="T5" fmla="*/ 7 h 23"/>
                <a:gd name="T6" fmla="*/ 2 w 24"/>
                <a:gd name="T7" fmla="*/ 14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7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1"/>
                    <a:pt x="11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4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3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6" name="Freeform 16"/>
            <p:cNvSpPr>
              <a:spLocks/>
            </p:cNvSpPr>
            <p:nvPr/>
          </p:nvSpPr>
          <p:spPr bwMode="auto">
            <a:xfrm>
              <a:off x="5957892" y="368617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1 w 24"/>
                <a:gd name="T3" fmla="*/ 1 h 23"/>
                <a:gd name="T4" fmla="*/ 3 w 24"/>
                <a:gd name="T5" fmla="*/ 7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7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2" y="0"/>
                    <a:pt x="11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7" name="Freeform 17"/>
            <p:cNvSpPr>
              <a:spLocks/>
            </p:cNvSpPr>
            <p:nvPr/>
          </p:nvSpPr>
          <p:spPr bwMode="auto">
            <a:xfrm>
              <a:off x="5881692" y="374332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3 w 24"/>
                <a:gd name="T5" fmla="*/ 7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1 w 24"/>
                <a:gd name="T15" fmla="*/ 16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0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9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8" name="Freeform 18"/>
            <p:cNvSpPr>
              <a:spLocks/>
            </p:cNvSpPr>
            <p:nvPr/>
          </p:nvSpPr>
          <p:spPr bwMode="auto">
            <a:xfrm>
              <a:off x="6015042" y="3765550"/>
              <a:ext cx="90488" cy="84138"/>
            </a:xfrm>
            <a:custGeom>
              <a:avLst/>
              <a:gdLst>
                <a:gd name="T0" fmla="*/ 14 w 24"/>
                <a:gd name="T1" fmla="*/ 0 h 22"/>
                <a:gd name="T2" fmla="*/ 11 w 24"/>
                <a:gd name="T3" fmla="*/ 1 h 22"/>
                <a:gd name="T4" fmla="*/ 3 w 24"/>
                <a:gd name="T5" fmla="*/ 6 h 22"/>
                <a:gd name="T6" fmla="*/ 2 w 24"/>
                <a:gd name="T7" fmla="*/ 13 h 22"/>
                <a:gd name="T8" fmla="*/ 7 w 24"/>
                <a:gd name="T9" fmla="*/ 20 h 22"/>
                <a:gd name="T10" fmla="*/ 11 w 24"/>
                <a:gd name="T11" fmla="*/ 22 h 22"/>
                <a:gd name="T12" fmla="*/ 14 w 24"/>
                <a:gd name="T13" fmla="*/ 22 h 22"/>
                <a:gd name="T14" fmla="*/ 22 w 24"/>
                <a:gd name="T15" fmla="*/ 16 h 22"/>
                <a:gd name="T16" fmla="*/ 23 w 24"/>
                <a:gd name="T17" fmla="*/ 9 h 22"/>
                <a:gd name="T18" fmla="*/ 17 w 24"/>
                <a:gd name="T19" fmla="*/ 2 h 22"/>
                <a:gd name="T20" fmla="*/ 14 w 24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2">
                  <a:moveTo>
                    <a:pt x="14" y="0"/>
                  </a:moveTo>
                  <a:cubicBezTo>
                    <a:pt x="13" y="0"/>
                    <a:pt x="12" y="0"/>
                    <a:pt x="11" y="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2"/>
                    <a:pt x="10" y="22"/>
                    <a:pt x="11" y="22"/>
                  </a:cubicBezTo>
                  <a:cubicBezTo>
                    <a:pt x="12" y="22"/>
                    <a:pt x="13" y="22"/>
                    <a:pt x="14" y="2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4"/>
                    <a:pt x="24" y="11"/>
                    <a:pt x="23" y="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0"/>
                    <a:pt x="15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9" name="Freeform 19"/>
            <p:cNvSpPr>
              <a:spLocks/>
            </p:cNvSpPr>
            <p:nvPr/>
          </p:nvSpPr>
          <p:spPr bwMode="auto">
            <a:xfrm>
              <a:off x="5938842" y="3822700"/>
              <a:ext cx="90488" cy="82550"/>
            </a:xfrm>
            <a:custGeom>
              <a:avLst/>
              <a:gdLst>
                <a:gd name="T0" fmla="*/ 13 w 24"/>
                <a:gd name="T1" fmla="*/ 0 h 22"/>
                <a:gd name="T2" fmla="*/ 10 w 24"/>
                <a:gd name="T3" fmla="*/ 0 h 22"/>
                <a:gd name="T4" fmla="*/ 3 w 24"/>
                <a:gd name="T5" fmla="*/ 6 h 22"/>
                <a:gd name="T6" fmla="*/ 2 w 24"/>
                <a:gd name="T7" fmla="*/ 13 h 22"/>
                <a:gd name="T8" fmla="*/ 7 w 24"/>
                <a:gd name="T9" fmla="*/ 20 h 22"/>
                <a:gd name="T10" fmla="*/ 11 w 24"/>
                <a:gd name="T11" fmla="*/ 22 h 22"/>
                <a:gd name="T12" fmla="*/ 14 w 24"/>
                <a:gd name="T13" fmla="*/ 22 h 22"/>
                <a:gd name="T14" fmla="*/ 22 w 24"/>
                <a:gd name="T15" fmla="*/ 16 h 22"/>
                <a:gd name="T16" fmla="*/ 23 w 24"/>
                <a:gd name="T17" fmla="*/ 9 h 22"/>
                <a:gd name="T18" fmla="*/ 17 w 24"/>
                <a:gd name="T19" fmla="*/ 2 h 22"/>
                <a:gd name="T20" fmla="*/ 13 w 24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2">
                  <a:moveTo>
                    <a:pt x="13" y="0"/>
                  </a:moveTo>
                  <a:cubicBezTo>
                    <a:pt x="12" y="0"/>
                    <a:pt x="11" y="0"/>
                    <a:pt x="10" y="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2"/>
                    <a:pt x="10" y="22"/>
                    <a:pt x="11" y="22"/>
                  </a:cubicBezTo>
                  <a:cubicBezTo>
                    <a:pt x="12" y="22"/>
                    <a:pt x="13" y="22"/>
                    <a:pt x="14" y="2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4"/>
                    <a:pt x="24" y="11"/>
                    <a:pt x="23" y="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sp>
        <p:nvSpPr>
          <p:cNvPr id="60" name="Freeform 20"/>
          <p:cNvSpPr>
            <a:spLocks noEditPoints="1"/>
          </p:cNvSpPr>
          <p:nvPr/>
        </p:nvSpPr>
        <p:spPr bwMode="auto">
          <a:xfrm>
            <a:off x="4130290" y="3888908"/>
            <a:ext cx="190402" cy="353604"/>
          </a:xfrm>
          <a:custGeom>
            <a:avLst/>
            <a:gdLst>
              <a:gd name="T0" fmla="*/ 38 w 76"/>
              <a:gd name="T1" fmla="*/ 130 h 142"/>
              <a:gd name="T2" fmla="*/ 32 w 76"/>
              <a:gd name="T3" fmla="*/ 124 h 142"/>
              <a:gd name="T4" fmla="*/ 38 w 76"/>
              <a:gd name="T5" fmla="*/ 118 h 142"/>
              <a:gd name="T6" fmla="*/ 44 w 76"/>
              <a:gd name="T7" fmla="*/ 124 h 142"/>
              <a:gd name="T8" fmla="*/ 38 w 76"/>
              <a:gd name="T9" fmla="*/ 130 h 142"/>
              <a:gd name="T10" fmla="*/ 12 w 76"/>
              <a:gd name="T11" fmla="*/ 68 h 142"/>
              <a:gd name="T12" fmla="*/ 10 w 76"/>
              <a:gd name="T13" fmla="*/ 67 h 142"/>
              <a:gd name="T14" fmla="*/ 10 w 76"/>
              <a:gd name="T15" fmla="*/ 61 h 142"/>
              <a:gd name="T16" fmla="*/ 12 w 76"/>
              <a:gd name="T17" fmla="*/ 59 h 142"/>
              <a:gd name="T18" fmla="*/ 66 w 76"/>
              <a:gd name="T19" fmla="*/ 59 h 142"/>
              <a:gd name="T20" fmla="*/ 67 w 76"/>
              <a:gd name="T21" fmla="*/ 61 h 142"/>
              <a:gd name="T22" fmla="*/ 67 w 76"/>
              <a:gd name="T23" fmla="*/ 67 h 142"/>
              <a:gd name="T24" fmla="*/ 66 w 76"/>
              <a:gd name="T25" fmla="*/ 68 h 142"/>
              <a:gd name="T26" fmla="*/ 12 w 76"/>
              <a:gd name="T27" fmla="*/ 68 h 142"/>
              <a:gd name="T28" fmla="*/ 12 w 76"/>
              <a:gd name="T29" fmla="*/ 53 h 142"/>
              <a:gd name="T30" fmla="*/ 10 w 76"/>
              <a:gd name="T31" fmla="*/ 51 h 142"/>
              <a:gd name="T32" fmla="*/ 10 w 76"/>
              <a:gd name="T33" fmla="*/ 45 h 142"/>
              <a:gd name="T34" fmla="*/ 12 w 76"/>
              <a:gd name="T35" fmla="*/ 43 h 142"/>
              <a:gd name="T36" fmla="*/ 66 w 76"/>
              <a:gd name="T37" fmla="*/ 43 h 142"/>
              <a:gd name="T38" fmla="*/ 67 w 76"/>
              <a:gd name="T39" fmla="*/ 45 h 142"/>
              <a:gd name="T40" fmla="*/ 67 w 76"/>
              <a:gd name="T41" fmla="*/ 51 h 142"/>
              <a:gd name="T42" fmla="*/ 66 w 76"/>
              <a:gd name="T43" fmla="*/ 53 h 142"/>
              <a:gd name="T44" fmla="*/ 12 w 76"/>
              <a:gd name="T45" fmla="*/ 53 h 142"/>
              <a:gd name="T46" fmla="*/ 12 w 76"/>
              <a:gd name="T47" fmla="*/ 36 h 142"/>
              <a:gd name="T48" fmla="*/ 10 w 76"/>
              <a:gd name="T49" fmla="*/ 34 h 142"/>
              <a:gd name="T50" fmla="*/ 10 w 76"/>
              <a:gd name="T51" fmla="*/ 28 h 142"/>
              <a:gd name="T52" fmla="*/ 12 w 76"/>
              <a:gd name="T53" fmla="*/ 27 h 142"/>
              <a:gd name="T54" fmla="*/ 66 w 76"/>
              <a:gd name="T55" fmla="*/ 27 h 142"/>
              <a:gd name="T56" fmla="*/ 67 w 76"/>
              <a:gd name="T57" fmla="*/ 28 h 142"/>
              <a:gd name="T58" fmla="*/ 67 w 76"/>
              <a:gd name="T59" fmla="*/ 34 h 142"/>
              <a:gd name="T60" fmla="*/ 66 w 76"/>
              <a:gd name="T61" fmla="*/ 36 h 142"/>
              <a:gd name="T62" fmla="*/ 12 w 76"/>
              <a:gd name="T63" fmla="*/ 36 h 142"/>
              <a:gd name="T64" fmla="*/ 12 w 76"/>
              <a:gd name="T65" fmla="*/ 19 h 142"/>
              <a:gd name="T66" fmla="*/ 10 w 76"/>
              <a:gd name="T67" fmla="*/ 18 h 142"/>
              <a:gd name="T68" fmla="*/ 10 w 76"/>
              <a:gd name="T69" fmla="*/ 12 h 142"/>
              <a:gd name="T70" fmla="*/ 12 w 76"/>
              <a:gd name="T71" fmla="*/ 10 h 142"/>
              <a:gd name="T72" fmla="*/ 66 w 76"/>
              <a:gd name="T73" fmla="*/ 10 h 142"/>
              <a:gd name="T74" fmla="*/ 67 w 76"/>
              <a:gd name="T75" fmla="*/ 12 h 142"/>
              <a:gd name="T76" fmla="*/ 67 w 76"/>
              <a:gd name="T77" fmla="*/ 18 h 142"/>
              <a:gd name="T78" fmla="*/ 66 w 76"/>
              <a:gd name="T79" fmla="*/ 19 h 142"/>
              <a:gd name="T80" fmla="*/ 12 w 76"/>
              <a:gd name="T81" fmla="*/ 19 h 142"/>
              <a:gd name="T82" fmla="*/ 68 w 76"/>
              <a:gd name="T83" fmla="*/ 0 h 142"/>
              <a:gd name="T84" fmla="*/ 8 w 76"/>
              <a:gd name="T85" fmla="*/ 0 h 142"/>
              <a:gd name="T86" fmla="*/ 0 w 76"/>
              <a:gd name="T87" fmla="*/ 8 h 142"/>
              <a:gd name="T88" fmla="*/ 0 w 76"/>
              <a:gd name="T89" fmla="*/ 134 h 142"/>
              <a:gd name="T90" fmla="*/ 8 w 76"/>
              <a:gd name="T91" fmla="*/ 142 h 142"/>
              <a:gd name="T92" fmla="*/ 68 w 76"/>
              <a:gd name="T93" fmla="*/ 142 h 142"/>
              <a:gd name="T94" fmla="*/ 76 w 76"/>
              <a:gd name="T95" fmla="*/ 134 h 142"/>
              <a:gd name="T96" fmla="*/ 76 w 76"/>
              <a:gd name="T97" fmla="*/ 8 h 142"/>
              <a:gd name="T98" fmla="*/ 68 w 76"/>
              <a:gd name="T9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6" h="142">
                <a:moveTo>
                  <a:pt x="38" y="130"/>
                </a:moveTo>
                <a:cubicBezTo>
                  <a:pt x="35" y="130"/>
                  <a:pt x="32" y="127"/>
                  <a:pt x="32" y="124"/>
                </a:cubicBezTo>
                <a:cubicBezTo>
                  <a:pt x="32" y="121"/>
                  <a:pt x="35" y="118"/>
                  <a:pt x="38" y="118"/>
                </a:cubicBezTo>
                <a:cubicBezTo>
                  <a:pt x="41" y="118"/>
                  <a:pt x="44" y="121"/>
                  <a:pt x="44" y="124"/>
                </a:cubicBezTo>
                <a:cubicBezTo>
                  <a:pt x="44" y="127"/>
                  <a:pt x="41" y="130"/>
                  <a:pt x="38" y="130"/>
                </a:cubicBezTo>
                <a:moveTo>
                  <a:pt x="12" y="68"/>
                </a:moveTo>
                <a:cubicBezTo>
                  <a:pt x="11" y="68"/>
                  <a:pt x="10" y="67"/>
                  <a:pt x="10" y="67"/>
                </a:cubicBezTo>
                <a:cubicBezTo>
                  <a:pt x="10" y="61"/>
                  <a:pt x="10" y="61"/>
                  <a:pt x="10" y="61"/>
                </a:cubicBezTo>
                <a:cubicBezTo>
                  <a:pt x="10" y="60"/>
                  <a:pt x="11" y="59"/>
                  <a:pt x="12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67" y="59"/>
                  <a:pt x="67" y="60"/>
                  <a:pt x="67" y="61"/>
                </a:cubicBezTo>
                <a:cubicBezTo>
                  <a:pt x="67" y="67"/>
                  <a:pt x="67" y="67"/>
                  <a:pt x="67" y="67"/>
                </a:cubicBezTo>
                <a:cubicBezTo>
                  <a:pt x="67" y="67"/>
                  <a:pt x="67" y="68"/>
                  <a:pt x="66" y="68"/>
                </a:cubicBezTo>
                <a:cubicBezTo>
                  <a:pt x="12" y="68"/>
                  <a:pt x="12" y="68"/>
                  <a:pt x="12" y="68"/>
                </a:cubicBezTo>
                <a:moveTo>
                  <a:pt x="12" y="53"/>
                </a:moveTo>
                <a:cubicBezTo>
                  <a:pt x="11" y="53"/>
                  <a:pt x="10" y="52"/>
                  <a:pt x="10" y="51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4"/>
                  <a:pt x="11" y="43"/>
                  <a:pt x="12" y="43"/>
                </a:cubicBezTo>
                <a:cubicBezTo>
                  <a:pt x="66" y="43"/>
                  <a:pt x="66" y="43"/>
                  <a:pt x="66" y="43"/>
                </a:cubicBezTo>
                <a:cubicBezTo>
                  <a:pt x="67" y="43"/>
                  <a:pt x="67" y="44"/>
                  <a:pt x="67" y="45"/>
                </a:cubicBezTo>
                <a:cubicBezTo>
                  <a:pt x="67" y="51"/>
                  <a:pt x="67" y="51"/>
                  <a:pt x="67" y="51"/>
                </a:cubicBezTo>
                <a:cubicBezTo>
                  <a:pt x="67" y="52"/>
                  <a:pt x="67" y="53"/>
                  <a:pt x="66" y="53"/>
                </a:cubicBezTo>
                <a:cubicBezTo>
                  <a:pt x="12" y="53"/>
                  <a:pt x="12" y="53"/>
                  <a:pt x="12" y="53"/>
                </a:cubicBezTo>
                <a:moveTo>
                  <a:pt x="12" y="36"/>
                </a:moveTo>
                <a:cubicBezTo>
                  <a:pt x="11" y="36"/>
                  <a:pt x="10" y="35"/>
                  <a:pt x="10" y="34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27"/>
                  <a:pt x="11" y="27"/>
                  <a:pt x="12" y="27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7"/>
                  <a:pt x="67" y="27"/>
                  <a:pt x="67" y="28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5"/>
                  <a:pt x="67" y="36"/>
                  <a:pt x="66" y="36"/>
                </a:cubicBezTo>
                <a:cubicBezTo>
                  <a:pt x="12" y="36"/>
                  <a:pt x="12" y="36"/>
                  <a:pt x="12" y="36"/>
                </a:cubicBezTo>
                <a:moveTo>
                  <a:pt x="12" y="19"/>
                </a:moveTo>
                <a:cubicBezTo>
                  <a:pt x="11" y="19"/>
                  <a:pt x="10" y="19"/>
                  <a:pt x="10" y="18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1"/>
                  <a:pt x="11" y="10"/>
                  <a:pt x="12" y="10"/>
                </a:cubicBezTo>
                <a:cubicBezTo>
                  <a:pt x="66" y="10"/>
                  <a:pt x="66" y="10"/>
                  <a:pt x="66" y="10"/>
                </a:cubicBezTo>
                <a:cubicBezTo>
                  <a:pt x="67" y="10"/>
                  <a:pt x="67" y="11"/>
                  <a:pt x="67" y="12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19"/>
                  <a:pt x="67" y="19"/>
                  <a:pt x="66" y="19"/>
                </a:cubicBezTo>
                <a:cubicBezTo>
                  <a:pt x="12" y="19"/>
                  <a:pt x="12" y="19"/>
                  <a:pt x="12" y="19"/>
                </a:cubicBezTo>
                <a:moveTo>
                  <a:pt x="68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8"/>
                  <a:pt x="4" y="142"/>
                  <a:pt x="8" y="142"/>
                </a:cubicBezTo>
                <a:cubicBezTo>
                  <a:pt x="68" y="142"/>
                  <a:pt x="68" y="142"/>
                  <a:pt x="68" y="142"/>
                </a:cubicBezTo>
                <a:cubicBezTo>
                  <a:pt x="72" y="142"/>
                  <a:pt x="76" y="138"/>
                  <a:pt x="76" y="134"/>
                </a:cubicBezTo>
                <a:cubicBezTo>
                  <a:pt x="76" y="8"/>
                  <a:pt x="76" y="8"/>
                  <a:pt x="76" y="8"/>
                </a:cubicBezTo>
                <a:cubicBezTo>
                  <a:pt x="76" y="4"/>
                  <a:pt x="72" y="0"/>
                  <a:pt x="68" y="0"/>
                </a:cubicBezTo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grpSp>
        <p:nvGrpSpPr>
          <p:cNvPr id="61" name="组合 60"/>
          <p:cNvGrpSpPr/>
          <p:nvPr/>
        </p:nvGrpSpPr>
        <p:grpSpPr>
          <a:xfrm>
            <a:off x="4085180" y="2073163"/>
            <a:ext cx="350395" cy="327666"/>
            <a:chOff x="5312875" y="2765212"/>
            <a:chExt cx="467193" cy="436888"/>
          </a:xfrm>
          <a:solidFill>
            <a:schemeClr val="bg1">
              <a:alpha val="80000"/>
            </a:schemeClr>
          </a:solidFill>
        </p:grpSpPr>
        <p:sp>
          <p:nvSpPr>
            <p:cNvPr id="62" name="Freeform 116"/>
            <p:cNvSpPr>
              <a:spLocks noEditPoints="1"/>
            </p:cNvSpPr>
            <p:nvPr/>
          </p:nvSpPr>
          <p:spPr bwMode="auto">
            <a:xfrm>
              <a:off x="5312875" y="2765212"/>
              <a:ext cx="196978" cy="436888"/>
            </a:xfrm>
            <a:custGeom>
              <a:avLst/>
              <a:gdLst>
                <a:gd name="T0" fmla="*/ 6 w 33"/>
                <a:gd name="T1" fmla="*/ 64 h 73"/>
                <a:gd name="T2" fmla="*/ 10 w 33"/>
                <a:gd name="T3" fmla="*/ 69 h 73"/>
                <a:gd name="T4" fmla="*/ 14 w 33"/>
                <a:gd name="T5" fmla="*/ 69 h 73"/>
                <a:gd name="T6" fmla="*/ 19 w 33"/>
                <a:gd name="T7" fmla="*/ 64 h 73"/>
                <a:gd name="T8" fmla="*/ 14 w 33"/>
                <a:gd name="T9" fmla="*/ 69 h 73"/>
                <a:gd name="T10" fmla="*/ 22 w 33"/>
                <a:gd name="T11" fmla="*/ 64 h 73"/>
                <a:gd name="T12" fmla="*/ 27 w 33"/>
                <a:gd name="T13" fmla="*/ 69 h 73"/>
                <a:gd name="T14" fmla="*/ 6 w 33"/>
                <a:gd name="T15" fmla="*/ 61 h 73"/>
                <a:gd name="T16" fmla="*/ 10 w 33"/>
                <a:gd name="T17" fmla="*/ 56 h 73"/>
                <a:gd name="T18" fmla="*/ 6 w 33"/>
                <a:gd name="T19" fmla="*/ 61 h 73"/>
                <a:gd name="T20" fmla="*/ 14 w 33"/>
                <a:gd name="T21" fmla="*/ 56 h 73"/>
                <a:gd name="T22" fmla="*/ 19 w 33"/>
                <a:gd name="T23" fmla="*/ 61 h 73"/>
                <a:gd name="T24" fmla="*/ 22 w 33"/>
                <a:gd name="T25" fmla="*/ 61 h 73"/>
                <a:gd name="T26" fmla="*/ 27 w 33"/>
                <a:gd name="T27" fmla="*/ 56 h 73"/>
                <a:gd name="T28" fmla="*/ 22 w 33"/>
                <a:gd name="T29" fmla="*/ 61 h 73"/>
                <a:gd name="T30" fmla="*/ 6 w 33"/>
                <a:gd name="T31" fmla="*/ 48 h 73"/>
                <a:gd name="T32" fmla="*/ 10 w 33"/>
                <a:gd name="T33" fmla="*/ 53 h 73"/>
                <a:gd name="T34" fmla="*/ 14 w 33"/>
                <a:gd name="T35" fmla="*/ 53 h 73"/>
                <a:gd name="T36" fmla="*/ 19 w 33"/>
                <a:gd name="T37" fmla="*/ 48 h 73"/>
                <a:gd name="T38" fmla="*/ 14 w 33"/>
                <a:gd name="T39" fmla="*/ 53 h 73"/>
                <a:gd name="T40" fmla="*/ 22 w 33"/>
                <a:gd name="T41" fmla="*/ 48 h 73"/>
                <a:gd name="T42" fmla="*/ 27 w 33"/>
                <a:gd name="T43" fmla="*/ 53 h 73"/>
                <a:gd name="T44" fmla="*/ 6 w 33"/>
                <a:gd name="T45" fmla="*/ 45 h 73"/>
                <a:gd name="T46" fmla="*/ 10 w 33"/>
                <a:gd name="T47" fmla="*/ 40 h 73"/>
                <a:gd name="T48" fmla="*/ 6 w 33"/>
                <a:gd name="T49" fmla="*/ 45 h 73"/>
                <a:gd name="T50" fmla="*/ 14 w 33"/>
                <a:gd name="T51" fmla="*/ 40 h 73"/>
                <a:gd name="T52" fmla="*/ 19 w 33"/>
                <a:gd name="T53" fmla="*/ 45 h 73"/>
                <a:gd name="T54" fmla="*/ 22 w 33"/>
                <a:gd name="T55" fmla="*/ 45 h 73"/>
                <a:gd name="T56" fmla="*/ 27 w 33"/>
                <a:gd name="T57" fmla="*/ 40 h 73"/>
                <a:gd name="T58" fmla="*/ 22 w 33"/>
                <a:gd name="T59" fmla="*/ 45 h 73"/>
                <a:gd name="T60" fmla="*/ 6 w 33"/>
                <a:gd name="T61" fmla="*/ 7 h 73"/>
                <a:gd name="T62" fmla="*/ 27 w 33"/>
                <a:gd name="T63" fmla="*/ 36 h 73"/>
                <a:gd name="T64" fmla="*/ 27 w 33"/>
                <a:gd name="T65" fmla="*/ 0 h 73"/>
                <a:gd name="T66" fmla="*/ 0 w 33"/>
                <a:gd name="T67" fmla="*/ 6 h 73"/>
                <a:gd name="T68" fmla="*/ 6 w 33"/>
                <a:gd name="T69" fmla="*/ 73 h 73"/>
                <a:gd name="T70" fmla="*/ 33 w 33"/>
                <a:gd name="T71" fmla="*/ 67 h 73"/>
                <a:gd name="T72" fmla="*/ 27 w 33"/>
                <a:gd name="T7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3" h="73">
                  <a:moveTo>
                    <a:pt x="6" y="69"/>
                  </a:moveTo>
                  <a:cubicBezTo>
                    <a:pt x="6" y="64"/>
                    <a:pt x="6" y="64"/>
                    <a:pt x="6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9"/>
                    <a:pt x="10" y="69"/>
                    <a:pt x="10" y="69"/>
                  </a:cubicBezTo>
                  <a:cubicBezTo>
                    <a:pt x="6" y="69"/>
                    <a:pt x="6" y="69"/>
                    <a:pt x="6" y="69"/>
                  </a:cubicBezTo>
                  <a:moveTo>
                    <a:pt x="14" y="69"/>
                  </a:moveTo>
                  <a:cubicBezTo>
                    <a:pt x="14" y="64"/>
                    <a:pt x="14" y="64"/>
                    <a:pt x="14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4" y="69"/>
                    <a:pt x="14" y="69"/>
                    <a:pt x="14" y="69"/>
                  </a:cubicBezTo>
                  <a:moveTo>
                    <a:pt x="22" y="69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2" y="69"/>
                    <a:pt x="22" y="69"/>
                    <a:pt x="22" y="69"/>
                  </a:cubicBezTo>
                  <a:moveTo>
                    <a:pt x="6" y="61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6" y="61"/>
                    <a:pt x="6" y="61"/>
                    <a:pt x="6" y="61"/>
                  </a:cubicBezTo>
                  <a:moveTo>
                    <a:pt x="14" y="61"/>
                  </a:moveTo>
                  <a:cubicBezTo>
                    <a:pt x="14" y="56"/>
                    <a:pt x="14" y="56"/>
                    <a:pt x="14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4" y="61"/>
                    <a:pt x="14" y="61"/>
                    <a:pt x="14" y="61"/>
                  </a:cubicBezTo>
                  <a:moveTo>
                    <a:pt x="22" y="61"/>
                  </a:moveTo>
                  <a:cubicBezTo>
                    <a:pt x="22" y="56"/>
                    <a:pt x="22" y="56"/>
                    <a:pt x="22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2" y="61"/>
                    <a:pt x="22" y="61"/>
                    <a:pt x="22" y="61"/>
                  </a:cubicBezTo>
                  <a:moveTo>
                    <a:pt x="6" y="53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6" y="53"/>
                    <a:pt x="6" y="53"/>
                    <a:pt x="6" y="53"/>
                  </a:cubicBezTo>
                  <a:moveTo>
                    <a:pt x="14" y="53"/>
                  </a:moveTo>
                  <a:cubicBezTo>
                    <a:pt x="14" y="48"/>
                    <a:pt x="14" y="48"/>
                    <a:pt x="14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4" y="53"/>
                    <a:pt x="14" y="53"/>
                    <a:pt x="14" y="53"/>
                  </a:cubicBezTo>
                  <a:moveTo>
                    <a:pt x="22" y="53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2" y="53"/>
                    <a:pt x="22" y="53"/>
                    <a:pt x="22" y="53"/>
                  </a:cubicBezTo>
                  <a:moveTo>
                    <a:pt x="6" y="45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6" y="45"/>
                    <a:pt x="6" y="45"/>
                    <a:pt x="6" y="45"/>
                  </a:cubicBezTo>
                  <a:moveTo>
                    <a:pt x="14" y="45"/>
                  </a:moveTo>
                  <a:cubicBezTo>
                    <a:pt x="14" y="40"/>
                    <a:pt x="14" y="40"/>
                    <a:pt x="14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4" y="45"/>
                    <a:pt x="14" y="45"/>
                    <a:pt x="14" y="45"/>
                  </a:cubicBezTo>
                  <a:moveTo>
                    <a:pt x="22" y="45"/>
                  </a:moveTo>
                  <a:cubicBezTo>
                    <a:pt x="22" y="40"/>
                    <a:pt x="22" y="40"/>
                    <a:pt x="22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2" y="45"/>
                    <a:pt x="22" y="45"/>
                    <a:pt x="22" y="45"/>
                  </a:cubicBezTo>
                  <a:moveTo>
                    <a:pt x="6" y="36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6" y="36"/>
                    <a:pt x="6" y="36"/>
                    <a:pt x="6" y="36"/>
                  </a:cubicBezTo>
                  <a:moveTo>
                    <a:pt x="2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30" y="73"/>
                    <a:pt x="33" y="70"/>
                    <a:pt x="33" y="67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63" name="Freeform 117"/>
            <p:cNvSpPr>
              <a:spLocks/>
            </p:cNvSpPr>
            <p:nvPr/>
          </p:nvSpPr>
          <p:spPr bwMode="auto">
            <a:xfrm>
              <a:off x="5570462" y="2919258"/>
              <a:ext cx="47983" cy="113642"/>
            </a:xfrm>
            <a:custGeom>
              <a:avLst/>
              <a:gdLst>
                <a:gd name="T0" fmla="*/ 3 w 8"/>
                <a:gd name="T1" fmla="*/ 0 h 19"/>
                <a:gd name="T2" fmla="*/ 0 w 8"/>
                <a:gd name="T3" fmla="*/ 3 h 19"/>
                <a:gd name="T4" fmla="*/ 0 w 8"/>
                <a:gd name="T5" fmla="*/ 16 h 19"/>
                <a:gd name="T6" fmla="*/ 3 w 8"/>
                <a:gd name="T7" fmla="*/ 19 h 19"/>
                <a:gd name="T8" fmla="*/ 3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3" y="7"/>
                    <a:pt x="3" y="12"/>
                    <a:pt x="0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7" y="14"/>
                    <a:pt x="8" y="6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64" name="Freeform 118"/>
            <p:cNvSpPr>
              <a:spLocks/>
            </p:cNvSpPr>
            <p:nvPr/>
          </p:nvSpPr>
          <p:spPr bwMode="auto">
            <a:xfrm>
              <a:off x="5600766" y="2891480"/>
              <a:ext cx="70710" cy="179301"/>
            </a:xfrm>
            <a:custGeom>
              <a:avLst/>
              <a:gdLst>
                <a:gd name="T0" fmla="*/ 4 w 12"/>
                <a:gd name="T1" fmla="*/ 0 h 30"/>
                <a:gd name="T2" fmla="*/ 1 w 12"/>
                <a:gd name="T3" fmla="*/ 3 h 30"/>
                <a:gd name="T4" fmla="*/ 0 w 12"/>
                <a:gd name="T5" fmla="*/ 27 h 30"/>
                <a:gd name="T6" fmla="*/ 3 w 12"/>
                <a:gd name="T7" fmla="*/ 30 h 30"/>
                <a:gd name="T8" fmla="*/ 4 w 1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0">
                  <a:moveTo>
                    <a:pt x="4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7" y="10"/>
                    <a:pt x="7" y="20"/>
                    <a:pt x="0" y="27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1" y="22"/>
                    <a:pt x="12" y="9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65" name="Freeform 119"/>
            <p:cNvSpPr>
              <a:spLocks/>
            </p:cNvSpPr>
            <p:nvPr/>
          </p:nvSpPr>
          <p:spPr bwMode="auto">
            <a:xfrm>
              <a:off x="5636121" y="2861176"/>
              <a:ext cx="88388" cy="244961"/>
            </a:xfrm>
            <a:custGeom>
              <a:avLst/>
              <a:gdLst>
                <a:gd name="T0" fmla="*/ 4 w 15"/>
                <a:gd name="T1" fmla="*/ 0 h 41"/>
                <a:gd name="T2" fmla="*/ 1 w 15"/>
                <a:gd name="T3" fmla="*/ 3 h 41"/>
                <a:gd name="T4" fmla="*/ 0 w 15"/>
                <a:gd name="T5" fmla="*/ 38 h 41"/>
                <a:gd name="T6" fmla="*/ 2 w 15"/>
                <a:gd name="T7" fmla="*/ 41 h 41"/>
                <a:gd name="T8" fmla="*/ 4 w 1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1">
                  <a:moveTo>
                    <a:pt x="4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0" y="13"/>
                    <a:pt x="9" y="29"/>
                    <a:pt x="0" y="3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4" y="30"/>
                    <a:pt x="15" y="12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66" name="Freeform 120"/>
            <p:cNvSpPr>
              <a:spLocks/>
            </p:cNvSpPr>
            <p:nvPr/>
          </p:nvSpPr>
          <p:spPr bwMode="auto">
            <a:xfrm>
              <a:off x="5666426" y="2830871"/>
              <a:ext cx="113642" cy="315671"/>
            </a:xfrm>
            <a:custGeom>
              <a:avLst/>
              <a:gdLst>
                <a:gd name="T0" fmla="*/ 5 w 19"/>
                <a:gd name="T1" fmla="*/ 0 h 53"/>
                <a:gd name="T2" fmla="*/ 2 w 19"/>
                <a:gd name="T3" fmla="*/ 2 h 53"/>
                <a:gd name="T4" fmla="*/ 0 w 19"/>
                <a:gd name="T5" fmla="*/ 49 h 53"/>
                <a:gd name="T6" fmla="*/ 3 w 19"/>
                <a:gd name="T7" fmla="*/ 53 h 53"/>
                <a:gd name="T8" fmla="*/ 5 w 1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3">
                  <a:moveTo>
                    <a:pt x="5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4" y="16"/>
                    <a:pt x="13" y="37"/>
                    <a:pt x="0" y="49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17" y="39"/>
                    <a:pt x="19" y="15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077698" y="812428"/>
            <a:ext cx="1957887" cy="793582"/>
            <a:chOff x="8511601" y="2882308"/>
            <a:chExt cx="2610516" cy="1058109"/>
          </a:xfrm>
        </p:grpSpPr>
        <p:sp>
          <p:nvSpPr>
            <p:cNvPr id="68" name="矩形 67"/>
            <p:cNvSpPr/>
            <p:nvPr/>
          </p:nvSpPr>
          <p:spPr>
            <a:xfrm>
              <a:off x="8511601" y="2882308"/>
              <a:ext cx="260392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8511601" y="3257154"/>
              <a:ext cx="2610516" cy="6832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435428" y="1661026"/>
            <a:ext cx="2132660" cy="793583"/>
            <a:chOff x="928913" y="1740746"/>
            <a:chExt cx="2843546" cy="1058109"/>
          </a:xfrm>
        </p:grpSpPr>
        <p:sp>
          <p:nvSpPr>
            <p:cNvPr id="71" name="矩形 70"/>
            <p:cNvSpPr/>
            <p:nvPr/>
          </p:nvSpPr>
          <p:spPr>
            <a:xfrm>
              <a:off x="1168530" y="1740746"/>
              <a:ext cx="260392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928913" y="2115592"/>
              <a:ext cx="2843546" cy="6832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693758" y="3581129"/>
            <a:ext cx="1952947" cy="793583"/>
            <a:chOff x="1155830" y="4081742"/>
            <a:chExt cx="2603929" cy="1058109"/>
          </a:xfrm>
        </p:grpSpPr>
        <p:sp>
          <p:nvSpPr>
            <p:cNvPr id="74" name="矩形 73"/>
            <p:cNvSpPr/>
            <p:nvPr/>
          </p:nvSpPr>
          <p:spPr>
            <a:xfrm>
              <a:off x="1155830" y="4081742"/>
              <a:ext cx="2603929" cy="4815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1155830" y="4456588"/>
              <a:ext cx="2603929" cy="6832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5289192" y="2693764"/>
            <a:ext cx="1957887" cy="793582"/>
            <a:chOff x="8524301" y="5258652"/>
            <a:chExt cx="2610516" cy="1058109"/>
          </a:xfrm>
        </p:grpSpPr>
        <p:sp>
          <p:nvSpPr>
            <p:cNvPr id="77" name="矩形 76"/>
            <p:cNvSpPr/>
            <p:nvPr/>
          </p:nvSpPr>
          <p:spPr>
            <a:xfrm>
              <a:off x="8524301" y="5258652"/>
              <a:ext cx="260392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524301" y="5633498"/>
              <a:ext cx="2610516" cy="6832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sp>
        <p:nvSpPr>
          <p:cNvPr id="79" name="椭圆 78"/>
          <p:cNvSpPr/>
          <p:nvPr/>
        </p:nvSpPr>
        <p:spPr>
          <a:xfrm flipH="1">
            <a:off x="4464296" y="1204022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80" name="椭圆 79"/>
          <p:cNvSpPr/>
          <p:nvPr/>
        </p:nvSpPr>
        <p:spPr>
          <a:xfrm flipH="1">
            <a:off x="4464296" y="2079966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81" name="椭圆 80"/>
          <p:cNvSpPr/>
          <p:nvPr/>
        </p:nvSpPr>
        <p:spPr>
          <a:xfrm flipH="1">
            <a:off x="4464296" y="2975257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82" name="椭圆 81"/>
          <p:cNvSpPr/>
          <p:nvPr/>
        </p:nvSpPr>
        <p:spPr>
          <a:xfrm flipH="1">
            <a:off x="4464296" y="3869719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grpSp>
        <p:nvGrpSpPr>
          <p:cNvPr id="83" name="组合 82"/>
          <p:cNvGrpSpPr/>
          <p:nvPr/>
        </p:nvGrpSpPr>
        <p:grpSpPr>
          <a:xfrm>
            <a:off x="2915863" y="1005570"/>
            <a:ext cx="1565477" cy="685955"/>
            <a:chOff x="3868463" y="1785865"/>
            <a:chExt cx="2087303" cy="914607"/>
          </a:xfrm>
        </p:grpSpPr>
        <p:sp>
          <p:nvSpPr>
            <p:cNvPr id="84" name="Freeform 11"/>
            <p:cNvSpPr>
              <a:spLocks/>
            </p:cNvSpPr>
            <p:nvPr/>
          </p:nvSpPr>
          <p:spPr bwMode="auto">
            <a:xfrm>
              <a:off x="3868463" y="1785865"/>
              <a:ext cx="2087303" cy="914607"/>
            </a:xfrm>
            <a:custGeom>
              <a:avLst/>
              <a:gdLst>
                <a:gd name="T0" fmla="*/ 1133 w 1133"/>
                <a:gd name="T1" fmla="*/ 217 h 497"/>
                <a:gd name="T2" fmla="*/ 860 w 1133"/>
                <a:gd name="T3" fmla="*/ 0 h 497"/>
                <a:gd name="T4" fmla="*/ 0 w 1133"/>
                <a:gd name="T5" fmla="*/ 0 h 497"/>
                <a:gd name="T6" fmla="*/ 0 w 1133"/>
                <a:gd name="T7" fmla="*/ 215 h 497"/>
                <a:gd name="T8" fmla="*/ 33 w 1133"/>
                <a:gd name="T9" fmla="*/ 246 h 497"/>
                <a:gd name="T10" fmla="*/ 0 w 1133"/>
                <a:gd name="T11" fmla="*/ 270 h 497"/>
                <a:gd name="T12" fmla="*/ 0 w 1133"/>
                <a:gd name="T13" fmla="*/ 497 h 497"/>
                <a:gd name="T14" fmla="*/ 850 w 1133"/>
                <a:gd name="T15" fmla="*/ 497 h 497"/>
                <a:gd name="T16" fmla="*/ 1121 w 1133"/>
                <a:gd name="T17" fmla="*/ 286 h 497"/>
                <a:gd name="T18" fmla="*/ 1133 w 1133"/>
                <a:gd name="T19" fmla="*/ 225 h 497"/>
                <a:gd name="T20" fmla="*/ 1133 w 1133"/>
                <a:gd name="T21" fmla="*/ 217 h 497"/>
                <a:gd name="connsiteX0" fmla="*/ 10000 w 10001"/>
                <a:gd name="connsiteY0" fmla="*/ 4366 h 10000"/>
                <a:gd name="connsiteX1" fmla="*/ 7590 w 10001"/>
                <a:gd name="connsiteY1" fmla="*/ 0 h 10000"/>
                <a:gd name="connsiteX2" fmla="*/ 0 w 10001"/>
                <a:gd name="connsiteY2" fmla="*/ 0 h 10000"/>
                <a:gd name="connsiteX3" fmla="*/ 0 w 10001"/>
                <a:gd name="connsiteY3" fmla="*/ 4326 h 10000"/>
                <a:gd name="connsiteX4" fmla="*/ 291 w 10001"/>
                <a:gd name="connsiteY4" fmla="*/ 4950 h 10000"/>
                <a:gd name="connsiteX5" fmla="*/ 0 w 10001"/>
                <a:gd name="connsiteY5" fmla="*/ 5433 h 10000"/>
                <a:gd name="connsiteX6" fmla="*/ 0 w 10001"/>
                <a:gd name="connsiteY6" fmla="*/ 10000 h 10000"/>
                <a:gd name="connsiteX7" fmla="*/ 7502 w 10001"/>
                <a:gd name="connsiteY7" fmla="*/ 10000 h 10000"/>
                <a:gd name="connsiteX8" fmla="*/ 10001 w 10001"/>
                <a:gd name="connsiteY8" fmla="*/ 5602 h 10000"/>
                <a:gd name="connsiteX9" fmla="*/ 10000 w 10001"/>
                <a:gd name="connsiteY9" fmla="*/ 4527 h 10000"/>
                <a:gd name="connsiteX10" fmla="*/ 10000 w 10001"/>
                <a:gd name="connsiteY10" fmla="*/ 4366 h 10000"/>
                <a:gd name="connsiteX0" fmla="*/ 10000 w 10307"/>
                <a:gd name="connsiteY0" fmla="*/ 4366 h 10000"/>
                <a:gd name="connsiteX1" fmla="*/ 7590 w 10307"/>
                <a:gd name="connsiteY1" fmla="*/ 0 h 10000"/>
                <a:gd name="connsiteX2" fmla="*/ 0 w 10307"/>
                <a:gd name="connsiteY2" fmla="*/ 0 h 10000"/>
                <a:gd name="connsiteX3" fmla="*/ 0 w 10307"/>
                <a:gd name="connsiteY3" fmla="*/ 4326 h 10000"/>
                <a:gd name="connsiteX4" fmla="*/ 291 w 10307"/>
                <a:gd name="connsiteY4" fmla="*/ 4950 h 10000"/>
                <a:gd name="connsiteX5" fmla="*/ 0 w 10307"/>
                <a:gd name="connsiteY5" fmla="*/ 5433 h 10000"/>
                <a:gd name="connsiteX6" fmla="*/ 0 w 10307"/>
                <a:gd name="connsiteY6" fmla="*/ 10000 h 10000"/>
                <a:gd name="connsiteX7" fmla="*/ 7502 w 10307"/>
                <a:gd name="connsiteY7" fmla="*/ 10000 h 10000"/>
                <a:gd name="connsiteX8" fmla="*/ 10001 w 10307"/>
                <a:gd name="connsiteY8" fmla="*/ 5602 h 10000"/>
                <a:gd name="connsiteX9" fmla="*/ 10000 w 10307"/>
                <a:gd name="connsiteY9" fmla="*/ 4366 h 10000"/>
                <a:gd name="connsiteX0" fmla="*/ 10000 w 10001"/>
                <a:gd name="connsiteY0" fmla="*/ 4366 h 10000"/>
                <a:gd name="connsiteX1" fmla="*/ 7590 w 10001"/>
                <a:gd name="connsiteY1" fmla="*/ 0 h 10000"/>
                <a:gd name="connsiteX2" fmla="*/ 0 w 10001"/>
                <a:gd name="connsiteY2" fmla="*/ 0 h 10000"/>
                <a:gd name="connsiteX3" fmla="*/ 0 w 10001"/>
                <a:gd name="connsiteY3" fmla="*/ 4326 h 10000"/>
                <a:gd name="connsiteX4" fmla="*/ 291 w 10001"/>
                <a:gd name="connsiteY4" fmla="*/ 4950 h 10000"/>
                <a:gd name="connsiteX5" fmla="*/ 0 w 10001"/>
                <a:gd name="connsiteY5" fmla="*/ 5433 h 10000"/>
                <a:gd name="connsiteX6" fmla="*/ 0 w 10001"/>
                <a:gd name="connsiteY6" fmla="*/ 10000 h 10000"/>
                <a:gd name="connsiteX7" fmla="*/ 7502 w 10001"/>
                <a:gd name="connsiteY7" fmla="*/ 10000 h 10000"/>
                <a:gd name="connsiteX8" fmla="*/ 10001 w 10001"/>
                <a:gd name="connsiteY8" fmla="*/ 5602 h 10000"/>
                <a:gd name="connsiteX9" fmla="*/ 10000 w 10001"/>
                <a:gd name="connsiteY9" fmla="*/ 4366 h 10000"/>
                <a:gd name="connsiteX0" fmla="*/ 10010 w 10010"/>
                <a:gd name="connsiteY0" fmla="*/ 4709 h 10000"/>
                <a:gd name="connsiteX1" fmla="*/ 7590 w 10010"/>
                <a:gd name="connsiteY1" fmla="*/ 0 h 10000"/>
                <a:gd name="connsiteX2" fmla="*/ 0 w 10010"/>
                <a:gd name="connsiteY2" fmla="*/ 0 h 10000"/>
                <a:gd name="connsiteX3" fmla="*/ 0 w 10010"/>
                <a:gd name="connsiteY3" fmla="*/ 4326 h 10000"/>
                <a:gd name="connsiteX4" fmla="*/ 291 w 10010"/>
                <a:gd name="connsiteY4" fmla="*/ 4950 h 10000"/>
                <a:gd name="connsiteX5" fmla="*/ 0 w 10010"/>
                <a:gd name="connsiteY5" fmla="*/ 5433 h 10000"/>
                <a:gd name="connsiteX6" fmla="*/ 0 w 10010"/>
                <a:gd name="connsiteY6" fmla="*/ 10000 h 10000"/>
                <a:gd name="connsiteX7" fmla="*/ 7502 w 10010"/>
                <a:gd name="connsiteY7" fmla="*/ 10000 h 10000"/>
                <a:gd name="connsiteX8" fmla="*/ 10001 w 10010"/>
                <a:gd name="connsiteY8" fmla="*/ 5602 h 10000"/>
                <a:gd name="connsiteX9" fmla="*/ 10010 w 10010"/>
                <a:gd name="connsiteY9" fmla="*/ 4709 h 10000"/>
                <a:gd name="connsiteX0" fmla="*/ 10010 w 10011"/>
                <a:gd name="connsiteY0" fmla="*/ 4709 h 10000"/>
                <a:gd name="connsiteX1" fmla="*/ 7590 w 10011"/>
                <a:gd name="connsiteY1" fmla="*/ 0 h 10000"/>
                <a:gd name="connsiteX2" fmla="*/ 0 w 10011"/>
                <a:gd name="connsiteY2" fmla="*/ 0 h 10000"/>
                <a:gd name="connsiteX3" fmla="*/ 0 w 10011"/>
                <a:gd name="connsiteY3" fmla="*/ 4326 h 10000"/>
                <a:gd name="connsiteX4" fmla="*/ 291 w 10011"/>
                <a:gd name="connsiteY4" fmla="*/ 4950 h 10000"/>
                <a:gd name="connsiteX5" fmla="*/ 0 w 10011"/>
                <a:gd name="connsiteY5" fmla="*/ 5433 h 10000"/>
                <a:gd name="connsiteX6" fmla="*/ 0 w 10011"/>
                <a:gd name="connsiteY6" fmla="*/ 10000 h 10000"/>
                <a:gd name="connsiteX7" fmla="*/ 7502 w 10011"/>
                <a:gd name="connsiteY7" fmla="*/ 10000 h 10000"/>
                <a:gd name="connsiteX8" fmla="*/ 10011 w 10011"/>
                <a:gd name="connsiteY8" fmla="*/ 5442 h 10000"/>
                <a:gd name="connsiteX9" fmla="*/ 10010 w 10011"/>
                <a:gd name="connsiteY9" fmla="*/ 470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11" h="10000">
                  <a:moveTo>
                    <a:pt x="10010" y="4709"/>
                  </a:moveTo>
                  <a:lnTo>
                    <a:pt x="7590" y="0"/>
                  </a:lnTo>
                  <a:lnTo>
                    <a:pt x="0" y="0"/>
                  </a:lnTo>
                  <a:lnTo>
                    <a:pt x="0" y="4326"/>
                  </a:lnTo>
                  <a:lnTo>
                    <a:pt x="291" y="4950"/>
                  </a:lnTo>
                  <a:lnTo>
                    <a:pt x="0" y="5433"/>
                  </a:lnTo>
                  <a:lnTo>
                    <a:pt x="0" y="10000"/>
                  </a:lnTo>
                  <a:lnTo>
                    <a:pt x="7502" y="10000"/>
                  </a:lnTo>
                  <a:lnTo>
                    <a:pt x="10011" y="5442"/>
                  </a:lnTo>
                  <a:cubicBezTo>
                    <a:pt x="10011" y="5030"/>
                    <a:pt x="10010" y="5121"/>
                    <a:pt x="10010" y="4709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/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4777842" y="1882571"/>
              <a:ext cx="755751" cy="751554"/>
              <a:chOff x="4268788" y="1928813"/>
              <a:chExt cx="571500" cy="568326"/>
            </a:xfrm>
            <a:solidFill>
              <a:schemeClr val="bg1">
                <a:alpha val="80000"/>
              </a:schemeClr>
            </a:solidFill>
          </p:grpSpPr>
          <p:sp>
            <p:nvSpPr>
              <p:cNvPr id="88" name="Freeform 35"/>
              <p:cNvSpPr>
                <a:spLocks/>
              </p:cNvSpPr>
              <p:nvPr/>
            </p:nvSpPr>
            <p:spPr bwMode="auto">
              <a:xfrm>
                <a:off x="4554538" y="1928813"/>
                <a:ext cx="19050" cy="23813"/>
              </a:xfrm>
              <a:custGeom>
                <a:avLst/>
                <a:gdLst>
                  <a:gd name="T0" fmla="*/ 5 w 5"/>
                  <a:gd name="T1" fmla="*/ 6 h 6"/>
                  <a:gd name="T2" fmla="*/ 5 w 5"/>
                  <a:gd name="T3" fmla="*/ 0 h 6"/>
                  <a:gd name="T4" fmla="*/ 0 w 5"/>
                  <a:gd name="T5" fmla="*/ 0 h 6"/>
                  <a:gd name="T6" fmla="*/ 0 w 5"/>
                  <a:gd name="T7" fmla="*/ 6 h 6"/>
                  <a:gd name="T8" fmla="*/ 5 w 5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5" y="6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6"/>
                      <a:pt x="3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89" name="Freeform 36"/>
              <p:cNvSpPr>
                <a:spLocks/>
              </p:cNvSpPr>
              <p:nvPr/>
            </p:nvSpPr>
            <p:spPr bwMode="auto">
              <a:xfrm>
                <a:off x="4603750" y="1933576"/>
                <a:ext cx="22225" cy="25400"/>
              </a:xfrm>
              <a:custGeom>
                <a:avLst/>
                <a:gdLst>
                  <a:gd name="T0" fmla="*/ 1 w 6"/>
                  <a:gd name="T1" fmla="*/ 0 h 7"/>
                  <a:gd name="T2" fmla="*/ 0 w 6"/>
                  <a:gd name="T3" fmla="*/ 6 h 7"/>
                  <a:gd name="T4" fmla="*/ 4 w 6"/>
                  <a:gd name="T5" fmla="*/ 7 h 7"/>
                  <a:gd name="T6" fmla="*/ 6 w 6"/>
                  <a:gd name="T7" fmla="*/ 1 h 7"/>
                  <a:gd name="T8" fmla="*/ 1 w 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3" y="7"/>
                      <a:pt x="4" y="7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3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90" name="Freeform 37"/>
              <p:cNvSpPr>
                <a:spLocks/>
              </p:cNvSpPr>
              <p:nvPr/>
            </p:nvSpPr>
            <p:spPr bwMode="auto">
              <a:xfrm>
                <a:off x="4648200" y="1947863"/>
                <a:ext cx="26988" cy="26988"/>
              </a:xfrm>
              <a:custGeom>
                <a:avLst/>
                <a:gdLst>
                  <a:gd name="T0" fmla="*/ 3 w 7"/>
                  <a:gd name="T1" fmla="*/ 0 h 7"/>
                  <a:gd name="T2" fmla="*/ 0 w 7"/>
                  <a:gd name="T3" fmla="*/ 6 h 7"/>
                  <a:gd name="T4" fmla="*/ 4 w 7"/>
                  <a:gd name="T5" fmla="*/ 7 h 7"/>
                  <a:gd name="T6" fmla="*/ 7 w 7"/>
                  <a:gd name="T7" fmla="*/ 2 h 7"/>
                  <a:gd name="T8" fmla="*/ 3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3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6"/>
                      <a:pt x="3" y="7"/>
                      <a:pt x="4" y="7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91" name="Freeform 38"/>
              <p:cNvSpPr>
                <a:spLocks/>
              </p:cNvSpPr>
              <p:nvPr/>
            </p:nvSpPr>
            <p:spPr bwMode="auto">
              <a:xfrm>
                <a:off x="4694238" y="1970088"/>
                <a:ext cx="25400" cy="30163"/>
              </a:xfrm>
              <a:custGeom>
                <a:avLst/>
                <a:gdLst>
                  <a:gd name="T0" fmla="*/ 3 w 7"/>
                  <a:gd name="T1" fmla="*/ 0 h 8"/>
                  <a:gd name="T2" fmla="*/ 0 w 7"/>
                  <a:gd name="T3" fmla="*/ 5 h 8"/>
                  <a:gd name="T4" fmla="*/ 3 w 7"/>
                  <a:gd name="T5" fmla="*/ 8 h 8"/>
                  <a:gd name="T6" fmla="*/ 7 w 7"/>
                  <a:gd name="T7" fmla="*/ 3 h 8"/>
                  <a:gd name="T8" fmla="*/ 3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3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2" y="7"/>
                      <a:pt x="3" y="8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5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92" name="Freeform 39"/>
              <p:cNvSpPr>
                <a:spLocks/>
              </p:cNvSpPr>
              <p:nvPr/>
            </p:nvSpPr>
            <p:spPr bwMode="auto">
              <a:xfrm>
                <a:off x="4730750" y="2000251"/>
                <a:ext cx="30163" cy="30163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5 h 8"/>
                  <a:gd name="T4" fmla="*/ 3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2" y="7"/>
                      <a:pt x="3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3"/>
                      <a:pt x="6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93" name="Freeform 40"/>
              <p:cNvSpPr>
                <a:spLocks/>
              </p:cNvSpPr>
              <p:nvPr/>
            </p:nvSpPr>
            <p:spPr bwMode="auto">
              <a:xfrm>
                <a:off x="4765675" y="2041526"/>
                <a:ext cx="30163" cy="26988"/>
              </a:xfrm>
              <a:custGeom>
                <a:avLst/>
                <a:gdLst>
                  <a:gd name="T0" fmla="*/ 5 w 8"/>
                  <a:gd name="T1" fmla="*/ 0 h 7"/>
                  <a:gd name="T2" fmla="*/ 0 w 8"/>
                  <a:gd name="T3" fmla="*/ 4 h 7"/>
                  <a:gd name="T4" fmla="*/ 2 w 8"/>
                  <a:gd name="T5" fmla="*/ 7 h 7"/>
                  <a:gd name="T6" fmla="*/ 8 w 8"/>
                  <a:gd name="T7" fmla="*/ 4 h 7"/>
                  <a:gd name="T8" fmla="*/ 5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2"/>
                      <a:pt x="6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94" name="Freeform 41"/>
              <p:cNvSpPr>
                <a:spLocks/>
              </p:cNvSpPr>
              <p:nvPr/>
            </p:nvSpPr>
            <p:spPr bwMode="auto">
              <a:xfrm>
                <a:off x="4791075" y="2087563"/>
                <a:ext cx="26988" cy="25400"/>
              </a:xfrm>
              <a:custGeom>
                <a:avLst/>
                <a:gdLst>
                  <a:gd name="T0" fmla="*/ 5 w 7"/>
                  <a:gd name="T1" fmla="*/ 0 h 7"/>
                  <a:gd name="T2" fmla="*/ 0 w 7"/>
                  <a:gd name="T3" fmla="*/ 3 h 7"/>
                  <a:gd name="T4" fmla="*/ 1 w 7"/>
                  <a:gd name="T5" fmla="*/ 7 h 7"/>
                  <a:gd name="T6" fmla="*/ 7 w 7"/>
                  <a:gd name="T7" fmla="*/ 4 h 7"/>
                  <a:gd name="T8" fmla="*/ 5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5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1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6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95" name="Freeform 42"/>
              <p:cNvSpPr>
                <a:spLocks/>
              </p:cNvSpPr>
              <p:nvPr/>
            </p:nvSpPr>
            <p:spPr bwMode="auto">
              <a:xfrm>
                <a:off x="4806950" y="2136776"/>
                <a:ext cx="25400" cy="22225"/>
              </a:xfrm>
              <a:custGeom>
                <a:avLst/>
                <a:gdLst>
                  <a:gd name="T0" fmla="*/ 6 w 7"/>
                  <a:gd name="T1" fmla="*/ 0 h 6"/>
                  <a:gd name="T2" fmla="*/ 0 w 7"/>
                  <a:gd name="T3" fmla="*/ 2 h 6"/>
                  <a:gd name="T4" fmla="*/ 1 w 7"/>
                  <a:gd name="T5" fmla="*/ 6 h 6"/>
                  <a:gd name="T6" fmla="*/ 7 w 7"/>
                  <a:gd name="T7" fmla="*/ 4 h 6"/>
                  <a:gd name="T8" fmla="*/ 6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6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4"/>
                      <a:pt x="1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96" name="Freeform 43"/>
              <p:cNvSpPr>
                <a:spLocks/>
              </p:cNvSpPr>
              <p:nvPr/>
            </p:nvSpPr>
            <p:spPr bwMode="auto">
              <a:xfrm>
                <a:off x="4818063" y="2189163"/>
                <a:ext cx="22225" cy="19050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0 h 5"/>
                  <a:gd name="T4" fmla="*/ 0 w 6"/>
                  <a:gd name="T5" fmla="*/ 5 h 5"/>
                  <a:gd name="T6" fmla="*/ 6 w 6"/>
                  <a:gd name="T7" fmla="*/ 4 h 5"/>
                  <a:gd name="T8" fmla="*/ 6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97" name="Freeform 44"/>
              <p:cNvSpPr>
                <a:spLocks/>
              </p:cNvSpPr>
              <p:nvPr/>
            </p:nvSpPr>
            <p:spPr bwMode="auto">
              <a:xfrm>
                <a:off x="4814888" y="2238376"/>
                <a:ext cx="25400" cy="17463"/>
              </a:xfrm>
              <a:custGeom>
                <a:avLst/>
                <a:gdLst>
                  <a:gd name="T0" fmla="*/ 7 w 7"/>
                  <a:gd name="T1" fmla="*/ 1 h 5"/>
                  <a:gd name="T2" fmla="*/ 1 w 7"/>
                  <a:gd name="T3" fmla="*/ 0 h 5"/>
                  <a:gd name="T4" fmla="*/ 0 w 7"/>
                  <a:gd name="T5" fmla="*/ 4 h 5"/>
                  <a:gd name="T6" fmla="*/ 6 w 7"/>
                  <a:gd name="T7" fmla="*/ 5 h 5"/>
                  <a:gd name="T8" fmla="*/ 7 w 7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7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4"/>
                      <a:pt x="7" y="2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98" name="Freeform 45"/>
              <p:cNvSpPr>
                <a:spLocks/>
              </p:cNvSpPr>
              <p:nvPr/>
            </p:nvSpPr>
            <p:spPr bwMode="auto">
              <a:xfrm>
                <a:off x="4802188" y="2286001"/>
                <a:ext cx="26988" cy="23813"/>
              </a:xfrm>
              <a:custGeom>
                <a:avLst/>
                <a:gdLst>
                  <a:gd name="T0" fmla="*/ 7 w 7"/>
                  <a:gd name="T1" fmla="*/ 1 h 6"/>
                  <a:gd name="T2" fmla="*/ 1 w 7"/>
                  <a:gd name="T3" fmla="*/ 0 h 6"/>
                  <a:gd name="T4" fmla="*/ 0 w 7"/>
                  <a:gd name="T5" fmla="*/ 4 h 6"/>
                  <a:gd name="T6" fmla="*/ 6 w 7"/>
                  <a:gd name="T7" fmla="*/ 6 h 6"/>
                  <a:gd name="T8" fmla="*/ 7 w 7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7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4"/>
                      <a:pt x="7" y="3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99" name="Freeform 46"/>
              <p:cNvSpPr>
                <a:spLocks/>
              </p:cNvSpPr>
              <p:nvPr/>
            </p:nvSpPr>
            <p:spPr bwMode="auto">
              <a:xfrm>
                <a:off x="4779963" y="2332038"/>
                <a:ext cx="30163" cy="25400"/>
              </a:xfrm>
              <a:custGeom>
                <a:avLst/>
                <a:gdLst>
                  <a:gd name="T0" fmla="*/ 8 w 8"/>
                  <a:gd name="T1" fmla="*/ 3 h 7"/>
                  <a:gd name="T2" fmla="*/ 3 w 8"/>
                  <a:gd name="T3" fmla="*/ 0 h 7"/>
                  <a:gd name="T4" fmla="*/ 0 w 8"/>
                  <a:gd name="T5" fmla="*/ 3 h 7"/>
                  <a:gd name="T6" fmla="*/ 6 w 8"/>
                  <a:gd name="T7" fmla="*/ 7 h 7"/>
                  <a:gd name="T8" fmla="*/ 8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5"/>
                      <a:pt x="8" y="4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0" name="Freeform 47"/>
              <p:cNvSpPr>
                <a:spLocks/>
              </p:cNvSpPr>
              <p:nvPr/>
            </p:nvSpPr>
            <p:spPr bwMode="auto">
              <a:xfrm>
                <a:off x="4754563" y="2373313"/>
                <a:ext cx="30163" cy="25400"/>
              </a:xfrm>
              <a:custGeom>
                <a:avLst/>
                <a:gdLst>
                  <a:gd name="T0" fmla="*/ 8 w 8"/>
                  <a:gd name="T1" fmla="*/ 3 h 7"/>
                  <a:gd name="T2" fmla="*/ 3 w 8"/>
                  <a:gd name="T3" fmla="*/ 0 h 7"/>
                  <a:gd name="T4" fmla="*/ 0 w 8"/>
                  <a:gd name="T5" fmla="*/ 3 h 7"/>
                  <a:gd name="T6" fmla="*/ 5 w 8"/>
                  <a:gd name="T7" fmla="*/ 7 h 7"/>
                  <a:gd name="T8" fmla="*/ 8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6"/>
                      <a:pt x="7" y="5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1" name="Freeform 48"/>
              <p:cNvSpPr>
                <a:spLocks/>
              </p:cNvSpPr>
              <p:nvPr/>
            </p:nvSpPr>
            <p:spPr bwMode="auto">
              <a:xfrm>
                <a:off x="4719638" y="2406651"/>
                <a:ext cx="26988" cy="30163"/>
              </a:xfrm>
              <a:custGeom>
                <a:avLst/>
                <a:gdLst>
                  <a:gd name="T0" fmla="*/ 7 w 7"/>
                  <a:gd name="T1" fmla="*/ 5 h 8"/>
                  <a:gd name="T2" fmla="*/ 3 w 7"/>
                  <a:gd name="T3" fmla="*/ 0 h 8"/>
                  <a:gd name="T4" fmla="*/ 0 w 7"/>
                  <a:gd name="T5" fmla="*/ 3 h 8"/>
                  <a:gd name="T6" fmla="*/ 4 w 7"/>
                  <a:gd name="T7" fmla="*/ 8 h 8"/>
                  <a:gd name="T8" fmla="*/ 7 w 7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7"/>
                      <a:pt x="6" y="6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2" name="Freeform 49"/>
              <p:cNvSpPr>
                <a:spLocks/>
              </p:cNvSpPr>
              <p:nvPr/>
            </p:nvSpPr>
            <p:spPr bwMode="auto">
              <a:xfrm>
                <a:off x="4678363" y="2436813"/>
                <a:ext cx="26988" cy="30163"/>
              </a:xfrm>
              <a:custGeom>
                <a:avLst/>
                <a:gdLst>
                  <a:gd name="T0" fmla="*/ 7 w 7"/>
                  <a:gd name="T1" fmla="*/ 5 h 8"/>
                  <a:gd name="T2" fmla="*/ 4 w 7"/>
                  <a:gd name="T3" fmla="*/ 0 h 8"/>
                  <a:gd name="T4" fmla="*/ 0 w 7"/>
                  <a:gd name="T5" fmla="*/ 2 h 8"/>
                  <a:gd name="T6" fmla="*/ 3 w 7"/>
                  <a:gd name="T7" fmla="*/ 8 h 8"/>
                  <a:gd name="T8" fmla="*/ 7 w 7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5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7"/>
                      <a:pt x="6" y="6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3" name="Freeform 50"/>
              <p:cNvSpPr>
                <a:spLocks/>
              </p:cNvSpPr>
              <p:nvPr/>
            </p:nvSpPr>
            <p:spPr bwMode="auto">
              <a:xfrm>
                <a:off x="4633913" y="2459038"/>
                <a:ext cx="25400" cy="26988"/>
              </a:xfrm>
              <a:custGeom>
                <a:avLst/>
                <a:gdLst>
                  <a:gd name="T0" fmla="*/ 7 w 7"/>
                  <a:gd name="T1" fmla="*/ 6 h 7"/>
                  <a:gd name="T2" fmla="*/ 4 w 7"/>
                  <a:gd name="T3" fmla="*/ 0 h 7"/>
                  <a:gd name="T4" fmla="*/ 0 w 7"/>
                  <a:gd name="T5" fmla="*/ 1 h 7"/>
                  <a:gd name="T6" fmla="*/ 2 w 7"/>
                  <a:gd name="T7" fmla="*/ 7 h 7"/>
                  <a:gd name="T8" fmla="*/ 7 w 7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7"/>
                      <a:pt x="5" y="6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4" name="Freeform 51"/>
              <p:cNvSpPr>
                <a:spLocks/>
              </p:cNvSpPr>
              <p:nvPr/>
            </p:nvSpPr>
            <p:spPr bwMode="auto">
              <a:xfrm>
                <a:off x="4587875" y="2470151"/>
                <a:ext cx="19050" cy="26988"/>
              </a:xfrm>
              <a:custGeom>
                <a:avLst/>
                <a:gdLst>
                  <a:gd name="T0" fmla="*/ 5 w 5"/>
                  <a:gd name="T1" fmla="*/ 6 h 7"/>
                  <a:gd name="T2" fmla="*/ 4 w 5"/>
                  <a:gd name="T3" fmla="*/ 0 h 7"/>
                  <a:gd name="T4" fmla="*/ 0 w 5"/>
                  <a:gd name="T5" fmla="*/ 1 h 7"/>
                  <a:gd name="T6" fmla="*/ 1 w 5"/>
                  <a:gd name="T7" fmla="*/ 7 h 7"/>
                  <a:gd name="T8" fmla="*/ 5 w 5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5" y="6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4" y="7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5" name="Freeform 52"/>
              <p:cNvSpPr>
                <a:spLocks/>
              </p:cNvSpPr>
              <p:nvPr/>
            </p:nvSpPr>
            <p:spPr bwMode="auto">
              <a:xfrm>
                <a:off x="4540250" y="2474913"/>
                <a:ext cx="14288" cy="222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3" y="6"/>
                      <a:pt x="4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6" name="Freeform 53"/>
              <p:cNvSpPr>
                <a:spLocks/>
              </p:cNvSpPr>
              <p:nvPr/>
            </p:nvSpPr>
            <p:spPr bwMode="auto">
              <a:xfrm>
                <a:off x="4487863" y="2466976"/>
                <a:ext cx="17463" cy="26988"/>
              </a:xfrm>
              <a:custGeom>
                <a:avLst/>
                <a:gdLst>
                  <a:gd name="T0" fmla="*/ 4 w 5"/>
                  <a:gd name="T1" fmla="*/ 7 h 7"/>
                  <a:gd name="T2" fmla="*/ 5 w 5"/>
                  <a:gd name="T3" fmla="*/ 1 h 7"/>
                  <a:gd name="T4" fmla="*/ 1 w 5"/>
                  <a:gd name="T5" fmla="*/ 0 h 7"/>
                  <a:gd name="T6" fmla="*/ 0 w 5"/>
                  <a:gd name="T7" fmla="*/ 6 h 7"/>
                  <a:gd name="T8" fmla="*/ 4 w 5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4" y="7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3" y="0"/>
                      <a:pt x="1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7" name="Freeform 54"/>
              <p:cNvSpPr>
                <a:spLocks/>
              </p:cNvSpPr>
              <p:nvPr/>
            </p:nvSpPr>
            <p:spPr bwMode="auto">
              <a:xfrm>
                <a:off x="4438650" y="2452688"/>
                <a:ext cx="22225" cy="25400"/>
              </a:xfrm>
              <a:custGeom>
                <a:avLst/>
                <a:gdLst>
                  <a:gd name="T0" fmla="*/ 4 w 6"/>
                  <a:gd name="T1" fmla="*/ 7 h 7"/>
                  <a:gd name="T2" fmla="*/ 6 w 6"/>
                  <a:gd name="T3" fmla="*/ 1 h 7"/>
                  <a:gd name="T4" fmla="*/ 2 w 6"/>
                  <a:gd name="T5" fmla="*/ 0 h 7"/>
                  <a:gd name="T6" fmla="*/ 0 w 6"/>
                  <a:gd name="T7" fmla="*/ 6 h 7"/>
                  <a:gd name="T8" fmla="*/ 4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4" y="7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8" name="Freeform 55"/>
              <p:cNvSpPr>
                <a:spLocks/>
              </p:cNvSpPr>
              <p:nvPr/>
            </p:nvSpPr>
            <p:spPr bwMode="auto">
              <a:xfrm>
                <a:off x="4389438" y="2425701"/>
                <a:ext cx="30163" cy="30163"/>
              </a:xfrm>
              <a:custGeom>
                <a:avLst/>
                <a:gdLst>
                  <a:gd name="T0" fmla="*/ 4 w 8"/>
                  <a:gd name="T1" fmla="*/ 8 h 8"/>
                  <a:gd name="T2" fmla="*/ 8 w 8"/>
                  <a:gd name="T3" fmla="*/ 3 h 8"/>
                  <a:gd name="T4" fmla="*/ 4 w 8"/>
                  <a:gd name="T5" fmla="*/ 0 h 8"/>
                  <a:gd name="T6" fmla="*/ 0 w 8"/>
                  <a:gd name="T7" fmla="*/ 6 h 8"/>
                  <a:gd name="T8" fmla="*/ 4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6" y="2"/>
                      <a:pt x="5" y="1"/>
                      <a:pt x="4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6"/>
                      <a:pt x="3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9" name="Freeform 56"/>
              <p:cNvSpPr>
                <a:spLocks/>
              </p:cNvSpPr>
              <p:nvPr/>
            </p:nvSpPr>
            <p:spPr bwMode="auto">
              <a:xfrm>
                <a:off x="4351338" y="2395538"/>
                <a:ext cx="26988" cy="30163"/>
              </a:xfrm>
              <a:custGeom>
                <a:avLst/>
                <a:gdLst>
                  <a:gd name="T0" fmla="*/ 3 w 7"/>
                  <a:gd name="T1" fmla="*/ 8 h 8"/>
                  <a:gd name="T2" fmla="*/ 7 w 7"/>
                  <a:gd name="T3" fmla="*/ 3 h 8"/>
                  <a:gd name="T4" fmla="*/ 4 w 7"/>
                  <a:gd name="T5" fmla="*/ 0 h 8"/>
                  <a:gd name="T6" fmla="*/ 0 w 7"/>
                  <a:gd name="T7" fmla="*/ 4 h 8"/>
                  <a:gd name="T8" fmla="*/ 3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3" y="8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5" y="1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6"/>
                      <a:pt x="2" y="7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0" name="Freeform 57"/>
              <p:cNvSpPr>
                <a:spLocks/>
              </p:cNvSpPr>
              <p:nvPr/>
            </p:nvSpPr>
            <p:spPr bwMode="auto">
              <a:xfrm>
                <a:off x="4318000" y="2357438"/>
                <a:ext cx="30163" cy="26988"/>
              </a:xfrm>
              <a:custGeom>
                <a:avLst/>
                <a:gdLst>
                  <a:gd name="T0" fmla="*/ 3 w 8"/>
                  <a:gd name="T1" fmla="*/ 7 h 7"/>
                  <a:gd name="T2" fmla="*/ 8 w 8"/>
                  <a:gd name="T3" fmla="*/ 3 h 7"/>
                  <a:gd name="T4" fmla="*/ 5 w 8"/>
                  <a:gd name="T5" fmla="*/ 0 h 7"/>
                  <a:gd name="T6" fmla="*/ 0 w 8"/>
                  <a:gd name="T7" fmla="*/ 3 h 7"/>
                  <a:gd name="T8" fmla="*/ 3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3" y="7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6" y="1"/>
                      <a:pt x="5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2" y="6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1" name="Freeform 58"/>
              <p:cNvSpPr>
                <a:spLocks/>
              </p:cNvSpPr>
              <p:nvPr/>
            </p:nvSpPr>
            <p:spPr bwMode="auto">
              <a:xfrm>
                <a:off x="4291013" y="2316163"/>
                <a:ext cx="30163" cy="23813"/>
              </a:xfrm>
              <a:custGeom>
                <a:avLst/>
                <a:gdLst>
                  <a:gd name="T0" fmla="*/ 2 w 8"/>
                  <a:gd name="T1" fmla="*/ 6 h 6"/>
                  <a:gd name="T2" fmla="*/ 8 w 8"/>
                  <a:gd name="T3" fmla="*/ 4 h 6"/>
                  <a:gd name="T4" fmla="*/ 6 w 8"/>
                  <a:gd name="T5" fmla="*/ 0 h 6"/>
                  <a:gd name="T6" fmla="*/ 0 w 8"/>
                  <a:gd name="T7" fmla="*/ 2 h 6"/>
                  <a:gd name="T8" fmla="*/ 2 w 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2" y="6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7" y="2"/>
                      <a:pt x="7" y="1"/>
                      <a:pt x="6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2" y="5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2" name="Freeform 59"/>
              <p:cNvSpPr>
                <a:spLocks/>
              </p:cNvSpPr>
              <p:nvPr/>
            </p:nvSpPr>
            <p:spPr bwMode="auto">
              <a:xfrm>
                <a:off x="4276725" y="2268538"/>
                <a:ext cx="25400" cy="22225"/>
              </a:xfrm>
              <a:custGeom>
                <a:avLst/>
                <a:gdLst>
                  <a:gd name="T0" fmla="*/ 1 w 7"/>
                  <a:gd name="T1" fmla="*/ 6 h 6"/>
                  <a:gd name="T2" fmla="*/ 7 w 7"/>
                  <a:gd name="T3" fmla="*/ 5 h 6"/>
                  <a:gd name="T4" fmla="*/ 6 w 7"/>
                  <a:gd name="T5" fmla="*/ 0 h 6"/>
                  <a:gd name="T6" fmla="*/ 0 w 7"/>
                  <a:gd name="T7" fmla="*/ 2 h 6"/>
                  <a:gd name="T8" fmla="*/ 1 w 7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1" y="6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3"/>
                      <a:pt x="7" y="2"/>
                      <a:pt x="6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3" name="Freeform 60"/>
              <p:cNvSpPr>
                <a:spLocks/>
              </p:cNvSpPr>
              <p:nvPr/>
            </p:nvSpPr>
            <p:spPr bwMode="auto">
              <a:xfrm>
                <a:off x="4268788" y="2222501"/>
                <a:ext cx="26988" cy="19050"/>
              </a:xfrm>
              <a:custGeom>
                <a:avLst/>
                <a:gdLst>
                  <a:gd name="T0" fmla="*/ 1 w 7"/>
                  <a:gd name="T1" fmla="*/ 5 h 5"/>
                  <a:gd name="T2" fmla="*/ 7 w 7"/>
                  <a:gd name="T3" fmla="*/ 4 h 5"/>
                  <a:gd name="T4" fmla="*/ 7 w 7"/>
                  <a:gd name="T5" fmla="*/ 0 h 5"/>
                  <a:gd name="T6" fmla="*/ 0 w 7"/>
                  <a:gd name="T7" fmla="*/ 0 h 5"/>
                  <a:gd name="T8" fmla="*/ 1 w 7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1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4" name="Freeform 61"/>
              <p:cNvSpPr>
                <a:spLocks/>
              </p:cNvSpPr>
              <p:nvPr/>
            </p:nvSpPr>
            <p:spPr bwMode="auto">
              <a:xfrm>
                <a:off x="4273550" y="2170113"/>
                <a:ext cx="25400" cy="19050"/>
              </a:xfrm>
              <a:custGeom>
                <a:avLst/>
                <a:gdLst>
                  <a:gd name="T0" fmla="*/ 0 w 7"/>
                  <a:gd name="T1" fmla="*/ 4 h 5"/>
                  <a:gd name="T2" fmla="*/ 6 w 7"/>
                  <a:gd name="T3" fmla="*/ 5 h 5"/>
                  <a:gd name="T4" fmla="*/ 7 w 7"/>
                  <a:gd name="T5" fmla="*/ 1 h 5"/>
                  <a:gd name="T6" fmla="*/ 0 w 7"/>
                  <a:gd name="T7" fmla="*/ 0 h 5"/>
                  <a:gd name="T8" fmla="*/ 0 w 7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0" y="4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2"/>
                      <a:pt x="7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5" name="Freeform 62"/>
              <p:cNvSpPr>
                <a:spLocks/>
              </p:cNvSpPr>
              <p:nvPr/>
            </p:nvSpPr>
            <p:spPr bwMode="auto">
              <a:xfrm>
                <a:off x="4279900" y="2117726"/>
                <a:ext cx="30163" cy="22225"/>
              </a:xfrm>
              <a:custGeom>
                <a:avLst/>
                <a:gdLst>
                  <a:gd name="T0" fmla="*/ 0 w 8"/>
                  <a:gd name="T1" fmla="*/ 5 h 6"/>
                  <a:gd name="T2" fmla="*/ 6 w 8"/>
                  <a:gd name="T3" fmla="*/ 6 h 6"/>
                  <a:gd name="T4" fmla="*/ 8 w 8"/>
                  <a:gd name="T5" fmla="*/ 2 h 6"/>
                  <a:gd name="T6" fmla="*/ 2 w 8"/>
                  <a:gd name="T7" fmla="*/ 0 h 6"/>
                  <a:gd name="T8" fmla="*/ 0 w 8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5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7" y="4"/>
                      <a:pt x="8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6" name="Freeform 63"/>
              <p:cNvSpPr>
                <a:spLocks/>
              </p:cNvSpPr>
              <p:nvPr/>
            </p:nvSpPr>
            <p:spPr bwMode="auto">
              <a:xfrm>
                <a:off x="4298950" y="2068513"/>
                <a:ext cx="30163" cy="26988"/>
              </a:xfrm>
              <a:custGeom>
                <a:avLst/>
                <a:gdLst>
                  <a:gd name="T0" fmla="*/ 0 w 8"/>
                  <a:gd name="T1" fmla="*/ 5 h 7"/>
                  <a:gd name="T2" fmla="*/ 6 w 8"/>
                  <a:gd name="T3" fmla="*/ 7 h 7"/>
                  <a:gd name="T4" fmla="*/ 8 w 8"/>
                  <a:gd name="T5" fmla="*/ 4 h 7"/>
                  <a:gd name="T6" fmla="*/ 2 w 8"/>
                  <a:gd name="T7" fmla="*/ 0 h 7"/>
                  <a:gd name="T8" fmla="*/ 0 w 8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5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7" y="6"/>
                      <a:pt x="7" y="5"/>
                      <a:pt x="8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7" name="Freeform 64"/>
              <p:cNvSpPr>
                <a:spLocks/>
              </p:cNvSpPr>
              <p:nvPr/>
            </p:nvSpPr>
            <p:spPr bwMode="auto">
              <a:xfrm>
                <a:off x="4329113" y="2027238"/>
                <a:ext cx="26988" cy="30163"/>
              </a:xfrm>
              <a:custGeom>
                <a:avLst/>
                <a:gdLst>
                  <a:gd name="T0" fmla="*/ 0 w 7"/>
                  <a:gd name="T1" fmla="*/ 4 h 8"/>
                  <a:gd name="T2" fmla="*/ 5 w 7"/>
                  <a:gd name="T3" fmla="*/ 8 h 8"/>
                  <a:gd name="T4" fmla="*/ 7 w 7"/>
                  <a:gd name="T5" fmla="*/ 4 h 8"/>
                  <a:gd name="T6" fmla="*/ 3 w 7"/>
                  <a:gd name="T7" fmla="*/ 0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6" y="6"/>
                      <a:pt x="7" y="5"/>
                      <a:pt x="7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8" name="Freeform 65"/>
              <p:cNvSpPr>
                <a:spLocks/>
              </p:cNvSpPr>
              <p:nvPr/>
            </p:nvSpPr>
            <p:spPr bwMode="auto">
              <a:xfrm>
                <a:off x="4362450" y="1989138"/>
                <a:ext cx="30163" cy="30163"/>
              </a:xfrm>
              <a:custGeom>
                <a:avLst/>
                <a:gdLst>
                  <a:gd name="T0" fmla="*/ 0 w 8"/>
                  <a:gd name="T1" fmla="*/ 3 h 8"/>
                  <a:gd name="T2" fmla="*/ 4 w 8"/>
                  <a:gd name="T3" fmla="*/ 8 h 8"/>
                  <a:gd name="T4" fmla="*/ 8 w 8"/>
                  <a:gd name="T5" fmla="*/ 5 h 8"/>
                  <a:gd name="T6" fmla="*/ 4 w 8"/>
                  <a:gd name="T7" fmla="*/ 0 h 8"/>
                  <a:gd name="T8" fmla="*/ 0 w 8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3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5" y="7"/>
                      <a:pt x="7" y="6"/>
                      <a:pt x="8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9" name="Freeform 66"/>
              <p:cNvSpPr>
                <a:spLocks/>
              </p:cNvSpPr>
              <p:nvPr/>
            </p:nvSpPr>
            <p:spPr bwMode="auto">
              <a:xfrm>
                <a:off x="4403725" y="1963738"/>
                <a:ext cx="26988" cy="25400"/>
              </a:xfrm>
              <a:custGeom>
                <a:avLst/>
                <a:gdLst>
                  <a:gd name="T0" fmla="*/ 0 w 7"/>
                  <a:gd name="T1" fmla="*/ 2 h 7"/>
                  <a:gd name="T2" fmla="*/ 4 w 7"/>
                  <a:gd name="T3" fmla="*/ 7 h 7"/>
                  <a:gd name="T4" fmla="*/ 7 w 7"/>
                  <a:gd name="T5" fmla="*/ 5 h 7"/>
                  <a:gd name="T6" fmla="*/ 4 w 7"/>
                  <a:gd name="T7" fmla="*/ 0 h 7"/>
                  <a:gd name="T8" fmla="*/ 0 w 7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2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6" y="6"/>
                      <a:pt x="7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20" name="Freeform 67"/>
              <p:cNvSpPr>
                <a:spLocks/>
              </p:cNvSpPr>
              <p:nvPr/>
            </p:nvSpPr>
            <p:spPr bwMode="auto">
              <a:xfrm>
                <a:off x="4452938" y="1941513"/>
                <a:ext cx="22225" cy="28575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8 h 8"/>
                  <a:gd name="T4" fmla="*/ 6 w 6"/>
                  <a:gd name="T5" fmla="*/ 6 h 8"/>
                  <a:gd name="T6" fmla="*/ 4 w 6"/>
                  <a:gd name="T7" fmla="*/ 0 h 8"/>
                  <a:gd name="T8" fmla="*/ 0 w 6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7"/>
                      <a:pt x="5" y="7"/>
                      <a:pt x="6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21" name="Freeform 68"/>
              <p:cNvSpPr>
                <a:spLocks/>
              </p:cNvSpPr>
              <p:nvPr/>
            </p:nvSpPr>
            <p:spPr bwMode="auto">
              <a:xfrm>
                <a:off x="4502150" y="1928813"/>
                <a:ext cx="22225" cy="26988"/>
              </a:xfrm>
              <a:custGeom>
                <a:avLst/>
                <a:gdLst>
                  <a:gd name="T0" fmla="*/ 0 w 6"/>
                  <a:gd name="T1" fmla="*/ 1 h 7"/>
                  <a:gd name="T2" fmla="*/ 1 w 6"/>
                  <a:gd name="T3" fmla="*/ 7 h 7"/>
                  <a:gd name="T4" fmla="*/ 6 w 6"/>
                  <a:gd name="T5" fmla="*/ 6 h 7"/>
                  <a:gd name="T6" fmla="*/ 5 w 6"/>
                  <a:gd name="T7" fmla="*/ 0 h 7"/>
                  <a:gd name="T8" fmla="*/ 0 w 6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1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3" y="7"/>
                      <a:pt x="4" y="7"/>
                      <a:pt x="6" y="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sp>
          <p:nvSpPr>
            <p:cNvPr id="86" name="矩形 85"/>
            <p:cNvSpPr/>
            <p:nvPr/>
          </p:nvSpPr>
          <p:spPr>
            <a:xfrm>
              <a:off x="4820140" y="2088305"/>
              <a:ext cx="605293" cy="3309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13" dirty="0">
                  <a:solidFill>
                    <a:schemeClr val="bg1"/>
                  </a:solidFill>
                  <a:latin typeface="微软雅黑" pitchFamily="34" charset="-122"/>
                </a:rPr>
                <a:t>50%</a:t>
              </a:r>
              <a:endParaRPr lang="zh-CN" altLang="en-US" sz="1013" dirty="0">
                <a:solidFill>
                  <a:schemeClr val="bg1"/>
                </a:solidFill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3924155" y="1825873"/>
              <a:ext cx="934867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2881610" y="2768067"/>
            <a:ext cx="1583259" cy="690096"/>
            <a:chOff x="3822793" y="4135861"/>
            <a:chExt cx="2111012" cy="920128"/>
          </a:xfrm>
        </p:grpSpPr>
        <p:sp>
          <p:nvSpPr>
            <p:cNvPr id="123" name="Freeform 9"/>
            <p:cNvSpPr>
              <a:spLocks/>
            </p:cNvSpPr>
            <p:nvPr/>
          </p:nvSpPr>
          <p:spPr bwMode="auto">
            <a:xfrm>
              <a:off x="3854035" y="4135861"/>
              <a:ext cx="2079770" cy="920128"/>
            </a:xfrm>
            <a:custGeom>
              <a:avLst/>
              <a:gdLst>
                <a:gd name="T0" fmla="*/ 1133 w 1133"/>
                <a:gd name="T1" fmla="*/ 218 h 500"/>
                <a:gd name="T2" fmla="*/ 860 w 1133"/>
                <a:gd name="T3" fmla="*/ 0 h 500"/>
                <a:gd name="T4" fmla="*/ 0 w 1133"/>
                <a:gd name="T5" fmla="*/ 0 h 500"/>
                <a:gd name="T6" fmla="*/ 0 w 1133"/>
                <a:gd name="T7" fmla="*/ 216 h 500"/>
                <a:gd name="T8" fmla="*/ 33 w 1133"/>
                <a:gd name="T9" fmla="*/ 246 h 500"/>
                <a:gd name="T10" fmla="*/ 0 w 1133"/>
                <a:gd name="T11" fmla="*/ 270 h 500"/>
                <a:gd name="T12" fmla="*/ 0 w 1133"/>
                <a:gd name="T13" fmla="*/ 500 h 500"/>
                <a:gd name="T14" fmla="*/ 850 w 1133"/>
                <a:gd name="T15" fmla="*/ 500 h 500"/>
                <a:gd name="T16" fmla="*/ 1121 w 1133"/>
                <a:gd name="T17" fmla="*/ 287 h 500"/>
                <a:gd name="T18" fmla="*/ 1133 w 1133"/>
                <a:gd name="T19" fmla="*/ 225 h 500"/>
                <a:gd name="T20" fmla="*/ 1133 w 1133"/>
                <a:gd name="T21" fmla="*/ 218 h 500"/>
                <a:gd name="connsiteX0" fmla="*/ 10000 w 10000"/>
                <a:gd name="connsiteY0" fmla="*/ 4500 h 10000"/>
                <a:gd name="connsiteX1" fmla="*/ 7590 w 10000"/>
                <a:gd name="connsiteY1" fmla="*/ 0 h 10000"/>
                <a:gd name="connsiteX2" fmla="*/ 0 w 10000"/>
                <a:gd name="connsiteY2" fmla="*/ 0 h 10000"/>
                <a:gd name="connsiteX3" fmla="*/ 0 w 10000"/>
                <a:gd name="connsiteY3" fmla="*/ 4320 h 10000"/>
                <a:gd name="connsiteX4" fmla="*/ 291 w 10000"/>
                <a:gd name="connsiteY4" fmla="*/ 4920 h 10000"/>
                <a:gd name="connsiteX5" fmla="*/ 0 w 10000"/>
                <a:gd name="connsiteY5" fmla="*/ 5400 h 10000"/>
                <a:gd name="connsiteX6" fmla="*/ 0 w 10000"/>
                <a:gd name="connsiteY6" fmla="*/ 10000 h 10000"/>
                <a:gd name="connsiteX7" fmla="*/ 7502 w 10000"/>
                <a:gd name="connsiteY7" fmla="*/ 10000 h 10000"/>
                <a:gd name="connsiteX8" fmla="*/ 9894 w 10000"/>
                <a:gd name="connsiteY8" fmla="*/ 5740 h 10000"/>
                <a:gd name="connsiteX9" fmla="*/ 10000 w 10000"/>
                <a:gd name="connsiteY9" fmla="*/ 4500 h 10000"/>
                <a:gd name="connsiteX0" fmla="*/ 9950 w 9950"/>
                <a:gd name="connsiteY0" fmla="*/ 4568 h 10000"/>
                <a:gd name="connsiteX1" fmla="*/ 7590 w 9950"/>
                <a:gd name="connsiteY1" fmla="*/ 0 h 10000"/>
                <a:gd name="connsiteX2" fmla="*/ 0 w 9950"/>
                <a:gd name="connsiteY2" fmla="*/ 0 h 10000"/>
                <a:gd name="connsiteX3" fmla="*/ 0 w 9950"/>
                <a:gd name="connsiteY3" fmla="*/ 4320 h 10000"/>
                <a:gd name="connsiteX4" fmla="*/ 291 w 9950"/>
                <a:gd name="connsiteY4" fmla="*/ 4920 h 10000"/>
                <a:gd name="connsiteX5" fmla="*/ 0 w 9950"/>
                <a:gd name="connsiteY5" fmla="*/ 5400 h 10000"/>
                <a:gd name="connsiteX6" fmla="*/ 0 w 9950"/>
                <a:gd name="connsiteY6" fmla="*/ 10000 h 10000"/>
                <a:gd name="connsiteX7" fmla="*/ 7502 w 9950"/>
                <a:gd name="connsiteY7" fmla="*/ 10000 h 10000"/>
                <a:gd name="connsiteX8" fmla="*/ 9894 w 9950"/>
                <a:gd name="connsiteY8" fmla="*/ 5740 h 10000"/>
                <a:gd name="connsiteX9" fmla="*/ 9950 w 9950"/>
                <a:gd name="connsiteY9" fmla="*/ 4568 h 10000"/>
                <a:gd name="connsiteX0" fmla="*/ 10000 w 10032"/>
                <a:gd name="connsiteY0" fmla="*/ 4568 h 10000"/>
                <a:gd name="connsiteX1" fmla="*/ 7628 w 10032"/>
                <a:gd name="connsiteY1" fmla="*/ 0 h 10000"/>
                <a:gd name="connsiteX2" fmla="*/ 0 w 10032"/>
                <a:gd name="connsiteY2" fmla="*/ 0 h 10000"/>
                <a:gd name="connsiteX3" fmla="*/ 0 w 10032"/>
                <a:gd name="connsiteY3" fmla="*/ 4320 h 10000"/>
                <a:gd name="connsiteX4" fmla="*/ 292 w 10032"/>
                <a:gd name="connsiteY4" fmla="*/ 4920 h 10000"/>
                <a:gd name="connsiteX5" fmla="*/ 0 w 10032"/>
                <a:gd name="connsiteY5" fmla="*/ 5400 h 10000"/>
                <a:gd name="connsiteX6" fmla="*/ 0 w 10032"/>
                <a:gd name="connsiteY6" fmla="*/ 10000 h 10000"/>
                <a:gd name="connsiteX7" fmla="*/ 7540 w 10032"/>
                <a:gd name="connsiteY7" fmla="*/ 10000 h 10000"/>
                <a:gd name="connsiteX8" fmla="*/ 10025 w 10032"/>
                <a:gd name="connsiteY8" fmla="*/ 5331 h 10000"/>
                <a:gd name="connsiteX9" fmla="*/ 10000 w 10032"/>
                <a:gd name="connsiteY9" fmla="*/ 4568 h 10000"/>
                <a:gd name="connsiteX0" fmla="*/ 10000 w 10025"/>
                <a:gd name="connsiteY0" fmla="*/ 4568 h 10000"/>
                <a:gd name="connsiteX1" fmla="*/ 7628 w 10025"/>
                <a:gd name="connsiteY1" fmla="*/ 0 h 10000"/>
                <a:gd name="connsiteX2" fmla="*/ 0 w 10025"/>
                <a:gd name="connsiteY2" fmla="*/ 0 h 10000"/>
                <a:gd name="connsiteX3" fmla="*/ 0 w 10025"/>
                <a:gd name="connsiteY3" fmla="*/ 4320 h 10000"/>
                <a:gd name="connsiteX4" fmla="*/ 292 w 10025"/>
                <a:gd name="connsiteY4" fmla="*/ 4920 h 10000"/>
                <a:gd name="connsiteX5" fmla="*/ 0 w 10025"/>
                <a:gd name="connsiteY5" fmla="*/ 5400 h 10000"/>
                <a:gd name="connsiteX6" fmla="*/ 0 w 10025"/>
                <a:gd name="connsiteY6" fmla="*/ 10000 h 10000"/>
                <a:gd name="connsiteX7" fmla="*/ 7540 w 10025"/>
                <a:gd name="connsiteY7" fmla="*/ 10000 h 10000"/>
                <a:gd name="connsiteX8" fmla="*/ 10025 w 10025"/>
                <a:gd name="connsiteY8" fmla="*/ 5331 h 10000"/>
                <a:gd name="connsiteX9" fmla="*/ 10000 w 10025"/>
                <a:gd name="connsiteY9" fmla="*/ 456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25" h="10000">
                  <a:moveTo>
                    <a:pt x="10000" y="4568"/>
                  </a:moveTo>
                  <a:lnTo>
                    <a:pt x="7628" y="0"/>
                  </a:lnTo>
                  <a:lnTo>
                    <a:pt x="0" y="0"/>
                  </a:lnTo>
                  <a:lnTo>
                    <a:pt x="0" y="4320"/>
                  </a:lnTo>
                  <a:lnTo>
                    <a:pt x="292" y="4920"/>
                  </a:lnTo>
                  <a:lnTo>
                    <a:pt x="0" y="5400"/>
                  </a:lnTo>
                  <a:lnTo>
                    <a:pt x="0" y="10000"/>
                  </a:lnTo>
                  <a:lnTo>
                    <a:pt x="7540" y="10000"/>
                  </a:lnTo>
                  <a:lnTo>
                    <a:pt x="10025" y="5331"/>
                  </a:lnTo>
                  <a:cubicBezTo>
                    <a:pt x="10017" y="5077"/>
                    <a:pt x="10008" y="4822"/>
                    <a:pt x="10000" y="45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/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4749916" y="4202824"/>
              <a:ext cx="789068" cy="791548"/>
              <a:chOff x="4362450" y="3609976"/>
              <a:chExt cx="504826" cy="506413"/>
            </a:xfrm>
            <a:solidFill>
              <a:schemeClr val="bg1">
                <a:alpha val="80000"/>
              </a:schemeClr>
            </a:solidFill>
          </p:grpSpPr>
          <p:sp>
            <p:nvSpPr>
              <p:cNvPr id="127" name="Freeform 14"/>
              <p:cNvSpPr>
                <a:spLocks/>
              </p:cNvSpPr>
              <p:nvPr/>
            </p:nvSpPr>
            <p:spPr bwMode="auto">
              <a:xfrm>
                <a:off x="4441825" y="3643313"/>
                <a:ext cx="142875" cy="71438"/>
              </a:xfrm>
              <a:custGeom>
                <a:avLst/>
                <a:gdLst>
                  <a:gd name="T0" fmla="*/ 0 w 38"/>
                  <a:gd name="T1" fmla="*/ 9 h 19"/>
                  <a:gd name="T2" fmla="*/ 38 w 38"/>
                  <a:gd name="T3" fmla="*/ 19 h 19"/>
                  <a:gd name="T4" fmla="*/ 12 w 38"/>
                  <a:gd name="T5" fmla="*/ 0 h 19"/>
                  <a:gd name="T6" fmla="*/ 0 w 38"/>
                  <a:gd name="T7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9">
                    <a:moveTo>
                      <a:pt x="0" y="9"/>
                    </a:moveTo>
                    <a:cubicBezTo>
                      <a:pt x="38" y="19"/>
                      <a:pt x="38" y="19"/>
                      <a:pt x="38" y="19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8" y="3"/>
                      <a:pt x="4" y="6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28" name="Freeform 15"/>
              <p:cNvSpPr>
                <a:spLocks/>
              </p:cNvSpPr>
              <p:nvPr/>
            </p:nvSpPr>
            <p:spPr bwMode="auto">
              <a:xfrm>
                <a:off x="4505325" y="3616326"/>
                <a:ext cx="136525" cy="98425"/>
              </a:xfrm>
              <a:custGeom>
                <a:avLst/>
                <a:gdLst>
                  <a:gd name="T0" fmla="*/ 0 w 36"/>
                  <a:gd name="T1" fmla="*/ 5 h 26"/>
                  <a:gd name="T2" fmla="*/ 36 w 36"/>
                  <a:gd name="T3" fmla="*/ 26 h 26"/>
                  <a:gd name="T4" fmla="*/ 16 w 36"/>
                  <a:gd name="T5" fmla="*/ 0 h 26"/>
                  <a:gd name="T6" fmla="*/ 0 w 36"/>
                  <a:gd name="T7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6">
                    <a:moveTo>
                      <a:pt x="0" y="5"/>
                    </a:moveTo>
                    <a:cubicBezTo>
                      <a:pt x="36" y="26"/>
                      <a:pt x="36" y="26"/>
                      <a:pt x="36" y="26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1" y="1"/>
                      <a:pt x="5" y="2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29" name="Freeform 16"/>
              <p:cNvSpPr>
                <a:spLocks/>
              </p:cNvSpPr>
              <p:nvPr/>
            </p:nvSpPr>
            <p:spPr bwMode="auto">
              <a:xfrm>
                <a:off x="4587875" y="3609976"/>
                <a:ext cx="101600" cy="120650"/>
              </a:xfrm>
              <a:custGeom>
                <a:avLst/>
                <a:gdLst>
                  <a:gd name="T0" fmla="*/ 0 w 27"/>
                  <a:gd name="T1" fmla="*/ 1 h 32"/>
                  <a:gd name="T2" fmla="*/ 27 w 27"/>
                  <a:gd name="T3" fmla="*/ 32 h 32"/>
                  <a:gd name="T4" fmla="*/ 18 w 27"/>
                  <a:gd name="T5" fmla="*/ 1 h 32"/>
                  <a:gd name="T6" fmla="*/ 7 w 27"/>
                  <a:gd name="T7" fmla="*/ 0 h 32"/>
                  <a:gd name="T8" fmla="*/ 0 w 27"/>
                  <a:gd name="T9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2">
                    <a:moveTo>
                      <a:pt x="0" y="1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4" y="1"/>
                      <a:pt x="11" y="0"/>
                      <a:pt x="7" y="0"/>
                    </a:cubicBezTo>
                    <a:cubicBezTo>
                      <a:pt x="5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30" name="Freeform 17"/>
              <p:cNvSpPr>
                <a:spLocks/>
              </p:cNvSpPr>
              <p:nvPr/>
            </p:nvSpPr>
            <p:spPr bwMode="auto">
              <a:xfrm>
                <a:off x="4678363" y="3621088"/>
                <a:ext cx="60325" cy="134938"/>
              </a:xfrm>
              <a:custGeom>
                <a:avLst/>
                <a:gdLst>
                  <a:gd name="T0" fmla="*/ 0 w 16"/>
                  <a:gd name="T1" fmla="*/ 0 h 36"/>
                  <a:gd name="T2" fmla="*/ 14 w 16"/>
                  <a:gd name="T3" fmla="*/ 36 h 36"/>
                  <a:gd name="T4" fmla="*/ 16 w 16"/>
                  <a:gd name="T5" fmla="*/ 6 h 36"/>
                  <a:gd name="T6" fmla="*/ 0 w 1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6">
                    <a:moveTo>
                      <a:pt x="0" y="0"/>
                    </a:moveTo>
                    <a:cubicBezTo>
                      <a:pt x="14" y="36"/>
                      <a:pt x="14" y="36"/>
                      <a:pt x="14" y="3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1" y="3"/>
                      <a:pt x="6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31" name="Freeform 18"/>
              <p:cNvSpPr>
                <a:spLocks/>
              </p:cNvSpPr>
              <p:nvPr/>
            </p:nvSpPr>
            <p:spPr bwMode="auto">
              <a:xfrm>
                <a:off x="4757738" y="3659188"/>
                <a:ext cx="49213" cy="134938"/>
              </a:xfrm>
              <a:custGeom>
                <a:avLst/>
                <a:gdLst>
                  <a:gd name="T0" fmla="*/ 0 w 13"/>
                  <a:gd name="T1" fmla="*/ 0 h 36"/>
                  <a:gd name="T2" fmla="*/ 2 w 13"/>
                  <a:gd name="T3" fmla="*/ 36 h 36"/>
                  <a:gd name="T4" fmla="*/ 13 w 13"/>
                  <a:gd name="T5" fmla="*/ 11 h 36"/>
                  <a:gd name="T6" fmla="*/ 0 w 13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36">
                    <a:moveTo>
                      <a:pt x="0" y="0"/>
                    </a:moveTo>
                    <a:cubicBezTo>
                      <a:pt x="2" y="36"/>
                      <a:pt x="2" y="36"/>
                      <a:pt x="2" y="3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9" y="6"/>
                      <a:pt x="5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32" name="Freeform 19"/>
              <p:cNvSpPr>
                <a:spLocks/>
              </p:cNvSpPr>
              <p:nvPr/>
            </p:nvSpPr>
            <p:spPr bwMode="auto">
              <a:xfrm>
                <a:off x="4779963" y="3717926"/>
                <a:ext cx="68263" cy="120650"/>
              </a:xfrm>
              <a:custGeom>
                <a:avLst/>
                <a:gdLst>
                  <a:gd name="T0" fmla="*/ 11 w 18"/>
                  <a:gd name="T1" fmla="*/ 0 h 32"/>
                  <a:gd name="T2" fmla="*/ 0 w 18"/>
                  <a:gd name="T3" fmla="*/ 32 h 32"/>
                  <a:gd name="T4" fmla="*/ 18 w 18"/>
                  <a:gd name="T5" fmla="*/ 13 h 32"/>
                  <a:gd name="T6" fmla="*/ 11 w 18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2">
                    <a:moveTo>
                      <a:pt x="11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6" y="8"/>
                      <a:pt x="14" y="4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33" name="Freeform 20"/>
              <p:cNvSpPr>
                <a:spLocks/>
              </p:cNvSpPr>
              <p:nvPr/>
            </p:nvSpPr>
            <p:spPr bwMode="auto">
              <a:xfrm>
                <a:off x="4779963" y="3789363"/>
                <a:ext cx="87313" cy="98425"/>
              </a:xfrm>
              <a:custGeom>
                <a:avLst/>
                <a:gdLst>
                  <a:gd name="T0" fmla="*/ 20 w 23"/>
                  <a:gd name="T1" fmla="*/ 0 h 26"/>
                  <a:gd name="T2" fmla="*/ 0 w 23"/>
                  <a:gd name="T3" fmla="*/ 26 h 26"/>
                  <a:gd name="T4" fmla="*/ 23 w 23"/>
                  <a:gd name="T5" fmla="*/ 13 h 26"/>
                  <a:gd name="T6" fmla="*/ 20 w 23"/>
                  <a:gd name="T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6">
                    <a:moveTo>
                      <a:pt x="20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2" y="8"/>
                      <a:pt x="21" y="4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34" name="Freeform 21"/>
              <p:cNvSpPr>
                <a:spLocks/>
              </p:cNvSpPr>
              <p:nvPr/>
            </p:nvSpPr>
            <p:spPr bwMode="auto">
              <a:xfrm>
                <a:off x="4765675" y="3860801"/>
                <a:ext cx="101600" cy="71438"/>
              </a:xfrm>
              <a:custGeom>
                <a:avLst/>
                <a:gdLst>
                  <a:gd name="T0" fmla="*/ 27 w 27"/>
                  <a:gd name="T1" fmla="*/ 0 h 19"/>
                  <a:gd name="T2" fmla="*/ 0 w 27"/>
                  <a:gd name="T3" fmla="*/ 19 h 19"/>
                  <a:gd name="T4" fmla="*/ 26 w 27"/>
                  <a:gd name="T5" fmla="*/ 12 h 19"/>
                  <a:gd name="T6" fmla="*/ 27 w 27"/>
                  <a:gd name="T7" fmla="*/ 1 h 19"/>
                  <a:gd name="T8" fmla="*/ 27 w 27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9">
                    <a:moveTo>
                      <a:pt x="27" y="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7" y="9"/>
                      <a:pt x="27" y="5"/>
                      <a:pt x="27" y="1"/>
                    </a:cubicBezTo>
                    <a:lnTo>
                      <a:pt x="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35" name="Freeform 22"/>
              <p:cNvSpPr>
                <a:spLocks/>
              </p:cNvSpPr>
              <p:nvPr/>
            </p:nvSpPr>
            <p:spPr bwMode="auto">
              <a:xfrm>
                <a:off x="4735513" y="3929063"/>
                <a:ext cx="123825" cy="44450"/>
              </a:xfrm>
              <a:custGeom>
                <a:avLst/>
                <a:gdLst>
                  <a:gd name="T0" fmla="*/ 33 w 33"/>
                  <a:gd name="T1" fmla="*/ 0 h 12"/>
                  <a:gd name="T2" fmla="*/ 0 w 33"/>
                  <a:gd name="T3" fmla="*/ 11 h 12"/>
                  <a:gd name="T4" fmla="*/ 28 w 33"/>
                  <a:gd name="T5" fmla="*/ 12 h 12"/>
                  <a:gd name="T6" fmla="*/ 33 w 33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2">
                    <a:moveTo>
                      <a:pt x="33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30" y="8"/>
                      <a:pt x="32" y="5"/>
                      <a:pt x="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36" name="Freeform 23"/>
              <p:cNvSpPr>
                <a:spLocks/>
              </p:cNvSpPr>
              <p:nvPr/>
            </p:nvSpPr>
            <p:spPr bwMode="auto">
              <a:xfrm>
                <a:off x="4694238" y="3992563"/>
                <a:ext cx="138113" cy="41275"/>
              </a:xfrm>
              <a:custGeom>
                <a:avLst/>
                <a:gdLst>
                  <a:gd name="T0" fmla="*/ 37 w 37"/>
                  <a:gd name="T1" fmla="*/ 0 h 11"/>
                  <a:gd name="T2" fmla="*/ 0 w 37"/>
                  <a:gd name="T3" fmla="*/ 2 h 11"/>
                  <a:gd name="T4" fmla="*/ 29 w 37"/>
                  <a:gd name="T5" fmla="*/ 11 h 11"/>
                  <a:gd name="T6" fmla="*/ 37 w 37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1">
                    <a:moveTo>
                      <a:pt x="37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2" y="8"/>
                      <a:pt x="34" y="4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37" name="Freeform 24"/>
              <p:cNvSpPr>
                <a:spLocks/>
              </p:cNvSpPr>
              <p:nvPr/>
            </p:nvSpPr>
            <p:spPr bwMode="auto">
              <a:xfrm>
                <a:off x="4641850" y="4014788"/>
                <a:ext cx="142875" cy="68263"/>
              </a:xfrm>
              <a:custGeom>
                <a:avLst/>
                <a:gdLst>
                  <a:gd name="T0" fmla="*/ 38 w 38"/>
                  <a:gd name="T1" fmla="*/ 9 h 18"/>
                  <a:gd name="T2" fmla="*/ 0 w 38"/>
                  <a:gd name="T3" fmla="*/ 0 h 18"/>
                  <a:gd name="T4" fmla="*/ 26 w 38"/>
                  <a:gd name="T5" fmla="*/ 18 h 18"/>
                  <a:gd name="T6" fmla="*/ 38 w 38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8">
                    <a:moveTo>
                      <a:pt x="38" y="9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31" y="16"/>
                      <a:pt x="35" y="13"/>
                      <a:pt x="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38" name="Freeform 25"/>
              <p:cNvSpPr>
                <a:spLocks/>
              </p:cNvSpPr>
              <p:nvPr/>
            </p:nvSpPr>
            <p:spPr bwMode="auto">
              <a:xfrm>
                <a:off x="4587875" y="4014788"/>
                <a:ext cx="131763" cy="98425"/>
              </a:xfrm>
              <a:custGeom>
                <a:avLst/>
                <a:gdLst>
                  <a:gd name="T0" fmla="*/ 35 w 35"/>
                  <a:gd name="T1" fmla="*/ 21 h 26"/>
                  <a:gd name="T2" fmla="*/ 0 w 35"/>
                  <a:gd name="T3" fmla="*/ 0 h 26"/>
                  <a:gd name="T4" fmla="*/ 20 w 35"/>
                  <a:gd name="T5" fmla="*/ 26 h 26"/>
                  <a:gd name="T6" fmla="*/ 35 w 35"/>
                  <a:gd name="T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6">
                    <a:moveTo>
                      <a:pt x="35" y="2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5" y="25"/>
                      <a:pt x="30" y="23"/>
                      <a:pt x="3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39" name="Freeform 26"/>
              <p:cNvSpPr>
                <a:spLocks/>
              </p:cNvSpPr>
              <p:nvPr/>
            </p:nvSpPr>
            <p:spPr bwMode="auto">
              <a:xfrm>
                <a:off x="4540250" y="4000501"/>
                <a:ext cx="101600" cy="115888"/>
              </a:xfrm>
              <a:custGeom>
                <a:avLst/>
                <a:gdLst>
                  <a:gd name="T0" fmla="*/ 27 w 27"/>
                  <a:gd name="T1" fmla="*/ 31 h 31"/>
                  <a:gd name="T2" fmla="*/ 0 w 27"/>
                  <a:gd name="T3" fmla="*/ 0 h 31"/>
                  <a:gd name="T4" fmla="*/ 9 w 27"/>
                  <a:gd name="T5" fmla="*/ 30 h 31"/>
                  <a:gd name="T6" fmla="*/ 20 w 27"/>
                  <a:gd name="T7" fmla="*/ 31 h 31"/>
                  <a:gd name="T8" fmla="*/ 27 w 27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7" y="3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13" y="31"/>
                      <a:pt x="16" y="31"/>
                      <a:pt x="20" y="31"/>
                    </a:cubicBezTo>
                    <a:cubicBezTo>
                      <a:pt x="22" y="31"/>
                      <a:pt x="25" y="31"/>
                      <a:pt x="2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40" name="Freeform 27"/>
              <p:cNvSpPr>
                <a:spLocks/>
              </p:cNvSpPr>
              <p:nvPr/>
            </p:nvSpPr>
            <p:spPr bwMode="auto">
              <a:xfrm>
                <a:off x="4491038" y="3973513"/>
                <a:ext cx="60325" cy="136525"/>
              </a:xfrm>
              <a:custGeom>
                <a:avLst/>
                <a:gdLst>
                  <a:gd name="T0" fmla="*/ 16 w 16"/>
                  <a:gd name="T1" fmla="*/ 36 h 36"/>
                  <a:gd name="T2" fmla="*/ 1 w 16"/>
                  <a:gd name="T3" fmla="*/ 0 h 36"/>
                  <a:gd name="T4" fmla="*/ 0 w 16"/>
                  <a:gd name="T5" fmla="*/ 29 h 36"/>
                  <a:gd name="T6" fmla="*/ 16 w 16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6">
                    <a:moveTo>
                      <a:pt x="16" y="36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5" y="32"/>
                      <a:pt x="10" y="34"/>
                      <a:pt x="1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41" name="Freeform 28"/>
              <p:cNvSpPr>
                <a:spLocks/>
              </p:cNvSpPr>
              <p:nvPr/>
            </p:nvSpPr>
            <p:spPr bwMode="auto">
              <a:xfrm>
                <a:off x="4422775" y="3932238"/>
                <a:ext cx="46038" cy="139700"/>
              </a:xfrm>
              <a:custGeom>
                <a:avLst/>
                <a:gdLst>
                  <a:gd name="T0" fmla="*/ 12 w 12"/>
                  <a:gd name="T1" fmla="*/ 37 h 37"/>
                  <a:gd name="T2" fmla="*/ 11 w 12"/>
                  <a:gd name="T3" fmla="*/ 0 h 37"/>
                  <a:gd name="T4" fmla="*/ 0 w 12"/>
                  <a:gd name="T5" fmla="*/ 26 h 37"/>
                  <a:gd name="T6" fmla="*/ 12 w 12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7">
                    <a:moveTo>
                      <a:pt x="12" y="37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4" y="30"/>
                      <a:pt x="8" y="34"/>
                      <a:pt x="1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42" name="Freeform 29"/>
              <p:cNvSpPr>
                <a:spLocks/>
              </p:cNvSpPr>
              <p:nvPr/>
            </p:nvSpPr>
            <p:spPr bwMode="auto">
              <a:xfrm>
                <a:off x="4381500" y="3887788"/>
                <a:ext cx="68263" cy="123825"/>
              </a:xfrm>
              <a:custGeom>
                <a:avLst/>
                <a:gdLst>
                  <a:gd name="T0" fmla="*/ 7 w 18"/>
                  <a:gd name="T1" fmla="*/ 33 h 33"/>
                  <a:gd name="T2" fmla="*/ 18 w 18"/>
                  <a:gd name="T3" fmla="*/ 0 h 33"/>
                  <a:gd name="T4" fmla="*/ 0 w 18"/>
                  <a:gd name="T5" fmla="*/ 20 h 33"/>
                  <a:gd name="T6" fmla="*/ 7 w 18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3">
                    <a:moveTo>
                      <a:pt x="7" y="33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" y="25"/>
                      <a:pt x="4" y="29"/>
                      <a:pt x="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43" name="Freeform 30"/>
              <p:cNvSpPr>
                <a:spLocks/>
              </p:cNvSpPr>
              <p:nvPr/>
            </p:nvSpPr>
            <p:spPr bwMode="auto">
              <a:xfrm>
                <a:off x="4362450" y="3843338"/>
                <a:ext cx="82550" cy="96838"/>
              </a:xfrm>
              <a:custGeom>
                <a:avLst/>
                <a:gdLst>
                  <a:gd name="T0" fmla="*/ 3 w 22"/>
                  <a:gd name="T1" fmla="*/ 26 h 26"/>
                  <a:gd name="T2" fmla="*/ 22 w 22"/>
                  <a:gd name="T3" fmla="*/ 0 h 26"/>
                  <a:gd name="T4" fmla="*/ 0 w 22"/>
                  <a:gd name="T5" fmla="*/ 13 h 26"/>
                  <a:gd name="T6" fmla="*/ 3 w 22"/>
                  <a:gd name="T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6">
                    <a:moveTo>
                      <a:pt x="3" y="26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7"/>
                      <a:pt x="1" y="22"/>
                      <a:pt x="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44" name="Freeform 31"/>
              <p:cNvSpPr>
                <a:spLocks/>
              </p:cNvSpPr>
              <p:nvPr/>
            </p:nvSpPr>
            <p:spPr bwMode="auto">
              <a:xfrm>
                <a:off x="4362450" y="3797301"/>
                <a:ext cx="101600" cy="71438"/>
              </a:xfrm>
              <a:custGeom>
                <a:avLst/>
                <a:gdLst>
                  <a:gd name="T0" fmla="*/ 0 w 27"/>
                  <a:gd name="T1" fmla="*/ 19 h 19"/>
                  <a:gd name="T2" fmla="*/ 27 w 27"/>
                  <a:gd name="T3" fmla="*/ 0 h 19"/>
                  <a:gd name="T4" fmla="*/ 1 w 27"/>
                  <a:gd name="T5" fmla="*/ 6 h 19"/>
                  <a:gd name="T6" fmla="*/ 0 w 27"/>
                  <a:gd name="T7" fmla="*/ 18 h 19"/>
                  <a:gd name="T8" fmla="*/ 0 w 27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9">
                    <a:moveTo>
                      <a:pt x="0" y="19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10"/>
                      <a:pt x="0" y="14"/>
                      <a:pt x="0" y="18"/>
                    </a:cubicBez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46" name="Freeform 32"/>
              <p:cNvSpPr>
                <a:spLocks/>
              </p:cNvSpPr>
              <p:nvPr/>
            </p:nvSpPr>
            <p:spPr bwMode="auto">
              <a:xfrm>
                <a:off x="4370388" y="3752851"/>
                <a:ext cx="123825" cy="44450"/>
              </a:xfrm>
              <a:custGeom>
                <a:avLst/>
                <a:gdLst>
                  <a:gd name="T0" fmla="*/ 0 w 33"/>
                  <a:gd name="T1" fmla="*/ 12 h 12"/>
                  <a:gd name="T2" fmla="*/ 33 w 33"/>
                  <a:gd name="T3" fmla="*/ 2 h 12"/>
                  <a:gd name="T4" fmla="*/ 4 w 33"/>
                  <a:gd name="T5" fmla="*/ 0 h 12"/>
                  <a:gd name="T6" fmla="*/ 0 w 33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2">
                    <a:moveTo>
                      <a:pt x="0" y="12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4"/>
                      <a:pt x="1" y="8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47" name="Freeform 33"/>
              <p:cNvSpPr>
                <a:spLocks/>
              </p:cNvSpPr>
              <p:nvPr/>
            </p:nvSpPr>
            <p:spPr bwMode="auto">
              <a:xfrm>
                <a:off x="4397375" y="3692526"/>
                <a:ext cx="138113" cy="41275"/>
              </a:xfrm>
              <a:custGeom>
                <a:avLst/>
                <a:gdLst>
                  <a:gd name="T0" fmla="*/ 0 w 37"/>
                  <a:gd name="T1" fmla="*/ 11 h 11"/>
                  <a:gd name="T2" fmla="*/ 37 w 37"/>
                  <a:gd name="T3" fmla="*/ 10 h 11"/>
                  <a:gd name="T4" fmla="*/ 8 w 37"/>
                  <a:gd name="T5" fmla="*/ 0 h 11"/>
                  <a:gd name="T6" fmla="*/ 0 w 37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1">
                    <a:moveTo>
                      <a:pt x="0" y="11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4"/>
                      <a:pt x="2" y="7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sp>
          <p:nvSpPr>
            <p:cNvPr id="125" name="矩形 124"/>
            <p:cNvSpPr/>
            <p:nvPr/>
          </p:nvSpPr>
          <p:spPr>
            <a:xfrm>
              <a:off x="4822284" y="4442196"/>
              <a:ext cx="605293" cy="3309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13" dirty="0">
                  <a:solidFill>
                    <a:schemeClr val="bg1"/>
                  </a:solidFill>
                  <a:latin typeface="微软雅黑" pitchFamily="34" charset="-122"/>
                </a:rPr>
                <a:t>40%</a:t>
              </a:r>
              <a:endParaRPr lang="zh-CN" altLang="en-US" sz="1013" dirty="0">
                <a:solidFill>
                  <a:schemeClr val="bg1"/>
                </a:solidFill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3822793" y="4176616"/>
              <a:ext cx="934867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4721038" y="1887256"/>
            <a:ext cx="1616233" cy="690096"/>
            <a:chOff x="6275363" y="2961447"/>
            <a:chExt cx="2154977" cy="920128"/>
          </a:xfrm>
        </p:grpSpPr>
        <p:sp>
          <p:nvSpPr>
            <p:cNvPr id="149" name="Freeform 5"/>
            <p:cNvSpPr>
              <a:spLocks/>
            </p:cNvSpPr>
            <p:nvPr/>
          </p:nvSpPr>
          <p:spPr bwMode="auto">
            <a:xfrm>
              <a:off x="6275363" y="2961447"/>
              <a:ext cx="2082679" cy="920128"/>
            </a:xfrm>
            <a:custGeom>
              <a:avLst/>
              <a:gdLst>
                <a:gd name="T0" fmla="*/ 0 w 1134"/>
                <a:gd name="T1" fmla="*/ 220 h 500"/>
                <a:gd name="T2" fmla="*/ 274 w 1134"/>
                <a:gd name="T3" fmla="*/ 0 h 500"/>
                <a:gd name="T4" fmla="*/ 1134 w 1134"/>
                <a:gd name="T5" fmla="*/ 0 h 500"/>
                <a:gd name="T6" fmla="*/ 1134 w 1134"/>
                <a:gd name="T7" fmla="*/ 216 h 500"/>
                <a:gd name="T8" fmla="*/ 1100 w 1134"/>
                <a:gd name="T9" fmla="*/ 249 h 500"/>
                <a:gd name="T10" fmla="*/ 1134 w 1134"/>
                <a:gd name="T11" fmla="*/ 272 h 500"/>
                <a:gd name="T12" fmla="*/ 1134 w 1134"/>
                <a:gd name="T13" fmla="*/ 500 h 500"/>
                <a:gd name="T14" fmla="*/ 283 w 1134"/>
                <a:gd name="T15" fmla="*/ 500 h 500"/>
                <a:gd name="T16" fmla="*/ 12 w 1134"/>
                <a:gd name="T17" fmla="*/ 287 h 500"/>
                <a:gd name="T18" fmla="*/ 0 w 1134"/>
                <a:gd name="T19" fmla="*/ 225 h 500"/>
                <a:gd name="T20" fmla="*/ 0 w 1134"/>
                <a:gd name="T21" fmla="*/ 220 h 500"/>
                <a:gd name="connsiteX0" fmla="*/ 251 w 10251"/>
                <a:gd name="connsiteY0" fmla="*/ 4400 h 10000"/>
                <a:gd name="connsiteX1" fmla="*/ 2667 w 10251"/>
                <a:gd name="connsiteY1" fmla="*/ 0 h 10000"/>
                <a:gd name="connsiteX2" fmla="*/ 10251 w 10251"/>
                <a:gd name="connsiteY2" fmla="*/ 0 h 10000"/>
                <a:gd name="connsiteX3" fmla="*/ 10251 w 10251"/>
                <a:gd name="connsiteY3" fmla="*/ 4320 h 10000"/>
                <a:gd name="connsiteX4" fmla="*/ 9951 w 10251"/>
                <a:gd name="connsiteY4" fmla="*/ 4980 h 10000"/>
                <a:gd name="connsiteX5" fmla="*/ 10251 w 10251"/>
                <a:gd name="connsiteY5" fmla="*/ 5440 h 10000"/>
                <a:gd name="connsiteX6" fmla="*/ 10251 w 10251"/>
                <a:gd name="connsiteY6" fmla="*/ 10000 h 10000"/>
                <a:gd name="connsiteX7" fmla="*/ 2747 w 10251"/>
                <a:gd name="connsiteY7" fmla="*/ 10000 h 10000"/>
                <a:gd name="connsiteX8" fmla="*/ 357 w 10251"/>
                <a:gd name="connsiteY8" fmla="*/ 5740 h 10000"/>
                <a:gd name="connsiteX9" fmla="*/ 251 w 10251"/>
                <a:gd name="connsiteY9" fmla="*/ 4400 h 10000"/>
                <a:gd name="connsiteX0" fmla="*/ 292 w 10292"/>
                <a:gd name="connsiteY0" fmla="*/ 4400 h 10000"/>
                <a:gd name="connsiteX1" fmla="*/ 2708 w 10292"/>
                <a:gd name="connsiteY1" fmla="*/ 0 h 10000"/>
                <a:gd name="connsiteX2" fmla="*/ 10292 w 10292"/>
                <a:gd name="connsiteY2" fmla="*/ 0 h 10000"/>
                <a:gd name="connsiteX3" fmla="*/ 10292 w 10292"/>
                <a:gd name="connsiteY3" fmla="*/ 4320 h 10000"/>
                <a:gd name="connsiteX4" fmla="*/ 9992 w 10292"/>
                <a:gd name="connsiteY4" fmla="*/ 4980 h 10000"/>
                <a:gd name="connsiteX5" fmla="*/ 10292 w 10292"/>
                <a:gd name="connsiteY5" fmla="*/ 5440 h 10000"/>
                <a:gd name="connsiteX6" fmla="*/ 10292 w 10292"/>
                <a:gd name="connsiteY6" fmla="*/ 10000 h 10000"/>
                <a:gd name="connsiteX7" fmla="*/ 2788 w 10292"/>
                <a:gd name="connsiteY7" fmla="*/ 10000 h 10000"/>
                <a:gd name="connsiteX8" fmla="*/ 308 w 10292"/>
                <a:gd name="connsiteY8" fmla="*/ 5513 h 10000"/>
                <a:gd name="connsiteX9" fmla="*/ 292 w 10292"/>
                <a:gd name="connsiteY9" fmla="*/ 4400 h 10000"/>
                <a:gd name="connsiteX0" fmla="*/ 0 w 10000"/>
                <a:gd name="connsiteY0" fmla="*/ 4400 h 10000"/>
                <a:gd name="connsiteX1" fmla="*/ 2416 w 10000"/>
                <a:gd name="connsiteY1" fmla="*/ 0 h 10000"/>
                <a:gd name="connsiteX2" fmla="*/ 10000 w 10000"/>
                <a:gd name="connsiteY2" fmla="*/ 0 h 10000"/>
                <a:gd name="connsiteX3" fmla="*/ 10000 w 10000"/>
                <a:gd name="connsiteY3" fmla="*/ 4320 h 10000"/>
                <a:gd name="connsiteX4" fmla="*/ 9700 w 10000"/>
                <a:gd name="connsiteY4" fmla="*/ 4980 h 10000"/>
                <a:gd name="connsiteX5" fmla="*/ 10000 w 10000"/>
                <a:gd name="connsiteY5" fmla="*/ 5440 h 10000"/>
                <a:gd name="connsiteX6" fmla="*/ 10000 w 10000"/>
                <a:gd name="connsiteY6" fmla="*/ 10000 h 10000"/>
                <a:gd name="connsiteX7" fmla="*/ 2496 w 10000"/>
                <a:gd name="connsiteY7" fmla="*/ 10000 h 10000"/>
                <a:gd name="connsiteX8" fmla="*/ 16 w 10000"/>
                <a:gd name="connsiteY8" fmla="*/ 5513 h 10000"/>
                <a:gd name="connsiteX9" fmla="*/ 0 w 10000"/>
                <a:gd name="connsiteY9" fmla="*/ 4400 h 10000"/>
                <a:gd name="connsiteX0" fmla="*/ 6 w 9986"/>
                <a:gd name="connsiteY0" fmla="*/ 4355 h 10000"/>
                <a:gd name="connsiteX1" fmla="*/ 2402 w 9986"/>
                <a:gd name="connsiteY1" fmla="*/ 0 h 10000"/>
                <a:gd name="connsiteX2" fmla="*/ 9986 w 9986"/>
                <a:gd name="connsiteY2" fmla="*/ 0 h 10000"/>
                <a:gd name="connsiteX3" fmla="*/ 9986 w 9986"/>
                <a:gd name="connsiteY3" fmla="*/ 4320 h 10000"/>
                <a:gd name="connsiteX4" fmla="*/ 9686 w 9986"/>
                <a:gd name="connsiteY4" fmla="*/ 4980 h 10000"/>
                <a:gd name="connsiteX5" fmla="*/ 9986 w 9986"/>
                <a:gd name="connsiteY5" fmla="*/ 5440 h 10000"/>
                <a:gd name="connsiteX6" fmla="*/ 9986 w 9986"/>
                <a:gd name="connsiteY6" fmla="*/ 10000 h 10000"/>
                <a:gd name="connsiteX7" fmla="*/ 2482 w 9986"/>
                <a:gd name="connsiteY7" fmla="*/ 10000 h 10000"/>
                <a:gd name="connsiteX8" fmla="*/ 2 w 9986"/>
                <a:gd name="connsiteY8" fmla="*/ 5513 h 10000"/>
                <a:gd name="connsiteX9" fmla="*/ 6 w 9986"/>
                <a:gd name="connsiteY9" fmla="*/ 4355 h 10000"/>
                <a:gd name="connsiteX0" fmla="*/ 6 w 10000"/>
                <a:gd name="connsiteY0" fmla="*/ 4355 h 10000"/>
                <a:gd name="connsiteX1" fmla="*/ 2405 w 10000"/>
                <a:gd name="connsiteY1" fmla="*/ 0 h 10000"/>
                <a:gd name="connsiteX2" fmla="*/ 10000 w 10000"/>
                <a:gd name="connsiteY2" fmla="*/ 0 h 10000"/>
                <a:gd name="connsiteX3" fmla="*/ 10000 w 10000"/>
                <a:gd name="connsiteY3" fmla="*/ 4320 h 10000"/>
                <a:gd name="connsiteX4" fmla="*/ 9700 w 10000"/>
                <a:gd name="connsiteY4" fmla="*/ 4980 h 10000"/>
                <a:gd name="connsiteX5" fmla="*/ 10000 w 10000"/>
                <a:gd name="connsiteY5" fmla="*/ 5440 h 10000"/>
                <a:gd name="connsiteX6" fmla="*/ 10000 w 10000"/>
                <a:gd name="connsiteY6" fmla="*/ 10000 h 10000"/>
                <a:gd name="connsiteX7" fmla="*/ 2485 w 10000"/>
                <a:gd name="connsiteY7" fmla="*/ 10000 h 10000"/>
                <a:gd name="connsiteX8" fmla="*/ 2 w 10000"/>
                <a:gd name="connsiteY8" fmla="*/ 5490 h 10000"/>
                <a:gd name="connsiteX9" fmla="*/ 6 w 10000"/>
                <a:gd name="connsiteY9" fmla="*/ 4355 h 10000"/>
                <a:gd name="connsiteX0" fmla="*/ 6 w 10000"/>
                <a:gd name="connsiteY0" fmla="*/ 4491 h 10000"/>
                <a:gd name="connsiteX1" fmla="*/ 2405 w 10000"/>
                <a:gd name="connsiteY1" fmla="*/ 0 h 10000"/>
                <a:gd name="connsiteX2" fmla="*/ 10000 w 10000"/>
                <a:gd name="connsiteY2" fmla="*/ 0 h 10000"/>
                <a:gd name="connsiteX3" fmla="*/ 10000 w 10000"/>
                <a:gd name="connsiteY3" fmla="*/ 4320 h 10000"/>
                <a:gd name="connsiteX4" fmla="*/ 9700 w 10000"/>
                <a:gd name="connsiteY4" fmla="*/ 4980 h 10000"/>
                <a:gd name="connsiteX5" fmla="*/ 10000 w 10000"/>
                <a:gd name="connsiteY5" fmla="*/ 5440 h 10000"/>
                <a:gd name="connsiteX6" fmla="*/ 10000 w 10000"/>
                <a:gd name="connsiteY6" fmla="*/ 10000 h 10000"/>
                <a:gd name="connsiteX7" fmla="*/ 2485 w 10000"/>
                <a:gd name="connsiteY7" fmla="*/ 10000 h 10000"/>
                <a:gd name="connsiteX8" fmla="*/ 2 w 10000"/>
                <a:gd name="connsiteY8" fmla="*/ 5490 h 10000"/>
                <a:gd name="connsiteX9" fmla="*/ 6 w 10000"/>
                <a:gd name="connsiteY9" fmla="*/ 4491 h 10000"/>
                <a:gd name="connsiteX0" fmla="*/ 6 w 10000"/>
                <a:gd name="connsiteY0" fmla="*/ 4491 h 10000"/>
                <a:gd name="connsiteX1" fmla="*/ 2405 w 10000"/>
                <a:gd name="connsiteY1" fmla="*/ 0 h 10000"/>
                <a:gd name="connsiteX2" fmla="*/ 10000 w 10000"/>
                <a:gd name="connsiteY2" fmla="*/ 0 h 10000"/>
                <a:gd name="connsiteX3" fmla="*/ 10000 w 10000"/>
                <a:gd name="connsiteY3" fmla="*/ 4320 h 10000"/>
                <a:gd name="connsiteX4" fmla="*/ 9700 w 10000"/>
                <a:gd name="connsiteY4" fmla="*/ 4980 h 10000"/>
                <a:gd name="connsiteX5" fmla="*/ 10000 w 10000"/>
                <a:gd name="connsiteY5" fmla="*/ 5440 h 10000"/>
                <a:gd name="connsiteX6" fmla="*/ 10000 w 10000"/>
                <a:gd name="connsiteY6" fmla="*/ 10000 h 10000"/>
                <a:gd name="connsiteX7" fmla="*/ 2485 w 10000"/>
                <a:gd name="connsiteY7" fmla="*/ 10000 h 10000"/>
                <a:gd name="connsiteX8" fmla="*/ 2 w 10000"/>
                <a:gd name="connsiteY8" fmla="*/ 5354 h 10000"/>
                <a:gd name="connsiteX9" fmla="*/ 6 w 10000"/>
                <a:gd name="connsiteY9" fmla="*/ 4491 h 10000"/>
                <a:gd name="connsiteX0" fmla="*/ 0 w 9994"/>
                <a:gd name="connsiteY0" fmla="*/ 4491 h 10000"/>
                <a:gd name="connsiteX1" fmla="*/ 2399 w 9994"/>
                <a:gd name="connsiteY1" fmla="*/ 0 h 10000"/>
                <a:gd name="connsiteX2" fmla="*/ 9994 w 9994"/>
                <a:gd name="connsiteY2" fmla="*/ 0 h 10000"/>
                <a:gd name="connsiteX3" fmla="*/ 9994 w 9994"/>
                <a:gd name="connsiteY3" fmla="*/ 4320 h 10000"/>
                <a:gd name="connsiteX4" fmla="*/ 9694 w 9994"/>
                <a:gd name="connsiteY4" fmla="*/ 4980 h 10000"/>
                <a:gd name="connsiteX5" fmla="*/ 9994 w 9994"/>
                <a:gd name="connsiteY5" fmla="*/ 5440 h 10000"/>
                <a:gd name="connsiteX6" fmla="*/ 9994 w 9994"/>
                <a:gd name="connsiteY6" fmla="*/ 10000 h 10000"/>
                <a:gd name="connsiteX7" fmla="*/ 2479 w 9994"/>
                <a:gd name="connsiteY7" fmla="*/ 10000 h 10000"/>
                <a:gd name="connsiteX8" fmla="*/ 6 w 9994"/>
                <a:gd name="connsiteY8" fmla="*/ 5309 h 10000"/>
                <a:gd name="connsiteX9" fmla="*/ 0 w 9994"/>
                <a:gd name="connsiteY9" fmla="*/ 449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94" h="10000">
                  <a:moveTo>
                    <a:pt x="0" y="4491"/>
                  </a:moveTo>
                  <a:lnTo>
                    <a:pt x="2399" y="0"/>
                  </a:lnTo>
                  <a:lnTo>
                    <a:pt x="9994" y="0"/>
                  </a:lnTo>
                  <a:lnTo>
                    <a:pt x="9994" y="4320"/>
                  </a:lnTo>
                  <a:lnTo>
                    <a:pt x="9694" y="4980"/>
                  </a:lnTo>
                  <a:lnTo>
                    <a:pt x="9994" y="5440"/>
                  </a:lnTo>
                  <a:lnTo>
                    <a:pt x="9994" y="10000"/>
                  </a:lnTo>
                  <a:lnTo>
                    <a:pt x="2479" y="10000"/>
                  </a:lnTo>
                  <a:lnTo>
                    <a:pt x="6" y="5309"/>
                  </a:lnTo>
                  <a:cubicBezTo>
                    <a:pt x="1" y="4938"/>
                    <a:pt x="5" y="4862"/>
                    <a:pt x="0" y="449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/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grpSp>
          <p:nvGrpSpPr>
            <p:cNvPr id="150" name="组合 149"/>
            <p:cNvGrpSpPr/>
            <p:nvPr/>
          </p:nvGrpSpPr>
          <p:grpSpPr>
            <a:xfrm>
              <a:off x="6682414" y="3046333"/>
              <a:ext cx="764286" cy="762218"/>
              <a:chOff x="6242050" y="2763838"/>
              <a:chExt cx="587376" cy="585788"/>
            </a:xfrm>
            <a:solidFill>
              <a:schemeClr val="bg1">
                <a:alpha val="80000"/>
              </a:schemeClr>
            </a:solidFill>
          </p:grpSpPr>
          <p:sp>
            <p:nvSpPr>
              <p:cNvPr id="153" name="Freeform 82"/>
              <p:cNvSpPr>
                <a:spLocks/>
              </p:cNvSpPr>
              <p:nvPr/>
            </p:nvSpPr>
            <p:spPr bwMode="auto">
              <a:xfrm>
                <a:off x="6313488" y="2813051"/>
                <a:ext cx="101600" cy="63500"/>
              </a:xfrm>
              <a:custGeom>
                <a:avLst/>
                <a:gdLst>
                  <a:gd name="T0" fmla="*/ 15 w 27"/>
                  <a:gd name="T1" fmla="*/ 0 h 17"/>
                  <a:gd name="T2" fmla="*/ 0 w 27"/>
                  <a:gd name="T3" fmla="*/ 13 h 17"/>
                  <a:gd name="T4" fmla="*/ 15 w 27"/>
                  <a:gd name="T5" fmla="*/ 17 h 17"/>
                  <a:gd name="T6" fmla="*/ 27 w 27"/>
                  <a:gd name="T7" fmla="*/ 9 h 17"/>
                  <a:gd name="T8" fmla="*/ 15 w 27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7">
                    <a:moveTo>
                      <a:pt x="15" y="0"/>
                    </a:moveTo>
                    <a:cubicBezTo>
                      <a:pt x="10" y="4"/>
                      <a:pt x="5" y="8"/>
                      <a:pt x="0" y="13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9" y="14"/>
                      <a:pt x="23" y="11"/>
                      <a:pt x="27" y="9"/>
                    </a:cubicBez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54" name="Freeform 83"/>
              <p:cNvSpPr>
                <a:spLocks/>
              </p:cNvSpPr>
              <p:nvPr/>
            </p:nvSpPr>
            <p:spPr bwMode="auto">
              <a:xfrm>
                <a:off x="6384925" y="2774951"/>
                <a:ext cx="106363" cy="60325"/>
              </a:xfrm>
              <a:custGeom>
                <a:avLst/>
                <a:gdLst>
                  <a:gd name="T0" fmla="*/ 0 w 28"/>
                  <a:gd name="T1" fmla="*/ 8 h 16"/>
                  <a:gd name="T2" fmla="*/ 13 w 28"/>
                  <a:gd name="T3" fmla="*/ 16 h 16"/>
                  <a:gd name="T4" fmla="*/ 28 w 28"/>
                  <a:gd name="T5" fmla="*/ 11 h 16"/>
                  <a:gd name="T6" fmla="*/ 19 w 28"/>
                  <a:gd name="T7" fmla="*/ 0 h 16"/>
                  <a:gd name="T8" fmla="*/ 0 w 28"/>
                  <a:gd name="T9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6">
                    <a:moveTo>
                      <a:pt x="0" y="8"/>
                    </a:moveTo>
                    <a:cubicBezTo>
                      <a:pt x="13" y="16"/>
                      <a:pt x="13" y="16"/>
                      <a:pt x="13" y="16"/>
                    </a:cubicBezTo>
                    <a:cubicBezTo>
                      <a:pt x="18" y="14"/>
                      <a:pt x="23" y="12"/>
                      <a:pt x="28" y="1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2" y="2"/>
                      <a:pt x="6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55" name="Freeform 84"/>
              <p:cNvSpPr>
                <a:spLocks/>
              </p:cNvSpPr>
              <p:nvPr/>
            </p:nvSpPr>
            <p:spPr bwMode="auto">
              <a:xfrm>
                <a:off x="6472238" y="2763838"/>
                <a:ext cx="101600" cy="52388"/>
              </a:xfrm>
              <a:custGeom>
                <a:avLst/>
                <a:gdLst>
                  <a:gd name="T0" fmla="*/ 0 w 27"/>
                  <a:gd name="T1" fmla="*/ 2 h 14"/>
                  <a:gd name="T2" fmla="*/ 11 w 27"/>
                  <a:gd name="T3" fmla="*/ 13 h 14"/>
                  <a:gd name="T4" fmla="*/ 17 w 27"/>
                  <a:gd name="T5" fmla="*/ 13 h 14"/>
                  <a:gd name="T6" fmla="*/ 27 w 27"/>
                  <a:gd name="T7" fmla="*/ 14 h 14"/>
                  <a:gd name="T8" fmla="*/ 23 w 27"/>
                  <a:gd name="T9" fmla="*/ 0 h 14"/>
                  <a:gd name="T10" fmla="*/ 17 w 27"/>
                  <a:gd name="T11" fmla="*/ 0 h 14"/>
                  <a:gd name="T12" fmla="*/ 0 w 27"/>
                  <a:gd name="T13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4">
                    <a:moveTo>
                      <a:pt x="0" y="2"/>
                    </a:moveTo>
                    <a:cubicBezTo>
                      <a:pt x="11" y="13"/>
                      <a:pt x="11" y="13"/>
                      <a:pt x="11" y="13"/>
                    </a:cubicBezTo>
                    <a:cubicBezTo>
                      <a:pt x="13" y="13"/>
                      <a:pt x="15" y="13"/>
                      <a:pt x="17" y="13"/>
                    </a:cubicBezTo>
                    <a:cubicBezTo>
                      <a:pt x="21" y="13"/>
                      <a:pt x="24" y="13"/>
                      <a:pt x="27" y="14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19" y="0"/>
                      <a:pt x="17" y="0"/>
                    </a:cubicBezTo>
                    <a:cubicBezTo>
                      <a:pt x="11" y="0"/>
                      <a:pt x="6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56" name="Freeform 85"/>
              <p:cNvSpPr>
                <a:spLocks/>
              </p:cNvSpPr>
              <p:nvPr/>
            </p:nvSpPr>
            <p:spPr bwMode="auto">
              <a:xfrm>
                <a:off x="6573838" y="2763838"/>
                <a:ext cx="85725" cy="82550"/>
              </a:xfrm>
              <a:custGeom>
                <a:avLst/>
                <a:gdLst>
                  <a:gd name="T0" fmla="*/ 0 w 23"/>
                  <a:gd name="T1" fmla="*/ 0 h 22"/>
                  <a:gd name="T2" fmla="*/ 6 w 23"/>
                  <a:gd name="T3" fmla="*/ 15 h 22"/>
                  <a:gd name="T4" fmla="*/ 22 w 23"/>
                  <a:gd name="T5" fmla="*/ 22 h 22"/>
                  <a:gd name="T6" fmla="*/ 23 w 23"/>
                  <a:gd name="T7" fmla="*/ 7 h 22"/>
                  <a:gd name="T8" fmla="*/ 0 w 23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0" y="0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12" y="17"/>
                      <a:pt x="17" y="19"/>
                      <a:pt x="22" y="22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6" y="4"/>
                      <a:pt x="8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57" name="Freeform 86"/>
              <p:cNvSpPr>
                <a:spLocks/>
              </p:cNvSpPr>
              <p:nvPr/>
            </p:nvSpPr>
            <p:spPr bwMode="auto">
              <a:xfrm>
                <a:off x="6670675" y="2797176"/>
                <a:ext cx="68263" cy="98425"/>
              </a:xfrm>
              <a:custGeom>
                <a:avLst/>
                <a:gdLst>
                  <a:gd name="T0" fmla="*/ 0 w 18"/>
                  <a:gd name="T1" fmla="*/ 0 h 26"/>
                  <a:gd name="T2" fmla="*/ 1 w 18"/>
                  <a:gd name="T3" fmla="*/ 16 h 26"/>
                  <a:gd name="T4" fmla="*/ 13 w 18"/>
                  <a:gd name="T5" fmla="*/ 26 h 26"/>
                  <a:gd name="T6" fmla="*/ 18 w 18"/>
                  <a:gd name="T7" fmla="*/ 13 h 26"/>
                  <a:gd name="T8" fmla="*/ 0 w 18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6">
                    <a:moveTo>
                      <a:pt x="0" y="0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5" y="19"/>
                      <a:pt x="9" y="22"/>
                      <a:pt x="13" y="26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8"/>
                      <a:pt x="7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58" name="Freeform 87"/>
              <p:cNvSpPr>
                <a:spLocks/>
              </p:cNvSpPr>
              <p:nvPr/>
            </p:nvSpPr>
            <p:spPr bwMode="auto">
              <a:xfrm>
                <a:off x="6735763" y="2857501"/>
                <a:ext cx="58738" cy="106363"/>
              </a:xfrm>
              <a:custGeom>
                <a:avLst/>
                <a:gdLst>
                  <a:gd name="T0" fmla="*/ 5 w 16"/>
                  <a:gd name="T1" fmla="*/ 0 h 28"/>
                  <a:gd name="T2" fmla="*/ 0 w 16"/>
                  <a:gd name="T3" fmla="*/ 15 h 28"/>
                  <a:gd name="T4" fmla="*/ 7 w 16"/>
                  <a:gd name="T5" fmla="*/ 28 h 28"/>
                  <a:gd name="T6" fmla="*/ 16 w 16"/>
                  <a:gd name="T7" fmla="*/ 17 h 28"/>
                  <a:gd name="T8" fmla="*/ 5 w 1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8">
                    <a:moveTo>
                      <a:pt x="5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2" y="19"/>
                      <a:pt x="5" y="23"/>
                      <a:pt x="7" y="2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3" y="11"/>
                      <a:pt x="9" y="5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59" name="Freeform 88"/>
              <p:cNvSpPr>
                <a:spLocks/>
              </p:cNvSpPr>
              <p:nvPr/>
            </p:nvSpPr>
            <p:spPr bwMode="auto">
              <a:xfrm>
                <a:off x="6769100" y="2936876"/>
                <a:ext cx="55563" cy="93663"/>
              </a:xfrm>
              <a:custGeom>
                <a:avLst/>
                <a:gdLst>
                  <a:gd name="T0" fmla="*/ 9 w 15"/>
                  <a:gd name="T1" fmla="*/ 0 h 25"/>
                  <a:gd name="T2" fmla="*/ 0 w 15"/>
                  <a:gd name="T3" fmla="*/ 12 h 25"/>
                  <a:gd name="T4" fmla="*/ 2 w 15"/>
                  <a:gd name="T5" fmla="*/ 25 h 25"/>
                  <a:gd name="T6" fmla="*/ 15 w 15"/>
                  <a:gd name="T7" fmla="*/ 18 h 25"/>
                  <a:gd name="T8" fmla="*/ 9 w 15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5">
                    <a:moveTo>
                      <a:pt x="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6"/>
                      <a:pt x="2" y="21"/>
                      <a:pt x="2" y="25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1"/>
                      <a:pt x="12" y="5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60" name="Freeform 89"/>
              <p:cNvSpPr>
                <a:spLocks/>
              </p:cNvSpPr>
              <p:nvPr/>
            </p:nvSpPr>
            <p:spPr bwMode="auto">
              <a:xfrm>
                <a:off x="6777038" y="3019426"/>
                <a:ext cx="52388" cy="79375"/>
              </a:xfrm>
              <a:custGeom>
                <a:avLst/>
                <a:gdLst>
                  <a:gd name="T0" fmla="*/ 14 w 14"/>
                  <a:gd name="T1" fmla="*/ 0 h 21"/>
                  <a:gd name="T2" fmla="*/ 1 w 14"/>
                  <a:gd name="T3" fmla="*/ 9 h 21"/>
                  <a:gd name="T4" fmla="*/ 1 w 14"/>
                  <a:gd name="T5" fmla="*/ 10 h 21"/>
                  <a:gd name="T6" fmla="*/ 0 w 14"/>
                  <a:gd name="T7" fmla="*/ 21 h 21"/>
                  <a:gd name="T8" fmla="*/ 14 w 14"/>
                  <a:gd name="T9" fmla="*/ 17 h 21"/>
                  <a:gd name="T10" fmla="*/ 14 w 14"/>
                  <a:gd name="T11" fmla="*/ 10 h 21"/>
                  <a:gd name="T12" fmla="*/ 14 w 14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1">
                    <a:moveTo>
                      <a:pt x="14" y="0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4"/>
                      <a:pt x="0" y="17"/>
                      <a:pt x="0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5"/>
                      <a:pt x="14" y="12"/>
                      <a:pt x="14" y="10"/>
                    </a:cubicBezTo>
                    <a:cubicBezTo>
                      <a:pt x="14" y="6"/>
                      <a:pt x="14" y="3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61" name="Freeform 90"/>
              <p:cNvSpPr>
                <a:spLocks/>
              </p:cNvSpPr>
              <p:nvPr/>
            </p:nvSpPr>
            <p:spPr bwMode="auto">
              <a:xfrm>
                <a:off x="6753225" y="3101976"/>
                <a:ext cx="71438" cy="63500"/>
              </a:xfrm>
              <a:custGeom>
                <a:avLst/>
                <a:gdLst>
                  <a:gd name="T0" fmla="*/ 19 w 19"/>
                  <a:gd name="T1" fmla="*/ 0 h 17"/>
                  <a:gd name="T2" fmla="*/ 4 w 19"/>
                  <a:gd name="T3" fmla="*/ 5 h 17"/>
                  <a:gd name="T4" fmla="*/ 0 w 19"/>
                  <a:gd name="T5" fmla="*/ 16 h 17"/>
                  <a:gd name="T6" fmla="*/ 15 w 19"/>
                  <a:gd name="T7" fmla="*/ 17 h 17"/>
                  <a:gd name="T8" fmla="*/ 19 w 19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19" y="0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3" y="9"/>
                      <a:pt x="2" y="12"/>
                      <a:pt x="0" y="16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7" y="11"/>
                      <a:pt x="18" y="6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62" name="Freeform 91"/>
              <p:cNvSpPr>
                <a:spLocks/>
              </p:cNvSpPr>
              <p:nvPr/>
            </p:nvSpPr>
            <p:spPr bwMode="auto">
              <a:xfrm>
                <a:off x="6716713" y="3176588"/>
                <a:ext cx="85725" cy="60325"/>
              </a:xfrm>
              <a:custGeom>
                <a:avLst/>
                <a:gdLst>
                  <a:gd name="T0" fmla="*/ 23 w 23"/>
                  <a:gd name="T1" fmla="*/ 0 h 16"/>
                  <a:gd name="T2" fmla="*/ 8 w 23"/>
                  <a:gd name="T3" fmla="*/ 1 h 16"/>
                  <a:gd name="T4" fmla="*/ 0 w 23"/>
                  <a:gd name="T5" fmla="*/ 11 h 16"/>
                  <a:gd name="T6" fmla="*/ 13 w 23"/>
                  <a:gd name="T7" fmla="*/ 16 h 16"/>
                  <a:gd name="T8" fmla="*/ 23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23" y="0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5" y="5"/>
                      <a:pt x="3" y="8"/>
                      <a:pt x="0" y="11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7" y="11"/>
                      <a:pt x="20" y="6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63" name="Freeform 92"/>
              <p:cNvSpPr>
                <a:spLocks/>
              </p:cNvSpPr>
              <p:nvPr/>
            </p:nvSpPr>
            <p:spPr bwMode="auto">
              <a:xfrm>
                <a:off x="6656388" y="3233738"/>
                <a:ext cx="101600" cy="63500"/>
              </a:xfrm>
              <a:custGeom>
                <a:avLst/>
                <a:gdLst>
                  <a:gd name="T0" fmla="*/ 27 w 27"/>
                  <a:gd name="T1" fmla="*/ 4 h 17"/>
                  <a:gd name="T2" fmla="*/ 12 w 27"/>
                  <a:gd name="T3" fmla="*/ 0 h 17"/>
                  <a:gd name="T4" fmla="*/ 0 w 27"/>
                  <a:gd name="T5" fmla="*/ 9 h 17"/>
                  <a:gd name="T6" fmla="*/ 12 w 27"/>
                  <a:gd name="T7" fmla="*/ 17 h 17"/>
                  <a:gd name="T8" fmla="*/ 27 w 27"/>
                  <a:gd name="T9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7">
                    <a:moveTo>
                      <a:pt x="27" y="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8" y="4"/>
                      <a:pt x="4" y="6"/>
                      <a:pt x="0" y="9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7" y="13"/>
                      <a:pt x="22" y="9"/>
                      <a:pt x="2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64" name="Freeform 93"/>
              <p:cNvSpPr>
                <a:spLocks/>
              </p:cNvSpPr>
              <p:nvPr/>
            </p:nvSpPr>
            <p:spPr bwMode="auto">
              <a:xfrm>
                <a:off x="6580188" y="3275013"/>
                <a:ext cx="109538" cy="63500"/>
              </a:xfrm>
              <a:custGeom>
                <a:avLst/>
                <a:gdLst>
                  <a:gd name="T0" fmla="*/ 29 w 29"/>
                  <a:gd name="T1" fmla="*/ 8 h 17"/>
                  <a:gd name="T2" fmla="*/ 15 w 29"/>
                  <a:gd name="T3" fmla="*/ 0 h 17"/>
                  <a:gd name="T4" fmla="*/ 0 w 29"/>
                  <a:gd name="T5" fmla="*/ 5 h 17"/>
                  <a:gd name="T6" fmla="*/ 9 w 29"/>
                  <a:gd name="T7" fmla="*/ 17 h 17"/>
                  <a:gd name="T8" fmla="*/ 29 w 29"/>
                  <a:gd name="T9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7">
                    <a:moveTo>
                      <a:pt x="29" y="8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1" y="3"/>
                      <a:pt x="6" y="4"/>
                      <a:pt x="0" y="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6" y="15"/>
                      <a:pt x="23" y="12"/>
                      <a:pt x="2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65" name="Freeform 94"/>
              <p:cNvSpPr>
                <a:spLocks/>
              </p:cNvSpPr>
              <p:nvPr/>
            </p:nvSpPr>
            <p:spPr bwMode="auto">
              <a:xfrm>
                <a:off x="6497638" y="3297238"/>
                <a:ext cx="101600" cy="52388"/>
              </a:xfrm>
              <a:custGeom>
                <a:avLst/>
                <a:gdLst>
                  <a:gd name="T0" fmla="*/ 27 w 27"/>
                  <a:gd name="T1" fmla="*/ 12 h 14"/>
                  <a:gd name="T2" fmla="*/ 17 w 27"/>
                  <a:gd name="T3" fmla="*/ 0 h 14"/>
                  <a:gd name="T4" fmla="*/ 10 w 27"/>
                  <a:gd name="T5" fmla="*/ 0 h 14"/>
                  <a:gd name="T6" fmla="*/ 0 w 27"/>
                  <a:gd name="T7" fmla="*/ 0 h 14"/>
                  <a:gd name="T8" fmla="*/ 4 w 27"/>
                  <a:gd name="T9" fmla="*/ 13 h 14"/>
                  <a:gd name="T10" fmla="*/ 10 w 27"/>
                  <a:gd name="T11" fmla="*/ 14 h 14"/>
                  <a:gd name="T12" fmla="*/ 27 w 27"/>
                  <a:gd name="T13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4">
                    <a:moveTo>
                      <a:pt x="27" y="12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5" y="0"/>
                      <a:pt x="12" y="0"/>
                      <a:pt x="10" y="0"/>
                    </a:cubicBezTo>
                    <a:cubicBezTo>
                      <a:pt x="7" y="0"/>
                      <a:pt x="3" y="0"/>
                      <a:pt x="0" y="0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4"/>
                      <a:pt x="8" y="14"/>
                      <a:pt x="10" y="14"/>
                    </a:cubicBezTo>
                    <a:cubicBezTo>
                      <a:pt x="16" y="14"/>
                      <a:pt x="22" y="13"/>
                      <a:pt x="2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66" name="Freeform 95"/>
              <p:cNvSpPr>
                <a:spLocks/>
              </p:cNvSpPr>
              <p:nvPr/>
            </p:nvSpPr>
            <p:spPr bwMode="auto">
              <a:xfrm>
                <a:off x="6415088" y="3267076"/>
                <a:ext cx="82550" cy="79375"/>
              </a:xfrm>
              <a:custGeom>
                <a:avLst/>
                <a:gdLst>
                  <a:gd name="T0" fmla="*/ 22 w 22"/>
                  <a:gd name="T1" fmla="*/ 21 h 21"/>
                  <a:gd name="T2" fmla="*/ 16 w 22"/>
                  <a:gd name="T3" fmla="*/ 6 h 21"/>
                  <a:gd name="T4" fmla="*/ 0 w 22"/>
                  <a:gd name="T5" fmla="*/ 0 h 21"/>
                  <a:gd name="T6" fmla="*/ 0 w 22"/>
                  <a:gd name="T7" fmla="*/ 15 h 21"/>
                  <a:gd name="T8" fmla="*/ 22 w 22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1">
                    <a:moveTo>
                      <a:pt x="22" y="21"/>
                    </a:moveTo>
                    <a:cubicBezTo>
                      <a:pt x="16" y="6"/>
                      <a:pt x="16" y="6"/>
                      <a:pt x="16" y="6"/>
                    </a:cubicBezTo>
                    <a:cubicBezTo>
                      <a:pt x="10" y="5"/>
                      <a:pt x="5" y="3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7" y="18"/>
                      <a:pt x="14" y="20"/>
                      <a:pt x="22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67" name="Freeform 96"/>
              <p:cNvSpPr>
                <a:spLocks/>
              </p:cNvSpPr>
              <p:nvPr/>
            </p:nvSpPr>
            <p:spPr bwMode="auto">
              <a:xfrm>
                <a:off x="6332538" y="3214688"/>
                <a:ext cx="68263" cy="101600"/>
              </a:xfrm>
              <a:custGeom>
                <a:avLst/>
                <a:gdLst>
                  <a:gd name="T0" fmla="*/ 18 w 18"/>
                  <a:gd name="T1" fmla="*/ 27 h 27"/>
                  <a:gd name="T2" fmla="*/ 17 w 18"/>
                  <a:gd name="T3" fmla="*/ 11 h 27"/>
                  <a:gd name="T4" fmla="*/ 5 w 18"/>
                  <a:gd name="T5" fmla="*/ 0 h 27"/>
                  <a:gd name="T6" fmla="*/ 0 w 18"/>
                  <a:gd name="T7" fmla="*/ 14 h 27"/>
                  <a:gd name="T8" fmla="*/ 18 w 1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7">
                    <a:moveTo>
                      <a:pt x="18" y="27"/>
                    </a:moveTo>
                    <a:cubicBezTo>
                      <a:pt x="17" y="11"/>
                      <a:pt x="17" y="11"/>
                      <a:pt x="17" y="11"/>
                    </a:cubicBezTo>
                    <a:cubicBezTo>
                      <a:pt x="13" y="8"/>
                      <a:pt x="9" y="4"/>
                      <a:pt x="5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5" y="19"/>
                      <a:pt x="11" y="23"/>
                      <a:pt x="18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68" name="Freeform 97"/>
              <p:cNvSpPr>
                <a:spLocks/>
              </p:cNvSpPr>
              <p:nvPr/>
            </p:nvSpPr>
            <p:spPr bwMode="auto">
              <a:xfrm>
                <a:off x="6276975" y="3151188"/>
                <a:ext cx="63500" cy="101600"/>
              </a:xfrm>
              <a:custGeom>
                <a:avLst/>
                <a:gdLst>
                  <a:gd name="T0" fmla="*/ 12 w 17"/>
                  <a:gd name="T1" fmla="*/ 27 h 27"/>
                  <a:gd name="T2" fmla="*/ 17 w 17"/>
                  <a:gd name="T3" fmla="*/ 12 h 27"/>
                  <a:gd name="T4" fmla="*/ 10 w 17"/>
                  <a:gd name="T5" fmla="*/ 0 h 27"/>
                  <a:gd name="T6" fmla="*/ 0 w 17"/>
                  <a:gd name="T7" fmla="*/ 11 h 27"/>
                  <a:gd name="T8" fmla="*/ 12 w 1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7">
                    <a:moveTo>
                      <a:pt x="12" y="27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4" y="8"/>
                      <a:pt x="12" y="4"/>
                      <a:pt x="1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7"/>
                      <a:pt x="7" y="22"/>
                      <a:pt x="1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69" name="Freeform 98"/>
              <p:cNvSpPr>
                <a:spLocks/>
              </p:cNvSpPr>
              <p:nvPr/>
            </p:nvSpPr>
            <p:spPr bwMode="auto">
              <a:xfrm>
                <a:off x="6246813" y="3082926"/>
                <a:ext cx="55563" cy="93663"/>
              </a:xfrm>
              <a:custGeom>
                <a:avLst/>
                <a:gdLst>
                  <a:gd name="T0" fmla="*/ 6 w 15"/>
                  <a:gd name="T1" fmla="*/ 25 h 25"/>
                  <a:gd name="T2" fmla="*/ 15 w 15"/>
                  <a:gd name="T3" fmla="*/ 12 h 25"/>
                  <a:gd name="T4" fmla="*/ 13 w 15"/>
                  <a:gd name="T5" fmla="*/ 0 h 25"/>
                  <a:gd name="T6" fmla="*/ 0 w 15"/>
                  <a:gd name="T7" fmla="*/ 7 h 25"/>
                  <a:gd name="T8" fmla="*/ 6 w 15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5">
                    <a:moveTo>
                      <a:pt x="6" y="25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4" y="8"/>
                      <a:pt x="13" y="4"/>
                      <a:pt x="13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3"/>
                      <a:pt x="3" y="19"/>
                      <a:pt x="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70" name="Freeform 99"/>
              <p:cNvSpPr>
                <a:spLocks/>
              </p:cNvSpPr>
              <p:nvPr/>
            </p:nvSpPr>
            <p:spPr bwMode="auto">
              <a:xfrm>
                <a:off x="6242050" y="3016251"/>
                <a:ext cx="52388" cy="77788"/>
              </a:xfrm>
              <a:custGeom>
                <a:avLst/>
                <a:gdLst>
                  <a:gd name="T0" fmla="*/ 1 w 14"/>
                  <a:gd name="T1" fmla="*/ 21 h 21"/>
                  <a:gd name="T2" fmla="*/ 13 w 14"/>
                  <a:gd name="T3" fmla="*/ 12 h 21"/>
                  <a:gd name="T4" fmla="*/ 13 w 14"/>
                  <a:gd name="T5" fmla="*/ 11 h 21"/>
                  <a:gd name="T6" fmla="*/ 14 w 14"/>
                  <a:gd name="T7" fmla="*/ 0 h 21"/>
                  <a:gd name="T8" fmla="*/ 0 w 14"/>
                  <a:gd name="T9" fmla="*/ 3 h 21"/>
                  <a:gd name="T10" fmla="*/ 0 w 14"/>
                  <a:gd name="T11" fmla="*/ 11 h 21"/>
                  <a:gd name="T12" fmla="*/ 1 w 14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1">
                    <a:moveTo>
                      <a:pt x="1" y="21"/>
                    </a:move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7"/>
                      <a:pt x="14" y="3"/>
                      <a:pt x="14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6"/>
                      <a:pt x="0" y="8"/>
                      <a:pt x="0" y="11"/>
                    </a:cubicBezTo>
                    <a:cubicBezTo>
                      <a:pt x="0" y="14"/>
                      <a:pt x="0" y="17"/>
                      <a:pt x="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71" name="Freeform 100"/>
              <p:cNvSpPr>
                <a:spLocks/>
              </p:cNvSpPr>
              <p:nvPr/>
            </p:nvSpPr>
            <p:spPr bwMode="auto">
              <a:xfrm>
                <a:off x="6246813" y="2947988"/>
                <a:ext cx="71438" cy="63500"/>
              </a:xfrm>
              <a:custGeom>
                <a:avLst/>
                <a:gdLst>
                  <a:gd name="T0" fmla="*/ 0 w 19"/>
                  <a:gd name="T1" fmla="*/ 17 h 17"/>
                  <a:gd name="T2" fmla="*/ 15 w 19"/>
                  <a:gd name="T3" fmla="*/ 12 h 17"/>
                  <a:gd name="T4" fmla="*/ 19 w 19"/>
                  <a:gd name="T5" fmla="*/ 0 h 17"/>
                  <a:gd name="T6" fmla="*/ 5 w 19"/>
                  <a:gd name="T7" fmla="*/ 0 h 17"/>
                  <a:gd name="T8" fmla="*/ 0 w 19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7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6" y="8"/>
                      <a:pt x="17" y="4"/>
                      <a:pt x="1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5"/>
                      <a:pt x="1" y="11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72" name="Freeform 101"/>
              <p:cNvSpPr>
                <a:spLocks/>
              </p:cNvSpPr>
              <p:nvPr/>
            </p:nvSpPr>
            <p:spPr bwMode="auto">
              <a:xfrm>
                <a:off x="6269038" y="2873376"/>
                <a:ext cx="85725" cy="60325"/>
              </a:xfrm>
              <a:custGeom>
                <a:avLst/>
                <a:gdLst>
                  <a:gd name="T0" fmla="*/ 0 w 23"/>
                  <a:gd name="T1" fmla="*/ 16 h 16"/>
                  <a:gd name="T2" fmla="*/ 16 w 23"/>
                  <a:gd name="T3" fmla="*/ 16 h 16"/>
                  <a:gd name="T4" fmla="*/ 23 w 23"/>
                  <a:gd name="T5" fmla="*/ 5 h 16"/>
                  <a:gd name="T6" fmla="*/ 10 w 23"/>
                  <a:gd name="T7" fmla="*/ 0 h 16"/>
                  <a:gd name="T8" fmla="*/ 0 w 23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0" y="16"/>
                    </a:moveTo>
                    <a:cubicBezTo>
                      <a:pt x="16" y="16"/>
                      <a:pt x="16" y="16"/>
                      <a:pt x="16" y="16"/>
                    </a:cubicBezTo>
                    <a:cubicBezTo>
                      <a:pt x="18" y="12"/>
                      <a:pt x="21" y="8"/>
                      <a:pt x="23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6" y="5"/>
                      <a:pt x="3" y="10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sp>
          <p:nvSpPr>
            <p:cNvPr id="151" name="矩形 150"/>
            <p:cNvSpPr/>
            <p:nvPr/>
          </p:nvSpPr>
          <p:spPr>
            <a:xfrm>
              <a:off x="6735438" y="3253054"/>
              <a:ext cx="605293" cy="3309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13" dirty="0">
                  <a:solidFill>
                    <a:schemeClr val="bg1"/>
                  </a:solidFill>
                  <a:latin typeface="微软雅黑" pitchFamily="34" charset="-122"/>
                </a:rPr>
                <a:t>60%</a:t>
              </a:r>
              <a:endParaRPr lang="zh-CN" altLang="en-US" sz="1013" dirty="0"/>
            </a:p>
          </p:txBody>
        </p:sp>
        <p:sp>
          <p:nvSpPr>
            <p:cNvPr id="152" name="文本框 151"/>
            <p:cNvSpPr txBox="1"/>
            <p:nvPr/>
          </p:nvSpPr>
          <p:spPr>
            <a:xfrm>
              <a:off x="7495473" y="3006890"/>
              <a:ext cx="934867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4719685" y="3658024"/>
            <a:ext cx="1596241" cy="690731"/>
            <a:chOff x="6273559" y="5322470"/>
            <a:chExt cx="2128321" cy="920975"/>
          </a:xfrm>
        </p:grpSpPr>
        <p:sp>
          <p:nvSpPr>
            <p:cNvPr id="174" name="Freeform 7"/>
            <p:cNvSpPr>
              <a:spLocks/>
            </p:cNvSpPr>
            <p:nvPr/>
          </p:nvSpPr>
          <p:spPr bwMode="auto">
            <a:xfrm>
              <a:off x="6273559" y="5322470"/>
              <a:ext cx="2089805" cy="914607"/>
            </a:xfrm>
            <a:custGeom>
              <a:avLst/>
              <a:gdLst>
                <a:gd name="T0" fmla="*/ 0 w 1133"/>
                <a:gd name="T1" fmla="*/ 218 h 497"/>
                <a:gd name="T2" fmla="*/ 275 w 1133"/>
                <a:gd name="T3" fmla="*/ 0 h 497"/>
                <a:gd name="T4" fmla="*/ 1133 w 1133"/>
                <a:gd name="T5" fmla="*/ 0 h 497"/>
                <a:gd name="T6" fmla="*/ 1133 w 1133"/>
                <a:gd name="T7" fmla="*/ 213 h 497"/>
                <a:gd name="T8" fmla="*/ 1099 w 1133"/>
                <a:gd name="T9" fmla="*/ 246 h 497"/>
                <a:gd name="T10" fmla="*/ 1133 w 1133"/>
                <a:gd name="T11" fmla="*/ 270 h 497"/>
                <a:gd name="T12" fmla="*/ 1133 w 1133"/>
                <a:gd name="T13" fmla="*/ 497 h 497"/>
                <a:gd name="T14" fmla="*/ 282 w 1133"/>
                <a:gd name="T15" fmla="*/ 497 h 497"/>
                <a:gd name="T16" fmla="*/ 11 w 1133"/>
                <a:gd name="T17" fmla="*/ 287 h 497"/>
                <a:gd name="T18" fmla="*/ 0 w 1133"/>
                <a:gd name="T19" fmla="*/ 225 h 497"/>
                <a:gd name="T20" fmla="*/ 0 w 1133"/>
                <a:gd name="T21" fmla="*/ 218 h 497"/>
                <a:gd name="connsiteX0" fmla="*/ 255 w 10255"/>
                <a:gd name="connsiteY0" fmla="*/ 4386 h 10000"/>
                <a:gd name="connsiteX1" fmla="*/ 2682 w 10255"/>
                <a:gd name="connsiteY1" fmla="*/ 0 h 10000"/>
                <a:gd name="connsiteX2" fmla="*/ 10255 w 10255"/>
                <a:gd name="connsiteY2" fmla="*/ 0 h 10000"/>
                <a:gd name="connsiteX3" fmla="*/ 10255 w 10255"/>
                <a:gd name="connsiteY3" fmla="*/ 4286 h 10000"/>
                <a:gd name="connsiteX4" fmla="*/ 9955 w 10255"/>
                <a:gd name="connsiteY4" fmla="*/ 4950 h 10000"/>
                <a:gd name="connsiteX5" fmla="*/ 10255 w 10255"/>
                <a:gd name="connsiteY5" fmla="*/ 5433 h 10000"/>
                <a:gd name="connsiteX6" fmla="*/ 10255 w 10255"/>
                <a:gd name="connsiteY6" fmla="*/ 10000 h 10000"/>
                <a:gd name="connsiteX7" fmla="*/ 2744 w 10255"/>
                <a:gd name="connsiteY7" fmla="*/ 10000 h 10000"/>
                <a:gd name="connsiteX8" fmla="*/ 352 w 10255"/>
                <a:gd name="connsiteY8" fmla="*/ 5775 h 10000"/>
                <a:gd name="connsiteX9" fmla="*/ 255 w 10255"/>
                <a:gd name="connsiteY9" fmla="*/ 4386 h 10000"/>
                <a:gd name="connsiteX0" fmla="*/ 251 w 10261"/>
                <a:gd name="connsiteY0" fmla="*/ 4683 h 10000"/>
                <a:gd name="connsiteX1" fmla="*/ 2688 w 10261"/>
                <a:gd name="connsiteY1" fmla="*/ 0 h 10000"/>
                <a:gd name="connsiteX2" fmla="*/ 10261 w 10261"/>
                <a:gd name="connsiteY2" fmla="*/ 0 h 10000"/>
                <a:gd name="connsiteX3" fmla="*/ 10261 w 10261"/>
                <a:gd name="connsiteY3" fmla="*/ 4286 h 10000"/>
                <a:gd name="connsiteX4" fmla="*/ 9961 w 10261"/>
                <a:gd name="connsiteY4" fmla="*/ 4950 h 10000"/>
                <a:gd name="connsiteX5" fmla="*/ 10261 w 10261"/>
                <a:gd name="connsiteY5" fmla="*/ 5433 h 10000"/>
                <a:gd name="connsiteX6" fmla="*/ 10261 w 10261"/>
                <a:gd name="connsiteY6" fmla="*/ 10000 h 10000"/>
                <a:gd name="connsiteX7" fmla="*/ 2750 w 10261"/>
                <a:gd name="connsiteY7" fmla="*/ 10000 h 10000"/>
                <a:gd name="connsiteX8" fmla="*/ 358 w 10261"/>
                <a:gd name="connsiteY8" fmla="*/ 5775 h 10000"/>
                <a:gd name="connsiteX9" fmla="*/ 251 w 10261"/>
                <a:gd name="connsiteY9" fmla="*/ 4683 h 10000"/>
                <a:gd name="connsiteX0" fmla="*/ 292 w 10302"/>
                <a:gd name="connsiteY0" fmla="*/ 4683 h 10000"/>
                <a:gd name="connsiteX1" fmla="*/ 2729 w 10302"/>
                <a:gd name="connsiteY1" fmla="*/ 0 h 10000"/>
                <a:gd name="connsiteX2" fmla="*/ 10302 w 10302"/>
                <a:gd name="connsiteY2" fmla="*/ 0 h 10000"/>
                <a:gd name="connsiteX3" fmla="*/ 10302 w 10302"/>
                <a:gd name="connsiteY3" fmla="*/ 4286 h 10000"/>
                <a:gd name="connsiteX4" fmla="*/ 10002 w 10302"/>
                <a:gd name="connsiteY4" fmla="*/ 4950 h 10000"/>
                <a:gd name="connsiteX5" fmla="*/ 10302 w 10302"/>
                <a:gd name="connsiteY5" fmla="*/ 5433 h 10000"/>
                <a:gd name="connsiteX6" fmla="*/ 10302 w 10302"/>
                <a:gd name="connsiteY6" fmla="*/ 10000 h 10000"/>
                <a:gd name="connsiteX7" fmla="*/ 2791 w 10302"/>
                <a:gd name="connsiteY7" fmla="*/ 10000 h 10000"/>
                <a:gd name="connsiteX8" fmla="*/ 309 w 10302"/>
                <a:gd name="connsiteY8" fmla="*/ 5455 h 10000"/>
                <a:gd name="connsiteX9" fmla="*/ 292 w 10302"/>
                <a:gd name="connsiteY9" fmla="*/ 4683 h 10000"/>
                <a:gd name="connsiteX0" fmla="*/ 0 w 10010"/>
                <a:gd name="connsiteY0" fmla="*/ 4683 h 10000"/>
                <a:gd name="connsiteX1" fmla="*/ 2437 w 10010"/>
                <a:gd name="connsiteY1" fmla="*/ 0 h 10000"/>
                <a:gd name="connsiteX2" fmla="*/ 10010 w 10010"/>
                <a:gd name="connsiteY2" fmla="*/ 0 h 10000"/>
                <a:gd name="connsiteX3" fmla="*/ 10010 w 10010"/>
                <a:gd name="connsiteY3" fmla="*/ 4286 h 10000"/>
                <a:gd name="connsiteX4" fmla="*/ 9710 w 10010"/>
                <a:gd name="connsiteY4" fmla="*/ 4950 h 10000"/>
                <a:gd name="connsiteX5" fmla="*/ 10010 w 10010"/>
                <a:gd name="connsiteY5" fmla="*/ 5433 h 10000"/>
                <a:gd name="connsiteX6" fmla="*/ 10010 w 10010"/>
                <a:gd name="connsiteY6" fmla="*/ 10000 h 10000"/>
                <a:gd name="connsiteX7" fmla="*/ 2499 w 10010"/>
                <a:gd name="connsiteY7" fmla="*/ 10000 h 10000"/>
                <a:gd name="connsiteX8" fmla="*/ 17 w 10010"/>
                <a:gd name="connsiteY8" fmla="*/ 5455 h 10000"/>
                <a:gd name="connsiteX9" fmla="*/ 0 w 10010"/>
                <a:gd name="connsiteY9" fmla="*/ 4683 h 10000"/>
                <a:gd name="connsiteX0" fmla="*/ 4 w 10014"/>
                <a:gd name="connsiteY0" fmla="*/ 4683 h 10000"/>
                <a:gd name="connsiteX1" fmla="*/ 2441 w 10014"/>
                <a:gd name="connsiteY1" fmla="*/ 0 h 10000"/>
                <a:gd name="connsiteX2" fmla="*/ 10014 w 10014"/>
                <a:gd name="connsiteY2" fmla="*/ 0 h 10000"/>
                <a:gd name="connsiteX3" fmla="*/ 10014 w 10014"/>
                <a:gd name="connsiteY3" fmla="*/ 4286 h 10000"/>
                <a:gd name="connsiteX4" fmla="*/ 9714 w 10014"/>
                <a:gd name="connsiteY4" fmla="*/ 4950 h 10000"/>
                <a:gd name="connsiteX5" fmla="*/ 10014 w 10014"/>
                <a:gd name="connsiteY5" fmla="*/ 5433 h 10000"/>
                <a:gd name="connsiteX6" fmla="*/ 10014 w 10014"/>
                <a:gd name="connsiteY6" fmla="*/ 10000 h 10000"/>
                <a:gd name="connsiteX7" fmla="*/ 2503 w 10014"/>
                <a:gd name="connsiteY7" fmla="*/ 10000 h 10000"/>
                <a:gd name="connsiteX8" fmla="*/ 1 w 10014"/>
                <a:gd name="connsiteY8" fmla="*/ 5432 h 10000"/>
                <a:gd name="connsiteX9" fmla="*/ 4 w 10014"/>
                <a:gd name="connsiteY9" fmla="*/ 4683 h 10000"/>
                <a:gd name="connsiteX0" fmla="*/ 13 w 10023"/>
                <a:gd name="connsiteY0" fmla="*/ 4683 h 10000"/>
                <a:gd name="connsiteX1" fmla="*/ 2450 w 10023"/>
                <a:gd name="connsiteY1" fmla="*/ 0 h 10000"/>
                <a:gd name="connsiteX2" fmla="*/ 10023 w 10023"/>
                <a:gd name="connsiteY2" fmla="*/ 0 h 10000"/>
                <a:gd name="connsiteX3" fmla="*/ 10023 w 10023"/>
                <a:gd name="connsiteY3" fmla="*/ 4286 h 10000"/>
                <a:gd name="connsiteX4" fmla="*/ 9723 w 10023"/>
                <a:gd name="connsiteY4" fmla="*/ 4950 h 10000"/>
                <a:gd name="connsiteX5" fmla="*/ 10023 w 10023"/>
                <a:gd name="connsiteY5" fmla="*/ 5433 h 10000"/>
                <a:gd name="connsiteX6" fmla="*/ 10023 w 10023"/>
                <a:gd name="connsiteY6" fmla="*/ 10000 h 10000"/>
                <a:gd name="connsiteX7" fmla="*/ 2512 w 10023"/>
                <a:gd name="connsiteY7" fmla="*/ 10000 h 10000"/>
                <a:gd name="connsiteX8" fmla="*/ 0 w 10023"/>
                <a:gd name="connsiteY8" fmla="*/ 5363 h 10000"/>
                <a:gd name="connsiteX9" fmla="*/ 13 w 10023"/>
                <a:gd name="connsiteY9" fmla="*/ 468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23" h="10000">
                  <a:moveTo>
                    <a:pt x="13" y="4683"/>
                  </a:moveTo>
                  <a:lnTo>
                    <a:pt x="2450" y="0"/>
                  </a:lnTo>
                  <a:lnTo>
                    <a:pt x="10023" y="0"/>
                  </a:lnTo>
                  <a:lnTo>
                    <a:pt x="10023" y="4286"/>
                  </a:lnTo>
                  <a:lnTo>
                    <a:pt x="9723" y="4950"/>
                  </a:lnTo>
                  <a:lnTo>
                    <a:pt x="10023" y="5433"/>
                  </a:lnTo>
                  <a:lnTo>
                    <a:pt x="10023" y="10000"/>
                  </a:lnTo>
                  <a:lnTo>
                    <a:pt x="2512" y="10000"/>
                  </a:lnTo>
                  <a:lnTo>
                    <a:pt x="0" y="5363"/>
                  </a:lnTo>
                  <a:cubicBezTo>
                    <a:pt x="-6" y="5106"/>
                    <a:pt x="19" y="4940"/>
                    <a:pt x="13" y="468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/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grpSp>
          <p:nvGrpSpPr>
            <p:cNvPr id="175" name="组合 174"/>
            <p:cNvGrpSpPr/>
            <p:nvPr/>
          </p:nvGrpSpPr>
          <p:grpSpPr>
            <a:xfrm>
              <a:off x="6730230" y="5401492"/>
              <a:ext cx="760624" cy="760625"/>
              <a:chOff x="6269038" y="4500563"/>
              <a:chExt cx="530225" cy="530226"/>
            </a:xfrm>
            <a:solidFill>
              <a:schemeClr val="bg1">
                <a:alpha val="80000"/>
              </a:schemeClr>
            </a:solidFill>
          </p:grpSpPr>
          <p:sp>
            <p:nvSpPr>
              <p:cNvPr id="178" name="Freeform 69"/>
              <p:cNvSpPr>
                <a:spLocks/>
              </p:cNvSpPr>
              <p:nvPr/>
            </p:nvSpPr>
            <p:spPr bwMode="auto">
              <a:xfrm>
                <a:off x="6538913" y="4500563"/>
                <a:ext cx="120650" cy="90488"/>
              </a:xfrm>
              <a:custGeom>
                <a:avLst/>
                <a:gdLst>
                  <a:gd name="T0" fmla="*/ 23 w 32"/>
                  <a:gd name="T1" fmla="*/ 24 h 24"/>
                  <a:gd name="T2" fmla="*/ 32 w 32"/>
                  <a:gd name="T3" fmla="*/ 9 h 24"/>
                  <a:gd name="T4" fmla="*/ 0 w 32"/>
                  <a:gd name="T5" fmla="*/ 0 h 24"/>
                  <a:gd name="T6" fmla="*/ 1 w 32"/>
                  <a:gd name="T7" fmla="*/ 17 h 24"/>
                  <a:gd name="T8" fmla="*/ 23 w 32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23" y="24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23" y="3"/>
                      <a:pt x="12" y="0"/>
                      <a:pt x="0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9" y="18"/>
                      <a:pt x="17" y="20"/>
                      <a:pt x="2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79" name="Freeform 70"/>
              <p:cNvSpPr>
                <a:spLocks/>
              </p:cNvSpPr>
              <p:nvPr/>
            </p:nvSpPr>
            <p:spPr bwMode="auto">
              <a:xfrm>
                <a:off x="6640513" y="4538663"/>
                <a:ext cx="120650" cy="119063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16 h 32"/>
                  <a:gd name="T4" fmla="*/ 16 w 32"/>
                  <a:gd name="T5" fmla="*/ 32 h 32"/>
                  <a:gd name="T6" fmla="*/ 32 w 32"/>
                  <a:gd name="T7" fmla="*/ 24 h 32"/>
                  <a:gd name="T8" fmla="*/ 8 w 32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20"/>
                      <a:pt x="12" y="26"/>
                      <a:pt x="16" y="32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26" y="15"/>
                      <a:pt x="18" y="6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0" name="Freeform 71"/>
              <p:cNvSpPr>
                <a:spLocks/>
              </p:cNvSpPr>
              <p:nvPr/>
            </p:nvSpPr>
            <p:spPr bwMode="auto">
              <a:xfrm>
                <a:off x="6711950" y="4638676"/>
                <a:ext cx="87313" cy="120650"/>
              </a:xfrm>
              <a:custGeom>
                <a:avLst/>
                <a:gdLst>
                  <a:gd name="T0" fmla="*/ 14 w 23"/>
                  <a:gd name="T1" fmla="*/ 0 h 32"/>
                  <a:gd name="T2" fmla="*/ 0 w 23"/>
                  <a:gd name="T3" fmla="*/ 10 h 32"/>
                  <a:gd name="T4" fmla="*/ 5 w 23"/>
                  <a:gd name="T5" fmla="*/ 32 h 32"/>
                  <a:gd name="T6" fmla="*/ 23 w 23"/>
                  <a:gd name="T7" fmla="*/ 32 h 32"/>
                  <a:gd name="T8" fmla="*/ 14 w 23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2">
                    <a:moveTo>
                      <a:pt x="14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3" y="16"/>
                      <a:pt x="5" y="24"/>
                      <a:pt x="5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2" y="21"/>
                      <a:pt x="19" y="1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1" name="Freeform 72"/>
              <p:cNvSpPr>
                <a:spLocks/>
              </p:cNvSpPr>
              <p:nvPr/>
            </p:nvSpPr>
            <p:spPr bwMode="auto">
              <a:xfrm>
                <a:off x="6708775" y="4775201"/>
                <a:ext cx="90488" cy="119063"/>
              </a:xfrm>
              <a:custGeom>
                <a:avLst/>
                <a:gdLst>
                  <a:gd name="T0" fmla="*/ 24 w 24"/>
                  <a:gd name="T1" fmla="*/ 0 h 32"/>
                  <a:gd name="T2" fmla="*/ 6 w 24"/>
                  <a:gd name="T3" fmla="*/ 1 h 32"/>
                  <a:gd name="T4" fmla="*/ 0 w 24"/>
                  <a:gd name="T5" fmla="*/ 23 h 32"/>
                  <a:gd name="T6" fmla="*/ 15 w 24"/>
                  <a:gd name="T7" fmla="*/ 32 h 32"/>
                  <a:gd name="T8" fmla="*/ 24 w 24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9"/>
                      <a:pt x="3" y="16"/>
                      <a:pt x="0" y="2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20" y="22"/>
                      <a:pt x="23" y="11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2" name="Freeform 73"/>
              <p:cNvSpPr>
                <a:spLocks/>
              </p:cNvSpPr>
              <p:nvPr/>
            </p:nvSpPr>
            <p:spPr bwMode="auto">
              <a:xfrm>
                <a:off x="6637338" y="4876801"/>
                <a:ext cx="120650" cy="115888"/>
              </a:xfrm>
              <a:custGeom>
                <a:avLst/>
                <a:gdLst>
                  <a:gd name="T0" fmla="*/ 32 w 32"/>
                  <a:gd name="T1" fmla="*/ 8 h 31"/>
                  <a:gd name="T2" fmla="*/ 16 w 32"/>
                  <a:gd name="T3" fmla="*/ 0 h 31"/>
                  <a:gd name="T4" fmla="*/ 0 w 32"/>
                  <a:gd name="T5" fmla="*/ 16 h 31"/>
                  <a:gd name="T6" fmla="*/ 8 w 32"/>
                  <a:gd name="T7" fmla="*/ 31 h 31"/>
                  <a:gd name="T8" fmla="*/ 32 w 32"/>
                  <a:gd name="T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32" y="8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2" y="6"/>
                      <a:pt x="6" y="12"/>
                      <a:pt x="0" y="16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18" y="25"/>
                      <a:pt x="26" y="17"/>
                      <a:pt x="3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3" name="Freeform 74"/>
              <p:cNvSpPr>
                <a:spLocks/>
              </p:cNvSpPr>
              <p:nvPr/>
            </p:nvSpPr>
            <p:spPr bwMode="auto">
              <a:xfrm>
                <a:off x="6535738" y="4943476"/>
                <a:ext cx="120650" cy="87313"/>
              </a:xfrm>
              <a:custGeom>
                <a:avLst/>
                <a:gdLst>
                  <a:gd name="T0" fmla="*/ 32 w 32"/>
                  <a:gd name="T1" fmla="*/ 15 h 23"/>
                  <a:gd name="T2" fmla="*/ 23 w 32"/>
                  <a:gd name="T3" fmla="*/ 0 h 23"/>
                  <a:gd name="T4" fmla="*/ 1 w 32"/>
                  <a:gd name="T5" fmla="*/ 5 h 23"/>
                  <a:gd name="T6" fmla="*/ 0 w 32"/>
                  <a:gd name="T7" fmla="*/ 23 h 23"/>
                  <a:gd name="T8" fmla="*/ 32 w 32"/>
                  <a:gd name="T9" fmla="*/ 1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3">
                    <a:moveTo>
                      <a:pt x="32" y="15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6" y="3"/>
                      <a:pt x="9" y="5"/>
                      <a:pt x="1" y="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2" y="23"/>
                      <a:pt x="23" y="20"/>
                      <a:pt x="3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4" name="Freeform 75"/>
              <p:cNvSpPr>
                <a:spLocks/>
              </p:cNvSpPr>
              <p:nvPr/>
            </p:nvSpPr>
            <p:spPr bwMode="auto">
              <a:xfrm>
                <a:off x="6403975" y="4940301"/>
                <a:ext cx="120650" cy="90488"/>
              </a:xfrm>
              <a:custGeom>
                <a:avLst/>
                <a:gdLst>
                  <a:gd name="T0" fmla="*/ 32 w 32"/>
                  <a:gd name="T1" fmla="*/ 24 h 24"/>
                  <a:gd name="T2" fmla="*/ 31 w 32"/>
                  <a:gd name="T3" fmla="*/ 6 h 24"/>
                  <a:gd name="T4" fmla="*/ 9 w 32"/>
                  <a:gd name="T5" fmla="*/ 0 h 24"/>
                  <a:gd name="T6" fmla="*/ 0 w 32"/>
                  <a:gd name="T7" fmla="*/ 15 h 24"/>
                  <a:gd name="T8" fmla="*/ 32 w 32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32" y="24"/>
                    </a:moveTo>
                    <a:cubicBezTo>
                      <a:pt x="31" y="6"/>
                      <a:pt x="31" y="6"/>
                      <a:pt x="31" y="6"/>
                    </a:cubicBezTo>
                    <a:cubicBezTo>
                      <a:pt x="23" y="6"/>
                      <a:pt x="16" y="4"/>
                      <a:pt x="9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20"/>
                      <a:pt x="20" y="24"/>
                      <a:pt x="3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5" name="Freeform 76"/>
              <p:cNvSpPr>
                <a:spLocks/>
              </p:cNvSpPr>
              <p:nvPr/>
            </p:nvSpPr>
            <p:spPr bwMode="auto">
              <a:xfrm>
                <a:off x="6307138" y="4868863"/>
                <a:ext cx="115888" cy="120650"/>
              </a:xfrm>
              <a:custGeom>
                <a:avLst/>
                <a:gdLst>
                  <a:gd name="T0" fmla="*/ 23 w 31"/>
                  <a:gd name="T1" fmla="*/ 32 h 32"/>
                  <a:gd name="T2" fmla="*/ 31 w 31"/>
                  <a:gd name="T3" fmla="*/ 17 h 32"/>
                  <a:gd name="T4" fmla="*/ 15 w 31"/>
                  <a:gd name="T5" fmla="*/ 0 h 32"/>
                  <a:gd name="T6" fmla="*/ 0 w 31"/>
                  <a:gd name="T7" fmla="*/ 9 h 32"/>
                  <a:gd name="T8" fmla="*/ 23 w 3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23" y="32"/>
                    </a:moveTo>
                    <a:cubicBezTo>
                      <a:pt x="31" y="17"/>
                      <a:pt x="31" y="17"/>
                      <a:pt x="31" y="17"/>
                    </a:cubicBezTo>
                    <a:cubicBezTo>
                      <a:pt x="24" y="12"/>
                      <a:pt x="19" y="7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5" y="18"/>
                      <a:pt x="13" y="26"/>
                      <a:pt x="23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6" name="Freeform 77"/>
              <p:cNvSpPr>
                <a:spLocks/>
              </p:cNvSpPr>
              <p:nvPr/>
            </p:nvSpPr>
            <p:spPr bwMode="auto">
              <a:xfrm>
                <a:off x="6269038" y="4767263"/>
                <a:ext cx="85725" cy="123825"/>
              </a:xfrm>
              <a:custGeom>
                <a:avLst/>
                <a:gdLst>
                  <a:gd name="T0" fmla="*/ 8 w 23"/>
                  <a:gd name="T1" fmla="*/ 33 h 33"/>
                  <a:gd name="T2" fmla="*/ 23 w 23"/>
                  <a:gd name="T3" fmla="*/ 23 h 33"/>
                  <a:gd name="T4" fmla="*/ 17 w 23"/>
                  <a:gd name="T5" fmla="*/ 1 h 33"/>
                  <a:gd name="T6" fmla="*/ 0 w 23"/>
                  <a:gd name="T7" fmla="*/ 0 h 33"/>
                  <a:gd name="T8" fmla="*/ 8 w 23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3">
                    <a:moveTo>
                      <a:pt x="8" y="33"/>
                    </a:moveTo>
                    <a:cubicBezTo>
                      <a:pt x="23" y="23"/>
                      <a:pt x="23" y="23"/>
                      <a:pt x="23" y="23"/>
                    </a:cubicBezTo>
                    <a:cubicBezTo>
                      <a:pt x="19" y="16"/>
                      <a:pt x="17" y="9"/>
                      <a:pt x="17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3" y="23"/>
                      <a:pt x="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7" name="Freeform 78"/>
              <p:cNvSpPr>
                <a:spLocks/>
              </p:cNvSpPr>
              <p:nvPr/>
            </p:nvSpPr>
            <p:spPr bwMode="auto">
              <a:xfrm>
                <a:off x="6269038" y="4635501"/>
                <a:ext cx="85725" cy="120650"/>
              </a:xfrm>
              <a:custGeom>
                <a:avLst/>
                <a:gdLst>
                  <a:gd name="T0" fmla="*/ 0 w 23"/>
                  <a:gd name="T1" fmla="*/ 32 h 32"/>
                  <a:gd name="T2" fmla="*/ 17 w 23"/>
                  <a:gd name="T3" fmla="*/ 31 h 32"/>
                  <a:gd name="T4" fmla="*/ 23 w 23"/>
                  <a:gd name="T5" fmla="*/ 9 h 32"/>
                  <a:gd name="T6" fmla="*/ 8 w 23"/>
                  <a:gd name="T7" fmla="*/ 0 h 32"/>
                  <a:gd name="T8" fmla="*/ 0 w 2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2">
                    <a:moveTo>
                      <a:pt x="0" y="32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18" y="23"/>
                      <a:pt x="20" y="16"/>
                      <a:pt x="23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10"/>
                      <a:pt x="0" y="20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8" name="Freeform 79"/>
              <p:cNvSpPr>
                <a:spLocks/>
              </p:cNvSpPr>
              <p:nvPr/>
            </p:nvSpPr>
            <p:spPr bwMode="auto">
              <a:xfrm>
                <a:off x="6307138" y="4538663"/>
                <a:ext cx="119063" cy="115888"/>
              </a:xfrm>
              <a:custGeom>
                <a:avLst/>
                <a:gdLst>
                  <a:gd name="T0" fmla="*/ 0 w 32"/>
                  <a:gd name="T1" fmla="*/ 23 h 31"/>
                  <a:gd name="T2" fmla="*/ 16 w 32"/>
                  <a:gd name="T3" fmla="*/ 31 h 31"/>
                  <a:gd name="T4" fmla="*/ 32 w 32"/>
                  <a:gd name="T5" fmla="*/ 15 h 31"/>
                  <a:gd name="T6" fmla="*/ 24 w 32"/>
                  <a:gd name="T7" fmla="*/ 0 h 31"/>
                  <a:gd name="T8" fmla="*/ 0 w 32"/>
                  <a:gd name="T9" fmla="*/ 2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0" y="23"/>
                    </a:moveTo>
                    <a:cubicBezTo>
                      <a:pt x="16" y="31"/>
                      <a:pt x="16" y="31"/>
                      <a:pt x="16" y="31"/>
                    </a:cubicBezTo>
                    <a:cubicBezTo>
                      <a:pt x="20" y="25"/>
                      <a:pt x="26" y="19"/>
                      <a:pt x="32" y="1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4" y="6"/>
                      <a:pt x="6" y="14"/>
                      <a:pt x="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9" name="Freeform 80"/>
              <p:cNvSpPr>
                <a:spLocks/>
              </p:cNvSpPr>
              <p:nvPr/>
            </p:nvSpPr>
            <p:spPr bwMode="auto">
              <a:xfrm>
                <a:off x="6408738" y="4500563"/>
                <a:ext cx="119063" cy="85725"/>
              </a:xfrm>
              <a:custGeom>
                <a:avLst/>
                <a:gdLst>
                  <a:gd name="T0" fmla="*/ 0 w 32"/>
                  <a:gd name="T1" fmla="*/ 8 h 23"/>
                  <a:gd name="T2" fmla="*/ 9 w 32"/>
                  <a:gd name="T3" fmla="*/ 23 h 23"/>
                  <a:gd name="T4" fmla="*/ 31 w 32"/>
                  <a:gd name="T5" fmla="*/ 17 h 23"/>
                  <a:gd name="T6" fmla="*/ 32 w 32"/>
                  <a:gd name="T7" fmla="*/ 0 h 23"/>
                  <a:gd name="T8" fmla="*/ 0 w 32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3">
                    <a:moveTo>
                      <a:pt x="0" y="8"/>
                    </a:moveTo>
                    <a:cubicBezTo>
                      <a:pt x="9" y="23"/>
                      <a:pt x="9" y="23"/>
                      <a:pt x="9" y="23"/>
                    </a:cubicBezTo>
                    <a:cubicBezTo>
                      <a:pt x="16" y="20"/>
                      <a:pt x="24" y="18"/>
                      <a:pt x="31" y="17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0"/>
                      <a:pt x="9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sp>
          <p:nvSpPr>
            <p:cNvPr id="176" name="矩形 175"/>
            <p:cNvSpPr/>
            <p:nvPr/>
          </p:nvSpPr>
          <p:spPr>
            <a:xfrm>
              <a:off x="6772152" y="5593395"/>
              <a:ext cx="605293" cy="3309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13" dirty="0">
                  <a:solidFill>
                    <a:schemeClr val="bg1"/>
                  </a:solidFill>
                  <a:latin typeface="微软雅黑" pitchFamily="34" charset="-122"/>
                </a:rPr>
                <a:t>70%</a:t>
              </a:r>
              <a:endParaRPr lang="zh-CN" altLang="en-US" sz="1013" dirty="0"/>
            </a:p>
          </p:txBody>
        </p:sp>
        <p:sp>
          <p:nvSpPr>
            <p:cNvPr id="177" name="文本框 176"/>
            <p:cNvSpPr txBox="1"/>
            <p:nvPr/>
          </p:nvSpPr>
          <p:spPr>
            <a:xfrm>
              <a:off x="7467013" y="5381670"/>
              <a:ext cx="934867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463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60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泪滴形 6"/>
          <p:cNvSpPr>
            <a:spLocks/>
          </p:cNvSpPr>
          <p:nvPr/>
        </p:nvSpPr>
        <p:spPr bwMode="auto">
          <a:xfrm>
            <a:off x="4572000" y="1412081"/>
            <a:ext cx="1447800" cy="1447800"/>
          </a:xfrm>
          <a:custGeom>
            <a:avLst/>
            <a:gdLst>
              <a:gd name="T0" fmla="*/ 0 w 1930400"/>
              <a:gd name="T1" fmla="*/ 965200 h 1930400"/>
              <a:gd name="T2" fmla="*/ 965200 w 1930400"/>
              <a:gd name="T3" fmla="*/ 0 h 1930400"/>
              <a:gd name="T4" fmla="*/ 1930400 w 1930400"/>
              <a:gd name="T5" fmla="*/ 0 h 1930400"/>
              <a:gd name="T6" fmla="*/ 1930400 w 1930400"/>
              <a:gd name="T7" fmla="*/ 965200 h 1930400"/>
              <a:gd name="T8" fmla="*/ 965200 w 1930400"/>
              <a:gd name="T9" fmla="*/ 1930400 h 1930400"/>
              <a:gd name="T10" fmla="*/ 0 w 1930400"/>
              <a:gd name="T11" fmla="*/ 965200 h 19304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30400" h="1930400">
                <a:moveTo>
                  <a:pt x="0" y="965200"/>
                </a:moveTo>
                <a:cubicBezTo>
                  <a:pt x="0" y="432135"/>
                  <a:pt x="432135" y="0"/>
                  <a:pt x="965200" y="0"/>
                </a:cubicBezTo>
                <a:lnTo>
                  <a:pt x="1930400" y="0"/>
                </a:lnTo>
                <a:lnTo>
                  <a:pt x="1930400" y="965200"/>
                </a:lnTo>
                <a:cubicBezTo>
                  <a:pt x="1930400" y="1498265"/>
                  <a:pt x="1498265" y="1930400"/>
                  <a:pt x="965200" y="1930400"/>
                </a:cubicBezTo>
                <a:cubicBezTo>
                  <a:pt x="432135" y="1930400"/>
                  <a:pt x="0" y="1498265"/>
                  <a:pt x="0" y="965200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248" name="泪滴形 7"/>
          <p:cNvSpPr>
            <a:spLocks/>
          </p:cNvSpPr>
          <p:nvPr/>
        </p:nvSpPr>
        <p:spPr bwMode="auto">
          <a:xfrm rot="10800000">
            <a:off x="3124200" y="2859881"/>
            <a:ext cx="1447800" cy="1447800"/>
          </a:xfrm>
          <a:custGeom>
            <a:avLst/>
            <a:gdLst>
              <a:gd name="T0" fmla="*/ 0 w 1930400"/>
              <a:gd name="T1" fmla="*/ 965200 h 1930400"/>
              <a:gd name="T2" fmla="*/ 965200 w 1930400"/>
              <a:gd name="T3" fmla="*/ 0 h 1930400"/>
              <a:gd name="T4" fmla="*/ 1930400 w 1930400"/>
              <a:gd name="T5" fmla="*/ 0 h 1930400"/>
              <a:gd name="T6" fmla="*/ 1930400 w 1930400"/>
              <a:gd name="T7" fmla="*/ 965200 h 1930400"/>
              <a:gd name="T8" fmla="*/ 965200 w 1930400"/>
              <a:gd name="T9" fmla="*/ 1930400 h 1930400"/>
              <a:gd name="T10" fmla="*/ 0 w 1930400"/>
              <a:gd name="T11" fmla="*/ 965200 h 19304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30400" h="1930400">
                <a:moveTo>
                  <a:pt x="0" y="965200"/>
                </a:moveTo>
                <a:cubicBezTo>
                  <a:pt x="0" y="432135"/>
                  <a:pt x="432135" y="0"/>
                  <a:pt x="965200" y="0"/>
                </a:cubicBezTo>
                <a:lnTo>
                  <a:pt x="1930400" y="0"/>
                </a:lnTo>
                <a:lnTo>
                  <a:pt x="1930400" y="965200"/>
                </a:lnTo>
                <a:cubicBezTo>
                  <a:pt x="1930400" y="1498265"/>
                  <a:pt x="1498265" y="1930400"/>
                  <a:pt x="965200" y="1930400"/>
                </a:cubicBezTo>
                <a:cubicBezTo>
                  <a:pt x="432135" y="1930400"/>
                  <a:pt x="0" y="1498265"/>
                  <a:pt x="0" y="965200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249" name="泪滴形 8"/>
          <p:cNvSpPr>
            <a:spLocks/>
          </p:cNvSpPr>
          <p:nvPr/>
        </p:nvSpPr>
        <p:spPr bwMode="auto">
          <a:xfrm rot="10800000" flipH="1">
            <a:off x="4572000" y="2859881"/>
            <a:ext cx="1501379" cy="1447800"/>
          </a:xfrm>
          <a:custGeom>
            <a:avLst/>
            <a:gdLst>
              <a:gd name="T0" fmla="*/ 0 w 2001520"/>
              <a:gd name="T1" fmla="*/ 965200 h 1930400"/>
              <a:gd name="T2" fmla="*/ 1001396 w 2001520"/>
              <a:gd name="T3" fmla="*/ 0 h 1930400"/>
              <a:gd name="T4" fmla="*/ 2002792 w 2001520"/>
              <a:gd name="T5" fmla="*/ 0 h 1930400"/>
              <a:gd name="T6" fmla="*/ 2002792 w 2001520"/>
              <a:gd name="T7" fmla="*/ 965200 h 1930400"/>
              <a:gd name="T8" fmla="*/ 1001396 w 2001520"/>
              <a:gd name="T9" fmla="*/ 1930400 h 1930400"/>
              <a:gd name="T10" fmla="*/ 0 w 2001520"/>
              <a:gd name="T11" fmla="*/ 965200 h 19304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001520" h="1930400">
                <a:moveTo>
                  <a:pt x="0" y="965200"/>
                </a:moveTo>
                <a:cubicBezTo>
                  <a:pt x="0" y="432135"/>
                  <a:pt x="448056" y="0"/>
                  <a:pt x="1000760" y="0"/>
                </a:cubicBezTo>
                <a:lnTo>
                  <a:pt x="2001520" y="0"/>
                </a:lnTo>
                <a:lnTo>
                  <a:pt x="2001520" y="965200"/>
                </a:lnTo>
                <a:cubicBezTo>
                  <a:pt x="2001520" y="1498265"/>
                  <a:pt x="1553464" y="1930400"/>
                  <a:pt x="1000760" y="1930400"/>
                </a:cubicBezTo>
                <a:cubicBezTo>
                  <a:pt x="448056" y="1930400"/>
                  <a:pt x="0" y="1498265"/>
                  <a:pt x="0" y="965200"/>
                </a:cubicBezTo>
                <a:close/>
              </a:path>
            </a:pathLst>
          </a:cu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250" name="泪滴形 9"/>
          <p:cNvSpPr>
            <a:spLocks/>
          </p:cNvSpPr>
          <p:nvPr/>
        </p:nvSpPr>
        <p:spPr bwMode="auto">
          <a:xfrm rot="10800000" flipV="1">
            <a:off x="3120629" y="1412081"/>
            <a:ext cx="1454944" cy="1447800"/>
          </a:xfrm>
          <a:custGeom>
            <a:avLst/>
            <a:gdLst>
              <a:gd name="T0" fmla="*/ 0 w 1940561"/>
              <a:gd name="T1" fmla="*/ 965200 h 1930400"/>
              <a:gd name="T2" fmla="*/ 969009 w 1940561"/>
              <a:gd name="T3" fmla="*/ 0 h 1930400"/>
              <a:gd name="T4" fmla="*/ 1938018 w 1940561"/>
              <a:gd name="T5" fmla="*/ 0 h 1930400"/>
              <a:gd name="T6" fmla="*/ 1938018 w 1940561"/>
              <a:gd name="T7" fmla="*/ 965200 h 1930400"/>
              <a:gd name="T8" fmla="*/ 969008 w 1940561"/>
              <a:gd name="T9" fmla="*/ 1930400 h 1930400"/>
              <a:gd name="T10" fmla="*/ -1 w 1940561"/>
              <a:gd name="T11" fmla="*/ 965200 h 1930400"/>
              <a:gd name="T12" fmla="*/ 0 w 1940561"/>
              <a:gd name="T13" fmla="*/ 965200 h 19304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940561" h="1930400">
                <a:moveTo>
                  <a:pt x="0" y="965200"/>
                </a:moveTo>
                <a:cubicBezTo>
                  <a:pt x="0" y="432135"/>
                  <a:pt x="434410" y="0"/>
                  <a:pt x="970281" y="0"/>
                </a:cubicBezTo>
                <a:lnTo>
                  <a:pt x="1940561" y="0"/>
                </a:lnTo>
                <a:lnTo>
                  <a:pt x="1940561" y="965200"/>
                </a:lnTo>
                <a:cubicBezTo>
                  <a:pt x="1940561" y="1498265"/>
                  <a:pt x="1506151" y="1930400"/>
                  <a:pt x="970280" y="1930400"/>
                </a:cubicBezTo>
                <a:cubicBezTo>
                  <a:pt x="434409" y="1930400"/>
                  <a:pt x="-1" y="1498265"/>
                  <a:pt x="-1" y="965200"/>
                </a:cubicBezTo>
                <a:lnTo>
                  <a:pt x="0" y="965200"/>
                </a:lnTo>
                <a:close/>
              </a:path>
            </a:pathLst>
          </a:cu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251" name="矩形 1"/>
          <p:cNvSpPr>
            <a:spLocks noChangeArrowheads="1"/>
          </p:cNvSpPr>
          <p:nvPr/>
        </p:nvSpPr>
        <p:spPr bwMode="auto">
          <a:xfrm>
            <a:off x="1631157" y="3661172"/>
            <a:ext cx="1313260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2" name="TextBox 1016"/>
          <p:cNvSpPr txBox="1">
            <a:spLocks noChangeArrowheads="1"/>
          </p:cNvSpPr>
          <p:nvPr/>
        </p:nvSpPr>
        <p:spPr bwMode="auto">
          <a:xfrm>
            <a:off x="1645385" y="3396854"/>
            <a:ext cx="8002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253" name="TextBox 1016"/>
          <p:cNvSpPr txBox="1">
            <a:spLocks noChangeArrowheads="1"/>
          </p:cNvSpPr>
          <p:nvPr/>
        </p:nvSpPr>
        <p:spPr bwMode="auto">
          <a:xfrm>
            <a:off x="6468606" y="3396854"/>
            <a:ext cx="8002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254" name="矩形 1"/>
          <p:cNvSpPr>
            <a:spLocks noChangeArrowheads="1"/>
          </p:cNvSpPr>
          <p:nvPr/>
        </p:nvSpPr>
        <p:spPr bwMode="auto">
          <a:xfrm>
            <a:off x="1631157" y="1637110"/>
            <a:ext cx="1218010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5" name="TextBox 1016"/>
          <p:cNvSpPr txBox="1">
            <a:spLocks noChangeArrowheads="1"/>
          </p:cNvSpPr>
          <p:nvPr/>
        </p:nvSpPr>
        <p:spPr bwMode="auto">
          <a:xfrm>
            <a:off x="1690628" y="1326357"/>
            <a:ext cx="8002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256" name="TextBox 1016"/>
          <p:cNvSpPr txBox="1">
            <a:spLocks noChangeArrowheads="1"/>
          </p:cNvSpPr>
          <p:nvPr/>
        </p:nvSpPr>
        <p:spPr bwMode="auto">
          <a:xfrm>
            <a:off x="6473369" y="1331119"/>
            <a:ext cx="8002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257" name="矩形 1"/>
          <p:cNvSpPr>
            <a:spLocks noChangeArrowheads="1"/>
          </p:cNvSpPr>
          <p:nvPr/>
        </p:nvSpPr>
        <p:spPr bwMode="auto">
          <a:xfrm>
            <a:off x="6441281" y="3694510"/>
            <a:ext cx="1223963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8" name="矩形 1"/>
          <p:cNvSpPr>
            <a:spLocks noChangeArrowheads="1"/>
          </p:cNvSpPr>
          <p:nvPr/>
        </p:nvSpPr>
        <p:spPr bwMode="auto">
          <a:xfrm>
            <a:off x="6441282" y="1628775"/>
            <a:ext cx="1169194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这里输入您要的内容</a:t>
            </a:r>
            <a:endParaRPr lang="en-US" altLang="zh-CN" sz="75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054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 tmFilter="0,0; .5, 1; 1, 1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 tmFilter="0,0; .5, 1; 1, 1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 tmFilter="0,0; .5, 1; 1, 1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 tmFilter="0,0; .5, 1; 1, 1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 autoUpdateAnimBg="0"/>
      <p:bldP spid="10252" grpId="0" autoUpdateAnimBg="0"/>
      <p:bldP spid="10253" grpId="0" autoUpdateAnimBg="0"/>
      <p:bldP spid="10254" grpId="0" autoUpdateAnimBg="0"/>
      <p:bldP spid="10255" grpId="0" autoUpdateAnimBg="0"/>
      <p:bldP spid="10256" grpId="0" autoUpdateAnimBg="0"/>
      <p:bldP spid="10257" grpId="0" autoUpdateAnimBg="0"/>
      <p:bldP spid="1025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824899" y="1045079"/>
            <a:ext cx="1714164" cy="1630523"/>
            <a:chOff x="3805237" y="1896600"/>
            <a:chExt cx="2285552" cy="2174031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805237" y="1896600"/>
              <a:ext cx="2174031" cy="2174031"/>
            </a:xfrm>
            <a:custGeom>
              <a:avLst/>
              <a:gdLst>
                <a:gd name="T0" fmla="*/ 441 w 1462"/>
                <a:gd name="T1" fmla="*/ 0 h 1462"/>
                <a:gd name="T2" fmla="*/ 1323 w 1462"/>
                <a:gd name="T3" fmla="*/ 878 h 1462"/>
                <a:gd name="T4" fmla="*/ 1462 w 1462"/>
                <a:gd name="T5" fmla="*/ 740 h 1462"/>
                <a:gd name="T6" fmla="*/ 1457 w 1462"/>
                <a:gd name="T7" fmla="*/ 1094 h 1462"/>
                <a:gd name="T8" fmla="*/ 1453 w 1462"/>
                <a:gd name="T9" fmla="*/ 1449 h 1462"/>
                <a:gd name="T10" fmla="*/ 1098 w 1462"/>
                <a:gd name="T11" fmla="*/ 1457 h 1462"/>
                <a:gd name="T12" fmla="*/ 744 w 1462"/>
                <a:gd name="T13" fmla="*/ 1462 h 1462"/>
                <a:gd name="T14" fmla="*/ 882 w 1462"/>
                <a:gd name="T15" fmla="*/ 1323 h 1462"/>
                <a:gd name="T16" fmla="*/ 0 w 1462"/>
                <a:gd name="T17" fmla="*/ 445 h 1462"/>
                <a:gd name="T18" fmla="*/ 441 w 1462"/>
                <a:gd name="T19" fmla="*/ 0 h 1462"/>
                <a:gd name="connsiteX0" fmla="*/ 3016 w 10183"/>
                <a:gd name="connsiteY0" fmla="*/ 0 h 10284"/>
                <a:gd name="connsiteX1" fmla="*/ 9049 w 10183"/>
                <a:gd name="connsiteY1" fmla="*/ 6005 h 10284"/>
                <a:gd name="connsiteX2" fmla="*/ 10000 w 10183"/>
                <a:gd name="connsiteY2" fmla="*/ 5062 h 10284"/>
                <a:gd name="connsiteX3" fmla="*/ 9938 w 10183"/>
                <a:gd name="connsiteY3" fmla="*/ 9911 h 10284"/>
                <a:gd name="connsiteX4" fmla="*/ 7510 w 10183"/>
                <a:gd name="connsiteY4" fmla="*/ 9966 h 10284"/>
                <a:gd name="connsiteX5" fmla="*/ 5089 w 10183"/>
                <a:gd name="connsiteY5" fmla="*/ 10000 h 10284"/>
                <a:gd name="connsiteX6" fmla="*/ 6033 w 10183"/>
                <a:gd name="connsiteY6" fmla="*/ 9049 h 10284"/>
                <a:gd name="connsiteX7" fmla="*/ 0 w 10183"/>
                <a:gd name="connsiteY7" fmla="*/ 3044 h 10284"/>
                <a:gd name="connsiteX8" fmla="*/ 3016 w 10183"/>
                <a:gd name="connsiteY8" fmla="*/ 0 h 10284"/>
                <a:gd name="connsiteX0" fmla="*/ 3016 w 10356"/>
                <a:gd name="connsiteY0" fmla="*/ 0 h 10339"/>
                <a:gd name="connsiteX1" fmla="*/ 9049 w 10356"/>
                <a:gd name="connsiteY1" fmla="*/ 6005 h 10339"/>
                <a:gd name="connsiteX2" fmla="*/ 10000 w 10356"/>
                <a:gd name="connsiteY2" fmla="*/ 5062 h 10339"/>
                <a:gd name="connsiteX3" fmla="*/ 9938 w 10356"/>
                <a:gd name="connsiteY3" fmla="*/ 9911 h 10339"/>
                <a:gd name="connsiteX4" fmla="*/ 5089 w 10356"/>
                <a:gd name="connsiteY4" fmla="*/ 10000 h 10339"/>
                <a:gd name="connsiteX5" fmla="*/ 6033 w 10356"/>
                <a:gd name="connsiteY5" fmla="*/ 9049 h 10339"/>
                <a:gd name="connsiteX6" fmla="*/ 0 w 10356"/>
                <a:gd name="connsiteY6" fmla="*/ 3044 h 10339"/>
                <a:gd name="connsiteX7" fmla="*/ 3016 w 10356"/>
                <a:gd name="connsiteY7" fmla="*/ 0 h 10339"/>
                <a:gd name="connsiteX0" fmla="*/ 3016 w 10356"/>
                <a:gd name="connsiteY0" fmla="*/ 0 h 10000"/>
                <a:gd name="connsiteX1" fmla="*/ 9049 w 10356"/>
                <a:gd name="connsiteY1" fmla="*/ 6005 h 10000"/>
                <a:gd name="connsiteX2" fmla="*/ 10000 w 10356"/>
                <a:gd name="connsiteY2" fmla="*/ 5062 h 10000"/>
                <a:gd name="connsiteX3" fmla="*/ 9938 w 10356"/>
                <a:gd name="connsiteY3" fmla="*/ 9911 h 10000"/>
                <a:gd name="connsiteX4" fmla="*/ 5089 w 10356"/>
                <a:gd name="connsiteY4" fmla="*/ 10000 h 10000"/>
                <a:gd name="connsiteX5" fmla="*/ 6033 w 10356"/>
                <a:gd name="connsiteY5" fmla="*/ 9049 h 10000"/>
                <a:gd name="connsiteX6" fmla="*/ 0 w 10356"/>
                <a:gd name="connsiteY6" fmla="*/ 3044 h 10000"/>
                <a:gd name="connsiteX7" fmla="*/ 3016 w 10356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11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93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3016" y="0"/>
                  </a:moveTo>
                  <a:lnTo>
                    <a:pt x="9049" y="6005"/>
                  </a:lnTo>
                  <a:lnTo>
                    <a:pt x="10000" y="5062"/>
                  </a:lnTo>
                  <a:cubicBezTo>
                    <a:pt x="9979" y="6678"/>
                    <a:pt x="10000" y="8377"/>
                    <a:pt x="9979" y="9993"/>
                  </a:cubicBezTo>
                  <a:lnTo>
                    <a:pt x="5089" y="10000"/>
                  </a:lnTo>
                  <a:lnTo>
                    <a:pt x="6033" y="9049"/>
                  </a:lnTo>
                  <a:lnTo>
                    <a:pt x="0" y="3044"/>
                  </a:lnTo>
                  <a:lnTo>
                    <a:pt x="30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49000">
                  <a:schemeClr val="bg1">
                    <a:alpha val="25000"/>
                  </a:schemeClr>
                </a:gs>
                <a:gs pos="100000">
                  <a:schemeClr val="bg1">
                    <a:alpha val="15000"/>
                  </a:schemeClr>
                </a:gs>
              </a:gsLst>
              <a:lin ang="15000000" scaled="0"/>
              <a:tileRect/>
            </a:gradFill>
            <a:ln>
              <a:noFill/>
            </a:ln>
            <a:effectLst>
              <a:outerShdw blurRad="177800" dist="101600" dir="13800000" algn="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7" name="文本框 6"/>
            <p:cNvSpPr txBox="1"/>
            <p:nvPr/>
          </p:nvSpPr>
          <p:spPr>
            <a:xfrm rot="2675746">
              <a:off x="4803646" y="3008764"/>
              <a:ext cx="1287143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500" b="1" dirty="0">
                  <a:solidFill>
                    <a:schemeClr val="bg1"/>
                  </a:solidFill>
                </a:rPr>
                <a:t>01</a:t>
              </a:r>
              <a:endParaRPr lang="zh-CN" altLang="en-US" sz="4500" b="1" dirty="0">
                <a:solidFill>
                  <a:schemeClr val="bg1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 rot="2856416">
              <a:off x="4312570" y="2287632"/>
              <a:ext cx="326561" cy="604424"/>
              <a:chOff x="4194176" y="1773238"/>
              <a:chExt cx="180975" cy="334962"/>
            </a:xfrm>
            <a:solidFill>
              <a:schemeClr val="bg1"/>
            </a:solidFill>
          </p:grpSpPr>
          <p:sp>
            <p:nvSpPr>
              <p:cNvPr id="9" name="Freeform 46"/>
              <p:cNvSpPr>
                <a:spLocks noEditPoints="1"/>
              </p:cNvSpPr>
              <p:nvPr/>
            </p:nvSpPr>
            <p:spPr bwMode="auto">
              <a:xfrm>
                <a:off x="4194176" y="1773238"/>
                <a:ext cx="180975" cy="236538"/>
              </a:xfrm>
              <a:custGeom>
                <a:avLst/>
                <a:gdLst>
                  <a:gd name="T0" fmla="*/ 35 w 48"/>
                  <a:gd name="T1" fmla="*/ 62 h 63"/>
                  <a:gd name="T2" fmla="*/ 36 w 48"/>
                  <a:gd name="T3" fmla="*/ 63 h 63"/>
                  <a:gd name="T4" fmla="*/ 36 w 48"/>
                  <a:gd name="T5" fmla="*/ 58 h 63"/>
                  <a:gd name="T6" fmla="*/ 48 w 48"/>
                  <a:gd name="T7" fmla="*/ 23 h 63"/>
                  <a:gd name="T8" fmla="*/ 24 w 48"/>
                  <a:gd name="T9" fmla="*/ 0 h 63"/>
                  <a:gd name="T10" fmla="*/ 0 w 48"/>
                  <a:gd name="T11" fmla="*/ 23 h 63"/>
                  <a:gd name="T12" fmla="*/ 11 w 48"/>
                  <a:gd name="T13" fmla="*/ 58 h 63"/>
                  <a:gd name="T14" fmla="*/ 11 w 48"/>
                  <a:gd name="T15" fmla="*/ 63 h 63"/>
                  <a:gd name="T16" fmla="*/ 12 w 48"/>
                  <a:gd name="T17" fmla="*/ 62 h 63"/>
                  <a:gd name="T18" fmla="*/ 35 w 48"/>
                  <a:gd name="T19" fmla="*/ 62 h 63"/>
                  <a:gd name="T20" fmla="*/ 7 w 48"/>
                  <a:gd name="T21" fmla="*/ 26 h 63"/>
                  <a:gd name="T22" fmla="*/ 6 w 48"/>
                  <a:gd name="T23" fmla="*/ 27 h 63"/>
                  <a:gd name="T24" fmla="*/ 5 w 48"/>
                  <a:gd name="T25" fmla="*/ 26 h 63"/>
                  <a:gd name="T26" fmla="*/ 5 w 48"/>
                  <a:gd name="T27" fmla="*/ 18 h 63"/>
                  <a:gd name="T28" fmla="*/ 6 w 48"/>
                  <a:gd name="T29" fmla="*/ 17 h 63"/>
                  <a:gd name="T30" fmla="*/ 7 w 48"/>
                  <a:gd name="T31" fmla="*/ 18 h 63"/>
                  <a:gd name="T32" fmla="*/ 7 w 48"/>
                  <a:gd name="T33" fmla="*/ 2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63">
                    <a:moveTo>
                      <a:pt x="35" y="62"/>
                    </a:moveTo>
                    <a:cubicBezTo>
                      <a:pt x="35" y="62"/>
                      <a:pt x="36" y="62"/>
                      <a:pt x="36" y="63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7" y="52"/>
                      <a:pt x="48" y="29"/>
                      <a:pt x="48" y="23"/>
                    </a:cubicBezTo>
                    <a:cubicBezTo>
                      <a:pt x="48" y="10"/>
                      <a:pt x="37" y="0"/>
                      <a:pt x="24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29"/>
                      <a:pt x="11" y="52"/>
                      <a:pt x="11" y="5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1" y="62"/>
                      <a:pt x="12" y="62"/>
                      <a:pt x="12" y="62"/>
                    </a:cubicBezTo>
                    <a:lnTo>
                      <a:pt x="35" y="62"/>
                    </a:lnTo>
                    <a:close/>
                    <a:moveTo>
                      <a:pt x="7" y="26"/>
                    </a:moveTo>
                    <a:cubicBezTo>
                      <a:pt x="7" y="27"/>
                      <a:pt x="7" y="27"/>
                      <a:pt x="6" y="27"/>
                    </a:cubicBezTo>
                    <a:cubicBezTo>
                      <a:pt x="5" y="27"/>
                      <a:pt x="5" y="27"/>
                      <a:pt x="5" y="26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7"/>
                      <a:pt x="5" y="17"/>
                      <a:pt x="6" y="17"/>
                    </a:cubicBezTo>
                    <a:cubicBezTo>
                      <a:pt x="7" y="17"/>
                      <a:pt x="7" y="17"/>
                      <a:pt x="7" y="18"/>
                    </a:cubicBezTo>
                    <a:lnTo>
                      <a:pt x="7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" name="Freeform 47"/>
              <p:cNvSpPr>
                <a:spLocks/>
              </p:cNvSpPr>
              <p:nvPr/>
            </p:nvSpPr>
            <p:spPr bwMode="auto">
              <a:xfrm>
                <a:off x="4246563" y="2089150"/>
                <a:ext cx="71438" cy="19050"/>
              </a:xfrm>
              <a:custGeom>
                <a:avLst/>
                <a:gdLst>
                  <a:gd name="T0" fmla="*/ 0 w 19"/>
                  <a:gd name="T1" fmla="*/ 4 h 5"/>
                  <a:gd name="T2" fmla="*/ 2 w 19"/>
                  <a:gd name="T3" fmla="*/ 5 h 5"/>
                  <a:gd name="T4" fmla="*/ 17 w 19"/>
                  <a:gd name="T5" fmla="*/ 5 h 5"/>
                  <a:gd name="T6" fmla="*/ 19 w 19"/>
                  <a:gd name="T7" fmla="*/ 4 h 5"/>
                  <a:gd name="T8" fmla="*/ 19 w 19"/>
                  <a:gd name="T9" fmla="*/ 0 h 5"/>
                  <a:gd name="T10" fmla="*/ 0 w 19"/>
                  <a:gd name="T11" fmla="*/ 0 h 5"/>
                  <a:gd name="T12" fmla="*/ 0 w 19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">
                    <a:moveTo>
                      <a:pt x="0" y="4"/>
                    </a:moveTo>
                    <a:cubicBezTo>
                      <a:pt x="0" y="4"/>
                      <a:pt x="1" y="5"/>
                      <a:pt x="2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4"/>
                      <a:pt x="19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" name="Freeform 48"/>
              <p:cNvSpPr>
                <a:spLocks/>
              </p:cNvSpPr>
              <p:nvPr/>
            </p:nvSpPr>
            <p:spPr bwMode="auto">
              <a:xfrm>
                <a:off x="4232276" y="2009775"/>
                <a:ext cx="104775" cy="74613"/>
              </a:xfrm>
              <a:custGeom>
                <a:avLst/>
                <a:gdLst>
                  <a:gd name="T0" fmla="*/ 26 w 28"/>
                  <a:gd name="T1" fmla="*/ 1 h 20"/>
                  <a:gd name="T2" fmla="*/ 25 w 28"/>
                  <a:gd name="T3" fmla="*/ 0 h 20"/>
                  <a:gd name="T4" fmla="*/ 2 w 28"/>
                  <a:gd name="T5" fmla="*/ 0 h 20"/>
                  <a:gd name="T6" fmla="*/ 1 w 28"/>
                  <a:gd name="T7" fmla="*/ 1 h 20"/>
                  <a:gd name="T8" fmla="*/ 0 w 28"/>
                  <a:gd name="T9" fmla="*/ 3 h 20"/>
                  <a:gd name="T10" fmla="*/ 0 w 28"/>
                  <a:gd name="T11" fmla="*/ 17 h 20"/>
                  <a:gd name="T12" fmla="*/ 2 w 28"/>
                  <a:gd name="T13" fmla="*/ 20 h 20"/>
                  <a:gd name="T14" fmla="*/ 4 w 28"/>
                  <a:gd name="T15" fmla="*/ 20 h 20"/>
                  <a:gd name="T16" fmla="*/ 23 w 28"/>
                  <a:gd name="T17" fmla="*/ 20 h 20"/>
                  <a:gd name="T18" fmla="*/ 25 w 28"/>
                  <a:gd name="T19" fmla="*/ 20 h 20"/>
                  <a:gd name="T20" fmla="*/ 28 w 28"/>
                  <a:gd name="T21" fmla="*/ 17 h 20"/>
                  <a:gd name="T22" fmla="*/ 28 w 28"/>
                  <a:gd name="T23" fmla="*/ 3 h 20"/>
                  <a:gd name="T24" fmla="*/ 26 w 28"/>
                  <a:gd name="T25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20">
                    <a:moveTo>
                      <a:pt x="26" y="1"/>
                    </a:moveTo>
                    <a:cubicBezTo>
                      <a:pt x="26" y="0"/>
                      <a:pt x="25" y="0"/>
                      <a:pt x="2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1" y="20"/>
                      <a:pt x="2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0"/>
                      <a:pt x="28" y="19"/>
                      <a:pt x="28" y="17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2"/>
                      <a:pt x="27" y="1"/>
                      <a:pt x="2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4552889" y="2829509"/>
            <a:ext cx="1708154" cy="1630523"/>
            <a:chOff x="6109224" y="4275840"/>
            <a:chExt cx="2277538" cy="2174031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 flipH="1" flipV="1">
              <a:off x="6212731" y="4275840"/>
              <a:ext cx="2174031" cy="2174031"/>
            </a:xfrm>
            <a:custGeom>
              <a:avLst/>
              <a:gdLst>
                <a:gd name="T0" fmla="*/ 441 w 1462"/>
                <a:gd name="T1" fmla="*/ 0 h 1462"/>
                <a:gd name="T2" fmla="*/ 1323 w 1462"/>
                <a:gd name="T3" fmla="*/ 878 h 1462"/>
                <a:gd name="T4" fmla="*/ 1462 w 1462"/>
                <a:gd name="T5" fmla="*/ 740 h 1462"/>
                <a:gd name="T6" fmla="*/ 1457 w 1462"/>
                <a:gd name="T7" fmla="*/ 1094 h 1462"/>
                <a:gd name="T8" fmla="*/ 1453 w 1462"/>
                <a:gd name="T9" fmla="*/ 1449 h 1462"/>
                <a:gd name="T10" fmla="*/ 1098 w 1462"/>
                <a:gd name="T11" fmla="*/ 1457 h 1462"/>
                <a:gd name="T12" fmla="*/ 744 w 1462"/>
                <a:gd name="T13" fmla="*/ 1462 h 1462"/>
                <a:gd name="T14" fmla="*/ 882 w 1462"/>
                <a:gd name="T15" fmla="*/ 1323 h 1462"/>
                <a:gd name="T16" fmla="*/ 0 w 1462"/>
                <a:gd name="T17" fmla="*/ 445 h 1462"/>
                <a:gd name="T18" fmla="*/ 441 w 1462"/>
                <a:gd name="T19" fmla="*/ 0 h 1462"/>
                <a:gd name="connsiteX0" fmla="*/ 3016 w 10183"/>
                <a:gd name="connsiteY0" fmla="*/ 0 h 10284"/>
                <a:gd name="connsiteX1" fmla="*/ 9049 w 10183"/>
                <a:gd name="connsiteY1" fmla="*/ 6005 h 10284"/>
                <a:gd name="connsiteX2" fmla="*/ 10000 w 10183"/>
                <a:gd name="connsiteY2" fmla="*/ 5062 h 10284"/>
                <a:gd name="connsiteX3" fmla="*/ 9938 w 10183"/>
                <a:gd name="connsiteY3" fmla="*/ 9911 h 10284"/>
                <a:gd name="connsiteX4" fmla="*/ 7510 w 10183"/>
                <a:gd name="connsiteY4" fmla="*/ 9966 h 10284"/>
                <a:gd name="connsiteX5" fmla="*/ 5089 w 10183"/>
                <a:gd name="connsiteY5" fmla="*/ 10000 h 10284"/>
                <a:gd name="connsiteX6" fmla="*/ 6033 w 10183"/>
                <a:gd name="connsiteY6" fmla="*/ 9049 h 10284"/>
                <a:gd name="connsiteX7" fmla="*/ 0 w 10183"/>
                <a:gd name="connsiteY7" fmla="*/ 3044 h 10284"/>
                <a:gd name="connsiteX8" fmla="*/ 3016 w 10183"/>
                <a:gd name="connsiteY8" fmla="*/ 0 h 10284"/>
                <a:gd name="connsiteX0" fmla="*/ 3016 w 10356"/>
                <a:gd name="connsiteY0" fmla="*/ 0 h 10339"/>
                <a:gd name="connsiteX1" fmla="*/ 9049 w 10356"/>
                <a:gd name="connsiteY1" fmla="*/ 6005 h 10339"/>
                <a:gd name="connsiteX2" fmla="*/ 10000 w 10356"/>
                <a:gd name="connsiteY2" fmla="*/ 5062 h 10339"/>
                <a:gd name="connsiteX3" fmla="*/ 9938 w 10356"/>
                <a:gd name="connsiteY3" fmla="*/ 9911 h 10339"/>
                <a:gd name="connsiteX4" fmla="*/ 5089 w 10356"/>
                <a:gd name="connsiteY4" fmla="*/ 10000 h 10339"/>
                <a:gd name="connsiteX5" fmla="*/ 6033 w 10356"/>
                <a:gd name="connsiteY5" fmla="*/ 9049 h 10339"/>
                <a:gd name="connsiteX6" fmla="*/ 0 w 10356"/>
                <a:gd name="connsiteY6" fmla="*/ 3044 h 10339"/>
                <a:gd name="connsiteX7" fmla="*/ 3016 w 10356"/>
                <a:gd name="connsiteY7" fmla="*/ 0 h 10339"/>
                <a:gd name="connsiteX0" fmla="*/ 3016 w 10356"/>
                <a:gd name="connsiteY0" fmla="*/ 0 h 10000"/>
                <a:gd name="connsiteX1" fmla="*/ 9049 w 10356"/>
                <a:gd name="connsiteY1" fmla="*/ 6005 h 10000"/>
                <a:gd name="connsiteX2" fmla="*/ 10000 w 10356"/>
                <a:gd name="connsiteY2" fmla="*/ 5062 h 10000"/>
                <a:gd name="connsiteX3" fmla="*/ 9938 w 10356"/>
                <a:gd name="connsiteY3" fmla="*/ 9911 h 10000"/>
                <a:gd name="connsiteX4" fmla="*/ 5089 w 10356"/>
                <a:gd name="connsiteY4" fmla="*/ 10000 h 10000"/>
                <a:gd name="connsiteX5" fmla="*/ 6033 w 10356"/>
                <a:gd name="connsiteY5" fmla="*/ 9049 h 10000"/>
                <a:gd name="connsiteX6" fmla="*/ 0 w 10356"/>
                <a:gd name="connsiteY6" fmla="*/ 3044 h 10000"/>
                <a:gd name="connsiteX7" fmla="*/ 3016 w 10356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11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93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3016" y="0"/>
                  </a:moveTo>
                  <a:lnTo>
                    <a:pt x="9049" y="6005"/>
                  </a:lnTo>
                  <a:lnTo>
                    <a:pt x="10000" y="5062"/>
                  </a:lnTo>
                  <a:cubicBezTo>
                    <a:pt x="9979" y="6678"/>
                    <a:pt x="10000" y="8377"/>
                    <a:pt x="9979" y="9993"/>
                  </a:cubicBezTo>
                  <a:lnTo>
                    <a:pt x="5089" y="10000"/>
                  </a:lnTo>
                  <a:lnTo>
                    <a:pt x="6033" y="9049"/>
                  </a:lnTo>
                  <a:lnTo>
                    <a:pt x="0" y="3044"/>
                  </a:lnTo>
                  <a:lnTo>
                    <a:pt x="30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49000">
                  <a:schemeClr val="bg1">
                    <a:alpha val="25000"/>
                  </a:schemeClr>
                </a:gs>
                <a:gs pos="100000">
                  <a:schemeClr val="bg1">
                    <a:alpha val="15000"/>
                  </a:schemeClr>
                </a:gs>
              </a:gsLst>
              <a:lin ang="15000000" scaled="0"/>
              <a:tileRect/>
            </a:gradFill>
            <a:ln>
              <a:noFill/>
            </a:ln>
            <a:effectLst>
              <a:outerShdw blurRad="177800" dist="101600" dir="13800000" algn="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4" name="文本框 13"/>
            <p:cNvSpPr txBox="1"/>
            <p:nvPr/>
          </p:nvSpPr>
          <p:spPr>
            <a:xfrm rot="2675746">
              <a:off x="6109224" y="4299721"/>
              <a:ext cx="1287144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500" b="1" dirty="0">
                  <a:solidFill>
                    <a:schemeClr val="bg1"/>
                  </a:solidFill>
                </a:rPr>
                <a:t>03</a:t>
              </a:r>
              <a:endParaRPr lang="zh-CN" altLang="en-US" sz="45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 rot="2668224">
              <a:off x="7617308" y="5476993"/>
              <a:ext cx="277864" cy="670310"/>
              <a:chOff x="2343151" y="3048000"/>
              <a:chExt cx="153988" cy="371475"/>
            </a:xfrm>
            <a:solidFill>
              <a:schemeClr val="bg1"/>
            </a:solidFill>
          </p:grpSpPr>
          <p:sp>
            <p:nvSpPr>
              <p:cNvPr id="16" name="Oval 136"/>
              <p:cNvSpPr>
                <a:spLocks noChangeArrowheads="1"/>
              </p:cNvSpPr>
              <p:nvPr/>
            </p:nvSpPr>
            <p:spPr bwMode="auto">
              <a:xfrm>
                <a:off x="2373313" y="3048000"/>
                <a:ext cx="87313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7" name="Freeform 137"/>
              <p:cNvSpPr>
                <a:spLocks/>
              </p:cNvSpPr>
              <p:nvPr/>
            </p:nvSpPr>
            <p:spPr bwMode="auto">
              <a:xfrm>
                <a:off x="2343151" y="3149600"/>
                <a:ext cx="153988" cy="269875"/>
              </a:xfrm>
              <a:custGeom>
                <a:avLst/>
                <a:gdLst>
                  <a:gd name="T0" fmla="*/ 39 w 41"/>
                  <a:gd name="T1" fmla="*/ 7 h 72"/>
                  <a:gd name="T2" fmla="*/ 29 w 41"/>
                  <a:gd name="T3" fmla="*/ 0 h 72"/>
                  <a:gd name="T4" fmla="*/ 11 w 41"/>
                  <a:gd name="T5" fmla="*/ 0 h 72"/>
                  <a:gd name="T6" fmla="*/ 1 w 41"/>
                  <a:gd name="T7" fmla="*/ 7 h 72"/>
                  <a:gd name="T8" fmla="*/ 1 w 41"/>
                  <a:gd name="T9" fmla="*/ 8 h 72"/>
                  <a:gd name="T10" fmla="*/ 1 w 41"/>
                  <a:gd name="T11" fmla="*/ 8 h 72"/>
                  <a:gd name="T12" fmla="*/ 0 w 41"/>
                  <a:gd name="T13" fmla="*/ 31 h 72"/>
                  <a:gd name="T14" fmla="*/ 4 w 41"/>
                  <a:gd name="T15" fmla="*/ 36 h 72"/>
                  <a:gd name="T16" fmla="*/ 8 w 41"/>
                  <a:gd name="T17" fmla="*/ 31 h 72"/>
                  <a:gd name="T18" fmla="*/ 8 w 41"/>
                  <a:gd name="T19" fmla="*/ 15 h 72"/>
                  <a:gd name="T20" fmla="*/ 10 w 41"/>
                  <a:gd name="T21" fmla="*/ 15 h 72"/>
                  <a:gd name="T22" fmla="*/ 10 w 41"/>
                  <a:gd name="T23" fmla="*/ 68 h 72"/>
                  <a:gd name="T24" fmla="*/ 14 w 41"/>
                  <a:gd name="T25" fmla="*/ 72 h 72"/>
                  <a:gd name="T26" fmla="*/ 18 w 41"/>
                  <a:gd name="T27" fmla="*/ 68 h 72"/>
                  <a:gd name="T28" fmla="*/ 18 w 41"/>
                  <a:gd name="T29" fmla="*/ 39 h 72"/>
                  <a:gd name="T30" fmla="*/ 22 w 41"/>
                  <a:gd name="T31" fmla="*/ 39 h 72"/>
                  <a:gd name="T32" fmla="*/ 22 w 41"/>
                  <a:gd name="T33" fmla="*/ 68 h 72"/>
                  <a:gd name="T34" fmla="*/ 26 w 41"/>
                  <a:gd name="T35" fmla="*/ 72 h 72"/>
                  <a:gd name="T36" fmla="*/ 31 w 41"/>
                  <a:gd name="T37" fmla="*/ 68 h 72"/>
                  <a:gd name="T38" fmla="*/ 31 w 41"/>
                  <a:gd name="T39" fmla="*/ 15 h 72"/>
                  <a:gd name="T40" fmla="*/ 33 w 41"/>
                  <a:gd name="T41" fmla="*/ 15 h 72"/>
                  <a:gd name="T42" fmla="*/ 33 w 41"/>
                  <a:gd name="T43" fmla="*/ 31 h 72"/>
                  <a:gd name="T44" fmla="*/ 37 w 41"/>
                  <a:gd name="T45" fmla="*/ 36 h 72"/>
                  <a:gd name="T46" fmla="*/ 41 w 41"/>
                  <a:gd name="T47" fmla="*/ 31 h 72"/>
                  <a:gd name="T48" fmla="*/ 39 w 41"/>
                  <a:gd name="T49" fmla="*/ 8 h 72"/>
                  <a:gd name="T50" fmla="*/ 39 w 41"/>
                  <a:gd name="T51" fmla="*/ 8 h 72"/>
                  <a:gd name="T52" fmla="*/ 39 w 41"/>
                  <a:gd name="T53" fmla="*/ 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72">
                    <a:moveTo>
                      <a:pt x="39" y="7"/>
                    </a:moveTo>
                    <a:cubicBezTo>
                      <a:pt x="39" y="3"/>
                      <a:pt x="35" y="0"/>
                      <a:pt x="29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6" y="0"/>
                      <a:pt x="1" y="3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4"/>
                      <a:pt x="1" y="36"/>
                      <a:pt x="4" y="36"/>
                    </a:cubicBezTo>
                    <a:cubicBezTo>
                      <a:pt x="6" y="36"/>
                      <a:pt x="8" y="34"/>
                      <a:pt x="8" y="31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71"/>
                      <a:pt x="12" y="72"/>
                      <a:pt x="14" y="72"/>
                    </a:cubicBezTo>
                    <a:cubicBezTo>
                      <a:pt x="16" y="72"/>
                      <a:pt x="18" y="71"/>
                      <a:pt x="18" y="68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2" y="71"/>
                      <a:pt x="24" y="72"/>
                      <a:pt x="26" y="72"/>
                    </a:cubicBezTo>
                    <a:cubicBezTo>
                      <a:pt x="29" y="72"/>
                      <a:pt x="31" y="71"/>
                      <a:pt x="31" y="68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4"/>
                      <a:pt x="35" y="36"/>
                      <a:pt x="37" y="36"/>
                    </a:cubicBezTo>
                    <a:cubicBezTo>
                      <a:pt x="39" y="36"/>
                      <a:pt x="41" y="34"/>
                      <a:pt x="41" y="31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lnTo>
                      <a:pt x="3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2824899" y="2743137"/>
            <a:ext cx="1630523" cy="1721834"/>
            <a:chOff x="3805237" y="4160679"/>
            <a:chExt cx="2174031" cy="2295778"/>
          </a:xfrm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 flipV="1">
              <a:off x="3805237" y="4282426"/>
              <a:ext cx="2174031" cy="2174031"/>
            </a:xfrm>
            <a:custGeom>
              <a:avLst/>
              <a:gdLst>
                <a:gd name="T0" fmla="*/ 441 w 1462"/>
                <a:gd name="T1" fmla="*/ 0 h 1462"/>
                <a:gd name="T2" fmla="*/ 1323 w 1462"/>
                <a:gd name="T3" fmla="*/ 878 h 1462"/>
                <a:gd name="T4" fmla="*/ 1462 w 1462"/>
                <a:gd name="T5" fmla="*/ 740 h 1462"/>
                <a:gd name="T6" fmla="*/ 1457 w 1462"/>
                <a:gd name="T7" fmla="*/ 1094 h 1462"/>
                <a:gd name="T8" fmla="*/ 1453 w 1462"/>
                <a:gd name="T9" fmla="*/ 1449 h 1462"/>
                <a:gd name="T10" fmla="*/ 1098 w 1462"/>
                <a:gd name="T11" fmla="*/ 1457 h 1462"/>
                <a:gd name="T12" fmla="*/ 744 w 1462"/>
                <a:gd name="T13" fmla="*/ 1462 h 1462"/>
                <a:gd name="T14" fmla="*/ 882 w 1462"/>
                <a:gd name="T15" fmla="*/ 1323 h 1462"/>
                <a:gd name="T16" fmla="*/ 0 w 1462"/>
                <a:gd name="T17" fmla="*/ 445 h 1462"/>
                <a:gd name="T18" fmla="*/ 441 w 1462"/>
                <a:gd name="T19" fmla="*/ 0 h 1462"/>
                <a:gd name="connsiteX0" fmla="*/ 3016 w 10183"/>
                <a:gd name="connsiteY0" fmla="*/ 0 h 10284"/>
                <a:gd name="connsiteX1" fmla="*/ 9049 w 10183"/>
                <a:gd name="connsiteY1" fmla="*/ 6005 h 10284"/>
                <a:gd name="connsiteX2" fmla="*/ 10000 w 10183"/>
                <a:gd name="connsiteY2" fmla="*/ 5062 h 10284"/>
                <a:gd name="connsiteX3" fmla="*/ 9938 w 10183"/>
                <a:gd name="connsiteY3" fmla="*/ 9911 h 10284"/>
                <a:gd name="connsiteX4" fmla="*/ 7510 w 10183"/>
                <a:gd name="connsiteY4" fmla="*/ 9966 h 10284"/>
                <a:gd name="connsiteX5" fmla="*/ 5089 w 10183"/>
                <a:gd name="connsiteY5" fmla="*/ 10000 h 10284"/>
                <a:gd name="connsiteX6" fmla="*/ 6033 w 10183"/>
                <a:gd name="connsiteY6" fmla="*/ 9049 h 10284"/>
                <a:gd name="connsiteX7" fmla="*/ 0 w 10183"/>
                <a:gd name="connsiteY7" fmla="*/ 3044 h 10284"/>
                <a:gd name="connsiteX8" fmla="*/ 3016 w 10183"/>
                <a:gd name="connsiteY8" fmla="*/ 0 h 10284"/>
                <a:gd name="connsiteX0" fmla="*/ 3016 w 10356"/>
                <a:gd name="connsiteY0" fmla="*/ 0 h 10339"/>
                <a:gd name="connsiteX1" fmla="*/ 9049 w 10356"/>
                <a:gd name="connsiteY1" fmla="*/ 6005 h 10339"/>
                <a:gd name="connsiteX2" fmla="*/ 10000 w 10356"/>
                <a:gd name="connsiteY2" fmla="*/ 5062 h 10339"/>
                <a:gd name="connsiteX3" fmla="*/ 9938 w 10356"/>
                <a:gd name="connsiteY3" fmla="*/ 9911 h 10339"/>
                <a:gd name="connsiteX4" fmla="*/ 5089 w 10356"/>
                <a:gd name="connsiteY4" fmla="*/ 10000 h 10339"/>
                <a:gd name="connsiteX5" fmla="*/ 6033 w 10356"/>
                <a:gd name="connsiteY5" fmla="*/ 9049 h 10339"/>
                <a:gd name="connsiteX6" fmla="*/ 0 w 10356"/>
                <a:gd name="connsiteY6" fmla="*/ 3044 h 10339"/>
                <a:gd name="connsiteX7" fmla="*/ 3016 w 10356"/>
                <a:gd name="connsiteY7" fmla="*/ 0 h 10339"/>
                <a:gd name="connsiteX0" fmla="*/ 3016 w 10356"/>
                <a:gd name="connsiteY0" fmla="*/ 0 h 10000"/>
                <a:gd name="connsiteX1" fmla="*/ 9049 w 10356"/>
                <a:gd name="connsiteY1" fmla="*/ 6005 h 10000"/>
                <a:gd name="connsiteX2" fmla="*/ 10000 w 10356"/>
                <a:gd name="connsiteY2" fmla="*/ 5062 h 10000"/>
                <a:gd name="connsiteX3" fmla="*/ 9938 w 10356"/>
                <a:gd name="connsiteY3" fmla="*/ 9911 h 10000"/>
                <a:gd name="connsiteX4" fmla="*/ 5089 w 10356"/>
                <a:gd name="connsiteY4" fmla="*/ 10000 h 10000"/>
                <a:gd name="connsiteX5" fmla="*/ 6033 w 10356"/>
                <a:gd name="connsiteY5" fmla="*/ 9049 h 10000"/>
                <a:gd name="connsiteX6" fmla="*/ 0 w 10356"/>
                <a:gd name="connsiteY6" fmla="*/ 3044 h 10000"/>
                <a:gd name="connsiteX7" fmla="*/ 3016 w 10356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11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93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3016" y="0"/>
                  </a:moveTo>
                  <a:lnTo>
                    <a:pt x="9049" y="6005"/>
                  </a:lnTo>
                  <a:lnTo>
                    <a:pt x="10000" y="5062"/>
                  </a:lnTo>
                  <a:cubicBezTo>
                    <a:pt x="9979" y="6678"/>
                    <a:pt x="10000" y="8377"/>
                    <a:pt x="9979" y="9993"/>
                  </a:cubicBezTo>
                  <a:lnTo>
                    <a:pt x="5089" y="10000"/>
                  </a:lnTo>
                  <a:lnTo>
                    <a:pt x="6033" y="9049"/>
                  </a:lnTo>
                  <a:lnTo>
                    <a:pt x="0" y="3044"/>
                  </a:lnTo>
                  <a:lnTo>
                    <a:pt x="30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49000">
                  <a:schemeClr val="bg1">
                    <a:alpha val="25000"/>
                  </a:schemeClr>
                </a:gs>
                <a:gs pos="100000">
                  <a:schemeClr val="bg1">
                    <a:alpha val="15000"/>
                  </a:schemeClr>
                </a:gs>
              </a:gsLst>
              <a:lin ang="15000000" scaled="0"/>
              <a:tileRect/>
            </a:gradFill>
            <a:ln>
              <a:noFill/>
            </a:ln>
            <a:effectLst>
              <a:outerShdw blurRad="177800" dist="101600" dir="13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0" name="文本框 19"/>
            <p:cNvSpPr txBox="1"/>
            <p:nvPr/>
          </p:nvSpPr>
          <p:spPr>
            <a:xfrm rot="18816724">
              <a:off x="4799559" y="4281031"/>
              <a:ext cx="1287144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500" b="1" dirty="0">
                  <a:solidFill>
                    <a:schemeClr val="bg1"/>
                  </a:solidFill>
                </a:rPr>
                <a:t>04</a:t>
              </a:r>
              <a:endParaRPr lang="zh-CN" altLang="en-US" sz="45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 rot="18875175">
              <a:off x="4230808" y="5473541"/>
              <a:ext cx="495571" cy="673175"/>
              <a:chOff x="1817688" y="2633663"/>
              <a:chExt cx="274638" cy="373063"/>
            </a:xfrm>
            <a:solidFill>
              <a:schemeClr val="bg1"/>
            </a:solidFill>
          </p:grpSpPr>
          <p:sp>
            <p:nvSpPr>
              <p:cNvPr id="22" name="Oval 224"/>
              <p:cNvSpPr>
                <a:spLocks noChangeArrowheads="1"/>
              </p:cNvSpPr>
              <p:nvPr/>
            </p:nvSpPr>
            <p:spPr bwMode="auto">
              <a:xfrm>
                <a:off x="1911350" y="2633663"/>
                <a:ext cx="87313" cy="873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23" name="Freeform 225"/>
              <p:cNvSpPr>
                <a:spLocks/>
              </p:cNvSpPr>
              <p:nvPr/>
            </p:nvSpPr>
            <p:spPr bwMode="auto">
              <a:xfrm>
                <a:off x="1817688" y="2732088"/>
                <a:ext cx="274638" cy="274638"/>
              </a:xfrm>
              <a:custGeom>
                <a:avLst/>
                <a:gdLst>
                  <a:gd name="T0" fmla="*/ 72 w 73"/>
                  <a:gd name="T1" fmla="*/ 18 h 73"/>
                  <a:gd name="T2" fmla="*/ 55 w 73"/>
                  <a:gd name="T3" fmla="*/ 2 h 73"/>
                  <a:gd name="T4" fmla="*/ 53 w 73"/>
                  <a:gd name="T5" fmla="*/ 0 h 73"/>
                  <a:gd name="T6" fmla="*/ 21 w 73"/>
                  <a:gd name="T7" fmla="*/ 0 h 73"/>
                  <a:gd name="T8" fmla="*/ 18 w 73"/>
                  <a:gd name="T9" fmla="*/ 2 h 73"/>
                  <a:gd name="T10" fmla="*/ 1 w 73"/>
                  <a:gd name="T11" fmla="*/ 18 h 73"/>
                  <a:gd name="T12" fmla="*/ 1 w 73"/>
                  <a:gd name="T13" fmla="*/ 24 h 73"/>
                  <a:gd name="T14" fmla="*/ 7 w 73"/>
                  <a:gd name="T15" fmla="*/ 24 h 73"/>
                  <a:gd name="T16" fmla="*/ 24 w 73"/>
                  <a:gd name="T17" fmla="*/ 8 h 73"/>
                  <a:gd name="T18" fmla="*/ 24 w 73"/>
                  <a:gd name="T19" fmla="*/ 8 h 73"/>
                  <a:gd name="T20" fmla="*/ 24 w 73"/>
                  <a:gd name="T21" fmla="*/ 17 h 73"/>
                  <a:gd name="T22" fmla="*/ 9 w 73"/>
                  <a:gd name="T23" fmla="*/ 50 h 73"/>
                  <a:gd name="T24" fmla="*/ 26 w 73"/>
                  <a:gd name="T25" fmla="*/ 50 h 73"/>
                  <a:gd name="T26" fmla="*/ 26 w 73"/>
                  <a:gd name="T27" fmla="*/ 69 h 73"/>
                  <a:gd name="T28" fmla="*/ 30 w 73"/>
                  <a:gd name="T29" fmla="*/ 73 h 73"/>
                  <a:gd name="T30" fmla="*/ 34 w 73"/>
                  <a:gd name="T31" fmla="*/ 69 h 73"/>
                  <a:gd name="T32" fmla="*/ 34 w 73"/>
                  <a:gd name="T33" fmla="*/ 50 h 73"/>
                  <a:gd name="T34" fmla="*/ 38 w 73"/>
                  <a:gd name="T35" fmla="*/ 50 h 73"/>
                  <a:gd name="T36" fmla="*/ 38 w 73"/>
                  <a:gd name="T37" fmla="*/ 69 h 73"/>
                  <a:gd name="T38" fmla="*/ 43 w 73"/>
                  <a:gd name="T39" fmla="*/ 73 h 73"/>
                  <a:gd name="T40" fmla="*/ 47 w 73"/>
                  <a:gd name="T41" fmla="*/ 69 h 73"/>
                  <a:gd name="T42" fmla="*/ 47 w 73"/>
                  <a:gd name="T43" fmla="*/ 50 h 73"/>
                  <a:gd name="T44" fmla="*/ 63 w 73"/>
                  <a:gd name="T45" fmla="*/ 50 h 73"/>
                  <a:gd name="T46" fmla="*/ 49 w 73"/>
                  <a:gd name="T47" fmla="*/ 17 h 73"/>
                  <a:gd name="T48" fmla="*/ 49 w 73"/>
                  <a:gd name="T49" fmla="*/ 8 h 73"/>
                  <a:gd name="T50" fmla="*/ 49 w 73"/>
                  <a:gd name="T51" fmla="*/ 8 h 73"/>
                  <a:gd name="T52" fmla="*/ 66 w 73"/>
                  <a:gd name="T53" fmla="*/ 24 h 73"/>
                  <a:gd name="T54" fmla="*/ 72 w 73"/>
                  <a:gd name="T55" fmla="*/ 24 h 73"/>
                  <a:gd name="T56" fmla="*/ 72 w 73"/>
                  <a:gd name="T5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3" h="73">
                    <a:moveTo>
                      <a:pt x="72" y="18"/>
                    </a:moveTo>
                    <a:cubicBezTo>
                      <a:pt x="55" y="2"/>
                      <a:pt x="55" y="2"/>
                      <a:pt x="55" y="2"/>
                    </a:cubicBezTo>
                    <a:cubicBezTo>
                      <a:pt x="55" y="2"/>
                      <a:pt x="54" y="0"/>
                      <a:pt x="5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18" y="2"/>
                      <a:pt x="18" y="2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0"/>
                      <a:pt x="0" y="23"/>
                      <a:pt x="1" y="24"/>
                    </a:cubicBezTo>
                    <a:cubicBezTo>
                      <a:pt x="3" y="26"/>
                      <a:pt x="6" y="26"/>
                      <a:pt x="7" y="24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14" y="41"/>
                      <a:pt x="9" y="50"/>
                    </a:cubicBezTo>
                    <a:cubicBezTo>
                      <a:pt x="12" y="55"/>
                      <a:pt x="26" y="50"/>
                      <a:pt x="26" y="50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8" y="73"/>
                      <a:pt x="30" y="73"/>
                    </a:cubicBezTo>
                    <a:cubicBezTo>
                      <a:pt x="33" y="73"/>
                      <a:pt x="34" y="71"/>
                      <a:pt x="34" y="69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8" y="71"/>
                      <a:pt x="40" y="73"/>
                      <a:pt x="43" y="73"/>
                    </a:cubicBezTo>
                    <a:cubicBezTo>
                      <a:pt x="45" y="73"/>
                      <a:pt x="47" y="71"/>
                      <a:pt x="47" y="69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61" y="55"/>
                      <a:pt x="63" y="50"/>
                    </a:cubicBezTo>
                    <a:cubicBezTo>
                      <a:pt x="58" y="41"/>
                      <a:pt x="49" y="17"/>
                      <a:pt x="49" y="1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7" y="26"/>
                      <a:pt x="70" y="26"/>
                      <a:pt x="72" y="24"/>
                    </a:cubicBezTo>
                    <a:cubicBezTo>
                      <a:pt x="73" y="23"/>
                      <a:pt x="73" y="20"/>
                      <a:pt x="7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630520" y="1050017"/>
            <a:ext cx="1630523" cy="1717025"/>
            <a:chOff x="6212731" y="1903186"/>
            <a:chExt cx="2174031" cy="2289366"/>
          </a:xfrm>
        </p:grpSpPr>
        <p:sp>
          <p:nvSpPr>
            <p:cNvPr id="25" name="Freeform 6"/>
            <p:cNvSpPr>
              <a:spLocks/>
            </p:cNvSpPr>
            <p:nvPr/>
          </p:nvSpPr>
          <p:spPr bwMode="auto">
            <a:xfrm flipH="1">
              <a:off x="6212731" y="1903186"/>
              <a:ext cx="2174031" cy="2174031"/>
            </a:xfrm>
            <a:custGeom>
              <a:avLst/>
              <a:gdLst>
                <a:gd name="T0" fmla="*/ 441 w 1462"/>
                <a:gd name="T1" fmla="*/ 0 h 1462"/>
                <a:gd name="T2" fmla="*/ 1323 w 1462"/>
                <a:gd name="T3" fmla="*/ 878 h 1462"/>
                <a:gd name="T4" fmla="*/ 1462 w 1462"/>
                <a:gd name="T5" fmla="*/ 740 h 1462"/>
                <a:gd name="T6" fmla="*/ 1457 w 1462"/>
                <a:gd name="T7" fmla="*/ 1094 h 1462"/>
                <a:gd name="T8" fmla="*/ 1453 w 1462"/>
                <a:gd name="T9" fmla="*/ 1449 h 1462"/>
                <a:gd name="T10" fmla="*/ 1098 w 1462"/>
                <a:gd name="T11" fmla="*/ 1457 h 1462"/>
                <a:gd name="T12" fmla="*/ 744 w 1462"/>
                <a:gd name="T13" fmla="*/ 1462 h 1462"/>
                <a:gd name="T14" fmla="*/ 882 w 1462"/>
                <a:gd name="T15" fmla="*/ 1323 h 1462"/>
                <a:gd name="T16" fmla="*/ 0 w 1462"/>
                <a:gd name="T17" fmla="*/ 445 h 1462"/>
                <a:gd name="T18" fmla="*/ 441 w 1462"/>
                <a:gd name="T19" fmla="*/ 0 h 1462"/>
                <a:gd name="connsiteX0" fmla="*/ 3016 w 10183"/>
                <a:gd name="connsiteY0" fmla="*/ 0 h 10284"/>
                <a:gd name="connsiteX1" fmla="*/ 9049 w 10183"/>
                <a:gd name="connsiteY1" fmla="*/ 6005 h 10284"/>
                <a:gd name="connsiteX2" fmla="*/ 10000 w 10183"/>
                <a:gd name="connsiteY2" fmla="*/ 5062 h 10284"/>
                <a:gd name="connsiteX3" fmla="*/ 9938 w 10183"/>
                <a:gd name="connsiteY3" fmla="*/ 9911 h 10284"/>
                <a:gd name="connsiteX4" fmla="*/ 7510 w 10183"/>
                <a:gd name="connsiteY4" fmla="*/ 9966 h 10284"/>
                <a:gd name="connsiteX5" fmla="*/ 5089 w 10183"/>
                <a:gd name="connsiteY5" fmla="*/ 10000 h 10284"/>
                <a:gd name="connsiteX6" fmla="*/ 6033 w 10183"/>
                <a:gd name="connsiteY6" fmla="*/ 9049 h 10284"/>
                <a:gd name="connsiteX7" fmla="*/ 0 w 10183"/>
                <a:gd name="connsiteY7" fmla="*/ 3044 h 10284"/>
                <a:gd name="connsiteX8" fmla="*/ 3016 w 10183"/>
                <a:gd name="connsiteY8" fmla="*/ 0 h 10284"/>
                <a:gd name="connsiteX0" fmla="*/ 3016 w 10356"/>
                <a:gd name="connsiteY0" fmla="*/ 0 h 10339"/>
                <a:gd name="connsiteX1" fmla="*/ 9049 w 10356"/>
                <a:gd name="connsiteY1" fmla="*/ 6005 h 10339"/>
                <a:gd name="connsiteX2" fmla="*/ 10000 w 10356"/>
                <a:gd name="connsiteY2" fmla="*/ 5062 h 10339"/>
                <a:gd name="connsiteX3" fmla="*/ 9938 w 10356"/>
                <a:gd name="connsiteY3" fmla="*/ 9911 h 10339"/>
                <a:gd name="connsiteX4" fmla="*/ 5089 w 10356"/>
                <a:gd name="connsiteY4" fmla="*/ 10000 h 10339"/>
                <a:gd name="connsiteX5" fmla="*/ 6033 w 10356"/>
                <a:gd name="connsiteY5" fmla="*/ 9049 h 10339"/>
                <a:gd name="connsiteX6" fmla="*/ 0 w 10356"/>
                <a:gd name="connsiteY6" fmla="*/ 3044 h 10339"/>
                <a:gd name="connsiteX7" fmla="*/ 3016 w 10356"/>
                <a:gd name="connsiteY7" fmla="*/ 0 h 10339"/>
                <a:gd name="connsiteX0" fmla="*/ 3016 w 10356"/>
                <a:gd name="connsiteY0" fmla="*/ 0 h 10000"/>
                <a:gd name="connsiteX1" fmla="*/ 9049 w 10356"/>
                <a:gd name="connsiteY1" fmla="*/ 6005 h 10000"/>
                <a:gd name="connsiteX2" fmla="*/ 10000 w 10356"/>
                <a:gd name="connsiteY2" fmla="*/ 5062 h 10000"/>
                <a:gd name="connsiteX3" fmla="*/ 9938 w 10356"/>
                <a:gd name="connsiteY3" fmla="*/ 9911 h 10000"/>
                <a:gd name="connsiteX4" fmla="*/ 5089 w 10356"/>
                <a:gd name="connsiteY4" fmla="*/ 10000 h 10000"/>
                <a:gd name="connsiteX5" fmla="*/ 6033 w 10356"/>
                <a:gd name="connsiteY5" fmla="*/ 9049 h 10000"/>
                <a:gd name="connsiteX6" fmla="*/ 0 w 10356"/>
                <a:gd name="connsiteY6" fmla="*/ 3044 h 10000"/>
                <a:gd name="connsiteX7" fmla="*/ 3016 w 10356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11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93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3016" y="0"/>
                  </a:moveTo>
                  <a:lnTo>
                    <a:pt x="9049" y="6005"/>
                  </a:lnTo>
                  <a:lnTo>
                    <a:pt x="10000" y="5062"/>
                  </a:lnTo>
                  <a:cubicBezTo>
                    <a:pt x="9979" y="6678"/>
                    <a:pt x="10000" y="8377"/>
                    <a:pt x="9979" y="9993"/>
                  </a:cubicBezTo>
                  <a:lnTo>
                    <a:pt x="5089" y="10000"/>
                  </a:lnTo>
                  <a:lnTo>
                    <a:pt x="6033" y="9049"/>
                  </a:lnTo>
                  <a:lnTo>
                    <a:pt x="0" y="3044"/>
                  </a:lnTo>
                  <a:lnTo>
                    <a:pt x="30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49000">
                  <a:schemeClr val="bg1">
                    <a:alpha val="25000"/>
                  </a:schemeClr>
                </a:gs>
                <a:gs pos="100000">
                  <a:schemeClr val="bg1">
                    <a:alpha val="15000"/>
                  </a:schemeClr>
                </a:gs>
              </a:gsLst>
              <a:lin ang="16200000" scaled="0"/>
              <a:tileRect/>
            </a:gradFill>
            <a:ln>
              <a:noFill/>
            </a:ln>
            <a:effectLst>
              <a:outerShdw blurRad="177800" dist="101600" dir="13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6" name="文本框 25"/>
            <p:cNvSpPr txBox="1"/>
            <p:nvPr/>
          </p:nvSpPr>
          <p:spPr>
            <a:xfrm rot="18816724">
              <a:off x="6101929" y="3025760"/>
              <a:ext cx="1287144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500" b="1" dirty="0">
                  <a:solidFill>
                    <a:schemeClr val="bg1"/>
                  </a:solidFill>
                </a:rPr>
                <a:t>02</a:t>
              </a:r>
              <a:endParaRPr lang="zh-CN" altLang="en-US" sz="45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 rot="18844782">
              <a:off x="7458996" y="2364289"/>
              <a:ext cx="501300" cy="466926"/>
              <a:chOff x="4103688" y="2270125"/>
              <a:chExt cx="277813" cy="258763"/>
            </a:xfrm>
            <a:solidFill>
              <a:schemeClr val="bg1"/>
            </a:solidFill>
          </p:grpSpPr>
          <p:sp>
            <p:nvSpPr>
              <p:cNvPr id="28" name="Freeform 232"/>
              <p:cNvSpPr>
                <a:spLocks/>
              </p:cNvSpPr>
              <p:nvPr/>
            </p:nvSpPr>
            <p:spPr bwMode="auto">
              <a:xfrm>
                <a:off x="4103688" y="2270125"/>
                <a:ext cx="136525" cy="123825"/>
              </a:xfrm>
              <a:custGeom>
                <a:avLst/>
                <a:gdLst>
                  <a:gd name="T0" fmla="*/ 35 w 36"/>
                  <a:gd name="T1" fmla="*/ 31 h 33"/>
                  <a:gd name="T2" fmla="*/ 35 w 36"/>
                  <a:gd name="T3" fmla="*/ 29 h 33"/>
                  <a:gd name="T4" fmla="*/ 3 w 36"/>
                  <a:gd name="T5" fmla="*/ 29 h 33"/>
                  <a:gd name="T6" fmla="*/ 3 w 36"/>
                  <a:gd name="T7" fmla="*/ 3 h 33"/>
                  <a:gd name="T8" fmla="*/ 33 w 36"/>
                  <a:gd name="T9" fmla="*/ 3 h 33"/>
                  <a:gd name="T10" fmla="*/ 33 w 36"/>
                  <a:gd name="T11" fmla="*/ 31 h 33"/>
                  <a:gd name="T12" fmla="*/ 35 w 36"/>
                  <a:gd name="T13" fmla="*/ 31 h 33"/>
                  <a:gd name="T14" fmla="*/ 35 w 36"/>
                  <a:gd name="T15" fmla="*/ 29 h 33"/>
                  <a:gd name="T16" fmla="*/ 35 w 36"/>
                  <a:gd name="T17" fmla="*/ 31 h 33"/>
                  <a:gd name="T18" fmla="*/ 36 w 36"/>
                  <a:gd name="T19" fmla="*/ 31 h 33"/>
                  <a:gd name="T20" fmla="*/ 36 w 36"/>
                  <a:gd name="T21" fmla="*/ 1 h 33"/>
                  <a:gd name="T22" fmla="*/ 36 w 36"/>
                  <a:gd name="T23" fmla="*/ 0 h 33"/>
                  <a:gd name="T24" fmla="*/ 35 w 36"/>
                  <a:gd name="T25" fmla="*/ 0 h 33"/>
                  <a:gd name="T26" fmla="*/ 2 w 36"/>
                  <a:gd name="T27" fmla="*/ 0 h 33"/>
                  <a:gd name="T28" fmla="*/ 0 w 36"/>
                  <a:gd name="T29" fmla="*/ 0 h 33"/>
                  <a:gd name="T30" fmla="*/ 0 w 36"/>
                  <a:gd name="T31" fmla="*/ 1 h 33"/>
                  <a:gd name="T32" fmla="*/ 0 w 36"/>
                  <a:gd name="T33" fmla="*/ 31 h 33"/>
                  <a:gd name="T34" fmla="*/ 0 w 36"/>
                  <a:gd name="T35" fmla="*/ 32 h 33"/>
                  <a:gd name="T36" fmla="*/ 2 w 36"/>
                  <a:gd name="T37" fmla="*/ 33 h 33"/>
                  <a:gd name="T38" fmla="*/ 35 w 36"/>
                  <a:gd name="T39" fmla="*/ 33 h 33"/>
                  <a:gd name="T40" fmla="*/ 36 w 36"/>
                  <a:gd name="T41" fmla="*/ 32 h 33"/>
                  <a:gd name="T42" fmla="*/ 36 w 36"/>
                  <a:gd name="T43" fmla="*/ 31 h 33"/>
                  <a:gd name="T44" fmla="*/ 35 w 36"/>
                  <a:gd name="T4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33">
                    <a:moveTo>
                      <a:pt x="35" y="31"/>
                    </a:moveTo>
                    <a:cubicBezTo>
                      <a:pt x="35" y="29"/>
                      <a:pt x="35" y="29"/>
                      <a:pt x="35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0"/>
                      <a:pt x="36" y="0"/>
                    </a:cubicBezTo>
                    <a:cubicBezTo>
                      <a:pt x="36" y="0"/>
                      <a:pt x="35" y="0"/>
                      <a:pt x="3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0" y="32"/>
                      <a:pt x="0" y="32"/>
                    </a:cubicBezTo>
                    <a:cubicBezTo>
                      <a:pt x="1" y="32"/>
                      <a:pt x="1" y="33"/>
                      <a:pt x="2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6" y="32"/>
                      <a:pt x="36" y="32"/>
                    </a:cubicBezTo>
                    <a:cubicBezTo>
                      <a:pt x="36" y="32"/>
                      <a:pt x="36" y="31"/>
                      <a:pt x="36" y="31"/>
                    </a:cubicBezTo>
                    <a:lnTo>
                      <a:pt x="3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29" name="Freeform 233"/>
              <p:cNvSpPr>
                <a:spLocks/>
              </p:cNvSpPr>
              <p:nvPr/>
            </p:nvSpPr>
            <p:spPr bwMode="auto">
              <a:xfrm>
                <a:off x="4103688" y="2405063"/>
                <a:ext cx="136525" cy="123825"/>
              </a:xfrm>
              <a:custGeom>
                <a:avLst/>
                <a:gdLst>
                  <a:gd name="T0" fmla="*/ 35 w 36"/>
                  <a:gd name="T1" fmla="*/ 31 h 33"/>
                  <a:gd name="T2" fmla="*/ 35 w 36"/>
                  <a:gd name="T3" fmla="*/ 29 h 33"/>
                  <a:gd name="T4" fmla="*/ 3 w 36"/>
                  <a:gd name="T5" fmla="*/ 29 h 33"/>
                  <a:gd name="T6" fmla="*/ 3 w 36"/>
                  <a:gd name="T7" fmla="*/ 3 h 33"/>
                  <a:gd name="T8" fmla="*/ 33 w 36"/>
                  <a:gd name="T9" fmla="*/ 3 h 33"/>
                  <a:gd name="T10" fmla="*/ 33 w 36"/>
                  <a:gd name="T11" fmla="*/ 31 h 33"/>
                  <a:gd name="T12" fmla="*/ 35 w 36"/>
                  <a:gd name="T13" fmla="*/ 31 h 33"/>
                  <a:gd name="T14" fmla="*/ 35 w 36"/>
                  <a:gd name="T15" fmla="*/ 29 h 33"/>
                  <a:gd name="T16" fmla="*/ 35 w 36"/>
                  <a:gd name="T17" fmla="*/ 31 h 33"/>
                  <a:gd name="T18" fmla="*/ 36 w 36"/>
                  <a:gd name="T19" fmla="*/ 31 h 33"/>
                  <a:gd name="T20" fmla="*/ 36 w 36"/>
                  <a:gd name="T21" fmla="*/ 2 h 33"/>
                  <a:gd name="T22" fmla="*/ 36 w 36"/>
                  <a:gd name="T23" fmla="*/ 0 h 33"/>
                  <a:gd name="T24" fmla="*/ 35 w 36"/>
                  <a:gd name="T25" fmla="*/ 0 h 33"/>
                  <a:gd name="T26" fmla="*/ 2 w 36"/>
                  <a:gd name="T27" fmla="*/ 0 h 33"/>
                  <a:gd name="T28" fmla="*/ 0 w 36"/>
                  <a:gd name="T29" fmla="*/ 0 h 33"/>
                  <a:gd name="T30" fmla="*/ 0 w 36"/>
                  <a:gd name="T31" fmla="*/ 2 h 33"/>
                  <a:gd name="T32" fmla="*/ 0 w 36"/>
                  <a:gd name="T33" fmla="*/ 31 h 33"/>
                  <a:gd name="T34" fmla="*/ 0 w 36"/>
                  <a:gd name="T35" fmla="*/ 32 h 33"/>
                  <a:gd name="T36" fmla="*/ 2 w 36"/>
                  <a:gd name="T37" fmla="*/ 33 h 33"/>
                  <a:gd name="T38" fmla="*/ 35 w 36"/>
                  <a:gd name="T39" fmla="*/ 33 h 33"/>
                  <a:gd name="T40" fmla="*/ 36 w 36"/>
                  <a:gd name="T41" fmla="*/ 32 h 33"/>
                  <a:gd name="T42" fmla="*/ 36 w 36"/>
                  <a:gd name="T43" fmla="*/ 31 h 33"/>
                  <a:gd name="T44" fmla="*/ 35 w 36"/>
                  <a:gd name="T4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33">
                    <a:moveTo>
                      <a:pt x="35" y="31"/>
                    </a:moveTo>
                    <a:cubicBezTo>
                      <a:pt x="35" y="29"/>
                      <a:pt x="35" y="29"/>
                      <a:pt x="35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  <a:cubicBezTo>
                      <a:pt x="36" y="0"/>
                      <a:pt x="35" y="0"/>
                      <a:pt x="3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3"/>
                      <a:pt x="1" y="33"/>
                      <a:pt x="2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6" y="33"/>
                      <a:pt x="36" y="32"/>
                    </a:cubicBezTo>
                    <a:cubicBezTo>
                      <a:pt x="36" y="32"/>
                      <a:pt x="36" y="32"/>
                      <a:pt x="36" y="31"/>
                    </a:cubicBezTo>
                    <a:lnTo>
                      <a:pt x="3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0" name="Freeform 234"/>
              <p:cNvSpPr>
                <a:spLocks/>
              </p:cNvSpPr>
              <p:nvPr/>
            </p:nvSpPr>
            <p:spPr bwMode="auto">
              <a:xfrm>
                <a:off x="4246563" y="2405063"/>
                <a:ext cx="134938" cy="123825"/>
              </a:xfrm>
              <a:custGeom>
                <a:avLst/>
                <a:gdLst>
                  <a:gd name="T0" fmla="*/ 34 w 36"/>
                  <a:gd name="T1" fmla="*/ 31 h 33"/>
                  <a:gd name="T2" fmla="*/ 34 w 36"/>
                  <a:gd name="T3" fmla="*/ 29 h 33"/>
                  <a:gd name="T4" fmla="*/ 3 w 36"/>
                  <a:gd name="T5" fmla="*/ 29 h 33"/>
                  <a:gd name="T6" fmla="*/ 3 w 36"/>
                  <a:gd name="T7" fmla="*/ 3 h 33"/>
                  <a:gd name="T8" fmla="*/ 33 w 36"/>
                  <a:gd name="T9" fmla="*/ 3 h 33"/>
                  <a:gd name="T10" fmla="*/ 33 w 36"/>
                  <a:gd name="T11" fmla="*/ 31 h 33"/>
                  <a:gd name="T12" fmla="*/ 34 w 36"/>
                  <a:gd name="T13" fmla="*/ 31 h 33"/>
                  <a:gd name="T14" fmla="*/ 34 w 36"/>
                  <a:gd name="T15" fmla="*/ 29 h 33"/>
                  <a:gd name="T16" fmla="*/ 34 w 36"/>
                  <a:gd name="T17" fmla="*/ 31 h 33"/>
                  <a:gd name="T18" fmla="*/ 36 w 36"/>
                  <a:gd name="T19" fmla="*/ 31 h 33"/>
                  <a:gd name="T20" fmla="*/ 36 w 36"/>
                  <a:gd name="T21" fmla="*/ 2 h 33"/>
                  <a:gd name="T22" fmla="*/ 36 w 36"/>
                  <a:gd name="T23" fmla="*/ 0 h 33"/>
                  <a:gd name="T24" fmla="*/ 34 w 36"/>
                  <a:gd name="T25" fmla="*/ 0 h 33"/>
                  <a:gd name="T26" fmla="*/ 1 w 36"/>
                  <a:gd name="T27" fmla="*/ 0 h 33"/>
                  <a:gd name="T28" fmla="*/ 0 w 36"/>
                  <a:gd name="T29" fmla="*/ 0 h 33"/>
                  <a:gd name="T30" fmla="*/ 0 w 36"/>
                  <a:gd name="T31" fmla="*/ 2 h 33"/>
                  <a:gd name="T32" fmla="*/ 0 w 36"/>
                  <a:gd name="T33" fmla="*/ 31 h 33"/>
                  <a:gd name="T34" fmla="*/ 0 w 36"/>
                  <a:gd name="T35" fmla="*/ 32 h 33"/>
                  <a:gd name="T36" fmla="*/ 1 w 36"/>
                  <a:gd name="T37" fmla="*/ 33 h 33"/>
                  <a:gd name="T38" fmla="*/ 34 w 36"/>
                  <a:gd name="T39" fmla="*/ 33 h 33"/>
                  <a:gd name="T40" fmla="*/ 36 w 36"/>
                  <a:gd name="T41" fmla="*/ 32 h 33"/>
                  <a:gd name="T42" fmla="*/ 36 w 36"/>
                  <a:gd name="T43" fmla="*/ 31 h 33"/>
                  <a:gd name="T44" fmla="*/ 34 w 36"/>
                  <a:gd name="T4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33">
                    <a:moveTo>
                      <a:pt x="34" y="31"/>
                    </a:moveTo>
                    <a:cubicBezTo>
                      <a:pt x="34" y="29"/>
                      <a:pt x="34" y="29"/>
                      <a:pt x="34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1" y="33"/>
                      <a:pt x="1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5" y="33"/>
                      <a:pt x="35" y="33"/>
                      <a:pt x="36" y="32"/>
                    </a:cubicBezTo>
                    <a:cubicBezTo>
                      <a:pt x="36" y="32"/>
                      <a:pt x="36" y="32"/>
                      <a:pt x="36" y="31"/>
                    </a:cubicBezTo>
                    <a:lnTo>
                      <a:pt x="34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1" name="Freeform 235"/>
              <p:cNvSpPr>
                <a:spLocks/>
              </p:cNvSpPr>
              <p:nvPr/>
            </p:nvSpPr>
            <p:spPr bwMode="auto">
              <a:xfrm>
                <a:off x="4246563" y="2270125"/>
                <a:ext cx="134938" cy="123825"/>
              </a:xfrm>
              <a:custGeom>
                <a:avLst/>
                <a:gdLst>
                  <a:gd name="T0" fmla="*/ 34 w 36"/>
                  <a:gd name="T1" fmla="*/ 31 h 33"/>
                  <a:gd name="T2" fmla="*/ 34 w 36"/>
                  <a:gd name="T3" fmla="*/ 29 h 33"/>
                  <a:gd name="T4" fmla="*/ 3 w 36"/>
                  <a:gd name="T5" fmla="*/ 29 h 33"/>
                  <a:gd name="T6" fmla="*/ 3 w 36"/>
                  <a:gd name="T7" fmla="*/ 3 h 33"/>
                  <a:gd name="T8" fmla="*/ 33 w 36"/>
                  <a:gd name="T9" fmla="*/ 3 h 33"/>
                  <a:gd name="T10" fmla="*/ 33 w 36"/>
                  <a:gd name="T11" fmla="*/ 31 h 33"/>
                  <a:gd name="T12" fmla="*/ 34 w 36"/>
                  <a:gd name="T13" fmla="*/ 31 h 33"/>
                  <a:gd name="T14" fmla="*/ 34 w 36"/>
                  <a:gd name="T15" fmla="*/ 29 h 33"/>
                  <a:gd name="T16" fmla="*/ 34 w 36"/>
                  <a:gd name="T17" fmla="*/ 31 h 33"/>
                  <a:gd name="T18" fmla="*/ 36 w 36"/>
                  <a:gd name="T19" fmla="*/ 31 h 33"/>
                  <a:gd name="T20" fmla="*/ 36 w 36"/>
                  <a:gd name="T21" fmla="*/ 1 h 33"/>
                  <a:gd name="T22" fmla="*/ 36 w 36"/>
                  <a:gd name="T23" fmla="*/ 0 h 33"/>
                  <a:gd name="T24" fmla="*/ 34 w 36"/>
                  <a:gd name="T25" fmla="*/ 0 h 33"/>
                  <a:gd name="T26" fmla="*/ 1 w 36"/>
                  <a:gd name="T27" fmla="*/ 0 h 33"/>
                  <a:gd name="T28" fmla="*/ 0 w 36"/>
                  <a:gd name="T29" fmla="*/ 0 h 33"/>
                  <a:gd name="T30" fmla="*/ 0 w 36"/>
                  <a:gd name="T31" fmla="*/ 1 h 33"/>
                  <a:gd name="T32" fmla="*/ 0 w 36"/>
                  <a:gd name="T33" fmla="*/ 31 h 33"/>
                  <a:gd name="T34" fmla="*/ 0 w 36"/>
                  <a:gd name="T35" fmla="*/ 32 h 33"/>
                  <a:gd name="T36" fmla="*/ 1 w 36"/>
                  <a:gd name="T37" fmla="*/ 33 h 33"/>
                  <a:gd name="T38" fmla="*/ 34 w 36"/>
                  <a:gd name="T39" fmla="*/ 33 h 33"/>
                  <a:gd name="T40" fmla="*/ 36 w 36"/>
                  <a:gd name="T41" fmla="*/ 32 h 33"/>
                  <a:gd name="T42" fmla="*/ 36 w 36"/>
                  <a:gd name="T43" fmla="*/ 31 h 33"/>
                  <a:gd name="T44" fmla="*/ 34 w 36"/>
                  <a:gd name="T4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33">
                    <a:moveTo>
                      <a:pt x="34" y="31"/>
                    </a:moveTo>
                    <a:cubicBezTo>
                      <a:pt x="34" y="29"/>
                      <a:pt x="34" y="29"/>
                      <a:pt x="34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0"/>
                      <a:pt x="36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0" y="32"/>
                      <a:pt x="0" y="32"/>
                    </a:cubicBezTo>
                    <a:cubicBezTo>
                      <a:pt x="0" y="32"/>
                      <a:pt x="1" y="33"/>
                      <a:pt x="1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5" y="33"/>
                      <a:pt x="35" y="32"/>
                      <a:pt x="36" y="32"/>
                    </a:cubicBezTo>
                    <a:cubicBezTo>
                      <a:pt x="36" y="32"/>
                      <a:pt x="36" y="31"/>
                      <a:pt x="36" y="31"/>
                    </a:cubicBezTo>
                    <a:lnTo>
                      <a:pt x="34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2" name="Freeform 236"/>
              <p:cNvSpPr>
                <a:spLocks/>
              </p:cNvSpPr>
              <p:nvPr/>
            </p:nvSpPr>
            <p:spPr bwMode="auto">
              <a:xfrm>
                <a:off x="4157663" y="2295525"/>
                <a:ext cx="44450" cy="71438"/>
              </a:xfrm>
              <a:custGeom>
                <a:avLst/>
                <a:gdLst>
                  <a:gd name="T0" fmla="*/ 0 w 28"/>
                  <a:gd name="T1" fmla="*/ 45 h 45"/>
                  <a:gd name="T2" fmla="*/ 28 w 28"/>
                  <a:gd name="T3" fmla="*/ 45 h 45"/>
                  <a:gd name="T4" fmla="*/ 28 w 28"/>
                  <a:gd name="T5" fmla="*/ 36 h 45"/>
                  <a:gd name="T6" fmla="*/ 9 w 28"/>
                  <a:gd name="T7" fmla="*/ 36 h 45"/>
                  <a:gd name="T8" fmla="*/ 9 w 28"/>
                  <a:gd name="T9" fmla="*/ 0 h 45"/>
                  <a:gd name="T10" fmla="*/ 0 w 28"/>
                  <a:gd name="T11" fmla="*/ 0 h 45"/>
                  <a:gd name="T12" fmla="*/ 0 w 28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45">
                    <a:moveTo>
                      <a:pt x="0" y="45"/>
                    </a:moveTo>
                    <a:lnTo>
                      <a:pt x="28" y="45"/>
                    </a:lnTo>
                    <a:lnTo>
                      <a:pt x="28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3" name="Freeform 237"/>
              <p:cNvSpPr>
                <a:spLocks noEditPoints="1"/>
              </p:cNvSpPr>
              <p:nvPr/>
            </p:nvSpPr>
            <p:spPr bwMode="auto">
              <a:xfrm>
                <a:off x="4284663" y="2295525"/>
                <a:ext cx="68263" cy="71438"/>
              </a:xfrm>
              <a:custGeom>
                <a:avLst/>
                <a:gdLst>
                  <a:gd name="T0" fmla="*/ 9 w 18"/>
                  <a:gd name="T1" fmla="*/ 3 h 19"/>
                  <a:gd name="T2" fmla="*/ 13 w 18"/>
                  <a:gd name="T3" fmla="*/ 9 h 19"/>
                  <a:gd name="T4" fmla="*/ 9 w 18"/>
                  <a:gd name="T5" fmla="*/ 16 h 19"/>
                  <a:gd name="T6" fmla="*/ 4 w 18"/>
                  <a:gd name="T7" fmla="*/ 9 h 19"/>
                  <a:gd name="T8" fmla="*/ 9 w 18"/>
                  <a:gd name="T9" fmla="*/ 3 h 19"/>
                  <a:gd name="T10" fmla="*/ 9 w 18"/>
                  <a:gd name="T11" fmla="*/ 0 h 19"/>
                  <a:gd name="T12" fmla="*/ 0 w 18"/>
                  <a:gd name="T13" fmla="*/ 9 h 19"/>
                  <a:gd name="T14" fmla="*/ 9 w 18"/>
                  <a:gd name="T15" fmla="*/ 19 h 19"/>
                  <a:gd name="T16" fmla="*/ 18 w 18"/>
                  <a:gd name="T17" fmla="*/ 9 h 19"/>
                  <a:gd name="T18" fmla="*/ 9 w 18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9">
                    <a:moveTo>
                      <a:pt x="9" y="3"/>
                    </a:moveTo>
                    <a:cubicBezTo>
                      <a:pt x="12" y="3"/>
                      <a:pt x="13" y="6"/>
                      <a:pt x="13" y="9"/>
                    </a:cubicBezTo>
                    <a:cubicBezTo>
                      <a:pt x="13" y="13"/>
                      <a:pt x="12" y="16"/>
                      <a:pt x="9" y="16"/>
                    </a:cubicBezTo>
                    <a:cubicBezTo>
                      <a:pt x="6" y="16"/>
                      <a:pt x="4" y="13"/>
                      <a:pt x="4" y="9"/>
                    </a:cubicBezTo>
                    <a:cubicBezTo>
                      <a:pt x="4" y="6"/>
                      <a:pt x="6" y="3"/>
                      <a:pt x="9" y="3"/>
                    </a:cubicBezTo>
                    <a:close/>
                    <a:moveTo>
                      <a:pt x="9" y="0"/>
                    </a:moveTo>
                    <a:cubicBezTo>
                      <a:pt x="3" y="0"/>
                      <a:pt x="0" y="4"/>
                      <a:pt x="0" y="9"/>
                    </a:cubicBezTo>
                    <a:cubicBezTo>
                      <a:pt x="0" y="15"/>
                      <a:pt x="3" y="19"/>
                      <a:pt x="9" y="19"/>
                    </a:cubicBezTo>
                    <a:cubicBezTo>
                      <a:pt x="14" y="19"/>
                      <a:pt x="18" y="15"/>
                      <a:pt x="18" y="9"/>
                    </a:cubicBezTo>
                    <a:cubicBezTo>
                      <a:pt x="18" y="4"/>
                      <a:pt x="15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4" name="Freeform 238"/>
              <p:cNvSpPr>
                <a:spLocks/>
              </p:cNvSpPr>
              <p:nvPr/>
            </p:nvSpPr>
            <p:spPr bwMode="auto">
              <a:xfrm>
                <a:off x="4144963" y="2430463"/>
                <a:ext cx="65088" cy="71438"/>
              </a:xfrm>
              <a:custGeom>
                <a:avLst/>
                <a:gdLst>
                  <a:gd name="T0" fmla="*/ 11 w 17"/>
                  <a:gd name="T1" fmla="*/ 19 h 19"/>
                  <a:gd name="T2" fmla="*/ 17 w 17"/>
                  <a:gd name="T3" fmla="*/ 0 h 19"/>
                  <a:gd name="T4" fmla="*/ 13 w 17"/>
                  <a:gd name="T5" fmla="*/ 0 h 19"/>
                  <a:gd name="T6" fmla="*/ 11 w 17"/>
                  <a:gd name="T7" fmla="*/ 8 h 19"/>
                  <a:gd name="T8" fmla="*/ 9 w 17"/>
                  <a:gd name="T9" fmla="*/ 15 h 19"/>
                  <a:gd name="T10" fmla="*/ 9 w 17"/>
                  <a:gd name="T11" fmla="*/ 15 h 19"/>
                  <a:gd name="T12" fmla="*/ 7 w 17"/>
                  <a:gd name="T13" fmla="*/ 8 h 19"/>
                  <a:gd name="T14" fmla="*/ 5 w 17"/>
                  <a:gd name="T15" fmla="*/ 0 h 19"/>
                  <a:gd name="T16" fmla="*/ 0 w 17"/>
                  <a:gd name="T17" fmla="*/ 0 h 19"/>
                  <a:gd name="T18" fmla="*/ 6 w 17"/>
                  <a:gd name="T19" fmla="*/ 19 h 19"/>
                  <a:gd name="T20" fmla="*/ 11 w 17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19">
                    <a:moveTo>
                      <a:pt x="11" y="19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10"/>
                      <a:pt x="9" y="12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2"/>
                      <a:pt x="8" y="10"/>
                      <a:pt x="7" y="8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19"/>
                      <a:pt x="6" y="19"/>
                      <a:pt x="6" y="19"/>
                    </a:cubicBezTo>
                    <a:lnTo>
                      <a:pt x="11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5" name="Freeform 239"/>
              <p:cNvSpPr>
                <a:spLocks/>
              </p:cNvSpPr>
              <p:nvPr/>
            </p:nvSpPr>
            <p:spPr bwMode="auto">
              <a:xfrm>
                <a:off x="4295775" y="2430463"/>
                <a:ext cx="44450" cy="71438"/>
              </a:xfrm>
              <a:custGeom>
                <a:avLst/>
                <a:gdLst>
                  <a:gd name="T0" fmla="*/ 26 w 28"/>
                  <a:gd name="T1" fmla="*/ 17 h 45"/>
                  <a:gd name="T2" fmla="*/ 9 w 28"/>
                  <a:gd name="T3" fmla="*/ 17 h 45"/>
                  <a:gd name="T4" fmla="*/ 9 w 28"/>
                  <a:gd name="T5" fmla="*/ 10 h 45"/>
                  <a:gd name="T6" fmla="*/ 26 w 28"/>
                  <a:gd name="T7" fmla="*/ 10 h 45"/>
                  <a:gd name="T8" fmla="*/ 26 w 28"/>
                  <a:gd name="T9" fmla="*/ 0 h 45"/>
                  <a:gd name="T10" fmla="*/ 0 w 28"/>
                  <a:gd name="T11" fmla="*/ 0 h 45"/>
                  <a:gd name="T12" fmla="*/ 0 w 28"/>
                  <a:gd name="T13" fmla="*/ 45 h 45"/>
                  <a:gd name="T14" fmla="*/ 28 w 28"/>
                  <a:gd name="T15" fmla="*/ 45 h 45"/>
                  <a:gd name="T16" fmla="*/ 28 w 28"/>
                  <a:gd name="T17" fmla="*/ 36 h 45"/>
                  <a:gd name="T18" fmla="*/ 9 w 28"/>
                  <a:gd name="T19" fmla="*/ 36 h 45"/>
                  <a:gd name="T20" fmla="*/ 9 w 28"/>
                  <a:gd name="T21" fmla="*/ 26 h 45"/>
                  <a:gd name="T22" fmla="*/ 26 w 28"/>
                  <a:gd name="T23" fmla="*/ 26 h 45"/>
                  <a:gd name="T24" fmla="*/ 26 w 28"/>
                  <a:gd name="T25" fmla="*/ 1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45">
                    <a:moveTo>
                      <a:pt x="26" y="17"/>
                    </a:moveTo>
                    <a:lnTo>
                      <a:pt x="9" y="17"/>
                    </a:lnTo>
                    <a:lnTo>
                      <a:pt x="9" y="10"/>
                    </a:lnTo>
                    <a:lnTo>
                      <a:pt x="26" y="10"/>
                    </a:lnTo>
                    <a:lnTo>
                      <a:pt x="26" y="0"/>
                    </a:lnTo>
                    <a:lnTo>
                      <a:pt x="0" y="0"/>
                    </a:lnTo>
                    <a:lnTo>
                      <a:pt x="0" y="45"/>
                    </a:lnTo>
                    <a:lnTo>
                      <a:pt x="28" y="45"/>
                    </a:lnTo>
                    <a:lnTo>
                      <a:pt x="28" y="36"/>
                    </a:lnTo>
                    <a:lnTo>
                      <a:pt x="9" y="36"/>
                    </a:lnTo>
                    <a:lnTo>
                      <a:pt x="9" y="26"/>
                    </a:lnTo>
                    <a:lnTo>
                      <a:pt x="26" y="26"/>
                    </a:lnTo>
                    <a:lnTo>
                      <a:pt x="26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</p:grpSp>
      <p:sp>
        <p:nvSpPr>
          <p:cNvPr id="36" name="椭圆 35"/>
          <p:cNvSpPr/>
          <p:nvPr/>
        </p:nvSpPr>
        <p:spPr>
          <a:xfrm>
            <a:off x="4303849" y="3498154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7" name="椭圆 36"/>
          <p:cNvSpPr/>
          <p:nvPr/>
        </p:nvSpPr>
        <p:spPr>
          <a:xfrm flipH="1">
            <a:off x="4312084" y="1757995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8" name="椭圆 37"/>
          <p:cNvSpPr/>
          <p:nvPr/>
        </p:nvSpPr>
        <p:spPr>
          <a:xfrm flipH="1">
            <a:off x="5287870" y="2511899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9" name="椭圆 38"/>
          <p:cNvSpPr/>
          <p:nvPr/>
        </p:nvSpPr>
        <p:spPr>
          <a:xfrm flipH="1">
            <a:off x="3542096" y="2540601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0" name="椭圆 39"/>
          <p:cNvSpPr/>
          <p:nvPr/>
        </p:nvSpPr>
        <p:spPr>
          <a:xfrm flipH="1">
            <a:off x="4495519" y="1757995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1" name="椭圆 40"/>
          <p:cNvSpPr/>
          <p:nvPr/>
        </p:nvSpPr>
        <p:spPr>
          <a:xfrm flipH="1">
            <a:off x="3552309" y="2693757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2" name="椭圆 41"/>
          <p:cNvSpPr/>
          <p:nvPr/>
        </p:nvSpPr>
        <p:spPr>
          <a:xfrm flipH="1">
            <a:off x="5287870" y="2693757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3" name="椭圆 42"/>
          <p:cNvSpPr/>
          <p:nvPr/>
        </p:nvSpPr>
        <p:spPr>
          <a:xfrm flipH="1">
            <a:off x="4487772" y="3503337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44" name="组合 43"/>
          <p:cNvGrpSpPr/>
          <p:nvPr/>
        </p:nvGrpSpPr>
        <p:grpSpPr>
          <a:xfrm>
            <a:off x="5948644" y="1764236"/>
            <a:ext cx="1957887" cy="793582"/>
            <a:chOff x="7970230" y="2855479"/>
            <a:chExt cx="2610516" cy="1058109"/>
          </a:xfrm>
        </p:grpSpPr>
        <p:sp>
          <p:nvSpPr>
            <p:cNvPr id="45" name="矩形 44"/>
            <p:cNvSpPr/>
            <p:nvPr/>
          </p:nvSpPr>
          <p:spPr>
            <a:xfrm>
              <a:off x="7976817" y="2855479"/>
              <a:ext cx="260392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5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添加标题</a:t>
              </a: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970230" y="3230325"/>
              <a:ext cx="2610516" cy="6832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057437" y="1768308"/>
            <a:ext cx="1952947" cy="1003640"/>
            <a:chOff x="1448621" y="2860905"/>
            <a:chExt cx="2603929" cy="1338185"/>
          </a:xfrm>
        </p:grpSpPr>
        <p:sp>
          <p:nvSpPr>
            <p:cNvPr id="48" name="矩形 47"/>
            <p:cNvSpPr/>
            <p:nvPr/>
          </p:nvSpPr>
          <p:spPr>
            <a:xfrm>
              <a:off x="1448621" y="2860905"/>
              <a:ext cx="2603929" cy="4837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5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添加标题</a:t>
              </a: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547590" y="3235751"/>
              <a:ext cx="2504960" cy="9633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937935" y="2840555"/>
            <a:ext cx="1957887" cy="793582"/>
            <a:chOff x="7955952" y="4290571"/>
            <a:chExt cx="2610516" cy="1058109"/>
          </a:xfrm>
        </p:grpSpPr>
        <p:sp>
          <p:nvSpPr>
            <p:cNvPr id="51" name="矩形 50"/>
            <p:cNvSpPr/>
            <p:nvPr/>
          </p:nvSpPr>
          <p:spPr>
            <a:xfrm>
              <a:off x="7962539" y="4290571"/>
              <a:ext cx="260392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5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添加标题</a:t>
              </a: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955952" y="4665417"/>
              <a:ext cx="2610516" cy="6832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46729" y="2844628"/>
            <a:ext cx="1952947" cy="1003640"/>
            <a:chOff x="1434343" y="4295997"/>
            <a:chExt cx="2603929" cy="1338185"/>
          </a:xfrm>
        </p:grpSpPr>
        <p:sp>
          <p:nvSpPr>
            <p:cNvPr id="54" name="矩形 53"/>
            <p:cNvSpPr/>
            <p:nvPr/>
          </p:nvSpPr>
          <p:spPr>
            <a:xfrm>
              <a:off x="1434343" y="4295997"/>
              <a:ext cx="260392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5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添加标题</a:t>
              </a: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533312" y="4670843"/>
              <a:ext cx="2504960" cy="9633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73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1919173" y="1076565"/>
            <a:ext cx="1134973" cy="2956238"/>
            <a:chOff x="2733067" y="2306276"/>
            <a:chExt cx="1513297" cy="3941651"/>
          </a:xfrm>
        </p:grpSpPr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2733067" y="2987090"/>
              <a:ext cx="1513297" cy="3260837"/>
            </a:xfrm>
            <a:custGeom>
              <a:avLst/>
              <a:gdLst>
                <a:gd name="T0" fmla="*/ 0 w 898"/>
                <a:gd name="T1" fmla="*/ 76 h 1935"/>
                <a:gd name="T2" fmla="*/ 211 w 898"/>
                <a:gd name="T3" fmla="*/ 1935 h 1935"/>
                <a:gd name="T4" fmla="*/ 898 w 898"/>
                <a:gd name="T5" fmla="*/ 1857 h 1935"/>
                <a:gd name="T6" fmla="*/ 690 w 898"/>
                <a:gd name="T7" fmla="*/ 0 h 1935"/>
                <a:gd name="T8" fmla="*/ 589 w 898"/>
                <a:gd name="T9" fmla="*/ 10 h 1935"/>
                <a:gd name="T10" fmla="*/ 636 w 898"/>
                <a:gd name="T11" fmla="*/ 444 h 1935"/>
                <a:gd name="T12" fmla="*/ 402 w 898"/>
                <a:gd name="T13" fmla="*/ 470 h 1935"/>
                <a:gd name="T14" fmla="*/ 352 w 898"/>
                <a:gd name="T15" fmla="*/ 38 h 1935"/>
                <a:gd name="T16" fmla="*/ 0 w 898"/>
                <a:gd name="T17" fmla="*/ 76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8" h="1935">
                  <a:moveTo>
                    <a:pt x="0" y="76"/>
                  </a:moveTo>
                  <a:lnTo>
                    <a:pt x="211" y="1935"/>
                  </a:lnTo>
                  <a:lnTo>
                    <a:pt x="898" y="1857"/>
                  </a:lnTo>
                  <a:lnTo>
                    <a:pt x="690" y="0"/>
                  </a:lnTo>
                  <a:lnTo>
                    <a:pt x="589" y="10"/>
                  </a:lnTo>
                  <a:lnTo>
                    <a:pt x="636" y="444"/>
                  </a:lnTo>
                  <a:lnTo>
                    <a:pt x="402" y="470"/>
                  </a:lnTo>
                  <a:lnTo>
                    <a:pt x="352" y="38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6350" stA="52000" endA="300" endPos="16000" dist="254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gradFill>
                  <a:gsLst>
                    <a:gs pos="19000">
                      <a:srgbClr val="007382"/>
                    </a:gs>
                    <a:gs pos="49000">
                      <a:srgbClr val="F55591"/>
                    </a:gs>
                  </a:gsLst>
                  <a:lin ang="13200000" scaled="0"/>
                </a:gra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2884734" y="2306276"/>
              <a:ext cx="840908" cy="785297"/>
            </a:xfrm>
            <a:custGeom>
              <a:avLst/>
              <a:gdLst>
                <a:gd name="T0" fmla="*/ 191 w 211"/>
                <a:gd name="T1" fmla="*/ 0 h 197"/>
                <a:gd name="T2" fmla="*/ 211 w 211"/>
                <a:gd name="T3" fmla="*/ 175 h 197"/>
                <a:gd name="T4" fmla="*/ 111 w 211"/>
                <a:gd name="T5" fmla="*/ 187 h 197"/>
                <a:gd name="T6" fmla="*/ 106 w 211"/>
                <a:gd name="T7" fmla="*/ 134 h 197"/>
                <a:gd name="T8" fmla="*/ 9 w 211"/>
                <a:gd name="T9" fmla="*/ 197 h 197"/>
                <a:gd name="T10" fmla="*/ 0 w 211"/>
                <a:gd name="T11" fmla="*/ 117 h 197"/>
                <a:gd name="T12" fmla="*/ 110 w 211"/>
                <a:gd name="T13" fmla="*/ 9 h 197"/>
                <a:gd name="T14" fmla="*/ 191 w 211"/>
                <a:gd name="T15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1" h="197">
                  <a:moveTo>
                    <a:pt x="191" y="0"/>
                  </a:moveTo>
                  <a:cubicBezTo>
                    <a:pt x="211" y="175"/>
                    <a:pt x="211" y="175"/>
                    <a:pt x="211" y="175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78" y="163"/>
                    <a:pt x="46" y="181"/>
                    <a:pt x="9" y="19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54" y="92"/>
                    <a:pt x="90" y="65"/>
                    <a:pt x="110" y="9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934075" y="787132"/>
            <a:ext cx="1183003" cy="2949921"/>
            <a:chOff x="4086270" y="1920366"/>
            <a:chExt cx="1577337" cy="3933228"/>
          </a:xfrm>
        </p:grpSpPr>
        <p:sp>
          <p:nvSpPr>
            <p:cNvPr id="47" name="Freeform 8"/>
            <p:cNvSpPr>
              <a:spLocks/>
            </p:cNvSpPr>
            <p:nvPr/>
          </p:nvSpPr>
          <p:spPr bwMode="auto">
            <a:xfrm>
              <a:off x="4086270" y="2604553"/>
              <a:ext cx="1346464" cy="3249041"/>
            </a:xfrm>
            <a:custGeom>
              <a:avLst/>
              <a:gdLst>
                <a:gd name="T0" fmla="*/ 338 w 338"/>
                <a:gd name="T1" fmla="*/ 207 h 816"/>
                <a:gd name="T2" fmla="*/ 294 w 338"/>
                <a:gd name="T3" fmla="*/ 816 h 816"/>
                <a:gd name="T4" fmla="*/ 0 w 338"/>
                <a:gd name="T5" fmla="*/ 795 h 816"/>
                <a:gd name="T6" fmla="*/ 57 w 338"/>
                <a:gd name="T7" fmla="*/ 0 h 816"/>
                <a:gd name="T8" fmla="*/ 198 w 338"/>
                <a:gd name="T9" fmla="*/ 10 h 816"/>
                <a:gd name="T10" fmla="*/ 44 w 338"/>
                <a:gd name="T11" fmla="*/ 185 h 816"/>
                <a:gd name="T12" fmla="*/ 338 w 338"/>
                <a:gd name="T13" fmla="*/ 2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8" h="816">
                  <a:moveTo>
                    <a:pt x="338" y="207"/>
                  </a:moveTo>
                  <a:cubicBezTo>
                    <a:pt x="294" y="816"/>
                    <a:pt x="294" y="816"/>
                    <a:pt x="294" y="816"/>
                  </a:cubicBezTo>
                  <a:cubicBezTo>
                    <a:pt x="0" y="795"/>
                    <a:pt x="0" y="795"/>
                    <a:pt x="0" y="795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104" y="4"/>
                    <a:pt x="151" y="7"/>
                    <a:pt x="198" y="10"/>
                  </a:cubicBezTo>
                  <a:cubicBezTo>
                    <a:pt x="141" y="49"/>
                    <a:pt x="61" y="93"/>
                    <a:pt x="44" y="185"/>
                  </a:cubicBezTo>
                  <a:lnTo>
                    <a:pt x="338" y="207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27000" stA="52000" endA="300" endPos="19000" dist="3048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8" name="Freeform 9"/>
            <p:cNvSpPr>
              <a:spLocks/>
            </p:cNvSpPr>
            <p:nvPr/>
          </p:nvSpPr>
          <p:spPr bwMode="auto">
            <a:xfrm>
              <a:off x="4851347" y="2680386"/>
              <a:ext cx="637001" cy="426352"/>
            </a:xfrm>
            <a:custGeom>
              <a:avLst/>
              <a:gdLst>
                <a:gd name="T0" fmla="*/ 160 w 160"/>
                <a:gd name="T1" fmla="*/ 3 h 107"/>
                <a:gd name="T2" fmla="*/ 152 w 160"/>
                <a:gd name="T3" fmla="*/ 107 h 107"/>
                <a:gd name="T4" fmla="*/ 0 w 160"/>
                <a:gd name="T5" fmla="*/ 96 h 107"/>
                <a:gd name="T6" fmla="*/ 131 w 160"/>
                <a:gd name="T7" fmla="*/ 0 h 107"/>
                <a:gd name="T8" fmla="*/ 160 w 160"/>
                <a:gd name="T9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07">
                  <a:moveTo>
                    <a:pt x="160" y="3"/>
                  </a:moveTo>
                  <a:cubicBezTo>
                    <a:pt x="152" y="107"/>
                    <a:pt x="152" y="107"/>
                    <a:pt x="152" y="107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30" y="65"/>
                    <a:pt x="95" y="41"/>
                    <a:pt x="131" y="0"/>
                  </a:cubicBezTo>
                  <a:lnTo>
                    <a:pt x="160" y="3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27000" stA="52000" endA="300" endPos="19000" dist="3048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9" name="Freeform 10"/>
            <p:cNvSpPr>
              <a:spLocks/>
            </p:cNvSpPr>
            <p:nvPr/>
          </p:nvSpPr>
          <p:spPr bwMode="auto">
            <a:xfrm>
              <a:off x="4357587" y="1920366"/>
              <a:ext cx="1306020" cy="760019"/>
            </a:xfrm>
            <a:custGeom>
              <a:avLst/>
              <a:gdLst>
                <a:gd name="T0" fmla="*/ 99 w 328"/>
                <a:gd name="T1" fmla="*/ 124 h 191"/>
                <a:gd name="T2" fmla="*/ 0 w 328"/>
                <a:gd name="T3" fmla="*/ 108 h 191"/>
                <a:gd name="T4" fmla="*/ 159 w 328"/>
                <a:gd name="T5" fmla="*/ 5 h 191"/>
                <a:gd name="T6" fmla="*/ 255 w 328"/>
                <a:gd name="T7" fmla="*/ 191 h 191"/>
                <a:gd name="T8" fmla="*/ 130 w 328"/>
                <a:gd name="T9" fmla="*/ 182 h 191"/>
                <a:gd name="T10" fmla="*/ 173 w 328"/>
                <a:gd name="T11" fmla="*/ 83 h 191"/>
                <a:gd name="T12" fmla="*/ 99 w 328"/>
                <a:gd name="T13" fmla="*/ 1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191">
                  <a:moveTo>
                    <a:pt x="99" y="124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24" y="0"/>
                    <a:pt x="97" y="3"/>
                    <a:pt x="159" y="5"/>
                  </a:cubicBezTo>
                  <a:cubicBezTo>
                    <a:pt x="273" y="9"/>
                    <a:pt x="328" y="110"/>
                    <a:pt x="255" y="191"/>
                  </a:cubicBezTo>
                  <a:cubicBezTo>
                    <a:pt x="130" y="182"/>
                    <a:pt x="130" y="182"/>
                    <a:pt x="130" y="182"/>
                  </a:cubicBezTo>
                  <a:cubicBezTo>
                    <a:pt x="162" y="164"/>
                    <a:pt x="215" y="119"/>
                    <a:pt x="173" y="83"/>
                  </a:cubicBezTo>
                  <a:cubicBezTo>
                    <a:pt x="153" y="65"/>
                    <a:pt x="106" y="66"/>
                    <a:pt x="99" y="124"/>
                  </a:cubicBez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907272" y="981771"/>
            <a:ext cx="1117279" cy="2943602"/>
            <a:chOff x="5383866" y="2179885"/>
            <a:chExt cx="1489705" cy="3924803"/>
          </a:xfrm>
        </p:grpSpPr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5383866" y="2859017"/>
              <a:ext cx="1397020" cy="3245671"/>
            </a:xfrm>
            <a:custGeom>
              <a:avLst/>
              <a:gdLst>
                <a:gd name="T0" fmla="*/ 175 w 351"/>
                <a:gd name="T1" fmla="*/ 9 h 815"/>
                <a:gd name="T2" fmla="*/ 57 w 351"/>
                <a:gd name="T3" fmla="*/ 0 h 815"/>
                <a:gd name="T4" fmla="*/ 0 w 351"/>
                <a:gd name="T5" fmla="*/ 793 h 815"/>
                <a:gd name="T6" fmla="*/ 294 w 351"/>
                <a:gd name="T7" fmla="*/ 815 h 815"/>
                <a:gd name="T8" fmla="*/ 351 w 351"/>
                <a:gd name="T9" fmla="*/ 21 h 815"/>
                <a:gd name="T10" fmla="*/ 314 w 351"/>
                <a:gd name="T11" fmla="*/ 19 h 815"/>
                <a:gd name="T12" fmla="*/ 346 w 351"/>
                <a:gd name="T13" fmla="*/ 93 h 815"/>
                <a:gd name="T14" fmla="*/ 187 w 351"/>
                <a:gd name="T15" fmla="*/ 202 h 815"/>
                <a:gd name="T16" fmla="*/ 51 w 351"/>
                <a:gd name="T17" fmla="*/ 92 h 815"/>
                <a:gd name="T18" fmla="*/ 151 w 351"/>
                <a:gd name="T19" fmla="*/ 86 h 815"/>
                <a:gd name="T20" fmla="*/ 246 w 351"/>
                <a:gd name="T21" fmla="*/ 94 h 815"/>
                <a:gd name="T22" fmla="*/ 171 w 351"/>
                <a:gd name="T23" fmla="*/ 39 h 815"/>
                <a:gd name="T24" fmla="*/ 175 w 351"/>
                <a:gd name="T25" fmla="*/ 9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1" h="815">
                  <a:moveTo>
                    <a:pt x="175" y="9"/>
                  </a:moveTo>
                  <a:cubicBezTo>
                    <a:pt x="136" y="6"/>
                    <a:pt x="97" y="3"/>
                    <a:pt x="57" y="0"/>
                  </a:cubicBezTo>
                  <a:cubicBezTo>
                    <a:pt x="38" y="265"/>
                    <a:pt x="19" y="529"/>
                    <a:pt x="0" y="793"/>
                  </a:cubicBezTo>
                  <a:cubicBezTo>
                    <a:pt x="98" y="801"/>
                    <a:pt x="196" y="808"/>
                    <a:pt x="294" y="815"/>
                  </a:cubicBezTo>
                  <a:cubicBezTo>
                    <a:pt x="313" y="550"/>
                    <a:pt x="332" y="286"/>
                    <a:pt x="351" y="21"/>
                  </a:cubicBezTo>
                  <a:cubicBezTo>
                    <a:pt x="338" y="20"/>
                    <a:pt x="326" y="20"/>
                    <a:pt x="314" y="19"/>
                  </a:cubicBezTo>
                  <a:cubicBezTo>
                    <a:pt x="338" y="37"/>
                    <a:pt x="348" y="61"/>
                    <a:pt x="346" y="93"/>
                  </a:cubicBezTo>
                  <a:cubicBezTo>
                    <a:pt x="340" y="168"/>
                    <a:pt x="274" y="213"/>
                    <a:pt x="187" y="202"/>
                  </a:cubicBezTo>
                  <a:cubicBezTo>
                    <a:pt x="113" y="193"/>
                    <a:pt x="71" y="171"/>
                    <a:pt x="51" y="92"/>
                  </a:cubicBezTo>
                  <a:cubicBezTo>
                    <a:pt x="151" y="86"/>
                    <a:pt x="151" y="86"/>
                    <a:pt x="151" y="86"/>
                  </a:cubicBezTo>
                  <a:cubicBezTo>
                    <a:pt x="159" y="170"/>
                    <a:pt x="243" y="148"/>
                    <a:pt x="246" y="94"/>
                  </a:cubicBezTo>
                  <a:cubicBezTo>
                    <a:pt x="248" y="54"/>
                    <a:pt x="227" y="25"/>
                    <a:pt x="171" y="39"/>
                  </a:cubicBezTo>
                  <a:cubicBezTo>
                    <a:pt x="172" y="29"/>
                    <a:pt x="174" y="19"/>
                    <a:pt x="175" y="9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6350" stA="52000" endA="300" endPos="17000" dist="1016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5663607" y="2179885"/>
              <a:ext cx="1209964" cy="754964"/>
            </a:xfrm>
            <a:custGeom>
              <a:avLst/>
              <a:gdLst>
                <a:gd name="T0" fmla="*/ 91 w 304"/>
                <a:gd name="T1" fmla="*/ 109 h 190"/>
                <a:gd name="T2" fmla="*/ 0 w 304"/>
                <a:gd name="T3" fmla="*/ 86 h 190"/>
                <a:gd name="T4" fmla="*/ 152 w 304"/>
                <a:gd name="T5" fmla="*/ 4 h 190"/>
                <a:gd name="T6" fmla="*/ 214 w 304"/>
                <a:gd name="T7" fmla="*/ 175 h 190"/>
                <a:gd name="T8" fmla="*/ 244 w 304"/>
                <a:gd name="T9" fmla="*/ 190 h 190"/>
                <a:gd name="T10" fmla="*/ 105 w 304"/>
                <a:gd name="T11" fmla="*/ 180 h 190"/>
                <a:gd name="T12" fmla="*/ 111 w 304"/>
                <a:gd name="T13" fmla="*/ 140 h 190"/>
                <a:gd name="T14" fmla="*/ 164 w 304"/>
                <a:gd name="T15" fmla="*/ 79 h 190"/>
                <a:gd name="T16" fmla="*/ 91 w 304"/>
                <a:gd name="T17" fmla="*/ 10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4" h="190">
                  <a:moveTo>
                    <a:pt x="91" y="109"/>
                  </a:moveTo>
                  <a:cubicBezTo>
                    <a:pt x="61" y="102"/>
                    <a:pt x="30" y="94"/>
                    <a:pt x="0" y="86"/>
                  </a:cubicBezTo>
                  <a:cubicBezTo>
                    <a:pt x="26" y="6"/>
                    <a:pt x="95" y="0"/>
                    <a:pt x="152" y="4"/>
                  </a:cubicBezTo>
                  <a:cubicBezTo>
                    <a:pt x="304" y="17"/>
                    <a:pt x="289" y="146"/>
                    <a:pt x="214" y="175"/>
                  </a:cubicBezTo>
                  <a:cubicBezTo>
                    <a:pt x="224" y="179"/>
                    <a:pt x="235" y="184"/>
                    <a:pt x="244" y="19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11" y="140"/>
                    <a:pt x="111" y="140"/>
                    <a:pt x="111" y="140"/>
                  </a:cubicBezTo>
                  <a:cubicBezTo>
                    <a:pt x="170" y="152"/>
                    <a:pt x="181" y="101"/>
                    <a:pt x="164" y="79"/>
                  </a:cubicBezTo>
                  <a:cubicBezTo>
                    <a:pt x="149" y="57"/>
                    <a:pt x="98" y="59"/>
                    <a:pt x="91" y="109"/>
                  </a:cubicBez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000536" y="715091"/>
            <a:ext cx="942863" cy="2943601"/>
            <a:chOff x="6841552" y="1824311"/>
            <a:chExt cx="1257150" cy="3924801"/>
          </a:xfrm>
        </p:grpSpPr>
        <p:sp>
          <p:nvSpPr>
            <p:cNvPr id="54" name="Freeform 13"/>
            <p:cNvSpPr>
              <a:spLocks/>
            </p:cNvSpPr>
            <p:nvPr/>
          </p:nvSpPr>
          <p:spPr bwMode="auto">
            <a:xfrm>
              <a:off x="6853348" y="3003943"/>
              <a:ext cx="1245352" cy="2745169"/>
            </a:xfrm>
            <a:custGeom>
              <a:avLst/>
              <a:gdLst>
                <a:gd name="T0" fmla="*/ 0 w 739"/>
                <a:gd name="T1" fmla="*/ 18 h 1629"/>
                <a:gd name="T2" fmla="*/ 428 w 739"/>
                <a:gd name="T3" fmla="*/ 7 h 1629"/>
                <a:gd name="T4" fmla="*/ 432 w 739"/>
                <a:gd name="T5" fmla="*/ 167 h 1629"/>
                <a:gd name="T6" fmla="*/ 638 w 739"/>
                <a:gd name="T7" fmla="*/ 163 h 1629"/>
                <a:gd name="T8" fmla="*/ 633 w 739"/>
                <a:gd name="T9" fmla="*/ 2 h 1629"/>
                <a:gd name="T10" fmla="*/ 699 w 739"/>
                <a:gd name="T11" fmla="*/ 0 h 1629"/>
                <a:gd name="T12" fmla="*/ 739 w 739"/>
                <a:gd name="T13" fmla="*/ 1611 h 1629"/>
                <a:gd name="T14" fmla="*/ 40 w 739"/>
                <a:gd name="T15" fmla="*/ 1629 h 1629"/>
                <a:gd name="T16" fmla="*/ 0 w 739"/>
                <a:gd name="T17" fmla="*/ 18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9" h="1629">
                  <a:moveTo>
                    <a:pt x="0" y="18"/>
                  </a:moveTo>
                  <a:lnTo>
                    <a:pt x="428" y="7"/>
                  </a:lnTo>
                  <a:lnTo>
                    <a:pt x="432" y="167"/>
                  </a:lnTo>
                  <a:lnTo>
                    <a:pt x="638" y="163"/>
                  </a:lnTo>
                  <a:lnTo>
                    <a:pt x="633" y="2"/>
                  </a:lnTo>
                  <a:lnTo>
                    <a:pt x="699" y="0"/>
                  </a:lnTo>
                  <a:lnTo>
                    <a:pt x="739" y="1611"/>
                  </a:lnTo>
                  <a:lnTo>
                    <a:pt x="40" y="1629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14300" stA="52000" endA="300" endPos="26000" dist="381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5" name="Freeform 14"/>
            <p:cNvSpPr>
              <a:spLocks/>
            </p:cNvSpPr>
            <p:nvPr/>
          </p:nvSpPr>
          <p:spPr bwMode="auto">
            <a:xfrm>
              <a:off x="8022869" y="2697238"/>
              <a:ext cx="75833" cy="306704"/>
            </a:xfrm>
            <a:custGeom>
              <a:avLst/>
              <a:gdLst>
                <a:gd name="T0" fmla="*/ 41 w 45"/>
                <a:gd name="T1" fmla="*/ 0 h 182"/>
                <a:gd name="T2" fmla="*/ 45 w 45"/>
                <a:gd name="T3" fmla="*/ 182 h 182"/>
                <a:gd name="T4" fmla="*/ 5 w 45"/>
                <a:gd name="T5" fmla="*/ 182 h 182"/>
                <a:gd name="T6" fmla="*/ 0 w 45"/>
                <a:gd name="T7" fmla="*/ 0 h 182"/>
                <a:gd name="T8" fmla="*/ 41 w 45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82">
                  <a:moveTo>
                    <a:pt x="41" y="0"/>
                  </a:moveTo>
                  <a:lnTo>
                    <a:pt x="45" y="182"/>
                  </a:lnTo>
                  <a:lnTo>
                    <a:pt x="5" y="182"/>
                  </a:lnTo>
                  <a:lnTo>
                    <a:pt x="0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14300" stA="52000" endA="300" endPos="26000" dist="381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6" name="Freeform 15"/>
            <p:cNvSpPr>
              <a:spLocks/>
            </p:cNvSpPr>
            <p:nvPr/>
          </p:nvSpPr>
          <p:spPr bwMode="auto">
            <a:xfrm>
              <a:off x="7908275" y="2533775"/>
              <a:ext cx="114593" cy="166833"/>
            </a:xfrm>
            <a:custGeom>
              <a:avLst/>
              <a:gdLst>
                <a:gd name="T0" fmla="*/ 68 w 68"/>
                <a:gd name="T1" fmla="*/ 97 h 99"/>
                <a:gd name="T2" fmla="*/ 66 w 68"/>
                <a:gd name="T3" fmla="*/ 0 h 99"/>
                <a:gd name="T4" fmla="*/ 0 w 68"/>
                <a:gd name="T5" fmla="*/ 0 h 99"/>
                <a:gd name="T6" fmla="*/ 2 w 68"/>
                <a:gd name="T7" fmla="*/ 99 h 99"/>
                <a:gd name="T8" fmla="*/ 68 w 68"/>
                <a:gd name="T9" fmla="*/ 9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99">
                  <a:moveTo>
                    <a:pt x="68" y="97"/>
                  </a:moveTo>
                  <a:lnTo>
                    <a:pt x="66" y="0"/>
                  </a:lnTo>
                  <a:lnTo>
                    <a:pt x="0" y="0"/>
                  </a:lnTo>
                  <a:lnTo>
                    <a:pt x="2" y="99"/>
                  </a:lnTo>
                  <a:lnTo>
                    <a:pt x="68" y="97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14300" stA="52000" endA="300" endPos="26000" dist="381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7" name="Freeform 16"/>
            <p:cNvSpPr>
              <a:spLocks/>
            </p:cNvSpPr>
            <p:nvPr/>
          </p:nvSpPr>
          <p:spPr bwMode="auto">
            <a:xfrm>
              <a:off x="7187015" y="2545572"/>
              <a:ext cx="379167" cy="175260"/>
            </a:xfrm>
            <a:custGeom>
              <a:avLst/>
              <a:gdLst>
                <a:gd name="T0" fmla="*/ 222 w 225"/>
                <a:gd name="T1" fmla="*/ 0 h 104"/>
                <a:gd name="T2" fmla="*/ 225 w 225"/>
                <a:gd name="T3" fmla="*/ 97 h 104"/>
                <a:gd name="T4" fmla="*/ 0 w 225"/>
                <a:gd name="T5" fmla="*/ 104 h 104"/>
                <a:gd name="T6" fmla="*/ 81 w 225"/>
                <a:gd name="T7" fmla="*/ 2 h 104"/>
                <a:gd name="T8" fmla="*/ 222 w 225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104">
                  <a:moveTo>
                    <a:pt x="222" y="0"/>
                  </a:moveTo>
                  <a:lnTo>
                    <a:pt x="225" y="97"/>
                  </a:lnTo>
                  <a:lnTo>
                    <a:pt x="0" y="104"/>
                  </a:lnTo>
                  <a:lnTo>
                    <a:pt x="81" y="2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14300" stA="52000" endA="300" endPos="26000" dist="381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8" name="Freeform 17"/>
            <p:cNvSpPr>
              <a:spLocks/>
            </p:cNvSpPr>
            <p:nvPr/>
          </p:nvSpPr>
          <p:spPr bwMode="auto">
            <a:xfrm>
              <a:off x="6841552" y="2560738"/>
              <a:ext cx="119648" cy="143240"/>
            </a:xfrm>
            <a:custGeom>
              <a:avLst/>
              <a:gdLst>
                <a:gd name="T0" fmla="*/ 2 w 71"/>
                <a:gd name="T1" fmla="*/ 85 h 85"/>
                <a:gd name="T2" fmla="*/ 0 w 71"/>
                <a:gd name="T3" fmla="*/ 0 h 85"/>
                <a:gd name="T4" fmla="*/ 71 w 71"/>
                <a:gd name="T5" fmla="*/ 0 h 85"/>
                <a:gd name="T6" fmla="*/ 2 w 71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85">
                  <a:moveTo>
                    <a:pt x="2" y="85"/>
                  </a:moveTo>
                  <a:lnTo>
                    <a:pt x="0" y="0"/>
                  </a:lnTo>
                  <a:lnTo>
                    <a:pt x="71" y="0"/>
                  </a:lnTo>
                  <a:lnTo>
                    <a:pt x="2" y="85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14300" stA="52000" endA="300" endPos="26000" dist="381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6961200" y="1824311"/>
              <a:ext cx="947075" cy="736427"/>
            </a:xfrm>
            <a:custGeom>
              <a:avLst/>
              <a:gdLst>
                <a:gd name="T0" fmla="*/ 550 w 562"/>
                <a:gd name="T1" fmla="*/ 0 h 437"/>
                <a:gd name="T2" fmla="*/ 345 w 562"/>
                <a:gd name="T3" fmla="*/ 5 h 437"/>
                <a:gd name="T4" fmla="*/ 0 w 562"/>
                <a:gd name="T5" fmla="*/ 437 h 437"/>
                <a:gd name="T6" fmla="*/ 215 w 562"/>
                <a:gd name="T7" fmla="*/ 430 h 437"/>
                <a:gd name="T8" fmla="*/ 352 w 562"/>
                <a:gd name="T9" fmla="*/ 258 h 437"/>
                <a:gd name="T10" fmla="*/ 356 w 562"/>
                <a:gd name="T11" fmla="*/ 428 h 437"/>
                <a:gd name="T12" fmla="*/ 562 w 562"/>
                <a:gd name="T13" fmla="*/ 421 h 437"/>
                <a:gd name="T14" fmla="*/ 550 w 562"/>
                <a:gd name="T15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2" h="437">
                  <a:moveTo>
                    <a:pt x="550" y="0"/>
                  </a:moveTo>
                  <a:lnTo>
                    <a:pt x="345" y="5"/>
                  </a:lnTo>
                  <a:lnTo>
                    <a:pt x="0" y="437"/>
                  </a:lnTo>
                  <a:lnTo>
                    <a:pt x="215" y="430"/>
                  </a:lnTo>
                  <a:lnTo>
                    <a:pt x="352" y="258"/>
                  </a:lnTo>
                  <a:lnTo>
                    <a:pt x="356" y="428"/>
                  </a:lnTo>
                  <a:lnTo>
                    <a:pt x="562" y="421"/>
                  </a:lnTo>
                  <a:lnTo>
                    <a:pt x="550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853663" y="1065187"/>
            <a:ext cx="1069251" cy="2934755"/>
            <a:chOff x="7979054" y="2291107"/>
            <a:chExt cx="1425668" cy="3913006"/>
          </a:xfrm>
        </p:grpSpPr>
        <p:sp>
          <p:nvSpPr>
            <p:cNvPr id="61" name="Freeform 19"/>
            <p:cNvSpPr>
              <a:spLocks/>
            </p:cNvSpPr>
            <p:nvPr/>
          </p:nvSpPr>
          <p:spPr bwMode="auto">
            <a:xfrm>
              <a:off x="7979054" y="2951701"/>
              <a:ext cx="1425668" cy="3252412"/>
            </a:xfrm>
            <a:custGeom>
              <a:avLst/>
              <a:gdLst>
                <a:gd name="T0" fmla="*/ 65 w 358"/>
                <a:gd name="T1" fmla="*/ 2 h 817"/>
                <a:gd name="T2" fmla="*/ 0 w 358"/>
                <a:gd name="T3" fmla="*/ 793 h 817"/>
                <a:gd name="T4" fmla="*/ 293 w 358"/>
                <a:gd name="T5" fmla="*/ 817 h 817"/>
                <a:gd name="T6" fmla="*/ 358 w 358"/>
                <a:gd name="T7" fmla="*/ 26 h 817"/>
                <a:gd name="T8" fmla="*/ 343 w 358"/>
                <a:gd name="T9" fmla="*/ 24 h 817"/>
                <a:gd name="T10" fmla="*/ 353 w 358"/>
                <a:gd name="T11" fmla="*/ 83 h 817"/>
                <a:gd name="T12" fmla="*/ 191 w 358"/>
                <a:gd name="T13" fmla="*/ 205 h 817"/>
                <a:gd name="T14" fmla="*/ 58 w 358"/>
                <a:gd name="T15" fmla="*/ 94 h 817"/>
                <a:gd name="T16" fmla="*/ 157 w 358"/>
                <a:gd name="T17" fmla="*/ 91 h 817"/>
                <a:gd name="T18" fmla="*/ 255 w 358"/>
                <a:gd name="T19" fmla="*/ 82 h 817"/>
                <a:gd name="T20" fmla="*/ 158 w 358"/>
                <a:gd name="T21" fmla="*/ 41 h 817"/>
                <a:gd name="T22" fmla="*/ 75 w 358"/>
                <a:gd name="T23" fmla="*/ 23 h 817"/>
                <a:gd name="T24" fmla="*/ 80 w 358"/>
                <a:gd name="T25" fmla="*/ 3 h 817"/>
                <a:gd name="T26" fmla="*/ 65 w 358"/>
                <a:gd name="T27" fmla="*/ 2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8" h="817">
                  <a:moveTo>
                    <a:pt x="65" y="2"/>
                  </a:moveTo>
                  <a:cubicBezTo>
                    <a:pt x="43" y="265"/>
                    <a:pt x="22" y="529"/>
                    <a:pt x="0" y="793"/>
                  </a:cubicBezTo>
                  <a:cubicBezTo>
                    <a:pt x="98" y="801"/>
                    <a:pt x="195" y="809"/>
                    <a:pt x="293" y="817"/>
                  </a:cubicBezTo>
                  <a:cubicBezTo>
                    <a:pt x="315" y="553"/>
                    <a:pt x="336" y="289"/>
                    <a:pt x="358" y="26"/>
                  </a:cubicBezTo>
                  <a:cubicBezTo>
                    <a:pt x="353" y="25"/>
                    <a:pt x="348" y="25"/>
                    <a:pt x="343" y="24"/>
                  </a:cubicBezTo>
                  <a:cubicBezTo>
                    <a:pt x="350" y="44"/>
                    <a:pt x="355" y="57"/>
                    <a:pt x="353" y="83"/>
                  </a:cubicBezTo>
                  <a:cubicBezTo>
                    <a:pt x="345" y="187"/>
                    <a:pt x="259" y="210"/>
                    <a:pt x="191" y="205"/>
                  </a:cubicBezTo>
                  <a:cubicBezTo>
                    <a:pt x="118" y="199"/>
                    <a:pt x="64" y="158"/>
                    <a:pt x="58" y="94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62" y="164"/>
                    <a:pt x="250" y="163"/>
                    <a:pt x="255" y="82"/>
                  </a:cubicBezTo>
                  <a:cubicBezTo>
                    <a:pt x="258" y="21"/>
                    <a:pt x="200" y="0"/>
                    <a:pt x="158" y="41"/>
                  </a:cubicBezTo>
                  <a:cubicBezTo>
                    <a:pt x="130" y="35"/>
                    <a:pt x="102" y="29"/>
                    <a:pt x="75" y="23"/>
                  </a:cubicBezTo>
                  <a:cubicBezTo>
                    <a:pt x="76" y="16"/>
                    <a:pt x="78" y="9"/>
                    <a:pt x="80" y="3"/>
                  </a:cubicBezTo>
                  <a:cubicBezTo>
                    <a:pt x="75" y="2"/>
                    <a:pt x="70" y="2"/>
                    <a:pt x="65" y="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stA="52000" endA="300" endPos="15000" dist="38100" dir="5400000" sy="-100000" algn="bl" rotWithShape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2" name="Freeform 20"/>
            <p:cNvSpPr>
              <a:spLocks/>
            </p:cNvSpPr>
            <p:nvPr/>
          </p:nvSpPr>
          <p:spPr bwMode="auto">
            <a:xfrm>
              <a:off x="8297555" y="2291107"/>
              <a:ext cx="1098741" cy="756648"/>
            </a:xfrm>
            <a:custGeom>
              <a:avLst/>
              <a:gdLst>
                <a:gd name="T0" fmla="*/ 276 w 276"/>
                <a:gd name="T1" fmla="*/ 20 h 190"/>
                <a:gd name="T2" fmla="*/ 269 w 276"/>
                <a:gd name="T3" fmla="*/ 98 h 190"/>
                <a:gd name="T4" fmla="*/ 111 w 276"/>
                <a:gd name="T5" fmla="*/ 85 h 190"/>
                <a:gd name="T6" fmla="*/ 97 w 276"/>
                <a:gd name="T7" fmla="*/ 138 h 190"/>
                <a:gd name="T8" fmla="*/ 263 w 276"/>
                <a:gd name="T9" fmla="*/ 190 h 190"/>
                <a:gd name="T10" fmla="*/ 0 w 276"/>
                <a:gd name="T11" fmla="*/ 169 h 190"/>
                <a:gd name="T12" fmla="*/ 42 w 276"/>
                <a:gd name="T13" fmla="*/ 0 h 190"/>
                <a:gd name="T14" fmla="*/ 276 w 276"/>
                <a:gd name="T15" fmla="*/ 2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6" h="190">
                  <a:moveTo>
                    <a:pt x="276" y="20"/>
                  </a:moveTo>
                  <a:cubicBezTo>
                    <a:pt x="269" y="98"/>
                    <a:pt x="269" y="98"/>
                    <a:pt x="269" y="98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06" y="103"/>
                    <a:pt x="102" y="121"/>
                    <a:pt x="97" y="138"/>
                  </a:cubicBezTo>
                  <a:cubicBezTo>
                    <a:pt x="165" y="112"/>
                    <a:pt x="236" y="135"/>
                    <a:pt x="263" y="190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276" y="2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63" name="矩形 1"/>
          <p:cNvSpPr>
            <a:spLocks noChangeArrowheads="1"/>
          </p:cNvSpPr>
          <p:nvPr/>
        </p:nvSpPr>
        <p:spPr bwMode="auto">
          <a:xfrm rot="21190704">
            <a:off x="2086861" y="2516430"/>
            <a:ext cx="8719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prstClr val="white"/>
                </a:solidFill>
                <a:latin typeface="微软雅黑" pitchFamily="34" charset="-122"/>
              </a:rPr>
              <a:t>小小网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</a:rPr>
              <a:t>是中国第一家精品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</a:rPr>
              <a:t>PPT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</a:rPr>
              <a:t>设计机构</a:t>
            </a:r>
            <a:r>
              <a:rPr lang="zh-CN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</a:rPr>
              <a:t>。</a:t>
            </a:r>
          </a:p>
        </p:txBody>
      </p:sp>
      <p:sp>
        <p:nvSpPr>
          <p:cNvPr id="64" name="矩形 1"/>
          <p:cNvSpPr>
            <a:spLocks noChangeArrowheads="1"/>
          </p:cNvSpPr>
          <p:nvPr/>
        </p:nvSpPr>
        <p:spPr bwMode="auto">
          <a:xfrm rot="227190">
            <a:off x="3014848" y="2253992"/>
            <a:ext cx="8719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prstClr val="white"/>
                </a:solidFill>
                <a:latin typeface="微软雅黑" pitchFamily="34" charset="-122"/>
              </a:rPr>
              <a:t>小小网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</a:rPr>
              <a:t>是中国第一家精品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</a:rPr>
              <a:t>PPT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</a:rPr>
              <a:t>设计机构</a:t>
            </a:r>
            <a:r>
              <a:rPr lang="zh-CN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</a:rPr>
              <a:t>。</a:t>
            </a:r>
          </a:p>
        </p:txBody>
      </p:sp>
      <p:sp>
        <p:nvSpPr>
          <p:cNvPr id="65" name="矩形 1"/>
          <p:cNvSpPr>
            <a:spLocks noChangeArrowheads="1"/>
          </p:cNvSpPr>
          <p:nvPr/>
        </p:nvSpPr>
        <p:spPr bwMode="auto">
          <a:xfrm rot="227190">
            <a:off x="3974739" y="2443395"/>
            <a:ext cx="8719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prstClr val="white"/>
                </a:solidFill>
                <a:latin typeface="微软雅黑" pitchFamily="34" charset="-122"/>
              </a:rPr>
              <a:t>小小网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</a:rPr>
              <a:t>是中国第一家精品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</a:rPr>
              <a:t>PPT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</a:rPr>
              <a:t>设计机构</a:t>
            </a:r>
            <a:r>
              <a:rPr lang="zh-CN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</a:rPr>
              <a:t>。</a:t>
            </a:r>
          </a:p>
        </p:txBody>
      </p:sp>
      <p:sp>
        <p:nvSpPr>
          <p:cNvPr id="66" name="矩形 1"/>
          <p:cNvSpPr>
            <a:spLocks noChangeArrowheads="1"/>
          </p:cNvSpPr>
          <p:nvPr/>
        </p:nvSpPr>
        <p:spPr bwMode="auto">
          <a:xfrm rot="227190">
            <a:off x="5934435" y="2481490"/>
            <a:ext cx="8719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prstClr val="white"/>
                </a:solidFill>
                <a:latin typeface="微软雅黑" pitchFamily="34" charset="-122"/>
              </a:rPr>
              <a:t>小小网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</a:rPr>
              <a:t>是中国第一家精品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</a:rPr>
              <a:t>PPT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</a:rPr>
              <a:t>设计机构</a:t>
            </a:r>
            <a:r>
              <a:rPr lang="zh-CN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</a:rPr>
              <a:t>。</a:t>
            </a:r>
          </a:p>
        </p:txBody>
      </p:sp>
      <p:sp>
        <p:nvSpPr>
          <p:cNvPr id="67" name="矩形 1"/>
          <p:cNvSpPr>
            <a:spLocks noChangeArrowheads="1"/>
          </p:cNvSpPr>
          <p:nvPr/>
        </p:nvSpPr>
        <p:spPr bwMode="auto">
          <a:xfrm rot="21426372">
            <a:off x="5054168" y="2180822"/>
            <a:ext cx="8719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prstClr val="white"/>
                </a:solidFill>
                <a:latin typeface="微软雅黑" pitchFamily="34" charset="-122"/>
              </a:rPr>
              <a:t>小小网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</a:rPr>
              <a:t>是中国第一家精品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</a:rPr>
              <a:t>PPT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</a:rPr>
              <a:t>设计机构</a:t>
            </a:r>
            <a:r>
              <a:rPr lang="zh-CN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</a:rPr>
              <a:t>。</a:t>
            </a:r>
          </a:p>
        </p:txBody>
      </p:sp>
      <p:sp>
        <p:nvSpPr>
          <p:cNvPr id="68" name="椭圆 67"/>
          <p:cNvSpPr/>
          <p:nvPr/>
        </p:nvSpPr>
        <p:spPr>
          <a:xfrm flipH="1">
            <a:off x="2075001" y="3897802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69" name="椭圆 68"/>
          <p:cNvSpPr/>
          <p:nvPr/>
        </p:nvSpPr>
        <p:spPr>
          <a:xfrm flipH="1">
            <a:off x="2833750" y="3493366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70" name="椭圆 69"/>
          <p:cNvSpPr/>
          <p:nvPr/>
        </p:nvSpPr>
        <p:spPr>
          <a:xfrm flipH="1">
            <a:off x="3791270" y="3687924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71" name="椭圆 70"/>
          <p:cNvSpPr/>
          <p:nvPr/>
        </p:nvSpPr>
        <p:spPr>
          <a:xfrm flipH="1">
            <a:off x="4940508" y="3522664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72" name="椭圆 71"/>
          <p:cNvSpPr/>
          <p:nvPr/>
        </p:nvSpPr>
        <p:spPr>
          <a:xfrm flipH="1">
            <a:off x="5768268" y="3751192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</p:spTree>
    <p:extLst>
      <p:ext uri="{BB962C8B-B14F-4D97-AF65-F5344CB8AC3E}">
        <p14:creationId xmlns:p14="http://schemas.microsoft.com/office/powerpoint/2010/main" val="246766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6" grpId="0"/>
      <p:bldP spid="67" grpId="0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4955690" y="1563117"/>
            <a:ext cx="1627712" cy="609054"/>
            <a:chOff x="6607586" y="2084156"/>
            <a:chExt cx="2170283" cy="812072"/>
          </a:xfrm>
        </p:grpSpPr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6607586" y="2084156"/>
              <a:ext cx="2087044" cy="812072"/>
            </a:xfrm>
            <a:custGeom>
              <a:avLst/>
              <a:gdLst>
                <a:gd name="T0" fmla="*/ 11 w 159"/>
                <a:gd name="T1" fmla="*/ 62 h 62"/>
                <a:gd name="T2" fmla="*/ 11 w 159"/>
                <a:gd name="T3" fmla="*/ 37 h 62"/>
                <a:gd name="T4" fmla="*/ 5 w 159"/>
                <a:gd name="T5" fmla="*/ 34 h 62"/>
                <a:gd name="T6" fmla="*/ 0 w 159"/>
                <a:gd name="T7" fmla="*/ 31 h 62"/>
                <a:gd name="T8" fmla="*/ 5 w 159"/>
                <a:gd name="T9" fmla="*/ 28 h 62"/>
                <a:gd name="T10" fmla="*/ 11 w 159"/>
                <a:gd name="T11" fmla="*/ 24 h 62"/>
                <a:gd name="T12" fmla="*/ 11 w 159"/>
                <a:gd name="T13" fmla="*/ 0 h 62"/>
                <a:gd name="T14" fmla="*/ 128 w 159"/>
                <a:gd name="T15" fmla="*/ 0 h 62"/>
                <a:gd name="T16" fmla="*/ 159 w 159"/>
                <a:gd name="T17" fmla="*/ 31 h 62"/>
                <a:gd name="T18" fmla="*/ 128 w 159"/>
                <a:gd name="T19" fmla="*/ 62 h 62"/>
                <a:gd name="T20" fmla="*/ 11 w 159"/>
                <a:gd name="T21" fmla="*/ 62 h 62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352 w 10038"/>
                <a:gd name="connsiteY2" fmla="*/ 5484 h 10000"/>
                <a:gd name="connsiteX3" fmla="*/ 0 w 10038"/>
                <a:gd name="connsiteY3" fmla="*/ 5064 h 10000"/>
                <a:gd name="connsiteX4" fmla="*/ 352 w 10038"/>
                <a:gd name="connsiteY4" fmla="*/ 4516 h 10000"/>
                <a:gd name="connsiteX5" fmla="*/ 730 w 10038"/>
                <a:gd name="connsiteY5" fmla="*/ 3871 h 10000"/>
                <a:gd name="connsiteX6" fmla="*/ 730 w 10038"/>
                <a:gd name="connsiteY6" fmla="*/ 0 h 10000"/>
                <a:gd name="connsiteX7" fmla="*/ 8088 w 10038"/>
                <a:gd name="connsiteY7" fmla="*/ 0 h 10000"/>
                <a:gd name="connsiteX8" fmla="*/ 10038 w 10038"/>
                <a:gd name="connsiteY8" fmla="*/ 5000 h 10000"/>
                <a:gd name="connsiteX9" fmla="*/ 8088 w 10038"/>
                <a:gd name="connsiteY9" fmla="*/ 10000 h 10000"/>
                <a:gd name="connsiteX10" fmla="*/ 730 w 10038"/>
                <a:gd name="connsiteY10" fmla="*/ 10000 h 10000"/>
                <a:gd name="connsiteX0" fmla="*/ 738 w 10046"/>
                <a:gd name="connsiteY0" fmla="*/ 10000 h 10000"/>
                <a:gd name="connsiteX1" fmla="*/ 738 w 10046"/>
                <a:gd name="connsiteY1" fmla="*/ 5968 h 10000"/>
                <a:gd name="connsiteX2" fmla="*/ 8 w 10046"/>
                <a:gd name="connsiteY2" fmla="*/ 5064 h 10000"/>
                <a:gd name="connsiteX3" fmla="*/ 360 w 10046"/>
                <a:gd name="connsiteY3" fmla="*/ 4516 h 10000"/>
                <a:gd name="connsiteX4" fmla="*/ 738 w 10046"/>
                <a:gd name="connsiteY4" fmla="*/ 3871 h 10000"/>
                <a:gd name="connsiteX5" fmla="*/ 738 w 10046"/>
                <a:gd name="connsiteY5" fmla="*/ 0 h 10000"/>
                <a:gd name="connsiteX6" fmla="*/ 8096 w 10046"/>
                <a:gd name="connsiteY6" fmla="*/ 0 h 10000"/>
                <a:gd name="connsiteX7" fmla="*/ 10046 w 10046"/>
                <a:gd name="connsiteY7" fmla="*/ 5000 h 10000"/>
                <a:gd name="connsiteX8" fmla="*/ 8096 w 10046"/>
                <a:gd name="connsiteY8" fmla="*/ 10000 h 10000"/>
                <a:gd name="connsiteX9" fmla="*/ 738 w 10046"/>
                <a:gd name="connsiteY9" fmla="*/ 10000 h 10000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0 w 10038"/>
                <a:gd name="connsiteY2" fmla="*/ 5064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0 w 10038"/>
                <a:gd name="connsiteY2" fmla="*/ 5064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0 w 10038"/>
                <a:gd name="connsiteY2" fmla="*/ 5064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0 w 10038"/>
                <a:gd name="connsiteY2" fmla="*/ 5064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0 w 10038"/>
                <a:gd name="connsiteY2" fmla="*/ 5064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43 w 10051"/>
                <a:gd name="connsiteY0" fmla="*/ 10000 h 10000"/>
                <a:gd name="connsiteX1" fmla="*/ 743 w 10051"/>
                <a:gd name="connsiteY1" fmla="*/ 5968 h 10000"/>
                <a:gd name="connsiteX2" fmla="*/ 0 w 10051"/>
                <a:gd name="connsiteY2" fmla="*/ 5064 h 10000"/>
                <a:gd name="connsiteX3" fmla="*/ 743 w 10051"/>
                <a:gd name="connsiteY3" fmla="*/ 3871 h 10000"/>
                <a:gd name="connsiteX4" fmla="*/ 743 w 10051"/>
                <a:gd name="connsiteY4" fmla="*/ 0 h 10000"/>
                <a:gd name="connsiteX5" fmla="*/ 8101 w 10051"/>
                <a:gd name="connsiteY5" fmla="*/ 0 h 10000"/>
                <a:gd name="connsiteX6" fmla="*/ 10051 w 10051"/>
                <a:gd name="connsiteY6" fmla="*/ 5000 h 10000"/>
                <a:gd name="connsiteX7" fmla="*/ 8101 w 10051"/>
                <a:gd name="connsiteY7" fmla="*/ 10000 h 10000"/>
                <a:gd name="connsiteX8" fmla="*/ 743 w 10051"/>
                <a:gd name="connsiteY8" fmla="*/ 10000 h 10000"/>
                <a:gd name="connsiteX0" fmla="*/ 743 w 10051"/>
                <a:gd name="connsiteY0" fmla="*/ 10000 h 10000"/>
                <a:gd name="connsiteX1" fmla="*/ 743 w 10051"/>
                <a:gd name="connsiteY1" fmla="*/ 5968 h 10000"/>
                <a:gd name="connsiteX2" fmla="*/ 0 w 10051"/>
                <a:gd name="connsiteY2" fmla="*/ 5064 h 10000"/>
                <a:gd name="connsiteX3" fmla="*/ 743 w 10051"/>
                <a:gd name="connsiteY3" fmla="*/ 3871 h 10000"/>
                <a:gd name="connsiteX4" fmla="*/ 743 w 10051"/>
                <a:gd name="connsiteY4" fmla="*/ 0 h 10000"/>
                <a:gd name="connsiteX5" fmla="*/ 8101 w 10051"/>
                <a:gd name="connsiteY5" fmla="*/ 0 h 10000"/>
                <a:gd name="connsiteX6" fmla="*/ 10051 w 10051"/>
                <a:gd name="connsiteY6" fmla="*/ 5000 h 10000"/>
                <a:gd name="connsiteX7" fmla="*/ 8101 w 10051"/>
                <a:gd name="connsiteY7" fmla="*/ 10000 h 10000"/>
                <a:gd name="connsiteX8" fmla="*/ 743 w 10051"/>
                <a:gd name="connsiteY8" fmla="*/ 10000 h 10000"/>
                <a:gd name="connsiteX0" fmla="*/ 743 w 10051"/>
                <a:gd name="connsiteY0" fmla="*/ 10000 h 10000"/>
                <a:gd name="connsiteX1" fmla="*/ 743 w 10051"/>
                <a:gd name="connsiteY1" fmla="*/ 5968 h 10000"/>
                <a:gd name="connsiteX2" fmla="*/ 0 w 10051"/>
                <a:gd name="connsiteY2" fmla="*/ 5064 h 10000"/>
                <a:gd name="connsiteX3" fmla="*/ 743 w 10051"/>
                <a:gd name="connsiteY3" fmla="*/ 3871 h 10000"/>
                <a:gd name="connsiteX4" fmla="*/ 743 w 10051"/>
                <a:gd name="connsiteY4" fmla="*/ 0 h 10000"/>
                <a:gd name="connsiteX5" fmla="*/ 8101 w 10051"/>
                <a:gd name="connsiteY5" fmla="*/ 0 h 10000"/>
                <a:gd name="connsiteX6" fmla="*/ 10051 w 10051"/>
                <a:gd name="connsiteY6" fmla="*/ 5000 h 10000"/>
                <a:gd name="connsiteX7" fmla="*/ 8101 w 10051"/>
                <a:gd name="connsiteY7" fmla="*/ 10000 h 10000"/>
                <a:gd name="connsiteX8" fmla="*/ 743 w 10051"/>
                <a:gd name="connsiteY8" fmla="*/ 10000 h 10000"/>
                <a:gd name="connsiteX0" fmla="*/ 743 w 10051"/>
                <a:gd name="connsiteY0" fmla="*/ 10000 h 10000"/>
                <a:gd name="connsiteX1" fmla="*/ 743 w 10051"/>
                <a:gd name="connsiteY1" fmla="*/ 5968 h 10000"/>
                <a:gd name="connsiteX2" fmla="*/ 0 w 10051"/>
                <a:gd name="connsiteY2" fmla="*/ 5064 h 10000"/>
                <a:gd name="connsiteX3" fmla="*/ 743 w 10051"/>
                <a:gd name="connsiteY3" fmla="*/ 3871 h 10000"/>
                <a:gd name="connsiteX4" fmla="*/ 743 w 10051"/>
                <a:gd name="connsiteY4" fmla="*/ 0 h 10000"/>
                <a:gd name="connsiteX5" fmla="*/ 8101 w 10051"/>
                <a:gd name="connsiteY5" fmla="*/ 0 h 10000"/>
                <a:gd name="connsiteX6" fmla="*/ 10051 w 10051"/>
                <a:gd name="connsiteY6" fmla="*/ 5000 h 10000"/>
                <a:gd name="connsiteX7" fmla="*/ 8101 w 10051"/>
                <a:gd name="connsiteY7" fmla="*/ 10000 h 10000"/>
                <a:gd name="connsiteX8" fmla="*/ 743 w 10051"/>
                <a:gd name="connsiteY8" fmla="*/ 10000 h 10000"/>
                <a:gd name="connsiteX0" fmla="*/ 743 w 10051"/>
                <a:gd name="connsiteY0" fmla="*/ 10000 h 10000"/>
                <a:gd name="connsiteX1" fmla="*/ 743 w 10051"/>
                <a:gd name="connsiteY1" fmla="*/ 5968 h 10000"/>
                <a:gd name="connsiteX2" fmla="*/ 0 w 10051"/>
                <a:gd name="connsiteY2" fmla="*/ 5064 h 10000"/>
                <a:gd name="connsiteX3" fmla="*/ 743 w 10051"/>
                <a:gd name="connsiteY3" fmla="*/ 3871 h 10000"/>
                <a:gd name="connsiteX4" fmla="*/ 743 w 10051"/>
                <a:gd name="connsiteY4" fmla="*/ 0 h 10000"/>
                <a:gd name="connsiteX5" fmla="*/ 8101 w 10051"/>
                <a:gd name="connsiteY5" fmla="*/ 0 h 10000"/>
                <a:gd name="connsiteX6" fmla="*/ 10051 w 10051"/>
                <a:gd name="connsiteY6" fmla="*/ 5000 h 10000"/>
                <a:gd name="connsiteX7" fmla="*/ 8101 w 10051"/>
                <a:gd name="connsiteY7" fmla="*/ 10000 h 10000"/>
                <a:gd name="connsiteX8" fmla="*/ 743 w 10051"/>
                <a:gd name="connsiteY8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51" h="10000">
                  <a:moveTo>
                    <a:pt x="743" y="10000"/>
                  </a:moveTo>
                  <a:lnTo>
                    <a:pt x="743" y="5968"/>
                  </a:lnTo>
                  <a:lnTo>
                    <a:pt x="0" y="5064"/>
                  </a:lnTo>
                  <a:lnTo>
                    <a:pt x="743" y="3871"/>
                  </a:lnTo>
                  <a:lnTo>
                    <a:pt x="743" y="0"/>
                  </a:lnTo>
                  <a:lnTo>
                    <a:pt x="8101" y="0"/>
                  </a:lnTo>
                  <a:cubicBezTo>
                    <a:pt x="9170" y="0"/>
                    <a:pt x="10051" y="2258"/>
                    <a:pt x="10051" y="5000"/>
                  </a:cubicBezTo>
                  <a:cubicBezTo>
                    <a:pt x="10051" y="7742"/>
                    <a:pt x="9170" y="10000"/>
                    <a:pt x="8101" y="10000"/>
                  </a:cubicBezTo>
                  <a:lnTo>
                    <a:pt x="743" y="100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ffectLst/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45" name="Freeform 26"/>
            <p:cNvSpPr>
              <a:spLocks/>
            </p:cNvSpPr>
            <p:nvPr/>
          </p:nvSpPr>
          <p:spPr bwMode="auto">
            <a:xfrm>
              <a:off x="7052740" y="2306881"/>
              <a:ext cx="381905" cy="423965"/>
            </a:xfrm>
            <a:custGeom>
              <a:avLst/>
              <a:gdLst>
                <a:gd name="T0" fmla="*/ 58 w 75"/>
                <a:gd name="T1" fmla="*/ 32 h 83"/>
                <a:gd name="T2" fmla="*/ 55 w 75"/>
                <a:gd name="T3" fmla="*/ 35 h 83"/>
                <a:gd name="T4" fmla="*/ 33 w 75"/>
                <a:gd name="T5" fmla="*/ 12 h 83"/>
                <a:gd name="T6" fmla="*/ 21 w 75"/>
                <a:gd name="T7" fmla="*/ 5 h 83"/>
                <a:gd name="T8" fmla="*/ 9 w 75"/>
                <a:gd name="T9" fmla="*/ 9 h 83"/>
                <a:gd name="T10" fmla="*/ 5 w 75"/>
                <a:gd name="T11" fmla="*/ 21 h 83"/>
                <a:gd name="T12" fmla="*/ 10 w 75"/>
                <a:gd name="T13" fmla="*/ 33 h 83"/>
                <a:gd name="T14" fmla="*/ 49 w 75"/>
                <a:gd name="T15" fmla="*/ 75 h 83"/>
                <a:gd name="T16" fmla="*/ 56 w 75"/>
                <a:gd name="T17" fmla="*/ 78 h 83"/>
                <a:gd name="T18" fmla="*/ 64 w 75"/>
                <a:gd name="T19" fmla="*/ 76 h 83"/>
                <a:gd name="T20" fmla="*/ 70 w 75"/>
                <a:gd name="T21" fmla="*/ 65 h 83"/>
                <a:gd name="T22" fmla="*/ 67 w 75"/>
                <a:gd name="T23" fmla="*/ 57 h 83"/>
                <a:gd name="T24" fmla="*/ 32 w 75"/>
                <a:gd name="T25" fmla="*/ 20 h 83"/>
                <a:gd name="T26" fmla="*/ 28 w 75"/>
                <a:gd name="T27" fmla="*/ 18 h 83"/>
                <a:gd name="T28" fmla="*/ 21 w 75"/>
                <a:gd name="T29" fmla="*/ 21 h 83"/>
                <a:gd name="T30" fmla="*/ 18 w 75"/>
                <a:gd name="T31" fmla="*/ 28 h 83"/>
                <a:gd name="T32" fmla="*/ 19 w 75"/>
                <a:gd name="T33" fmla="*/ 31 h 83"/>
                <a:gd name="T34" fmla="*/ 55 w 75"/>
                <a:gd name="T35" fmla="*/ 69 h 83"/>
                <a:gd name="T36" fmla="*/ 52 w 75"/>
                <a:gd name="T37" fmla="*/ 72 h 83"/>
                <a:gd name="T38" fmla="*/ 17 w 75"/>
                <a:gd name="T39" fmla="*/ 34 h 83"/>
                <a:gd name="T40" fmla="*/ 14 w 75"/>
                <a:gd name="T41" fmla="*/ 28 h 83"/>
                <a:gd name="T42" fmla="*/ 18 w 75"/>
                <a:gd name="T43" fmla="*/ 18 h 83"/>
                <a:gd name="T44" fmla="*/ 28 w 75"/>
                <a:gd name="T45" fmla="*/ 14 h 83"/>
                <a:gd name="T46" fmla="*/ 34 w 75"/>
                <a:gd name="T47" fmla="*/ 17 h 83"/>
                <a:gd name="T48" fmla="*/ 70 w 75"/>
                <a:gd name="T49" fmla="*/ 55 h 83"/>
                <a:gd name="T50" fmla="*/ 74 w 75"/>
                <a:gd name="T51" fmla="*/ 66 h 83"/>
                <a:gd name="T52" fmla="*/ 67 w 75"/>
                <a:gd name="T53" fmla="*/ 79 h 83"/>
                <a:gd name="T54" fmla="*/ 57 w 75"/>
                <a:gd name="T55" fmla="*/ 83 h 83"/>
                <a:gd name="T56" fmla="*/ 46 w 75"/>
                <a:gd name="T57" fmla="*/ 77 h 83"/>
                <a:gd name="T58" fmla="*/ 7 w 75"/>
                <a:gd name="T59" fmla="*/ 36 h 83"/>
                <a:gd name="T60" fmla="*/ 0 w 75"/>
                <a:gd name="T61" fmla="*/ 20 h 83"/>
                <a:gd name="T62" fmla="*/ 6 w 75"/>
                <a:gd name="T63" fmla="*/ 6 h 83"/>
                <a:gd name="T64" fmla="*/ 20 w 75"/>
                <a:gd name="T65" fmla="*/ 1 h 83"/>
                <a:gd name="T66" fmla="*/ 36 w 75"/>
                <a:gd name="T67" fmla="*/ 9 h 83"/>
                <a:gd name="T68" fmla="*/ 58 w 75"/>
                <a:gd name="T6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83">
                  <a:moveTo>
                    <a:pt x="58" y="32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8"/>
                    <a:pt x="26" y="6"/>
                    <a:pt x="21" y="5"/>
                  </a:cubicBezTo>
                  <a:cubicBezTo>
                    <a:pt x="16" y="5"/>
                    <a:pt x="12" y="6"/>
                    <a:pt x="9" y="9"/>
                  </a:cubicBezTo>
                  <a:cubicBezTo>
                    <a:pt x="6" y="12"/>
                    <a:pt x="5" y="16"/>
                    <a:pt x="5" y="21"/>
                  </a:cubicBezTo>
                  <a:cubicBezTo>
                    <a:pt x="5" y="26"/>
                    <a:pt x="7" y="30"/>
                    <a:pt x="10" y="33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51" y="77"/>
                    <a:pt x="53" y="78"/>
                    <a:pt x="56" y="78"/>
                  </a:cubicBezTo>
                  <a:cubicBezTo>
                    <a:pt x="59" y="79"/>
                    <a:pt x="62" y="78"/>
                    <a:pt x="64" y="76"/>
                  </a:cubicBezTo>
                  <a:cubicBezTo>
                    <a:pt x="66" y="74"/>
                    <a:pt x="70" y="68"/>
                    <a:pt x="70" y="65"/>
                  </a:cubicBezTo>
                  <a:cubicBezTo>
                    <a:pt x="70" y="62"/>
                    <a:pt x="69" y="60"/>
                    <a:pt x="67" y="5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19"/>
                    <a:pt x="30" y="18"/>
                    <a:pt x="28" y="18"/>
                  </a:cubicBezTo>
                  <a:cubicBezTo>
                    <a:pt x="27" y="18"/>
                    <a:pt x="22" y="20"/>
                    <a:pt x="21" y="21"/>
                  </a:cubicBezTo>
                  <a:cubicBezTo>
                    <a:pt x="20" y="22"/>
                    <a:pt x="18" y="27"/>
                    <a:pt x="18" y="28"/>
                  </a:cubicBezTo>
                  <a:cubicBezTo>
                    <a:pt x="18" y="29"/>
                    <a:pt x="19" y="30"/>
                    <a:pt x="19" y="31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5" y="32"/>
                    <a:pt x="14" y="30"/>
                    <a:pt x="14" y="28"/>
                  </a:cubicBezTo>
                  <a:cubicBezTo>
                    <a:pt x="14" y="25"/>
                    <a:pt x="17" y="19"/>
                    <a:pt x="18" y="18"/>
                  </a:cubicBezTo>
                  <a:cubicBezTo>
                    <a:pt x="20" y="16"/>
                    <a:pt x="26" y="14"/>
                    <a:pt x="28" y="14"/>
                  </a:cubicBezTo>
                  <a:cubicBezTo>
                    <a:pt x="31" y="14"/>
                    <a:pt x="33" y="15"/>
                    <a:pt x="34" y="17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3" y="58"/>
                    <a:pt x="74" y="62"/>
                    <a:pt x="74" y="66"/>
                  </a:cubicBezTo>
                  <a:cubicBezTo>
                    <a:pt x="75" y="70"/>
                    <a:pt x="70" y="77"/>
                    <a:pt x="67" y="79"/>
                  </a:cubicBezTo>
                  <a:cubicBezTo>
                    <a:pt x="64" y="82"/>
                    <a:pt x="61" y="83"/>
                    <a:pt x="57" y="83"/>
                  </a:cubicBezTo>
                  <a:cubicBezTo>
                    <a:pt x="52" y="82"/>
                    <a:pt x="49" y="80"/>
                    <a:pt x="46" y="7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3" y="31"/>
                    <a:pt x="0" y="26"/>
                    <a:pt x="0" y="20"/>
                  </a:cubicBezTo>
                  <a:cubicBezTo>
                    <a:pt x="0" y="14"/>
                    <a:pt x="2" y="10"/>
                    <a:pt x="6" y="6"/>
                  </a:cubicBezTo>
                  <a:cubicBezTo>
                    <a:pt x="10" y="2"/>
                    <a:pt x="15" y="0"/>
                    <a:pt x="20" y="1"/>
                  </a:cubicBezTo>
                  <a:cubicBezTo>
                    <a:pt x="26" y="1"/>
                    <a:pt x="31" y="4"/>
                    <a:pt x="36" y="9"/>
                  </a:cubicBezTo>
                  <a:lnTo>
                    <a:pt x="58" y="32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46" name="矩形 45"/>
            <p:cNvSpPr/>
            <p:nvPr/>
          </p:nvSpPr>
          <p:spPr>
            <a:xfrm>
              <a:off x="7636689" y="2256527"/>
              <a:ext cx="11411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959670" y="2936249"/>
            <a:ext cx="1618982" cy="609054"/>
            <a:chOff x="6612893" y="3914998"/>
            <a:chExt cx="2158642" cy="812072"/>
          </a:xfrm>
        </p:grpSpPr>
        <p:sp>
          <p:nvSpPr>
            <p:cNvPr id="48" name="Freeform 6"/>
            <p:cNvSpPr>
              <a:spLocks/>
            </p:cNvSpPr>
            <p:nvPr/>
          </p:nvSpPr>
          <p:spPr bwMode="auto">
            <a:xfrm>
              <a:off x="6612893" y="3914998"/>
              <a:ext cx="2084344" cy="812072"/>
            </a:xfrm>
            <a:custGeom>
              <a:avLst/>
              <a:gdLst>
                <a:gd name="T0" fmla="*/ 11 w 159"/>
                <a:gd name="T1" fmla="*/ 62 h 62"/>
                <a:gd name="T2" fmla="*/ 11 w 159"/>
                <a:gd name="T3" fmla="*/ 38 h 62"/>
                <a:gd name="T4" fmla="*/ 6 w 159"/>
                <a:gd name="T5" fmla="*/ 34 h 62"/>
                <a:gd name="T6" fmla="*/ 0 w 159"/>
                <a:gd name="T7" fmla="*/ 31 h 62"/>
                <a:gd name="T8" fmla="*/ 6 w 159"/>
                <a:gd name="T9" fmla="*/ 28 h 62"/>
                <a:gd name="T10" fmla="*/ 11 w 159"/>
                <a:gd name="T11" fmla="*/ 24 h 62"/>
                <a:gd name="T12" fmla="*/ 11 w 159"/>
                <a:gd name="T13" fmla="*/ 0 h 62"/>
                <a:gd name="T14" fmla="*/ 128 w 159"/>
                <a:gd name="T15" fmla="*/ 0 h 62"/>
                <a:gd name="T16" fmla="*/ 159 w 159"/>
                <a:gd name="T17" fmla="*/ 31 h 62"/>
                <a:gd name="T18" fmla="*/ 128 w 159"/>
                <a:gd name="T19" fmla="*/ 62 h 62"/>
                <a:gd name="T20" fmla="*/ 11 w 159"/>
                <a:gd name="T21" fmla="*/ 62 h 62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415 w 10038"/>
                <a:gd name="connsiteY2" fmla="*/ 5484 h 10000"/>
                <a:gd name="connsiteX3" fmla="*/ 0 w 10038"/>
                <a:gd name="connsiteY3" fmla="*/ 5000 h 10000"/>
                <a:gd name="connsiteX4" fmla="*/ 415 w 10038"/>
                <a:gd name="connsiteY4" fmla="*/ 4516 h 10000"/>
                <a:gd name="connsiteX5" fmla="*/ 730 w 10038"/>
                <a:gd name="connsiteY5" fmla="*/ 3871 h 10000"/>
                <a:gd name="connsiteX6" fmla="*/ 730 w 10038"/>
                <a:gd name="connsiteY6" fmla="*/ 0 h 10000"/>
                <a:gd name="connsiteX7" fmla="*/ 8088 w 10038"/>
                <a:gd name="connsiteY7" fmla="*/ 0 h 10000"/>
                <a:gd name="connsiteX8" fmla="*/ 10038 w 10038"/>
                <a:gd name="connsiteY8" fmla="*/ 5000 h 10000"/>
                <a:gd name="connsiteX9" fmla="*/ 8088 w 10038"/>
                <a:gd name="connsiteY9" fmla="*/ 10000 h 10000"/>
                <a:gd name="connsiteX10" fmla="*/ 730 w 10038"/>
                <a:gd name="connsiteY10" fmla="*/ 10000 h 10000"/>
                <a:gd name="connsiteX0" fmla="*/ 735 w 10043"/>
                <a:gd name="connsiteY0" fmla="*/ 10000 h 10000"/>
                <a:gd name="connsiteX1" fmla="*/ 735 w 10043"/>
                <a:gd name="connsiteY1" fmla="*/ 6129 h 10000"/>
                <a:gd name="connsiteX2" fmla="*/ 420 w 10043"/>
                <a:gd name="connsiteY2" fmla="*/ 5484 h 10000"/>
                <a:gd name="connsiteX3" fmla="*/ 5 w 10043"/>
                <a:gd name="connsiteY3" fmla="*/ 5000 h 10000"/>
                <a:gd name="connsiteX4" fmla="*/ 735 w 10043"/>
                <a:gd name="connsiteY4" fmla="*/ 3871 h 10000"/>
                <a:gd name="connsiteX5" fmla="*/ 735 w 10043"/>
                <a:gd name="connsiteY5" fmla="*/ 0 h 10000"/>
                <a:gd name="connsiteX6" fmla="*/ 8093 w 10043"/>
                <a:gd name="connsiteY6" fmla="*/ 0 h 10000"/>
                <a:gd name="connsiteX7" fmla="*/ 10043 w 10043"/>
                <a:gd name="connsiteY7" fmla="*/ 5000 h 10000"/>
                <a:gd name="connsiteX8" fmla="*/ 8093 w 10043"/>
                <a:gd name="connsiteY8" fmla="*/ 10000 h 10000"/>
                <a:gd name="connsiteX9" fmla="*/ 735 w 10043"/>
                <a:gd name="connsiteY9" fmla="*/ 10000 h 10000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0 w 10038"/>
                <a:gd name="connsiteY2" fmla="*/ 5000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0 w 10038"/>
                <a:gd name="connsiteY2" fmla="*/ 5000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0 w 10038"/>
                <a:gd name="connsiteY2" fmla="*/ 5000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0 w 10038"/>
                <a:gd name="connsiteY2" fmla="*/ 5000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0 w 10038"/>
                <a:gd name="connsiteY2" fmla="*/ 5000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38" h="10000">
                  <a:moveTo>
                    <a:pt x="730" y="10000"/>
                  </a:moveTo>
                  <a:lnTo>
                    <a:pt x="730" y="6129"/>
                  </a:lnTo>
                  <a:lnTo>
                    <a:pt x="0" y="5000"/>
                  </a:lnTo>
                  <a:lnTo>
                    <a:pt x="730" y="3871"/>
                  </a:lnTo>
                  <a:lnTo>
                    <a:pt x="730" y="0"/>
                  </a:lnTo>
                  <a:lnTo>
                    <a:pt x="8088" y="0"/>
                  </a:lnTo>
                  <a:cubicBezTo>
                    <a:pt x="9157" y="0"/>
                    <a:pt x="10038" y="2258"/>
                    <a:pt x="10038" y="5000"/>
                  </a:cubicBezTo>
                  <a:cubicBezTo>
                    <a:pt x="10038" y="7742"/>
                    <a:pt x="9157" y="10000"/>
                    <a:pt x="8088" y="10000"/>
                  </a:cubicBezTo>
                  <a:lnTo>
                    <a:pt x="730" y="100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ffectLst/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 dirty="0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7066408" y="4091391"/>
              <a:ext cx="455947" cy="474257"/>
              <a:chOff x="8078679" y="5453064"/>
              <a:chExt cx="395288" cy="411162"/>
            </a:xfrm>
            <a:solidFill>
              <a:schemeClr val="bg1">
                <a:alpha val="80000"/>
              </a:schemeClr>
            </a:solidFill>
          </p:grpSpPr>
          <p:sp>
            <p:nvSpPr>
              <p:cNvPr id="51" name="Freeform 107"/>
              <p:cNvSpPr>
                <a:spLocks noEditPoints="1"/>
              </p:cNvSpPr>
              <p:nvPr/>
            </p:nvSpPr>
            <p:spPr bwMode="auto">
              <a:xfrm>
                <a:off x="8078679" y="5473701"/>
                <a:ext cx="125413" cy="390525"/>
              </a:xfrm>
              <a:custGeom>
                <a:avLst/>
                <a:gdLst>
                  <a:gd name="T0" fmla="*/ 22 w 26"/>
                  <a:gd name="T1" fmla="*/ 0 h 81"/>
                  <a:gd name="T2" fmla="*/ 4 w 26"/>
                  <a:gd name="T3" fmla="*/ 0 h 81"/>
                  <a:gd name="T4" fmla="*/ 0 w 26"/>
                  <a:gd name="T5" fmla="*/ 1 h 81"/>
                  <a:gd name="T6" fmla="*/ 0 w 26"/>
                  <a:gd name="T7" fmla="*/ 80 h 81"/>
                  <a:gd name="T8" fmla="*/ 4 w 26"/>
                  <a:gd name="T9" fmla="*/ 81 h 81"/>
                  <a:gd name="T10" fmla="*/ 22 w 26"/>
                  <a:gd name="T11" fmla="*/ 81 h 81"/>
                  <a:gd name="T12" fmla="*/ 26 w 26"/>
                  <a:gd name="T13" fmla="*/ 80 h 81"/>
                  <a:gd name="T14" fmla="*/ 26 w 26"/>
                  <a:gd name="T15" fmla="*/ 1 h 81"/>
                  <a:gd name="T16" fmla="*/ 22 w 26"/>
                  <a:gd name="T17" fmla="*/ 0 h 81"/>
                  <a:gd name="T18" fmla="*/ 24 w 26"/>
                  <a:gd name="T19" fmla="*/ 71 h 81"/>
                  <a:gd name="T20" fmla="*/ 23 w 26"/>
                  <a:gd name="T21" fmla="*/ 72 h 81"/>
                  <a:gd name="T22" fmla="*/ 3 w 26"/>
                  <a:gd name="T23" fmla="*/ 72 h 81"/>
                  <a:gd name="T24" fmla="*/ 3 w 26"/>
                  <a:gd name="T25" fmla="*/ 71 h 81"/>
                  <a:gd name="T26" fmla="*/ 3 w 26"/>
                  <a:gd name="T27" fmla="*/ 69 h 81"/>
                  <a:gd name="T28" fmla="*/ 3 w 26"/>
                  <a:gd name="T29" fmla="*/ 69 h 81"/>
                  <a:gd name="T30" fmla="*/ 23 w 26"/>
                  <a:gd name="T31" fmla="*/ 69 h 81"/>
                  <a:gd name="T32" fmla="*/ 24 w 26"/>
                  <a:gd name="T33" fmla="*/ 69 h 81"/>
                  <a:gd name="T34" fmla="*/ 24 w 26"/>
                  <a:gd name="T35" fmla="*/ 71 h 81"/>
                  <a:gd name="T36" fmla="*/ 24 w 26"/>
                  <a:gd name="T37" fmla="*/ 23 h 81"/>
                  <a:gd name="T38" fmla="*/ 23 w 26"/>
                  <a:gd name="T39" fmla="*/ 24 h 81"/>
                  <a:gd name="T40" fmla="*/ 3 w 26"/>
                  <a:gd name="T41" fmla="*/ 24 h 81"/>
                  <a:gd name="T42" fmla="*/ 3 w 26"/>
                  <a:gd name="T43" fmla="*/ 23 h 81"/>
                  <a:gd name="T44" fmla="*/ 3 w 26"/>
                  <a:gd name="T45" fmla="*/ 21 h 81"/>
                  <a:gd name="T46" fmla="*/ 3 w 26"/>
                  <a:gd name="T47" fmla="*/ 21 h 81"/>
                  <a:gd name="T48" fmla="*/ 23 w 26"/>
                  <a:gd name="T49" fmla="*/ 21 h 81"/>
                  <a:gd name="T50" fmla="*/ 24 w 26"/>
                  <a:gd name="T51" fmla="*/ 21 h 81"/>
                  <a:gd name="T52" fmla="*/ 24 w 26"/>
                  <a:gd name="T53" fmla="*/ 23 h 81"/>
                  <a:gd name="T54" fmla="*/ 24 w 26"/>
                  <a:gd name="T55" fmla="*/ 14 h 81"/>
                  <a:gd name="T56" fmla="*/ 23 w 26"/>
                  <a:gd name="T57" fmla="*/ 14 h 81"/>
                  <a:gd name="T58" fmla="*/ 3 w 26"/>
                  <a:gd name="T59" fmla="*/ 14 h 81"/>
                  <a:gd name="T60" fmla="*/ 3 w 26"/>
                  <a:gd name="T61" fmla="*/ 14 h 81"/>
                  <a:gd name="T62" fmla="*/ 3 w 26"/>
                  <a:gd name="T63" fmla="*/ 12 h 81"/>
                  <a:gd name="T64" fmla="*/ 3 w 26"/>
                  <a:gd name="T65" fmla="*/ 11 h 81"/>
                  <a:gd name="T66" fmla="*/ 23 w 26"/>
                  <a:gd name="T67" fmla="*/ 11 h 81"/>
                  <a:gd name="T68" fmla="*/ 24 w 26"/>
                  <a:gd name="T69" fmla="*/ 12 h 81"/>
                  <a:gd name="T70" fmla="*/ 24 w 26"/>
                  <a:gd name="T71" fmla="*/ 1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" h="81">
                    <a:moveTo>
                      <a:pt x="2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1"/>
                      <a:pt x="1" y="81"/>
                      <a:pt x="4" y="81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1"/>
                      <a:pt x="26" y="81"/>
                      <a:pt x="26" y="8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1"/>
                      <a:pt x="24" y="0"/>
                      <a:pt x="22" y="0"/>
                    </a:cubicBezTo>
                    <a:close/>
                    <a:moveTo>
                      <a:pt x="24" y="71"/>
                    </a:moveTo>
                    <a:cubicBezTo>
                      <a:pt x="23" y="72"/>
                      <a:pt x="23" y="72"/>
                      <a:pt x="23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4" y="69"/>
                      <a:pt x="24" y="69"/>
                      <a:pt x="24" y="69"/>
                    </a:cubicBezTo>
                    <a:lnTo>
                      <a:pt x="24" y="71"/>
                    </a:lnTo>
                    <a:close/>
                    <a:moveTo>
                      <a:pt x="24" y="23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lnTo>
                      <a:pt x="24" y="23"/>
                    </a:lnTo>
                    <a:close/>
                    <a:moveTo>
                      <a:pt x="24" y="14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4" y="12"/>
                      <a:pt x="24" y="12"/>
                      <a:pt x="24" y="12"/>
                    </a:cubicBezTo>
                    <a:lnTo>
                      <a:pt x="2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52" name="Freeform 108"/>
              <p:cNvSpPr>
                <a:spLocks noEditPoints="1"/>
              </p:cNvSpPr>
              <p:nvPr/>
            </p:nvSpPr>
            <p:spPr bwMode="auto">
              <a:xfrm>
                <a:off x="8208854" y="5453064"/>
                <a:ext cx="265113" cy="406400"/>
              </a:xfrm>
              <a:custGeom>
                <a:avLst/>
                <a:gdLst>
                  <a:gd name="T0" fmla="*/ 55 w 55"/>
                  <a:gd name="T1" fmla="*/ 74 h 84"/>
                  <a:gd name="T2" fmla="*/ 25 w 55"/>
                  <a:gd name="T3" fmla="*/ 1 h 84"/>
                  <a:gd name="T4" fmla="*/ 20 w 55"/>
                  <a:gd name="T5" fmla="*/ 1 h 84"/>
                  <a:gd name="T6" fmla="*/ 3 w 55"/>
                  <a:gd name="T7" fmla="*/ 8 h 84"/>
                  <a:gd name="T8" fmla="*/ 0 w 55"/>
                  <a:gd name="T9" fmla="*/ 11 h 84"/>
                  <a:gd name="T10" fmla="*/ 30 w 55"/>
                  <a:gd name="T11" fmla="*/ 84 h 84"/>
                  <a:gd name="T12" fmla="*/ 34 w 55"/>
                  <a:gd name="T13" fmla="*/ 83 h 84"/>
                  <a:gd name="T14" fmla="*/ 51 w 55"/>
                  <a:gd name="T15" fmla="*/ 76 h 84"/>
                  <a:gd name="T16" fmla="*/ 55 w 55"/>
                  <a:gd name="T17" fmla="*/ 74 h 84"/>
                  <a:gd name="T18" fmla="*/ 8 w 55"/>
                  <a:gd name="T19" fmla="*/ 21 h 84"/>
                  <a:gd name="T20" fmla="*/ 7 w 55"/>
                  <a:gd name="T21" fmla="*/ 19 h 84"/>
                  <a:gd name="T22" fmla="*/ 7 w 55"/>
                  <a:gd name="T23" fmla="*/ 19 h 84"/>
                  <a:gd name="T24" fmla="*/ 26 w 55"/>
                  <a:gd name="T25" fmla="*/ 11 h 84"/>
                  <a:gd name="T26" fmla="*/ 26 w 55"/>
                  <a:gd name="T27" fmla="*/ 11 h 84"/>
                  <a:gd name="T28" fmla="*/ 27 w 55"/>
                  <a:gd name="T29" fmla="*/ 13 h 84"/>
                  <a:gd name="T30" fmla="*/ 27 w 55"/>
                  <a:gd name="T31" fmla="*/ 14 h 84"/>
                  <a:gd name="T32" fmla="*/ 9 w 55"/>
                  <a:gd name="T33" fmla="*/ 22 h 84"/>
                  <a:gd name="T34" fmla="*/ 8 w 55"/>
                  <a:gd name="T35" fmla="*/ 21 h 84"/>
                  <a:gd name="T36" fmla="*/ 12 w 55"/>
                  <a:gd name="T37" fmla="*/ 30 h 84"/>
                  <a:gd name="T38" fmla="*/ 11 w 55"/>
                  <a:gd name="T39" fmla="*/ 28 h 84"/>
                  <a:gd name="T40" fmla="*/ 11 w 55"/>
                  <a:gd name="T41" fmla="*/ 28 h 84"/>
                  <a:gd name="T42" fmla="*/ 29 w 55"/>
                  <a:gd name="T43" fmla="*/ 20 h 84"/>
                  <a:gd name="T44" fmla="*/ 30 w 55"/>
                  <a:gd name="T45" fmla="*/ 20 h 84"/>
                  <a:gd name="T46" fmla="*/ 31 w 55"/>
                  <a:gd name="T47" fmla="*/ 22 h 84"/>
                  <a:gd name="T48" fmla="*/ 31 w 55"/>
                  <a:gd name="T49" fmla="*/ 23 h 84"/>
                  <a:gd name="T50" fmla="*/ 12 w 55"/>
                  <a:gd name="T51" fmla="*/ 30 h 84"/>
                  <a:gd name="T52" fmla="*/ 49 w 55"/>
                  <a:gd name="T53" fmla="*/ 67 h 84"/>
                  <a:gd name="T54" fmla="*/ 31 w 55"/>
                  <a:gd name="T55" fmla="*/ 75 h 84"/>
                  <a:gd name="T56" fmla="*/ 30 w 55"/>
                  <a:gd name="T57" fmla="*/ 75 h 84"/>
                  <a:gd name="T58" fmla="*/ 29 w 55"/>
                  <a:gd name="T59" fmla="*/ 72 h 84"/>
                  <a:gd name="T60" fmla="*/ 30 w 55"/>
                  <a:gd name="T61" fmla="*/ 72 h 84"/>
                  <a:gd name="T62" fmla="*/ 48 w 55"/>
                  <a:gd name="T63" fmla="*/ 64 h 84"/>
                  <a:gd name="T64" fmla="*/ 48 w 55"/>
                  <a:gd name="T65" fmla="*/ 65 h 84"/>
                  <a:gd name="T66" fmla="*/ 49 w 55"/>
                  <a:gd name="T67" fmla="*/ 67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5" h="84">
                    <a:moveTo>
                      <a:pt x="55" y="74"/>
                    </a:move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2" y="0"/>
                      <a:pt x="20" y="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30" y="84"/>
                      <a:pt x="32" y="84"/>
                      <a:pt x="34" y="83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3" y="75"/>
                      <a:pt x="55" y="74"/>
                      <a:pt x="55" y="74"/>
                    </a:cubicBezTo>
                    <a:close/>
                    <a:moveTo>
                      <a:pt x="8" y="21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9" y="22"/>
                      <a:pt x="9" y="22"/>
                      <a:pt x="9" y="22"/>
                    </a:cubicBezTo>
                    <a:lnTo>
                      <a:pt x="8" y="21"/>
                    </a:lnTo>
                    <a:close/>
                    <a:moveTo>
                      <a:pt x="12" y="30"/>
                    </a:move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12" y="30"/>
                      <a:pt x="12" y="30"/>
                      <a:pt x="12" y="30"/>
                    </a:cubicBezTo>
                    <a:close/>
                    <a:moveTo>
                      <a:pt x="49" y="67"/>
                    </a:moveTo>
                    <a:cubicBezTo>
                      <a:pt x="31" y="75"/>
                      <a:pt x="31" y="75"/>
                      <a:pt x="31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49" y="67"/>
                      <a:pt x="49" y="67"/>
                      <a:pt x="49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7630355" y="4067713"/>
              <a:ext cx="11411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613726" y="2266433"/>
            <a:ext cx="1567151" cy="609054"/>
            <a:chOff x="3484967" y="3021910"/>
            <a:chExt cx="2089535" cy="812072"/>
          </a:xfrm>
        </p:grpSpPr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3484967" y="3021910"/>
              <a:ext cx="2089535" cy="812072"/>
            </a:xfrm>
            <a:custGeom>
              <a:avLst/>
              <a:gdLst>
                <a:gd name="T0" fmla="*/ 148 w 159"/>
                <a:gd name="T1" fmla="*/ 62 h 62"/>
                <a:gd name="T2" fmla="*/ 148 w 159"/>
                <a:gd name="T3" fmla="*/ 38 h 62"/>
                <a:gd name="T4" fmla="*/ 153 w 159"/>
                <a:gd name="T5" fmla="*/ 34 h 62"/>
                <a:gd name="T6" fmla="*/ 159 w 159"/>
                <a:gd name="T7" fmla="*/ 31 h 62"/>
                <a:gd name="T8" fmla="*/ 153 w 159"/>
                <a:gd name="T9" fmla="*/ 28 h 62"/>
                <a:gd name="T10" fmla="*/ 148 w 159"/>
                <a:gd name="T11" fmla="*/ 24 h 62"/>
                <a:gd name="T12" fmla="*/ 148 w 159"/>
                <a:gd name="T13" fmla="*/ 0 h 62"/>
                <a:gd name="T14" fmla="*/ 31 w 159"/>
                <a:gd name="T15" fmla="*/ 0 h 62"/>
                <a:gd name="T16" fmla="*/ 0 w 159"/>
                <a:gd name="T17" fmla="*/ 31 h 62"/>
                <a:gd name="T18" fmla="*/ 31 w 159"/>
                <a:gd name="T19" fmla="*/ 62 h 62"/>
                <a:gd name="T20" fmla="*/ 148 w 159"/>
                <a:gd name="T21" fmla="*/ 62 h 62"/>
                <a:gd name="connsiteX0" fmla="*/ 9308 w 10000"/>
                <a:gd name="connsiteY0" fmla="*/ 10000 h 10000"/>
                <a:gd name="connsiteX1" fmla="*/ 9308 w 10000"/>
                <a:gd name="connsiteY1" fmla="*/ 6129 h 10000"/>
                <a:gd name="connsiteX2" fmla="*/ 9623 w 10000"/>
                <a:gd name="connsiteY2" fmla="*/ 5484 h 10000"/>
                <a:gd name="connsiteX3" fmla="*/ 10000 w 10000"/>
                <a:gd name="connsiteY3" fmla="*/ 5000 h 10000"/>
                <a:gd name="connsiteX4" fmla="*/ 9308 w 10000"/>
                <a:gd name="connsiteY4" fmla="*/ 3871 h 10000"/>
                <a:gd name="connsiteX5" fmla="*/ 9308 w 10000"/>
                <a:gd name="connsiteY5" fmla="*/ 0 h 10000"/>
                <a:gd name="connsiteX6" fmla="*/ 1950 w 10000"/>
                <a:gd name="connsiteY6" fmla="*/ 0 h 10000"/>
                <a:gd name="connsiteX7" fmla="*/ 0 w 10000"/>
                <a:gd name="connsiteY7" fmla="*/ 5000 h 10000"/>
                <a:gd name="connsiteX8" fmla="*/ 1950 w 10000"/>
                <a:gd name="connsiteY8" fmla="*/ 10000 h 10000"/>
                <a:gd name="connsiteX9" fmla="*/ 9308 w 10000"/>
                <a:gd name="connsiteY9" fmla="*/ 10000 h 10000"/>
                <a:gd name="connsiteX0" fmla="*/ 9308 w 10000"/>
                <a:gd name="connsiteY0" fmla="*/ 10000 h 10000"/>
                <a:gd name="connsiteX1" fmla="*/ 9308 w 10000"/>
                <a:gd name="connsiteY1" fmla="*/ 6129 h 10000"/>
                <a:gd name="connsiteX2" fmla="*/ 10000 w 10000"/>
                <a:gd name="connsiteY2" fmla="*/ 5000 h 10000"/>
                <a:gd name="connsiteX3" fmla="*/ 9308 w 10000"/>
                <a:gd name="connsiteY3" fmla="*/ 3871 h 10000"/>
                <a:gd name="connsiteX4" fmla="*/ 9308 w 10000"/>
                <a:gd name="connsiteY4" fmla="*/ 0 h 10000"/>
                <a:gd name="connsiteX5" fmla="*/ 1950 w 10000"/>
                <a:gd name="connsiteY5" fmla="*/ 0 h 10000"/>
                <a:gd name="connsiteX6" fmla="*/ 0 w 10000"/>
                <a:gd name="connsiteY6" fmla="*/ 5000 h 10000"/>
                <a:gd name="connsiteX7" fmla="*/ 1950 w 10000"/>
                <a:gd name="connsiteY7" fmla="*/ 10000 h 10000"/>
                <a:gd name="connsiteX8" fmla="*/ 9308 w 10000"/>
                <a:gd name="connsiteY8" fmla="*/ 10000 h 10000"/>
                <a:gd name="connsiteX0" fmla="*/ 9308 w 10038"/>
                <a:gd name="connsiteY0" fmla="*/ 10000 h 10000"/>
                <a:gd name="connsiteX1" fmla="*/ 9308 w 10038"/>
                <a:gd name="connsiteY1" fmla="*/ 6129 h 10000"/>
                <a:gd name="connsiteX2" fmla="*/ 10038 w 10038"/>
                <a:gd name="connsiteY2" fmla="*/ 5096 h 10000"/>
                <a:gd name="connsiteX3" fmla="*/ 9308 w 10038"/>
                <a:gd name="connsiteY3" fmla="*/ 3871 h 10000"/>
                <a:gd name="connsiteX4" fmla="*/ 9308 w 10038"/>
                <a:gd name="connsiteY4" fmla="*/ 0 h 10000"/>
                <a:gd name="connsiteX5" fmla="*/ 1950 w 10038"/>
                <a:gd name="connsiteY5" fmla="*/ 0 h 10000"/>
                <a:gd name="connsiteX6" fmla="*/ 0 w 10038"/>
                <a:gd name="connsiteY6" fmla="*/ 5000 h 10000"/>
                <a:gd name="connsiteX7" fmla="*/ 1950 w 10038"/>
                <a:gd name="connsiteY7" fmla="*/ 10000 h 10000"/>
                <a:gd name="connsiteX8" fmla="*/ 9308 w 10038"/>
                <a:gd name="connsiteY8" fmla="*/ 10000 h 10000"/>
                <a:gd name="connsiteX0" fmla="*/ 9308 w 10038"/>
                <a:gd name="connsiteY0" fmla="*/ 10000 h 10000"/>
                <a:gd name="connsiteX1" fmla="*/ 9308 w 10038"/>
                <a:gd name="connsiteY1" fmla="*/ 6129 h 10000"/>
                <a:gd name="connsiteX2" fmla="*/ 10038 w 10038"/>
                <a:gd name="connsiteY2" fmla="*/ 5096 h 10000"/>
                <a:gd name="connsiteX3" fmla="*/ 9308 w 10038"/>
                <a:gd name="connsiteY3" fmla="*/ 3871 h 10000"/>
                <a:gd name="connsiteX4" fmla="*/ 9308 w 10038"/>
                <a:gd name="connsiteY4" fmla="*/ 0 h 10000"/>
                <a:gd name="connsiteX5" fmla="*/ 1950 w 10038"/>
                <a:gd name="connsiteY5" fmla="*/ 0 h 10000"/>
                <a:gd name="connsiteX6" fmla="*/ 0 w 10038"/>
                <a:gd name="connsiteY6" fmla="*/ 5000 h 10000"/>
                <a:gd name="connsiteX7" fmla="*/ 1950 w 10038"/>
                <a:gd name="connsiteY7" fmla="*/ 10000 h 10000"/>
                <a:gd name="connsiteX8" fmla="*/ 9308 w 10038"/>
                <a:gd name="connsiteY8" fmla="*/ 10000 h 10000"/>
                <a:gd name="connsiteX0" fmla="*/ 9308 w 10038"/>
                <a:gd name="connsiteY0" fmla="*/ 10000 h 10000"/>
                <a:gd name="connsiteX1" fmla="*/ 9308 w 10038"/>
                <a:gd name="connsiteY1" fmla="*/ 6129 h 10000"/>
                <a:gd name="connsiteX2" fmla="*/ 10038 w 10038"/>
                <a:gd name="connsiteY2" fmla="*/ 5096 h 10000"/>
                <a:gd name="connsiteX3" fmla="*/ 9308 w 10038"/>
                <a:gd name="connsiteY3" fmla="*/ 3871 h 10000"/>
                <a:gd name="connsiteX4" fmla="*/ 9308 w 10038"/>
                <a:gd name="connsiteY4" fmla="*/ 0 h 10000"/>
                <a:gd name="connsiteX5" fmla="*/ 1950 w 10038"/>
                <a:gd name="connsiteY5" fmla="*/ 0 h 10000"/>
                <a:gd name="connsiteX6" fmla="*/ 0 w 10038"/>
                <a:gd name="connsiteY6" fmla="*/ 5000 h 10000"/>
                <a:gd name="connsiteX7" fmla="*/ 1950 w 10038"/>
                <a:gd name="connsiteY7" fmla="*/ 10000 h 10000"/>
                <a:gd name="connsiteX8" fmla="*/ 9308 w 10038"/>
                <a:gd name="connsiteY8" fmla="*/ 10000 h 10000"/>
                <a:gd name="connsiteX0" fmla="*/ 9308 w 10038"/>
                <a:gd name="connsiteY0" fmla="*/ 10000 h 10000"/>
                <a:gd name="connsiteX1" fmla="*/ 9308 w 10038"/>
                <a:gd name="connsiteY1" fmla="*/ 6129 h 10000"/>
                <a:gd name="connsiteX2" fmla="*/ 10038 w 10038"/>
                <a:gd name="connsiteY2" fmla="*/ 5096 h 10000"/>
                <a:gd name="connsiteX3" fmla="*/ 9308 w 10038"/>
                <a:gd name="connsiteY3" fmla="*/ 3871 h 10000"/>
                <a:gd name="connsiteX4" fmla="*/ 9308 w 10038"/>
                <a:gd name="connsiteY4" fmla="*/ 0 h 10000"/>
                <a:gd name="connsiteX5" fmla="*/ 1950 w 10038"/>
                <a:gd name="connsiteY5" fmla="*/ 0 h 10000"/>
                <a:gd name="connsiteX6" fmla="*/ 0 w 10038"/>
                <a:gd name="connsiteY6" fmla="*/ 5000 h 10000"/>
                <a:gd name="connsiteX7" fmla="*/ 1950 w 10038"/>
                <a:gd name="connsiteY7" fmla="*/ 10000 h 10000"/>
                <a:gd name="connsiteX8" fmla="*/ 9308 w 10038"/>
                <a:gd name="connsiteY8" fmla="*/ 10000 h 10000"/>
                <a:gd name="connsiteX0" fmla="*/ 9308 w 10038"/>
                <a:gd name="connsiteY0" fmla="*/ 10000 h 10000"/>
                <a:gd name="connsiteX1" fmla="*/ 9308 w 10038"/>
                <a:gd name="connsiteY1" fmla="*/ 6129 h 10000"/>
                <a:gd name="connsiteX2" fmla="*/ 10038 w 10038"/>
                <a:gd name="connsiteY2" fmla="*/ 5096 h 10000"/>
                <a:gd name="connsiteX3" fmla="*/ 9308 w 10038"/>
                <a:gd name="connsiteY3" fmla="*/ 3871 h 10000"/>
                <a:gd name="connsiteX4" fmla="*/ 9308 w 10038"/>
                <a:gd name="connsiteY4" fmla="*/ 0 h 10000"/>
                <a:gd name="connsiteX5" fmla="*/ 1950 w 10038"/>
                <a:gd name="connsiteY5" fmla="*/ 0 h 10000"/>
                <a:gd name="connsiteX6" fmla="*/ 0 w 10038"/>
                <a:gd name="connsiteY6" fmla="*/ 5000 h 10000"/>
                <a:gd name="connsiteX7" fmla="*/ 1950 w 10038"/>
                <a:gd name="connsiteY7" fmla="*/ 10000 h 10000"/>
                <a:gd name="connsiteX8" fmla="*/ 9308 w 10038"/>
                <a:gd name="connsiteY8" fmla="*/ 10000 h 10000"/>
                <a:gd name="connsiteX0" fmla="*/ 9308 w 10063"/>
                <a:gd name="connsiteY0" fmla="*/ 10000 h 10000"/>
                <a:gd name="connsiteX1" fmla="*/ 9308 w 10063"/>
                <a:gd name="connsiteY1" fmla="*/ 6129 h 10000"/>
                <a:gd name="connsiteX2" fmla="*/ 10063 w 10063"/>
                <a:gd name="connsiteY2" fmla="*/ 5096 h 10000"/>
                <a:gd name="connsiteX3" fmla="*/ 9308 w 10063"/>
                <a:gd name="connsiteY3" fmla="*/ 3871 h 10000"/>
                <a:gd name="connsiteX4" fmla="*/ 9308 w 10063"/>
                <a:gd name="connsiteY4" fmla="*/ 0 h 10000"/>
                <a:gd name="connsiteX5" fmla="*/ 1950 w 10063"/>
                <a:gd name="connsiteY5" fmla="*/ 0 h 10000"/>
                <a:gd name="connsiteX6" fmla="*/ 0 w 10063"/>
                <a:gd name="connsiteY6" fmla="*/ 5000 h 10000"/>
                <a:gd name="connsiteX7" fmla="*/ 1950 w 10063"/>
                <a:gd name="connsiteY7" fmla="*/ 10000 h 10000"/>
                <a:gd name="connsiteX8" fmla="*/ 9308 w 10063"/>
                <a:gd name="connsiteY8" fmla="*/ 10000 h 10000"/>
                <a:gd name="connsiteX0" fmla="*/ 9308 w 10063"/>
                <a:gd name="connsiteY0" fmla="*/ 10000 h 10000"/>
                <a:gd name="connsiteX1" fmla="*/ 9308 w 10063"/>
                <a:gd name="connsiteY1" fmla="*/ 6129 h 10000"/>
                <a:gd name="connsiteX2" fmla="*/ 10063 w 10063"/>
                <a:gd name="connsiteY2" fmla="*/ 5096 h 10000"/>
                <a:gd name="connsiteX3" fmla="*/ 9308 w 10063"/>
                <a:gd name="connsiteY3" fmla="*/ 3871 h 10000"/>
                <a:gd name="connsiteX4" fmla="*/ 9308 w 10063"/>
                <a:gd name="connsiteY4" fmla="*/ 0 h 10000"/>
                <a:gd name="connsiteX5" fmla="*/ 1950 w 10063"/>
                <a:gd name="connsiteY5" fmla="*/ 0 h 10000"/>
                <a:gd name="connsiteX6" fmla="*/ 0 w 10063"/>
                <a:gd name="connsiteY6" fmla="*/ 5000 h 10000"/>
                <a:gd name="connsiteX7" fmla="*/ 1950 w 10063"/>
                <a:gd name="connsiteY7" fmla="*/ 10000 h 10000"/>
                <a:gd name="connsiteX8" fmla="*/ 9308 w 10063"/>
                <a:gd name="connsiteY8" fmla="*/ 10000 h 10000"/>
                <a:gd name="connsiteX0" fmla="*/ 9308 w 10063"/>
                <a:gd name="connsiteY0" fmla="*/ 10000 h 10000"/>
                <a:gd name="connsiteX1" fmla="*/ 9308 w 10063"/>
                <a:gd name="connsiteY1" fmla="*/ 6129 h 10000"/>
                <a:gd name="connsiteX2" fmla="*/ 10063 w 10063"/>
                <a:gd name="connsiteY2" fmla="*/ 5096 h 10000"/>
                <a:gd name="connsiteX3" fmla="*/ 9308 w 10063"/>
                <a:gd name="connsiteY3" fmla="*/ 3871 h 10000"/>
                <a:gd name="connsiteX4" fmla="*/ 9308 w 10063"/>
                <a:gd name="connsiteY4" fmla="*/ 0 h 10000"/>
                <a:gd name="connsiteX5" fmla="*/ 1950 w 10063"/>
                <a:gd name="connsiteY5" fmla="*/ 0 h 10000"/>
                <a:gd name="connsiteX6" fmla="*/ 0 w 10063"/>
                <a:gd name="connsiteY6" fmla="*/ 5000 h 10000"/>
                <a:gd name="connsiteX7" fmla="*/ 1950 w 10063"/>
                <a:gd name="connsiteY7" fmla="*/ 10000 h 10000"/>
                <a:gd name="connsiteX8" fmla="*/ 9308 w 10063"/>
                <a:gd name="connsiteY8" fmla="*/ 10000 h 10000"/>
                <a:gd name="connsiteX0" fmla="*/ 9308 w 10063"/>
                <a:gd name="connsiteY0" fmla="*/ 10000 h 10000"/>
                <a:gd name="connsiteX1" fmla="*/ 9308 w 10063"/>
                <a:gd name="connsiteY1" fmla="*/ 6129 h 10000"/>
                <a:gd name="connsiteX2" fmla="*/ 10063 w 10063"/>
                <a:gd name="connsiteY2" fmla="*/ 5096 h 10000"/>
                <a:gd name="connsiteX3" fmla="*/ 9308 w 10063"/>
                <a:gd name="connsiteY3" fmla="*/ 3871 h 10000"/>
                <a:gd name="connsiteX4" fmla="*/ 9308 w 10063"/>
                <a:gd name="connsiteY4" fmla="*/ 0 h 10000"/>
                <a:gd name="connsiteX5" fmla="*/ 1950 w 10063"/>
                <a:gd name="connsiteY5" fmla="*/ 0 h 10000"/>
                <a:gd name="connsiteX6" fmla="*/ 0 w 10063"/>
                <a:gd name="connsiteY6" fmla="*/ 5000 h 10000"/>
                <a:gd name="connsiteX7" fmla="*/ 1950 w 10063"/>
                <a:gd name="connsiteY7" fmla="*/ 10000 h 10000"/>
                <a:gd name="connsiteX8" fmla="*/ 9308 w 10063"/>
                <a:gd name="connsiteY8" fmla="*/ 10000 h 10000"/>
                <a:gd name="connsiteX0" fmla="*/ 9308 w 10063"/>
                <a:gd name="connsiteY0" fmla="*/ 10000 h 10000"/>
                <a:gd name="connsiteX1" fmla="*/ 9308 w 10063"/>
                <a:gd name="connsiteY1" fmla="*/ 6129 h 10000"/>
                <a:gd name="connsiteX2" fmla="*/ 10063 w 10063"/>
                <a:gd name="connsiteY2" fmla="*/ 5096 h 10000"/>
                <a:gd name="connsiteX3" fmla="*/ 9308 w 10063"/>
                <a:gd name="connsiteY3" fmla="*/ 3871 h 10000"/>
                <a:gd name="connsiteX4" fmla="*/ 9308 w 10063"/>
                <a:gd name="connsiteY4" fmla="*/ 0 h 10000"/>
                <a:gd name="connsiteX5" fmla="*/ 1950 w 10063"/>
                <a:gd name="connsiteY5" fmla="*/ 0 h 10000"/>
                <a:gd name="connsiteX6" fmla="*/ 0 w 10063"/>
                <a:gd name="connsiteY6" fmla="*/ 5000 h 10000"/>
                <a:gd name="connsiteX7" fmla="*/ 1950 w 10063"/>
                <a:gd name="connsiteY7" fmla="*/ 10000 h 10000"/>
                <a:gd name="connsiteX8" fmla="*/ 9308 w 10063"/>
                <a:gd name="connsiteY8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63" h="10000">
                  <a:moveTo>
                    <a:pt x="9308" y="10000"/>
                  </a:moveTo>
                  <a:lnTo>
                    <a:pt x="9308" y="6129"/>
                  </a:lnTo>
                  <a:lnTo>
                    <a:pt x="10063" y="5096"/>
                  </a:lnTo>
                  <a:lnTo>
                    <a:pt x="9308" y="3871"/>
                  </a:lnTo>
                  <a:lnTo>
                    <a:pt x="9308" y="0"/>
                  </a:lnTo>
                  <a:lnTo>
                    <a:pt x="1950" y="0"/>
                  </a:lnTo>
                  <a:cubicBezTo>
                    <a:pt x="881" y="0"/>
                    <a:pt x="0" y="2258"/>
                    <a:pt x="0" y="5000"/>
                  </a:cubicBezTo>
                  <a:cubicBezTo>
                    <a:pt x="0" y="7742"/>
                    <a:pt x="881" y="10000"/>
                    <a:pt x="1950" y="10000"/>
                  </a:cubicBezTo>
                  <a:lnTo>
                    <a:pt x="9308" y="100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ffectLst/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5" name="Freeform 34"/>
            <p:cNvSpPr>
              <a:spLocks noEditPoints="1"/>
            </p:cNvSpPr>
            <p:nvPr/>
          </p:nvSpPr>
          <p:spPr bwMode="auto">
            <a:xfrm>
              <a:off x="4790764" y="3210876"/>
              <a:ext cx="433643" cy="429609"/>
            </a:xfrm>
            <a:custGeom>
              <a:avLst/>
              <a:gdLst>
                <a:gd name="T0" fmla="*/ 42 w 71"/>
                <a:gd name="T1" fmla="*/ 6 h 70"/>
                <a:gd name="T2" fmla="*/ 41 w 71"/>
                <a:gd name="T3" fmla="*/ 7 h 70"/>
                <a:gd name="T4" fmla="*/ 9 w 71"/>
                <a:gd name="T5" fmla="*/ 39 h 70"/>
                <a:gd name="T6" fmla="*/ 3 w 71"/>
                <a:gd name="T7" fmla="*/ 45 h 70"/>
                <a:gd name="T8" fmla="*/ 3 w 71"/>
                <a:gd name="T9" fmla="*/ 54 h 70"/>
                <a:gd name="T10" fmla="*/ 16 w 71"/>
                <a:gd name="T11" fmla="*/ 67 h 70"/>
                <a:gd name="T12" fmla="*/ 25 w 71"/>
                <a:gd name="T13" fmla="*/ 67 h 70"/>
                <a:gd name="T14" fmla="*/ 31 w 71"/>
                <a:gd name="T15" fmla="*/ 61 h 70"/>
                <a:gd name="T16" fmla="*/ 63 w 71"/>
                <a:gd name="T17" fmla="*/ 29 h 70"/>
                <a:gd name="T18" fmla="*/ 64 w 71"/>
                <a:gd name="T19" fmla="*/ 27 h 70"/>
                <a:gd name="T20" fmla="*/ 50 w 71"/>
                <a:gd name="T21" fmla="*/ 20 h 70"/>
                <a:gd name="T22" fmla="*/ 42 w 71"/>
                <a:gd name="T23" fmla="*/ 6 h 70"/>
                <a:gd name="T24" fmla="*/ 7 w 71"/>
                <a:gd name="T25" fmla="*/ 49 h 70"/>
                <a:gd name="T26" fmla="*/ 7 w 71"/>
                <a:gd name="T27" fmla="*/ 45 h 70"/>
                <a:gd name="T28" fmla="*/ 38 w 71"/>
                <a:gd name="T29" fmla="*/ 15 h 70"/>
                <a:gd name="T30" fmla="*/ 41 w 71"/>
                <a:gd name="T31" fmla="*/ 15 h 70"/>
                <a:gd name="T32" fmla="*/ 41 w 71"/>
                <a:gd name="T33" fmla="*/ 19 h 70"/>
                <a:gd name="T34" fmla="*/ 11 w 71"/>
                <a:gd name="T35" fmla="*/ 49 h 70"/>
                <a:gd name="T36" fmla="*/ 7 w 71"/>
                <a:gd name="T37" fmla="*/ 49 h 70"/>
                <a:gd name="T38" fmla="*/ 14 w 71"/>
                <a:gd name="T39" fmla="*/ 56 h 70"/>
                <a:gd name="T40" fmla="*/ 14 w 71"/>
                <a:gd name="T41" fmla="*/ 52 h 70"/>
                <a:gd name="T42" fmla="*/ 37 w 71"/>
                <a:gd name="T43" fmla="*/ 29 h 70"/>
                <a:gd name="T44" fmla="*/ 40 w 71"/>
                <a:gd name="T45" fmla="*/ 29 h 70"/>
                <a:gd name="T46" fmla="*/ 41 w 71"/>
                <a:gd name="T47" fmla="*/ 33 h 70"/>
                <a:gd name="T48" fmla="*/ 17 w 71"/>
                <a:gd name="T49" fmla="*/ 56 h 70"/>
                <a:gd name="T50" fmla="*/ 14 w 71"/>
                <a:gd name="T51" fmla="*/ 56 h 70"/>
                <a:gd name="T52" fmla="*/ 55 w 71"/>
                <a:gd name="T53" fmla="*/ 28 h 70"/>
                <a:gd name="T54" fmla="*/ 55 w 71"/>
                <a:gd name="T55" fmla="*/ 32 h 70"/>
                <a:gd name="T56" fmla="*/ 24 w 71"/>
                <a:gd name="T57" fmla="*/ 63 h 70"/>
                <a:gd name="T58" fmla="*/ 20 w 71"/>
                <a:gd name="T59" fmla="*/ 63 h 70"/>
                <a:gd name="T60" fmla="*/ 20 w 71"/>
                <a:gd name="T61" fmla="*/ 59 h 70"/>
                <a:gd name="T62" fmla="*/ 51 w 71"/>
                <a:gd name="T63" fmla="*/ 28 h 70"/>
                <a:gd name="T64" fmla="*/ 55 w 71"/>
                <a:gd name="T65" fmla="*/ 28 h 70"/>
                <a:gd name="T66" fmla="*/ 64 w 71"/>
                <a:gd name="T67" fmla="*/ 0 h 70"/>
                <a:gd name="T68" fmla="*/ 47 w 71"/>
                <a:gd name="T69" fmla="*/ 4 h 70"/>
                <a:gd name="T70" fmla="*/ 46 w 71"/>
                <a:gd name="T71" fmla="*/ 4 h 70"/>
                <a:gd name="T72" fmla="*/ 44 w 71"/>
                <a:gd name="T73" fmla="*/ 4 h 70"/>
                <a:gd name="T74" fmla="*/ 52 w 71"/>
                <a:gd name="T75" fmla="*/ 18 h 70"/>
                <a:gd name="T76" fmla="*/ 66 w 71"/>
                <a:gd name="T77" fmla="*/ 25 h 70"/>
                <a:gd name="T78" fmla="*/ 66 w 71"/>
                <a:gd name="T79" fmla="*/ 25 h 70"/>
                <a:gd name="T80" fmla="*/ 66 w 71"/>
                <a:gd name="T81" fmla="*/ 24 h 70"/>
                <a:gd name="T82" fmla="*/ 70 w 71"/>
                <a:gd name="T83" fmla="*/ 7 h 70"/>
                <a:gd name="T84" fmla="*/ 64 w 7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1" h="70">
                  <a:moveTo>
                    <a:pt x="42" y="6"/>
                  </a:moveTo>
                  <a:cubicBezTo>
                    <a:pt x="42" y="7"/>
                    <a:pt x="41" y="7"/>
                    <a:pt x="41" y="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0" y="48"/>
                    <a:pt x="0" y="52"/>
                    <a:pt x="3" y="54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8" y="70"/>
                    <a:pt x="22" y="70"/>
                    <a:pt x="25" y="6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4" y="28"/>
                    <a:pt x="64" y="27"/>
                  </a:cubicBezTo>
                  <a:cubicBezTo>
                    <a:pt x="59" y="26"/>
                    <a:pt x="54" y="24"/>
                    <a:pt x="50" y="20"/>
                  </a:cubicBezTo>
                  <a:cubicBezTo>
                    <a:pt x="46" y="16"/>
                    <a:pt x="43" y="11"/>
                    <a:pt x="42" y="6"/>
                  </a:cubicBezTo>
                  <a:close/>
                  <a:moveTo>
                    <a:pt x="7" y="49"/>
                  </a:moveTo>
                  <a:cubicBezTo>
                    <a:pt x="6" y="48"/>
                    <a:pt x="6" y="46"/>
                    <a:pt x="7" y="4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14"/>
                    <a:pt x="40" y="14"/>
                    <a:pt x="41" y="15"/>
                  </a:cubicBezTo>
                  <a:cubicBezTo>
                    <a:pt x="42" y="16"/>
                    <a:pt x="42" y="17"/>
                    <a:pt x="41" y="1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8" y="50"/>
                    <a:pt x="7" y="49"/>
                  </a:cubicBezTo>
                  <a:close/>
                  <a:moveTo>
                    <a:pt x="14" y="56"/>
                  </a:moveTo>
                  <a:cubicBezTo>
                    <a:pt x="13" y="55"/>
                    <a:pt x="13" y="53"/>
                    <a:pt x="14" y="5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9" y="28"/>
                    <a:pt x="40" y="29"/>
                  </a:cubicBezTo>
                  <a:cubicBezTo>
                    <a:pt x="41" y="31"/>
                    <a:pt x="42" y="32"/>
                    <a:pt x="41" y="33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5" y="57"/>
                    <a:pt x="14" y="56"/>
                  </a:cubicBezTo>
                  <a:close/>
                  <a:moveTo>
                    <a:pt x="55" y="28"/>
                  </a:moveTo>
                  <a:cubicBezTo>
                    <a:pt x="56" y="29"/>
                    <a:pt x="56" y="31"/>
                    <a:pt x="55" y="32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3" y="64"/>
                    <a:pt x="22" y="64"/>
                    <a:pt x="20" y="63"/>
                  </a:cubicBezTo>
                  <a:cubicBezTo>
                    <a:pt x="19" y="62"/>
                    <a:pt x="19" y="60"/>
                    <a:pt x="20" y="5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2" y="27"/>
                    <a:pt x="54" y="27"/>
                    <a:pt x="55" y="28"/>
                  </a:cubicBezTo>
                  <a:close/>
                  <a:moveTo>
                    <a:pt x="64" y="0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4"/>
                    <a:pt x="45" y="4"/>
                    <a:pt x="44" y="4"/>
                  </a:cubicBezTo>
                  <a:cubicBezTo>
                    <a:pt x="45" y="9"/>
                    <a:pt x="48" y="14"/>
                    <a:pt x="52" y="18"/>
                  </a:cubicBezTo>
                  <a:cubicBezTo>
                    <a:pt x="56" y="22"/>
                    <a:pt x="61" y="24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1" y="3"/>
                    <a:pt x="68" y="0"/>
                    <a:pt x="64" y="0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56" name="矩形 55"/>
            <p:cNvSpPr/>
            <p:nvPr/>
          </p:nvSpPr>
          <p:spPr>
            <a:xfrm>
              <a:off x="3689200" y="3184461"/>
              <a:ext cx="11411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610988" y="3626531"/>
            <a:ext cx="1569020" cy="599278"/>
            <a:chOff x="3481317" y="4835374"/>
            <a:chExt cx="2092027" cy="799037"/>
          </a:xfrm>
        </p:grpSpPr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3481317" y="4835374"/>
              <a:ext cx="2092027" cy="799037"/>
            </a:xfrm>
            <a:custGeom>
              <a:avLst/>
              <a:gdLst>
                <a:gd name="T0" fmla="*/ 148 w 159"/>
                <a:gd name="T1" fmla="*/ 61 h 61"/>
                <a:gd name="T2" fmla="*/ 148 w 159"/>
                <a:gd name="T3" fmla="*/ 37 h 61"/>
                <a:gd name="T4" fmla="*/ 153 w 159"/>
                <a:gd name="T5" fmla="*/ 34 h 61"/>
                <a:gd name="T6" fmla="*/ 159 w 159"/>
                <a:gd name="T7" fmla="*/ 30 h 61"/>
                <a:gd name="T8" fmla="*/ 153 w 159"/>
                <a:gd name="T9" fmla="*/ 27 h 61"/>
                <a:gd name="T10" fmla="*/ 148 w 159"/>
                <a:gd name="T11" fmla="*/ 24 h 61"/>
                <a:gd name="T12" fmla="*/ 148 w 159"/>
                <a:gd name="T13" fmla="*/ 0 h 61"/>
                <a:gd name="T14" fmla="*/ 31 w 159"/>
                <a:gd name="T15" fmla="*/ 0 h 61"/>
                <a:gd name="T16" fmla="*/ 0 w 159"/>
                <a:gd name="T17" fmla="*/ 30 h 61"/>
                <a:gd name="T18" fmla="*/ 31 w 159"/>
                <a:gd name="T19" fmla="*/ 61 h 61"/>
                <a:gd name="T20" fmla="*/ 148 w 159"/>
                <a:gd name="T21" fmla="*/ 61 h 61"/>
                <a:gd name="connsiteX0" fmla="*/ 9308 w 10000"/>
                <a:gd name="connsiteY0" fmla="*/ 10000 h 10000"/>
                <a:gd name="connsiteX1" fmla="*/ 9308 w 10000"/>
                <a:gd name="connsiteY1" fmla="*/ 6066 h 10000"/>
                <a:gd name="connsiteX2" fmla="*/ 9623 w 10000"/>
                <a:gd name="connsiteY2" fmla="*/ 5574 h 10000"/>
                <a:gd name="connsiteX3" fmla="*/ 10000 w 10000"/>
                <a:gd name="connsiteY3" fmla="*/ 4918 h 10000"/>
                <a:gd name="connsiteX4" fmla="*/ 9308 w 10000"/>
                <a:gd name="connsiteY4" fmla="*/ 3934 h 10000"/>
                <a:gd name="connsiteX5" fmla="*/ 9308 w 10000"/>
                <a:gd name="connsiteY5" fmla="*/ 0 h 10000"/>
                <a:gd name="connsiteX6" fmla="*/ 1950 w 10000"/>
                <a:gd name="connsiteY6" fmla="*/ 0 h 10000"/>
                <a:gd name="connsiteX7" fmla="*/ 0 w 10000"/>
                <a:gd name="connsiteY7" fmla="*/ 4918 h 10000"/>
                <a:gd name="connsiteX8" fmla="*/ 1950 w 10000"/>
                <a:gd name="connsiteY8" fmla="*/ 10000 h 10000"/>
                <a:gd name="connsiteX9" fmla="*/ 9308 w 10000"/>
                <a:gd name="connsiteY9" fmla="*/ 10000 h 10000"/>
                <a:gd name="connsiteX0" fmla="*/ 9308 w 10000"/>
                <a:gd name="connsiteY0" fmla="*/ 10000 h 10000"/>
                <a:gd name="connsiteX1" fmla="*/ 9308 w 10000"/>
                <a:gd name="connsiteY1" fmla="*/ 6066 h 10000"/>
                <a:gd name="connsiteX2" fmla="*/ 10000 w 10000"/>
                <a:gd name="connsiteY2" fmla="*/ 4918 h 10000"/>
                <a:gd name="connsiteX3" fmla="*/ 9308 w 10000"/>
                <a:gd name="connsiteY3" fmla="*/ 3934 h 10000"/>
                <a:gd name="connsiteX4" fmla="*/ 9308 w 10000"/>
                <a:gd name="connsiteY4" fmla="*/ 0 h 10000"/>
                <a:gd name="connsiteX5" fmla="*/ 1950 w 10000"/>
                <a:gd name="connsiteY5" fmla="*/ 0 h 10000"/>
                <a:gd name="connsiteX6" fmla="*/ 0 w 10000"/>
                <a:gd name="connsiteY6" fmla="*/ 4918 h 10000"/>
                <a:gd name="connsiteX7" fmla="*/ 1950 w 10000"/>
                <a:gd name="connsiteY7" fmla="*/ 10000 h 10000"/>
                <a:gd name="connsiteX8" fmla="*/ 9308 w 10000"/>
                <a:gd name="connsiteY8" fmla="*/ 10000 h 10000"/>
                <a:gd name="connsiteX0" fmla="*/ 9308 w 10075"/>
                <a:gd name="connsiteY0" fmla="*/ 10000 h 10000"/>
                <a:gd name="connsiteX1" fmla="*/ 9308 w 10075"/>
                <a:gd name="connsiteY1" fmla="*/ 6066 h 10000"/>
                <a:gd name="connsiteX2" fmla="*/ 10075 w 10075"/>
                <a:gd name="connsiteY2" fmla="*/ 5016 h 10000"/>
                <a:gd name="connsiteX3" fmla="*/ 9308 w 10075"/>
                <a:gd name="connsiteY3" fmla="*/ 3934 h 10000"/>
                <a:gd name="connsiteX4" fmla="*/ 9308 w 10075"/>
                <a:gd name="connsiteY4" fmla="*/ 0 h 10000"/>
                <a:gd name="connsiteX5" fmla="*/ 1950 w 10075"/>
                <a:gd name="connsiteY5" fmla="*/ 0 h 10000"/>
                <a:gd name="connsiteX6" fmla="*/ 0 w 10075"/>
                <a:gd name="connsiteY6" fmla="*/ 4918 h 10000"/>
                <a:gd name="connsiteX7" fmla="*/ 1950 w 10075"/>
                <a:gd name="connsiteY7" fmla="*/ 10000 h 10000"/>
                <a:gd name="connsiteX8" fmla="*/ 9308 w 10075"/>
                <a:gd name="connsiteY8" fmla="*/ 10000 h 10000"/>
                <a:gd name="connsiteX0" fmla="*/ 9308 w 10075"/>
                <a:gd name="connsiteY0" fmla="*/ 10000 h 10000"/>
                <a:gd name="connsiteX1" fmla="*/ 9308 w 10075"/>
                <a:gd name="connsiteY1" fmla="*/ 6066 h 10000"/>
                <a:gd name="connsiteX2" fmla="*/ 10075 w 10075"/>
                <a:gd name="connsiteY2" fmla="*/ 5016 h 10000"/>
                <a:gd name="connsiteX3" fmla="*/ 9308 w 10075"/>
                <a:gd name="connsiteY3" fmla="*/ 3934 h 10000"/>
                <a:gd name="connsiteX4" fmla="*/ 9308 w 10075"/>
                <a:gd name="connsiteY4" fmla="*/ 0 h 10000"/>
                <a:gd name="connsiteX5" fmla="*/ 1950 w 10075"/>
                <a:gd name="connsiteY5" fmla="*/ 0 h 10000"/>
                <a:gd name="connsiteX6" fmla="*/ 0 w 10075"/>
                <a:gd name="connsiteY6" fmla="*/ 4918 h 10000"/>
                <a:gd name="connsiteX7" fmla="*/ 1950 w 10075"/>
                <a:gd name="connsiteY7" fmla="*/ 10000 h 10000"/>
                <a:gd name="connsiteX8" fmla="*/ 9308 w 10075"/>
                <a:gd name="connsiteY8" fmla="*/ 10000 h 10000"/>
                <a:gd name="connsiteX0" fmla="*/ 9308 w 10075"/>
                <a:gd name="connsiteY0" fmla="*/ 10000 h 10000"/>
                <a:gd name="connsiteX1" fmla="*/ 9308 w 10075"/>
                <a:gd name="connsiteY1" fmla="*/ 6066 h 10000"/>
                <a:gd name="connsiteX2" fmla="*/ 10075 w 10075"/>
                <a:gd name="connsiteY2" fmla="*/ 5016 h 10000"/>
                <a:gd name="connsiteX3" fmla="*/ 9308 w 10075"/>
                <a:gd name="connsiteY3" fmla="*/ 3934 h 10000"/>
                <a:gd name="connsiteX4" fmla="*/ 9308 w 10075"/>
                <a:gd name="connsiteY4" fmla="*/ 0 h 10000"/>
                <a:gd name="connsiteX5" fmla="*/ 1950 w 10075"/>
                <a:gd name="connsiteY5" fmla="*/ 0 h 10000"/>
                <a:gd name="connsiteX6" fmla="*/ 0 w 10075"/>
                <a:gd name="connsiteY6" fmla="*/ 4918 h 10000"/>
                <a:gd name="connsiteX7" fmla="*/ 1950 w 10075"/>
                <a:gd name="connsiteY7" fmla="*/ 10000 h 10000"/>
                <a:gd name="connsiteX8" fmla="*/ 9308 w 10075"/>
                <a:gd name="connsiteY8" fmla="*/ 10000 h 10000"/>
                <a:gd name="connsiteX0" fmla="*/ 9308 w 10075"/>
                <a:gd name="connsiteY0" fmla="*/ 10000 h 10000"/>
                <a:gd name="connsiteX1" fmla="*/ 9308 w 10075"/>
                <a:gd name="connsiteY1" fmla="*/ 6066 h 10000"/>
                <a:gd name="connsiteX2" fmla="*/ 10075 w 10075"/>
                <a:gd name="connsiteY2" fmla="*/ 5016 h 10000"/>
                <a:gd name="connsiteX3" fmla="*/ 9308 w 10075"/>
                <a:gd name="connsiteY3" fmla="*/ 3934 h 10000"/>
                <a:gd name="connsiteX4" fmla="*/ 9308 w 10075"/>
                <a:gd name="connsiteY4" fmla="*/ 0 h 10000"/>
                <a:gd name="connsiteX5" fmla="*/ 1950 w 10075"/>
                <a:gd name="connsiteY5" fmla="*/ 0 h 10000"/>
                <a:gd name="connsiteX6" fmla="*/ 0 w 10075"/>
                <a:gd name="connsiteY6" fmla="*/ 4918 h 10000"/>
                <a:gd name="connsiteX7" fmla="*/ 1950 w 10075"/>
                <a:gd name="connsiteY7" fmla="*/ 10000 h 10000"/>
                <a:gd name="connsiteX8" fmla="*/ 9308 w 10075"/>
                <a:gd name="connsiteY8" fmla="*/ 10000 h 10000"/>
                <a:gd name="connsiteX0" fmla="*/ 9308 w 10075"/>
                <a:gd name="connsiteY0" fmla="*/ 10000 h 10000"/>
                <a:gd name="connsiteX1" fmla="*/ 9308 w 10075"/>
                <a:gd name="connsiteY1" fmla="*/ 6066 h 10000"/>
                <a:gd name="connsiteX2" fmla="*/ 10075 w 10075"/>
                <a:gd name="connsiteY2" fmla="*/ 5016 h 10000"/>
                <a:gd name="connsiteX3" fmla="*/ 9308 w 10075"/>
                <a:gd name="connsiteY3" fmla="*/ 3934 h 10000"/>
                <a:gd name="connsiteX4" fmla="*/ 9308 w 10075"/>
                <a:gd name="connsiteY4" fmla="*/ 0 h 10000"/>
                <a:gd name="connsiteX5" fmla="*/ 1950 w 10075"/>
                <a:gd name="connsiteY5" fmla="*/ 0 h 10000"/>
                <a:gd name="connsiteX6" fmla="*/ 0 w 10075"/>
                <a:gd name="connsiteY6" fmla="*/ 4918 h 10000"/>
                <a:gd name="connsiteX7" fmla="*/ 1950 w 10075"/>
                <a:gd name="connsiteY7" fmla="*/ 10000 h 10000"/>
                <a:gd name="connsiteX8" fmla="*/ 9308 w 10075"/>
                <a:gd name="connsiteY8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5" h="10000">
                  <a:moveTo>
                    <a:pt x="9308" y="10000"/>
                  </a:moveTo>
                  <a:lnTo>
                    <a:pt x="9308" y="6066"/>
                  </a:lnTo>
                  <a:lnTo>
                    <a:pt x="10075" y="5016"/>
                  </a:lnTo>
                  <a:lnTo>
                    <a:pt x="9308" y="3934"/>
                  </a:lnTo>
                  <a:lnTo>
                    <a:pt x="9308" y="0"/>
                  </a:lnTo>
                  <a:lnTo>
                    <a:pt x="1950" y="0"/>
                  </a:lnTo>
                  <a:cubicBezTo>
                    <a:pt x="881" y="0"/>
                    <a:pt x="0" y="2131"/>
                    <a:pt x="0" y="4918"/>
                  </a:cubicBezTo>
                  <a:cubicBezTo>
                    <a:pt x="0" y="7705"/>
                    <a:pt x="881" y="10000"/>
                    <a:pt x="1950" y="10000"/>
                  </a:cubicBezTo>
                  <a:lnTo>
                    <a:pt x="9308" y="100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ffectLst/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781410" y="5048400"/>
              <a:ext cx="415454" cy="405561"/>
              <a:chOff x="4892566" y="6080126"/>
              <a:chExt cx="400051" cy="390525"/>
            </a:xfrm>
            <a:solidFill>
              <a:schemeClr val="bg1">
                <a:alpha val="80000"/>
              </a:schemeClr>
            </a:solidFill>
          </p:grpSpPr>
          <p:sp>
            <p:nvSpPr>
              <p:cNvPr id="61" name="Freeform 92"/>
              <p:cNvSpPr>
                <a:spLocks noEditPoints="1"/>
              </p:cNvSpPr>
              <p:nvPr/>
            </p:nvSpPr>
            <p:spPr bwMode="auto">
              <a:xfrm>
                <a:off x="4892566" y="6080126"/>
                <a:ext cx="376238" cy="366713"/>
              </a:xfrm>
              <a:custGeom>
                <a:avLst/>
                <a:gdLst>
                  <a:gd name="T0" fmla="*/ 18 w 78"/>
                  <a:gd name="T1" fmla="*/ 38 h 76"/>
                  <a:gd name="T2" fmla="*/ 24 w 78"/>
                  <a:gd name="T3" fmla="*/ 44 h 76"/>
                  <a:gd name="T4" fmla="*/ 58 w 78"/>
                  <a:gd name="T5" fmla="*/ 75 h 76"/>
                  <a:gd name="T6" fmla="*/ 59 w 78"/>
                  <a:gd name="T7" fmla="*/ 76 h 76"/>
                  <a:gd name="T8" fmla="*/ 65 w 78"/>
                  <a:gd name="T9" fmla="*/ 64 h 76"/>
                  <a:gd name="T10" fmla="*/ 78 w 78"/>
                  <a:gd name="T11" fmla="*/ 57 h 76"/>
                  <a:gd name="T12" fmla="*/ 77 w 78"/>
                  <a:gd name="T13" fmla="*/ 55 h 76"/>
                  <a:gd name="T14" fmla="*/ 61 w 78"/>
                  <a:gd name="T15" fmla="*/ 38 h 76"/>
                  <a:gd name="T16" fmla="*/ 63 w 78"/>
                  <a:gd name="T17" fmla="*/ 37 h 76"/>
                  <a:gd name="T18" fmla="*/ 63 w 78"/>
                  <a:gd name="T19" fmla="*/ 37 h 76"/>
                  <a:gd name="T20" fmla="*/ 63 w 78"/>
                  <a:gd name="T21" fmla="*/ 31 h 76"/>
                  <a:gd name="T22" fmla="*/ 34 w 78"/>
                  <a:gd name="T23" fmla="*/ 3 h 76"/>
                  <a:gd name="T24" fmla="*/ 34 w 78"/>
                  <a:gd name="T25" fmla="*/ 3 h 76"/>
                  <a:gd name="T26" fmla="*/ 29 w 78"/>
                  <a:gd name="T27" fmla="*/ 3 h 76"/>
                  <a:gd name="T28" fmla="*/ 26 w 78"/>
                  <a:gd name="T29" fmla="*/ 5 h 76"/>
                  <a:gd name="T30" fmla="*/ 26 w 78"/>
                  <a:gd name="T31" fmla="*/ 5 h 76"/>
                  <a:gd name="T32" fmla="*/ 26 w 78"/>
                  <a:gd name="T33" fmla="*/ 6 h 76"/>
                  <a:gd name="T34" fmla="*/ 16 w 78"/>
                  <a:gd name="T35" fmla="*/ 1 h 76"/>
                  <a:gd name="T36" fmla="*/ 3 w 78"/>
                  <a:gd name="T37" fmla="*/ 15 h 76"/>
                  <a:gd name="T38" fmla="*/ 18 w 78"/>
                  <a:gd name="T39" fmla="*/ 38 h 76"/>
                  <a:gd name="T40" fmla="*/ 28 w 78"/>
                  <a:gd name="T41" fmla="*/ 5 h 76"/>
                  <a:gd name="T42" fmla="*/ 28 w 78"/>
                  <a:gd name="T43" fmla="*/ 5 h 76"/>
                  <a:gd name="T44" fmla="*/ 28 w 78"/>
                  <a:gd name="T45" fmla="*/ 5 h 76"/>
                  <a:gd name="T46" fmla="*/ 29 w 78"/>
                  <a:gd name="T47" fmla="*/ 5 h 76"/>
                  <a:gd name="T48" fmla="*/ 28 w 78"/>
                  <a:gd name="T49" fmla="*/ 5 h 76"/>
                  <a:gd name="T50" fmla="*/ 29 w 78"/>
                  <a:gd name="T51" fmla="*/ 5 h 76"/>
                  <a:gd name="T52" fmla="*/ 59 w 78"/>
                  <a:gd name="T53" fmla="*/ 36 h 76"/>
                  <a:gd name="T54" fmla="*/ 46 w 78"/>
                  <a:gd name="T55" fmla="*/ 22 h 76"/>
                  <a:gd name="T56" fmla="*/ 40 w 78"/>
                  <a:gd name="T57" fmla="*/ 16 h 76"/>
                  <a:gd name="T58" fmla="*/ 29 w 78"/>
                  <a:gd name="T59" fmla="*/ 8 h 76"/>
                  <a:gd name="T60" fmla="*/ 31 w 78"/>
                  <a:gd name="T61" fmla="*/ 5 h 76"/>
                  <a:gd name="T62" fmla="*/ 32 w 78"/>
                  <a:gd name="T63" fmla="*/ 5 h 76"/>
                  <a:gd name="T64" fmla="*/ 32 w 78"/>
                  <a:gd name="T65" fmla="*/ 5 h 76"/>
                  <a:gd name="T66" fmla="*/ 61 w 78"/>
                  <a:gd name="T67" fmla="*/ 34 h 76"/>
                  <a:gd name="T68" fmla="*/ 61 w 78"/>
                  <a:gd name="T69" fmla="*/ 34 h 76"/>
                  <a:gd name="T70" fmla="*/ 61 w 78"/>
                  <a:gd name="T71" fmla="*/ 34 h 76"/>
                  <a:gd name="T72" fmla="*/ 59 w 78"/>
                  <a:gd name="T73" fmla="*/ 36 h 76"/>
                  <a:gd name="T74" fmla="*/ 31 w 78"/>
                  <a:gd name="T75" fmla="*/ 45 h 76"/>
                  <a:gd name="T76" fmla="*/ 32 w 78"/>
                  <a:gd name="T77" fmla="*/ 44 h 76"/>
                  <a:gd name="T78" fmla="*/ 34 w 78"/>
                  <a:gd name="T79" fmla="*/ 45 h 76"/>
                  <a:gd name="T80" fmla="*/ 56 w 78"/>
                  <a:gd name="T81" fmla="*/ 64 h 76"/>
                  <a:gd name="T82" fmla="*/ 57 w 78"/>
                  <a:gd name="T83" fmla="*/ 66 h 76"/>
                  <a:gd name="T84" fmla="*/ 56 w 78"/>
                  <a:gd name="T85" fmla="*/ 67 h 76"/>
                  <a:gd name="T86" fmla="*/ 54 w 78"/>
                  <a:gd name="T87" fmla="*/ 66 h 76"/>
                  <a:gd name="T88" fmla="*/ 32 w 78"/>
                  <a:gd name="T89" fmla="*/ 47 h 76"/>
                  <a:gd name="T90" fmla="*/ 31 w 78"/>
                  <a:gd name="T91" fmla="*/ 4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8" h="76">
                    <a:moveTo>
                      <a:pt x="18" y="38"/>
                    </a:moveTo>
                    <a:cubicBezTo>
                      <a:pt x="24" y="44"/>
                      <a:pt x="24" y="44"/>
                      <a:pt x="24" y="44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9" y="75"/>
                      <a:pt x="59" y="76"/>
                    </a:cubicBezTo>
                    <a:cubicBezTo>
                      <a:pt x="60" y="71"/>
                      <a:pt x="61" y="67"/>
                      <a:pt x="65" y="64"/>
                    </a:cubicBezTo>
                    <a:cubicBezTo>
                      <a:pt x="69" y="59"/>
                      <a:pt x="73" y="58"/>
                      <a:pt x="78" y="57"/>
                    </a:cubicBezTo>
                    <a:cubicBezTo>
                      <a:pt x="78" y="57"/>
                      <a:pt x="77" y="56"/>
                      <a:pt x="77" y="55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4" y="35"/>
                      <a:pt x="64" y="33"/>
                      <a:pt x="63" y="31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3" y="1"/>
                      <a:pt x="31" y="1"/>
                      <a:pt x="29" y="3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2" y="3"/>
                      <a:pt x="17" y="0"/>
                      <a:pt x="16" y="1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0" y="17"/>
                      <a:pt x="16" y="36"/>
                      <a:pt x="18" y="38"/>
                    </a:cubicBezTo>
                    <a:close/>
                    <a:moveTo>
                      <a:pt x="28" y="5"/>
                    </a:move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lose/>
                    <a:moveTo>
                      <a:pt x="29" y="5"/>
                    </a:moveTo>
                    <a:cubicBezTo>
                      <a:pt x="28" y="5"/>
                      <a:pt x="28" y="5"/>
                      <a:pt x="28" y="5"/>
                    </a:cubicBezTo>
                    <a:lnTo>
                      <a:pt x="29" y="5"/>
                    </a:lnTo>
                    <a:close/>
                    <a:moveTo>
                      <a:pt x="59" y="36"/>
                    </a:moveTo>
                    <a:cubicBezTo>
                      <a:pt x="46" y="22"/>
                      <a:pt x="46" y="22"/>
                      <a:pt x="46" y="22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9" y="15"/>
                      <a:pt x="34" y="11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1" y="34"/>
                      <a:pt x="61" y="34"/>
                      <a:pt x="61" y="34"/>
                    </a:cubicBezTo>
                    <a:lnTo>
                      <a:pt x="59" y="36"/>
                    </a:lnTo>
                    <a:close/>
                    <a:moveTo>
                      <a:pt x="31" y="45"/>
                    </a:move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3"/>
                      <a:pt x="33" y="44"/>
                      <a:pt x="34" y="45"/>
                    </a:cubicBezTo>
                    <a:cubicBezTo>
                      <a:pt x="56" y="64"/>
                      <a:pt x="56" y="64"/>
                      <a:pt x="56" y="64"/>
                    </a:cubicBezTo>
                    <a:cubicBezTo>
                      <a:pt x="57" y="65"/>
                      <a:pt x="57" y="65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8"/>
                      <a:pt x="54" y="67"/>
                      <a:pt x="54" y="66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7"/>
                      <a:pt x="30" y="46"/>
                      <a:pt x="3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62" name="Freeform 93"/>
              <p:cNvSpPr>
                <a:spLocks noEditPoints="1"/>
              </p:cNvSpPr>
              <p:nvPr/>
            </p:nvSpPr>
            <p:spPr bwMode="auto">
              <a:xfrm>
                <a:off x="5186254" y="6369051"/>
                <a:ext cx="106363" cy="101600"/>
              </a:xfrm>
              <a:custGeom>
                <a:avLst/>
                <a:gdLst>
                  <a:gd name="T0" fmla="*/ 0 w 22"/>
                  <a:gd name="T1" fmla="*/ 16 h 21"/>
                  <a:gd name="T2" fmla="*/ 2 w 22"/>
                  <a:gd name="T3" fmla="*/ 16 h 21"/>
                  <a:gd name="T4" fmla="*/ 3 w 22"/>
                  <a:gd name="T5" fmla="*/ 16 h 21"/>
                  <a:gd name="T6" fmla="*/ 16 w 22"/>
                  <a:gd name="T7" fmla="*/ 20 h 21"/>
                  <a:gd name="T8" fmla="*/ 21 w 22"/>
                  <a:gd name="T9" fmla="*/ 14 h 21"/>
                  <a:gd name="T10" fmla="*/ 17 w 22"/>
                  <a:gd name="T11" fmla="*/ 1 h 21"/>
                  <a:gd name="T12" fmla="*/ 16 w 22"/>
                  <a:gd name="T13" fmla="*/ 1 h 21"/>
                  <a:gd name="T14" fmla="*/ 16 w 22"/>
                  <a:gd name="T15" fmla="*/ 0 h 21"/>
                  <a:gd name="T16" fmla="*/ 5 w 22"/>
                  <a:gd name="T17" fmla="*/ 5 h 21"/>
                  <a:gd name="T18" fmla="*/ 0 w 22"/>
                  <a:gd name="T19" fmla="*/ 16 h 21"/>
                  <a:gd name="T20" fmla="*/ 5 w 22"/>
                  <a:gd name="T21" fmla="*/ 14 h 21"/>
                  <a:gd name="T22" fmla="*/ 5 w 22"/>
                  <a:gd name="T23" fmla="*/ 13 h 21"/>
                  <a:gd name="T24" fmla="*/ 6 w 22"/>
                  <a:gd name="T25" fmla="*/ 13 h 21"/>
                  <a:gd name="T26" fmla="*/ 14 w 22"/>
                  <a:gd name="T27" fmla="*/ 17 h 21"/>
                  <a:gd name="T28" fmla="*/ 15 w 22"/>
                  <a:gd name="T29" fmla="*/ 17 h 21"/>
                  <a:gd name="T30" fmla="*/ 15 w 22"/>
                  <a:gd name="T31" fmla="*/ 18 h 21"/>
                  <a:gd name="T32" fmla="*/ 14 w 22"/>
                  <a:gd name="T33" fmla="*/ 18 h 21"/>
                  <a:gd name="T34" fmla="*/ 5 w 22"/>
                  <a:gd name="T35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21">
                    <a:moveTo>
                      <a:pt x="0" y="16"/>
                    </a:moveTo>
                    <a:cubicBezTo>
                      <a:pt x="1" y="16"/>
                      <a:pt x="1" y="16"/>
                      <a:pt x="2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9" y="21"/>
                      <a:pt x="22" y="18"/>
                      <a:pt x="21" y="1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9" y="2"/>
                      <a:pt x="5" y="5"/>
                    </a:cubicBezTo>
                    <a:cubicBezTo>
                      <a:pt x="2" y="9"/>
                      <a:pt x="1" y="12"/>
                      <a:pt x="0" y="16"/>
                    </a:cubicBezTo>
                    <a:close/>
                    <a:moveTo>
                      <a:pt x="5" y="14"/>
                    </a:moveTo>
                    <a:cubicBezTo>
                      <a:pt x="5" y="13"/>
                      <a:pt x="5" y="13"/>
                      <a:pt x="5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5" y="14"/>
                      <a:pt x="5" y="14"/>
                      <a:pt x="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3697569" y="5013915"/>
              <a:ext cx="11411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045581" y="1482436"/>
            <a:ext cx="1030584" cy="711123"/>
            <a:chOff x="5394108" y="1976581"/>
            <a:chExt cx="1374112" cy="948164"/>
          </a:xfrm>
        </p:grpSpPr>
        <p:sp>
          <p:nvSpPr>
            <p:cNvPr id="64" name="文本框 63"/>
            <p:cNvSpPr txBox="1"/>
            <p:nvPr/>
          </p:nvSpPr>
          <p:spPr>
            <a:xfrm>
              <a:off x="5394108" y="2042608"/>
              <a:ext cx="1374112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01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65" name="Rectangle 13"/>
            <p:cNvSpPr>
              <a:spLocks noChangeArrowheads="1"/>
            </p:cNvSpPr>
            <p:nvPr/>
          </p:nvSpPr>
          <p:spPr bwMode="auto">
            <a:xfrm>
              <a:off x="5567470" y="1976581"/>
              <a:ext cx="1044000" cy="948164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029324" y="2191640"/>
            <a:ext cx="1030584" cy="711123"/>
            <a:chOff x="5372432" y="2922187"/>
            <a:chExt cx="1374112" cy="948164"/>
          </a:xfrm>
        </p:grpSpPr>
        <p:sp>
          <p:nvSpPr>
            <p:cNvPr id="67" name="文本框 66"/>
            <p:cNvSpPr txBox="1"/>
            <p:nvPr/>
          </p:nvSpPr>
          <p:spPr>
            <a:xfrm>
              <a:off x="5372432" y="2973327"/>
              <a:ext cx="1374112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02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68" name="Rectangle 13"/>
            <p:cNvSpPr>
              <a:spLocks noChangeArrowheads="1"/>
            </p:cNvSpPr>
            <p:nvPr/>
          </p:nvSpPr>
          <p:spPr bwMode="auto">
            <a:xfrm>
              <a:off x="5567470" y="2922187"/>
              <a:ext cx="1044000" cy="948164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045581" y="2900845"/>
            <a:ext cx="1030584" cy="711123"/>
            <a:chOff x="5394108" y="3867793"/>
            <a:chExt cx="1374112" cy="948164"/>
          </a:xfrm>
        </p:grpSpPr>
        <p:sp>
          <p:nvSpPr>
            <p:cNvPr id="70" name="文本框 69"/>
            <p:cNvSpPr txBox="1"/>
            <p:nvPr/>
          </p:nvSpPr>
          <p:spPr>
            <a:xfrm>
              <a:off x="5394108" y="3904048"/>
              <a:ext cx="1374112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03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71" name="Rectangle 13"/>
            <p:cNvSpPr>
              <a:spLocks noChangeArrowheads="1"/>
            </p:cNvSpPr>
            <p:nvPr/>
          </p:nvSpPr>
          <p:spPr bwMode="auto">
            <a:xfrm>
              <a:off x="5567470" y="3867793"/>
              <a:ext cx="1044000" cy="948164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029324" y="3610049"/>
            <a:ext cx="1030584" cy="711123"/>
            <a:chOff x="5372432" y="4813398"/>
            <a:chExt cx="1374112" cy="948164"/>
          </a:xfrm>
        </p:grpSpPr>
        <p:sp>
          <p:nvSpPr>
            <p:cNvPr id="73" name="文本框 72"/>
            <p:cNvSpPr txBox="1"/>
            <p:nvPr/>
          </p:nvSpPr>
          <p:spPr>
            <a:xfrm>
              <a:off x="5372432" y="4890969"/>
              <a:ext cx="1374112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04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74" name="Rectangle 13"/>
            <p:cNvSpPr>
              <a:spLocks noChangeArrowheads="1"/>
            </p:cNvSpPr>
            <p:nvPr/>
          </p:nvSpPr>
          <p:spPr bwMode="auto">
            <a:xfrm>
              <a:off x="5567470" y="4813398"/>
              <a:ext cx="1044000" cy="948164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sp>
        <p:nvSpPr>
          <p:cNvPr id="76" name="椭圆 75"/>
          <p:cNvSpPr/>
          <p:nvPr/>
        </p:nvSpPr>
        <p:spPr>
          <a:xfrm flipH="1">
            <a:off x="4046371" y="2429778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77" name="椭圆 76"/>
          <p:cNvSpPr/>
          <p:nvPr/>
        </p:nvSpPr>
        <p:spPr>
          <a:xfrm flipH="1">
            <a:off x="4822935" y="3099830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78" name="椭圆 77"/>
          <p:cNvSpPr/>
          <p:nvPr/>
        </p:nvSpPr>
        <p:spPr>
          <a:xfrm flipH="1">
            <a:off x="4056456" y="3790052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79" name="矩形 78"/>
          <p:cNvSpPr/>
          <p:nvPr/>
        </p:nvSpPr>
        <p:spPr>
          <a:xfrm>
            <a:off x="5076690" y="860482"/>
            <a:ext cx="1957887" cy="51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</a:rPr>
              <a:t>基于演示设计的一站式在线演示、素材销售、服务交易系统</a:t>
            </a:r>
          </a:p>
        </p:txBody>
      </p:sp>
      <p:sp>
        <p:nvSpPr>
          <p:cNvPr id="80" name="矩形 79"/>
          <p:cNvSpPr/>
          <p:nvPr/>
        </p:nvSpPr>
        <p:spPr>
          <a:xfrm>
            <a:off x="5206187" y="2308554"/>
            <a:ext cx="1957887" cy="51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</a:rPr>
              <a:t>基于演示设计的一站式在线演示、素材销售、服务交易系统</a:t>
            </a:r>
          </a:p>
        </p:txBody>
      </p:sp>
      <p:sp>
        <p:nvSpPr>
          <p:cNvPr id="81" name="矩形 80"/>
          <p:cNvSpPr/>
          <p:nvPr/>
        </p:nvSpPr>
        <p:spPr>
          <a:xfrm>
            <a:off x="1936161" y="1673058"/>
            <a:ext cx="1957887" cy="51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</a:rPr>
              <a:t>基于演示设计的一站式在线演示、素材销售、服务交易系统</a:t>
            </a:r>
          </a:p>
        </p:txBody>
      </p:sp>
      <p:sp>
        <p:nvSpPr>
          <p:cNvPr id="82" name="矩形 81"/>
          <p:cNvSpPr/>
          <p:nvPr/>
        </p:nvSpPr>
        <p:spPr>
          <a:xfrm>
            <a:off x="1947816" y="3032855"/>
            <a:ext cx="1957887" cy="51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</a:rPr>
              <a:t>基于演示设计的一站式在线演示、素材销售、服务交易系统</a:t>
            </a:r>
          </a:p>
        </p:txBody>
      </p:sp>
    </p:spTree>
    <p:extLst>
      <p:ext uri="{BB962C8B-B14F-4D97-AF65-F5344CB8AC3E}">
        <p14:creationId xmlns:p14="http://schemas.microsoft.com/office/powerpoint/2010/main" val="143790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/>
      <p:bldP spid="80" grpId="0"/>
      <p:bldP spid="81" grpId="0"/>
      <p:bldP spid="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-11642"/>
            <a:ext cx="9144000" cy="5155142"/>
            <a:chOff x="0" y="-11642"/>
            <a:chExt cx="9144000" cy="515514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1642"/>
              <a:ext cx="9141291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1641"/>
              <a:ext cx="1518878" cy="512021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82217" y="126907"/>
              <a:ext cx="1661783" cy="5016593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0" y="-11642"/>
              <a:ext cx="2931886" cy="5155142"/>
            </a:xfrm>
            <a:prstGeom prst="rect">
              <a:avLst/>
            </a:prstGeom>
            <a:solidFill>
              <a:srgbClr val="00553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209405" y="-11642"/>
              <a:ext cx="2931886" cy="5155142"/>
            </a:xfrm>
            <a:prstGeom prst="rect">
              <a:avLst/>
            </a:prstGeom>
            <a:solidFill>
              <a:srgbClr val="00553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3470951" y="1130955"/>
            <a:ext cx="1997869" cy="1997869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9" name="文本框 17"/>
          <p:cNvSpPr txBox="1">
            <a:spLocks noChangeArrowheads="1"/>
          </p:cNvSpPr>
          <p:nvPr/>
        </p:nvSpPr>
        <p:spPr bwMode="auto">
          <a:xfrm>
            <a:off x="3921977" y="1655455"/>
            <a:ext cx="12617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72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18"/>
          <p:cNvSpPr txBox="1">
            <a:spLocks noChangeArrowheads="1"/>
          </p:cNvSpPr>
          <p:nvPr/>
        </p:nvSpPr>
        <p:spPr bwMode="auto">
          <a:xfrm>
            <a:off x="2457602" y="3434520"/>
            <a:ext cx="42260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单击这里添加您要的文本</a:t>
            </a:r>
          </a:p>
        </p:txBody>
      </p:sp>
      <p:sp>
        <p:nvSpPr>
          <p:cNvPr id="15" name="椭圆 29"/>
          <p:cNvSpPr>
            <a:spLocks noChangeArrowheads="1"/>
          </p:cNvSpPr>
          <p:nvPr/>
        </p:nvSpPr>
        <p:spPr bwMode="auto">
          <a:xfrm>
            <a:off x="3029229" y="996414"/>
            <a:ext cx="917972" cy="917972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6" name="文本框 23"/>
          <p:cNvSpPr txBox="1">
            <a:spLocks noChangeArrowheads="1"/>
          </p:cNvSpPr>
          <p:nvPr/>
        </p:nvSpPr>
        <p:spPr bwMode="auto">
          <a:xfrm>
            <a:off x="2995296" y="1255345"/>
            <a:ext cx="95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459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9" grpId="0" autoUpdateAnimBg="0"/>
      <p:bldP spid="10" grpId="0" autoUpdateAnimBg="0"/>
      <p:bldP spid="15" grpId="0" animBg="1" autoUpdateAnimBg="0"/>
      <p:bldP spid="1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9" name="组合 24"/>
          <p:cNvGrpSpPr>
            <a:grpSpLocks/>
          </p:cNvGrpSpPr>
          <p:nvPr/>
        </p:nvGrpSpPr>
        <p:grpSpPr bwMode="auto">
          <a:xfrm>
            <a:off x="921544" y="1718072"/>
            <a:ext cx="7247335" cy="1141809"/>
            <a:chOff x="0" y="0"/>
            <a:chExt cx="6605206" cy="864160"/>
          </a:xfrm>
        </p:grpSpPr>
        <p:grpSp>
          <p:nvGrpSpPr>
            <p:cNvPr id="8206" name="组合 25"/>
            <p:cNvGrpSpPr>
              <a:grpSpLocks/>
            </p:cNvGrpSpPr>
            <p:nvPr/>
          </p:nvGrpSpPr>
          <p:grpSpPr bwMode="auto">
            <a:xfrm>
              <a:off x="0" y="2"/>
              <a:ext cx="968792" cy="864158"/>
              <a:chOff x="0" y="0"/>
              <a:chExt cx="968792" cy="864158"/>
            </a:xfrm>
          </p:grpSpPr>
          <p:sp>
            <p:nvSpPr>
              <p:cNvPr id="4" name="任意多边形 33"/>
              <p:cNvSpPr>
                <a:spLocks/>
              </p:cNvSpPr>
              <p:nvPr/>
            </p:nvSpPr>
            <p:spPr bwMode="auto">
              <a:xfrm>
                <a:off x="0" y="0"/>
                <a:ext cx="968792" cy="864158"/>
              </a:xfrm>
              <a:custGeom>
                <a:avLst/>
                <a:gdLst>
                  <a:gd name="T0" fmla="*/ 688617 w 860313"/>
                  <a:gd name="T1" fmla="*/ 0 h 864158"/>
                  <a:gd name="T2" fmla="*/ 1383415 w 860313"/>
                  <a:gd name="T3" fmla="*/ 432079 h 864158"/>
                  <a:gd name="T4" fmla="*/ 688617 w 860313"/>
                  <a:gd name="T5" fmla="*/ 864158 h 864158"/>
                  <a:gd name="T6" fmla="*/ 7932 w 860313"/>
                  <a:gd name="T7" fmla="*/ 519158 h 864158"/>
                  <a:gd name="T8" fmla="*/ 0 w 860313"/>
                  <a:gd name="T9" fmla="*/ 470222 h 864158"/>
                  <a:gd name="T10" fmla="*/ 300787 w 860313"/>
                  <a:gd name="T11" fmla="*/ 401935 h 864158"/>
                  <a:gd name="T12" fmla="*/ 12216 w 860313"/>
                  <a:gd name="T13" fmla="*/ 336421 h 864158"/>
                  <a:gd name="T14" fmla="*/ 48417 w 860313"/>
                  <a:gd name="T15" fmla="*/ 263894 h 864158"/>
                  <a:gd name="T16" fmla="*/ 688617 w 860313"/>
                  <a:gd name="T17" fmla="*/ 0 h 8641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60313" h="864158">
                    <a:moveTo>
                      <a:pt x="428234" y="0"/>
                    </a:moveTo>
                    <a:cubicBezTo>
                      <a:pt x="666865" y="0"/>
                      <a:pt x="860313" y="193448"/>
                      <a:pt x="860313" y="432079"/>
                    </a:cubicBezTo>
                    <a:cubicBezTo>
                      <a:pt x="860313" y="670710"/>
                      <a:pt x="666865" y="864158"/>
                      <a:pt x="428234" y="864158"/>
                    </a:cubicBezTo>
                    <a:cubicBezTo>
                      <a:pt x="219432" y="864158"/>
                      <a:pt x="45223" y="716050"/>
                      <a:pt x="4933" y="519158"/>
                    </a:cubicBezTo>
                    <a:lnTo>
                      <a:pt x="0" y="470222"/>
                    </a:lnTo>
                    <a:lnTo>
                      <a:pt x="187052" y="401935"/>
                    </a:lnTo>
                    <a:lnTo>
                      <a:pt x="7596" y="336421"/>
                    </a:lnTo>
                    <a:lnTo>
                      <a:pt x="30110" y="263894"/>
                    </a:lnTo>
                    <a:cubicBezTo>
                      <a:pt x="95703" y="108815"/>
                      <a:pt x="249261" y="0"/>
                      <a:pt x="428234" y="0"/>
                    </a:cubicBezTo>
                    <a:close/>
                  </a:path>
                </a:pathLst>
              </a:custGeom>
              <a:solidFill>
                <a:schemeClr val="bg1">
                  <a:alpha val="29803"/>
                </a:schemeClr>
              </a:solidFill>
              <a:ln w="12700" cap="flat" cmpd="sng">
                <a:solidFill>
                  <a:schemeClr val="bg1">
                    <a:alpha val="27843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" name="文本框 34"/>
              <p:cNvSpPr txBox="1">
                <a:spLocks noChangeArrowheads="1"/>
              </p:cNvSpPr>
              <p:nvPr/>
            </p:nvSpPr>
            <p:spPr bwMode="auto">
              <a:xfrm>
                <a:off x="281208" y="284092"/>
                <a:ext cx="633045" cy="349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24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207" name="组合 26"/>
            <p:cNvGrpSpPr>
              <a:grpSpLocks/>
            </p:cNvGrpSpPr>
            <p:nvPr/>
          </p:nvGrpSpPr>
          <p:grpSpPr bwMode="auto">
            <a:xfrm>
              <a:off x="2813622" y="1"/>
              <a:ext cx="984578" cy="864158"/>
              <a:chOff x="0" y="0"/>
              <a:chExt cx="984578" cy="864158"/>
            </a:xfrm>
          </p:grpSpPr>
          <p:sp>
            <p:nvSpPr>
              <p:cNvPr id="6" name="任意多边形 31"/>
              <p:cNvSpPr>
                <a:spLocks/>
              </p:cNvSpPr>
              <p:nvPr/>
            </p:nvSpPr>
            <p:spPr bwMode="auto">
              <a:xfrm>
                <a:off x="0" y="0"/>
                <a:ext cx="984578" cy="864158"/>
              </a:xfrm>
              <a:custGeom>
                <a:avLst/>
                <a:gdLst>
                  <a:gd name="T0" fmla="*/ 734608 w 860313"/>
                  <a:gd name="T1" fmla="*/ 0 h 864158"/>
                  <a:gd name="T2" fmla="*/ 1475812 w 860313"/>
                  <a:gd name="T3" fmla="*/ 432079 h 864158"/>
                  <a:gd name="T4" fmla="*/ 734608 w 860313"/>
                  <a:gd name="T5" fmla="*/ 864158 h 864158"/>
                  <a:gd name="T6" fmla="*/ 8463 w 860313"/>
                  <a:gd name="T7" fmla="*/ 519158 h 864158"/>
                  <a:gd name="T8" fmla="*/ 0 w 860313"/>
                  <a:gd name="T9" fmla="*/ 470222 h 864158"/>
                  <a:gd name="T10" fmla="*/ 320876 w 860313"/>
                  <a:gd name="T11" fmla="*/ 401935 h 864158"/>
                  <a:gd name="T12" fmla="*/ 13031 w 860313"/>
                  <a:gd name="T13" fmla="*/ 336421 h 864158"/>
                  <a:gd name="T14" fmla="*/ 51651 w 860313"/>
                  <a:gd name="T15" fmla="*/ 263894 h 864158"/>
                  <a:gd name="T16" fmla="*/ 734608 w 860313"/>
                  <a:gd name="T17" fmla="*/ 0 h 8641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60313" h="864158">
                    <a:moveTo>
                      <a:pt x="428234" y="0"/>
                    </a:moveTo>
                    <a:cubicBezTo>
                      <a:pt x="666865" y="0"/>
                      <a:pt x="860313" y="193448"/>
                      <a:pt x="860313" y="432079"/>
                    </a:cubicBezTo>
                    <a:cubicBezTo>
                      <a:pt x="860313" y="670710"/>
                      <a:pt x="666865" y="864158"/>
                      <a:pt x="428234" y="864158"/>
                    </a:cubicBezTo>
                    <a:cubicBezTo>
                      <a:pt x="219432" y="864158"/>
                      <a:pt x="45223" y="716050"/>
                      <a:pt x="4933" y="519158"/>
                    </a:cubicBezTo>
                    <a:lnTo>
                      <a:pt x="0" y="470222"/>
                    </a:lnTo>
                    <a:lnTo>
                      <a:pt x="187052" y="401935"/>
                    </a:lnTo>
                    <a:lnTo>
                      <a:pt x="7596" y="336421"/>
                    </a:lnTo>
                    <a:lnTo>
                      <a:pt x="30110" y="263894"/>
                    </a:lnTo>
                    <a:cubicBezTo>
                      <a:pt x="95703" y="108815"/>
                      <a:pt x="249261" y="0"/>
                      <a:pt x="428234" y="0"/>
                    </a:cubicBezTo>
                    <a:close/>
                  </a:path>
                </a:pathLst>
              </a:custGeom>
              <a:solidFill>
                <a:schemeClr val="bg1">
                  <a:alpha val="29803"/>
                </a:schemeClr>
              </a:solidFill>
              <a:ln w="12700" cap="flat" cmpd="sng">
                <a:solidFill>
                  <a:schemeClr val="bg1">
                    <a:alpha val="27843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" name="文本框 32"/>
              <p:cNvSpPr txBox="1">
                <a:spLocks noChangeArrowheads="1"/>
              </p:cNvSpPr>
              <p:nvPr/>
            </p:nvSpPr>
            <p:spPr bwMode="auto">
              <a:xfrm>
                <a:off x="287690" y="284093"/>
                <a:ext cx="582806" cy="349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24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208" name="组合 27"/>
            <p:cNvGrpSpPr>
              <a:grpSpLocks/>
            </p:cNvGrpSpPr>
            <p:nvPr/>
          </p:nvGrpSpPr>
          <p:grpSpPr bwMode="auto">
            <a:xfrm>
              <a:off x="5643030" y="0"/>
              <a:ext cx="962176" cy="864158"/>
              <a:chOff x="0" y="0"/>
              <a:chExt cx="962176" cy="864158"/>
            </a:xfrm>
          </p:grpSpPr>
          <p:sp>
            <p:nvSpPr>
              <p:cNvPr id="8" name="任意多边形 28"/>
              <p:cNvSpPr>
                <a:spLocks/>
              </p:cNvSpPr>
              <p:nvPr/>
            </p:nvSpPr>
            <p:spPr bwMode="auto">
              <a:xfrm>
                <a:off x="0" y="0"/>
                <a:ext cx="962176" cy="864158"/>
              </a:xfrm>
              <a:custGeom>
                <a:avLst/>
                <a:gdLst>
                  <a:gd name="T0" fmla="*/ 669998 w 860313"/>
                  <a:gd name="T1" fmla="*/ 0 h 864158"/>
                  <a:gd name="T2" fmla="*/ 1346012 w 860313"/>
                  <a:gd name="T3" fmla="*/ 432079 h 864158"/>
                  <a:gd name="T4" fmla="*/ 669998 w 860313"/>
                  <a:gd name="T5" fmla="*/ 864158 h 864158"/>
                  <a:gd name="T6" fmla="*/ 7718 w 860313"/>
                  <a:gd name="T7" fmla="*/ 519158 h 864158"/>
                  <a:gd name="T8" fmla="*/ 0 w 860313"/>
                  <a:gd name="T9" fmla="*/ 470222 h 864158"/>
                  <a:gd name="T10" fmla="*/ 292653 w 860313"/>
                  <a:gd name="T11" fmla="*/ 401935 h 864158"/>
                  <a:gd name="T12" fmla="*/ 11884 w 860313"/>
                  <a:gd name="T13" fmla="*/ 336421 h 864158"/>
                  <a:gd name="T14" fmla="*/ 47108 w 860313"/>
                  <a:gd name="T15" fmla="*/ 263894 h 864158"/>
                  <a:gd name="T16" fmla="*/ 669998 w 860313"/>
                  <a:gd name="T17" fmla="*/ 0 h 8641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60313" h="864158">
                    <a:moveTo>
                      <a:pt x="428234" y="0"/>
                    </a:moveTo>
                    <a:cubicBezTo>
                      <a:pt x="666865" y="0"/>
                      <a:pt x="860313" y="193448"/>
                      <a:pt x="860313" y="432079"/>
                    </a:cubicBezTo>
                    <a:cubicBezTo>
                      <a:pt x="860313" y="670710"/>
                      <a:pt x="666865" y="864158"/>
                      <a:pt x="428234" y="864158"/>
                    </a:cubicBezTo>
                    <a:cubicBezTo>
                      <a:pt x="219432" y="864158"/>
                      <a:pt x="45223" y="716050"/>
                      <a:pt x="4933" y="519158"/>
                    </a:cubicBezTo>
                    <a:lnTo>
                      <a:pt x="0" y="470222"/>
                    </a:lnTo>
                    <a:lnTo>
                      <a:pt x="187052" y="401935"/>
                    </a:lnTo>
                    <a:lnTo>
                      <a:pt x="7596" y="336421"/>
                    </a:lnTo>
                    <a:lnTo>
                      <a:pt x="30110" y="263894"/>
                    </a:lnTo>
                    <a:cubicBezTo>
                      <a:pt x="95703" y="108815"/>
                      <a:pt x="249261" y="0"/>
                      <a:pt x="428234" y="0"/>
                    </a:cubicBezTo>
                    <a:close/>
                  </a:path>
                </a:pathLst>
              </a:custGeom>
              <a:solidFill>
                <a:schemeClr val="bg1">
                  <a:alpha val="29803"/>
                </a:schemeClr>
              </a:solidFill>
              <a:ln w="12700" cap="flat" cmpd="sng">
                <a:solidFill>
                  <a:schemeClr val="bg1">
                    <a:alpha val="27843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" name="文本框 30"/>
              <p:cNvSpPr txBox="1">
                <a:spLocks noChangeArrowheads="1"/>
              </p:cNvSpPr>
              <p:nvPr/>
            </p:nvSpPr>
            <p:spPr bwMode="auto">
              <a:xfrm>
                <a:off x="264233" y="284094"/>
                <a:ext cx="582806" cy="349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24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209" name="燕尾形 35"/>
          <p:cNvSpPr>
            <a:spLocks noChangeArrowheads="1"/>
          </p:cNvSpPr>
          <p:nvPr/>
        </p:nvSpPr>
        <p:spPr bwMode="auto">
          <a:xfrm>
            <a:off x="2274094" y="2032398"/>
            <a:ext cx="1453754" cy="340519"/>
          </a:xfrm>
          <a:prstGeom prst="chevron">
            <a:avLst>
              <a:gd name="adj" fmla="val 50104"/>
            </a:avLst>
          </a:prstGeom>
          <a:solidFill>
            <a:schemeClr val="bg1">
              <a:alpha val="50195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8210" name="燕尾形 36"/>
          <p:cNvSpPr>
            <a:spLocks noChangeArrowheads="1"/>
          </p:cNvSpPr>
          <p:nvPr/>
        </p:nvSpPr>
        <p:spPr bwMode="auto">
          <a:xfrm>
            <a:off x="5379244" y="2082404"/>
            <a:ext cx="1452563" cy="340519"/>
          </a:xfrm>
          <a:prstGeom prst="chevron">
            <a:avLst>
              <a:gd name="adj" fmla="val 50063"/>
            </a:avLst>
          </a:prstGeom>
          <a:solidFill>
            <a:schemeClr val="bg1">
              <a:alpha val="50195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000000"/>
              </a:solidFill>
            </a:endParaRPr>
          </a:p>
        </p:txBody>
      </p:sp>
      <p:cxnSp>
        <p:nvCxnSpPr>
          <p:cNvPr id="8211" name="直接连接符 37"/>
          <p:cNvCxnSpPr>
            <a:cxnSpLocks noChangeShapeType="1"/>
          </p:cNvCxnSpPr>
          <p:nvPr/>
        </p:nvCxnSpPr>
        <p:spPr bwMode="auto">
          <a:xfrm>
            <a:off x="1009650" y="3570685"/>
            <a:ext cx="7044929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2" name="矩形 38"/>
          <p:cNvSpPr>
            <a:spLocks noChangeArrowheads="1"/>
          </p:cNvSpPr>
          <p:nvPr/>
        </p:nvSpPr>
        <p:spPr bwMode="auto">
          <a:xfrm>
            <a:off x="981075" y="3692128"/>
            <a:ext cx="7187804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。工作室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不止创新。请在此处填入你需要的内容。请在此处填入你需要的内容。请在此处填入你需要的内容。</a:t>
            </a:r>
            <a:endParaRPr lang="zh-CN" altLang="en-US" sz="1050" dirty="0">
              <a:solidFill>
                <a:srgbClr val="FFFFFF"/>
              </a:solidFill>
            </a:endParaRPr>
          </a:p>
        </p:txBody>
      </p:sp>
      <p:sp>
        <p:nvSpPr>
          <p:cNvPr id="8213" name="文本框 39"/>
          <p:cNvSpPr txBox="1">
            <a:spLocks noChangeArrowheads="1"/>
          </p:cNvSpPr>
          <p:nvPr/>
        </p:nvSpPr>
        <p:spPr bwMode="auto">
          <a:xfrm>
            <a:off x="3675460" y="3119438"/>
            <a:ext cx="173474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8214" name="文本框 40"/>
          <p:cNvSpPr txBox="1">
            <a:spLocks noChangeArrowheads="1"/>
          </p:cNvSpPr>
          <p:nvPr/>
        </p:nvSpPr>
        <p:spPr bwMode="auto">
          <a:xfrm>
            <a:off x="791767" y="3118247"/>
            <a:ext cx="173474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8215" name="文本框 41"/>
          <p:cNvSpPr txBox="1">
            <a:spLocks noChangeArrowheads="1"/>
          </p:cNvSpPr>
          <p:nvPr/>
        </p:nvSpPr>
        <p:spPr bwMode="auto">
          <a:xfrm>
            <a:off x="6559154" y="3119438"/>
            <a:ext cx="173474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cxnSp>
        <p:nvCxnSpPr>
          <p:cNvPr id="8216" name="直接连接符 42"/>
          <p:cNvCxnSpPr>
            <a:cxnSpLocks noChangeShapeType="1"/>
          </p:cNvCxnSpPr>
          <p:nvPr/>
        </p:nvCxnSpPr>
        <p:spPr bwMode="auto">
          <a:xfrm>
            <a:off x="1009650" y="1357313"/>
            <a:ext cx="7044929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0438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9" grpId="0" animBg="1" autoUpdateAnimBg="0"/>
      <p:bldP spid="8210" grpId="0" animBg="1" autoUpdateAnimBg="0"/>
      <p:bldP spid="8212" grpId="0" autoUpdateAnimBg="0"/>
      <p:bldP spid="8213" grpId="0" autoUpdateAnimBg="0"/>
      <p:bldP spid="8214" grpId="0" autoUpdateAnimBg="0"/>
      <p:bldP spid="821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组合 2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154" y="2621781"/>
            <a:ext cx="631031" cy="1856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组合 2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665" y="592425"/>
            <a:ext cx="635794" cy="1856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组合 2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431" y="2621781"/>
            <a:ext cx="621506" cy="1856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4" name="文本框 32"/>
          <p:cNvSpPr txBox="1">
            <a:spLocks noChangeArrowheads="1"/>
          </p:cNvSpPr>
          <p:nvPr/>
        </p:nvSpPr>
        <p:spPr bwMode="auto">
          <a:xfrm>
            <a:off x="2595166" y="2774180"/>
            <a:ext cx="13192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300">
                <a:solidFill>
                  <a:srgbClr val="FFFFFF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56%</a:t>
            </a:r>
            <a:endParaRPr lang="zh-CN" altLang="en-US" sz="3300">
              <a:solidFill>
                <a:srgbClr val="FFFFFF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6395" name="文本框 33"/>
          <p:cNvSpPr txBox="1">
            <a:spLocks noChangeArrowheads="1"/>
          </p:cNvSpPr>
          <p:nvPr/>
        </p:nvSpPr>
        <p:spPr bwMode="auto">
          <a:xfrm>
            <a:off x="4454724" y="744824"/>
            <a:ext cx="13192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300">
                <a:solidFill>
                  <a:srgbClr val="FFFFFF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47%</a:t>
            </a:r>
            <a:endParaRPr lang="zh-CN" altLang="en-US" sz="3300">
              <a:solidFill>
                <a:srgbClr val="FFFFFF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6396" name="文本框 34"/>
          <p:cNvSpPr txBox="1">
            <a:spLocks noChangeArrowheads="1"/>
          </p:cNvSpPr>
          <p:nvPr/>
        </p:nvSpPr>
        <p:spPr bwMode="auto">
          <a:xfrm>
            <a:off x="6033493" y="2774180"/>
            <a:ext cx="131802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300">
                <a:solidFill>
                  <a:srgbClr val="FFFFFF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24%</a:t>
            </a:r>
            <a:endParaRPr lang="zh-CN" altLang="en-US" sz="3300">
              <a:solidFill>
                <a:srgbClr val="FFFFFF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6397" name="矩形 35"/>
          <p:cNvSpPr>
            <a:spLocks noChangeArrowheads="1"/>
          </p:cNvSpPr>
          <p:nvPr/>
        </p:nvSpPr>
        <p:spPr bwMode="auto">
          <a:xfrm>
            <a:off x="2632075" y="3584997"/>
            <a:ext cx="1244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</a:t>
            </a:r>
            <a:endParaRPr lang="zh-CN" altLang="en-US" sz="1500" dirty="0">
              <a:solidFill>
                <a:srgbClr val="FFFFFF"/>
              </a:solidFill>
            </a:endParaRPr>
          </a:p>
        </p:txBody>
      </p:sp>
      <p:sp>
        <p:nvSpPr>
          <p:cNvPr id="16398" name="矩形 36"/>
          <p:cNvSpPr>
            <a:spLocks noChangeArrowheads="1"/>
          </p:cNvSpPr>
          <p:nvPr/>
        </p:nvSpPr>
        <p:spPr bwMode="auto">
          <a:xfrm>
            <a:off x="4510683" y="1555641"/>
            <a:ext cx="1244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</a:t>
            </a:r>
            <a:endParaRPr lang="zh-CN" altLang="en-US" sz="1500" dirty="0">
              <a:solidFill>
                <a:srgbClr val="FFFFFF"/>
              </a:solidFill>
            </a:endParaRPr>
          </a:p>
        </p:txBody>
      </p:sp>
      <p:sp>
        <p:nvSpPr>
          <p:cNvPr id="16399" name="矩形 37"/>
          <p:cNvSpPr>
            <a:spLocks noChangeArrowheads="1"/>
          </p:cNvSpPr>
          <p:nvPr/>
        </p:nvSpPr>
        <p:spPr bwMode="auto">
          <a:xfrm>
            <a:off x="6110883" y="3584997"/>
            <a:ext cx="12442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更专业的模板</a:t>
            </a: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。，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不止创新。请在此处填入你需要的内容。</a:t>
            </a:r>
            <a:endParaRPr lang="zh-CN" altLang="en-US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87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 autoUpdateAnimBg="0"/>
      <p:bldP spid="16395" grpId="0" autoUpdateAnimBg="0"/>
      <p:bldP spid="16396" grpId="0" autoUpdateAnimBg="0"/>
      <p:bldP spid="16397" grpId="0" autoUpdateAnimBg="0"/>
      <p:bldP spid="16398" grpId="0" autoUpdateAnimBg="0"/>
      <p:bldP spid="1639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13"/>
          <p:cNvSpPr>
            <a:spLocks/>
          </p:cNvSpPr>
          <p:nvPr/>
        </p:nvSpPr>
        <p:spPr bwMode="auto">
          <a:xfrm>
            <a:off x="4569618" y="2507685"/>
            <a:ext cx="28575" cy="96441"/>
          </a:xfrm>
          <a:custGeom>
            <a:avLst/>
            <a:gdLst>
              <a:gd name="T0" fmla="*/ 2 w 3"/>
              <a:gd name="T1" fmla="*/ 10 h 10"/>
              <a:gd name="T2" fmla="*/ 3 w 3"/>
              <a:gd name="T3" fmla="*/ 0 h 10"/>
              <a:gd name="T4" fmla="*/ 0 w 3"/>
              <a:gd name="T5" fmla="*/ 0 h 10"/>
              <a:gd name="T6" fmla="*/ 0 w 3"/>
              <a:gd name="T7" fmla="*/ 10 h 10"/>
              <a:gd name="T8" fmla="*/ 2 w 3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0">
                <a:moveTo>
                  <a:pt x="2" y="10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1" y="10"/>
                  <a:pt x="2" y="10"/>
                  <a:pt x="2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44" name="Freeform 14"/>
          <p:cNvSpPr>
            <a:spLocks/>
          </p:cNvSpPr>
          <p:nvPr/>
        </p:nvSpPr>
        <p:spPr bwMode="auto">
          <a:xfrm>
            <a:off x="4617243" y="2507685"/>
            <a:ext cx="38100" cy="96441"/>
          </a:xfrm>
          <a:custGeom>
            <a:avLst/>
            <a:gdLst>
              <a:gd name="T0" fmla="*/ 1 w 4"/>
              <a:gd name="T1" fmla="*/ 0 h 10"/>
              <a:gd name="T2" fmla="*/ 0 w 4"/>
              <a:gd name="T3" fmla="*/ 10 h 10"/>
              <a:gd name="T4" fmla="*/ 2 w 4"/>
              <a:gd name="T5" fmla="*/ 10 h 10"/>
              <a:gd name="T6" fmla="*/ 4 w 4"/>
              <a:gd name="T7" fmla="*/ 1 h 10"/>
              <a:gd name="T8" fmla="*/ 1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1" y="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1" y="10"/>
                  <a:pt x="2" y="10"/>
                </a:cubicBezTo>
                <a:cubicBezTo>
                  <a:pt x="4" y="1"/>
                  <a:pt x="4" y="1"/>
                  <a:pt x="4" y="1"/>
                </a:cubicBezTo>
                <a:cubicBezTo>
                  <a:pt x="3" y="0"/>
                  <a:pt x="2" y="0"/>
                  <a:pt x="1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45" name="Freeform 15"/>
          <p:cNvSpPr>
            <a:spLocks/>
          </p:cNvSpPr>
          <p:nvPr/>
        </p:nvSpPr>
        <p:spPr bwMode="auto">
          <a:xfrm>
            <a:off x="4655343" y="2517210"/>
            <a:ext cx="47625" cy="96441"/>
          </a:xfrm>
          <a:custGeom>
            <a:avLst/>
            <a:gdLst>
              <a:gd name="T0" fmla="*/ 2 w 5"/>
              <a:gd name="T1" fmla="*/ 0 h 10"/>
              <a:gd name="T2" fmla="*/ 0 w 5"/>
              <a:gd name="T3" fmla="*/ 10 h 10"/>
              <a:gd name="T4" fmla="*/ 2 w 5"/>
              <a:gd name="T5" fmla="*/ 10 h 10"/>
              <a:gd name="T6" fmla="*/ 5 w 5"/>
              <a:gd name="T7" fmla="*/ 1 h 10"/>
              <a:gd name="T8" fmla="*/ 2 w 5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0">
                <a:moveTo>
                  <a:pt x="2" y="0"/>
                </a:moveTo>
                <a:cubicBezTo>
                  <a:pt x="0" y="10"/>
                  <a:pt x="0" y="10"/>
                  <a:pt x="0" y="10"/>
                </a:cubicBezTo>
                <a:cubicBezTo>
                  <a:pt x="1" y="10"/>
                  <a:pt x="1" y="10"/>
                  <a:pt x="2" y="10"/>
                </a:cubicBezTo>
                <a:cubicBezTo>
                  <a:pt x="5" y="1"/>
                  <a:pt x="5" y="1"/>
                  <a:pt x="5" y="1"/>
                </a:cubicBezTo>
                <a:cubicBezTo>
                  <a:pt x="4" y="1"/>
                  <a:pt x="3" y="0"/>
                  <a:pt x="2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46" name="Freeform 16"/>
          <p:cNvSpPr>
            <a:spLocks/>
          </p:cNvSpPr>
          <p:nvPr/>
        </p:nvSpPr>
        <p:spPr bwMode="auto">
          <a:xfrm>
            <a:off x="4693443" y="2536260"/>
            <a:ext cx="67866" cy="96441"/>
          </a:xfrm>
          <a:custGeom>
            <a:avLst/>
            <a:gdLst>
              <a:gd name="T0" fmla="*/ 4 w 7"/>
              <a:gd name="T1" fmla="*/ 0 h 10"/>
              <a:gd name="T2" fmla="*/ 0 w 7"/>
              <a:gd name="T3" fmla="*/ 9 h 10"/>
              <a:gd name="T4" fmla="*/ 2 w 7"/>
              <a:gd name="T5" fmla="*/ 10 h 10"/>
              <a:gd name="T6" fmla="*/ 7 w 7"/>
              <a:gd name="T7" fmla="*/ 1 h 10"/>
              <a:gd name="T8" fmla="*/ 4 w 7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0">
                <a:moveTo>
                  <a:pt x="4" y="0"/>
                </a:moveTo>
                <a:cubicBezTo>
                  <a:pt x="0" y="9"/>
                  <a:pt x="0" y="9"/>
                  <a:pt x="0" y="9"/>
                </a:cubicBezTo>
                <a:cubicBezTo>
                  <a:pt x="1" y="9"/>
                  <a:pt x="2" y="10"/>
                  <a:pt x="2" y="10"/>
                </a:cubicBezTo>
                <a:cubicBezTo>
                  <a:pt x="7" y="1"/>
                  <a:pt x="7" y="1"/>
                  <a:pt x="7" y="1"/>
                </a:cubicBezTo>
                <a:cubicBezTo>
                  <a:pt x="6" y="1"/>
                  <a:pt x="5" y="0"/>
                  <a:pt x="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47" name="Freeform 17"/>
          <p:cNvSpPr>
            <a:spLocks/>
          </p:cNvSpPr>
          <p:nvPr/>
        </p:nvSpPr>
        <p:spPr bwMode="auto">
          <a:xfrm>
            <a:off x="4731543" y="2555310"/>
            <a:ext cx="77391" cy="96441"/>
          </a:xfrm>
          <a:custGeom>
            <a:avLst/>
            <a:gdLst>
              <a:gd name="T0" fmla="*/ 5 w 8"/>
              <a:gd name="T1" fmla="*/ 0 h 10"/>
              <a:gd name="T2" fmla="*/ 0 w 8"/>
              <a:gd name="T3" fmla="*/ 9 h 10"/>
              <a:gd name="T4" fmla="*/ 2 w 8"/>
              <a:gd name="T5" fmla="*/ 10 h 10"/>
              <a:gd name="T6" fmla="*/ 8 w 8"/>
              <a:gd name="T7" fmla="*/ 2 h 10"/>
              <a:gd name="T8" fmla="*/ 5 w 8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0">
                <a:moveTo>
                  <a:pt x="5" y="0"/>
                </a:moveTo>
                <a:cubicBezTo>
                  <a:pt x="0" y="9"/>
                  <a:pt x="0" y="9"/>
                  <a:pt x="0" y="9"/>
                </a:cubicBezTo>
                <a:cubicBezTo>
                  <a:pt x="1" y="9"/>
                  <a:pt x="2" y="10"/>
                  <a:pt x="2" y="10"/>
                </a:cubicBezTo>
                <a:cubicBezTo>
                  <a:pt x="8" y="2"/>
                  <a:pt x="8" y="2"/>
                  <a:pt x="8" y="2"/>
                </a:cubicBezTo>
                <a:cubicBezTo>
                  <a:pt x="7" y="1"/>
                  <a:pt x="6" y="1"/>
                  <a:pt x="5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48" name="Freeform 18"/>
          <p:cNvSpPr>
            <a:spLocks/>
          </p:cNvSpPr>
          <p:nvPr/>
        </p:nvSpPr>
        <p:spPr bwMode="auto">
          <a:xfrm>
            <a:off x="4770834" y="2583885"/>
            <a:ext cx="76200" cy="96441"/>
          </a:xfrm>
          <a:custGeom>
            <a:avLst/>
            <a:gdLst>
              <a:gd name="T0" fmla="*/ 6 w 8"/>
              <a:gd name="T1" fmla="*/ 0 h 10"/>
              <a:gd name="T2" fmla="*/ 0 w 8"/>
              <a:gd name="T3" fmla="*/ 8 h 10"/>
              <a:gd name="T4" fmla="*/ 2 w 8"/>
              <a:gd name="T5" fmla="*/ 10 h 10"/>
              <a:gd name="T6" fmla="*/ 8 w 8"/>
              <a:gd name="T7" fmla="*/ 2 h 10"/>
              <a:gd name="T8" fmla="*/ 6 w 8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0">
                <a:moveTo>
                  <a:pt x="6" y="0"/>
                </a:moveTo>
                <a:cubicBezTo>
                  <a:pt x="0" y="8"/>
                  <a:pt x="0" y="8"/>
                  <a:pt x="0" y="8"/>
                </a:cubicBezTo>
                <a:cubicBezTo>
                  <a:pt x="1" y="9"/>
                  <a:pt x="1" y="9"/>
                  <a:pt x="2" y="10"/>
                </a:cubicBezTo>
                <a:cubicBezTo>
                  <a:pt x="8" y="2"/>
                  <a:pt x="8" y="2"/>
                  <a:pt x="8" y="2"/>
                </a:cubicBezTo>
                <a:cubicBezTo>
                  <a:pt x="8" y="2"/>
                  <a:pt x="7" y="1"/>
                  <a:pt x="6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49" name="Freeform 19"/>
          <p:cNvSpPr>
            <a:spLocks/>
          </p:cNvSpPr>
          <p:nvPr/>
        </p:nvSpPr>
        <p:spPr bwMode="auto">
          <a:xfrm>
            <a:off x="4808934" y="2623175"/>
            <a:ext cx="76200" cy="85725"/>
          </a:xfrm>
          <a:custGeom>
            <a:avLst/>
            <a:gdLst>
              <a:gd name="T0" fmla="*/ 6 w 8"/>
              <a:gd name="T1" fmla="*/ 0 h 9"/>
              <a:gd name="T2" fmla="*/ 0 w 8"/>
              <a:gd name="T3" fmla="*/ 7 h 9"/>
              <a:gd name="T4" fmla="*/ 1 w 8"/>
              <a:gd name="T5" fmla="*/ 9 h 9"/>
              <a:gd name="T6" fmla="*/ 8 w 8"/>
              <a:gd name="T7" fmla="*/ 2 h 9"/>
              <a:gd name="T8" fmla="*/ 6 w 8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9">
                <a:moveTo>
                  <a:pt x="6" y="0"/>
                </a:moveTo>
                <a:cubicBezTo>
                  <a:pt x="0" y="7"/>
                  <a:pt x="0" y="7"/>
                  <a:pt x="0" y="7"/>
                </a:cubicBezTo>
                <a:cubicBezTo>
                  <a:pt x="0" y="8"/>
                  <a:pt x="1" y="8"/>
                  <a:pt x="1" y="9"/>
                </a:cubicBezTo>
                <a:cubicBezTo>
                  <a:pt x="8" y="2"/>
                  <a:pt x="8" y="2"/>
                  <a:pt x="8" y="2"/>
                </a:cubicBezTo>
                <a:cubicBezTo>
                  <a:pt x="8" y="1"/>
                  <a:pt x="7" y="1"/>
                  <a:pt x="6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0" name="Freeform 20"/>
          <p:cNvSpPr>
            <a:spLocks/>
          </p:cNvSpPr>
          <p:nvPr/>
        </p:nvSpPr>
        <p:spPr bwMode="auto">
          <a:xfrm>
            <a:off x="4837509" y="2661275"/>
            <a:ext cx="85725" cy="76200"/>
          </a:xfrm>
          <a:custGeom>
            <a:avLst/>
            <a:gdLst>
              <a:gd name="T0" fmla="*/ 7 w 9"/>
              <a:gd name="T1" fmla="*/ 0 h 8"/>
              <a:gd name="T2" fmla="*/ 0 w 9"/>
              <a:gd name="T3" fmla="*/ 7 h 8"/>
              <a:gd name="T4" fmla="*/ 1 w 9"/>
              <a:gd name="T5" fmla="*/ 8 h 8"/>
              <a:gd name="T6" fmla="*/ 9 w 9"/>
              <a:gd name="T7" fmla="*/ 3 h 8"/>
              <a:gd name="T8" fmla="*/ 7 w 9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8">
                <a:moveTo>
                  <a:pt x="7" y="0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1" y="8"/>
                  <a:pt x="1" y="8"/>
                </a:cubicBezTo>
                <a:cubicBezTo>
                  <a:pt x="9" y="3"/>
                  <a:pt x="9" y="3"/>
                  <a:pt x="9" y="3"/>
                </a:cubicBezTo>
                <a:cubicBezTo>
                  <a:pt x="9" y="2"/>
                  <a:pt x="8" y="1"/>
                  <a:pt x="7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1" name="Freeform 21"/>
          <p:cNvSpPr>
            <a:spLocks/>
          </p:cNvSpPr>
          <p:nvPr/>
        </p:nvSpPr>
        <p:spPr bwMode="auto">
          <a:xfrm>
            <a:off x="4856559" y="2708900"/>
            <a:ext cx="95250" cy="66675"/>
          </a:xfrm>
          <a:custGeom>
            <a:avLst/>
            <a:gdLst>
              <a:gd name="T0" fmla="*/ 9 w 10"/>
              <a:gd name="T1" fmla="*/ 0 h 7"/>
              <a:gd name="T2" fmla="*/ 0 w 10"/>
              <a:gd name="T3" fmla="*/ 5 h 7"/>
              <a:gd name="T4" fmla="*/ 2 w 10"/>
              <a:gd name="T5" fmla="*/ 7 h 7"/>
              <a:gd name="T6" fmla="*/ 10 w 10"/>
              <a:gd name="T7" fmla="*/ 2 h 7"/>
              <a:gd name="T8" fmla="*/ 9 w 10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9" y="0"/>
                </a:moveTo>
                <a:cubicBezTo>
                  <a:pt x="0" y="5"/>
                  <a:pt x="0" y="5"/>
                  <a:pt x="0" y="5"/>
                </a:cubicBezTo>
                <a:cubicBezTo>
                  <a:pt x="1" y="6"/>
                  <a:pt x="1" y="7"/>
                  <a:pt x="2" y="7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2"/>
                  <a:pt x="9" y="1"/>
                  <a:pt x="9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2" name="Freeform 22"/>
          <p:cNvSpPr>
            <a:spLocks/>
          </p:cNvSpPr>
          <p:nvPr/>
        </p:nvSpPr>
        <p:spPr bwMode="auto">
          <a:xfrm>
            <a:off x="4885134" y="2756525"/>
            <a:ext cx="95250" cy="57150"/>
          </a:xfrm>
          <a:custGeom>
            <a:avLst/>
            <a:gdLst>
              <a:gd name="T0" fmla="*/ 8 w 10"/>
              <a:gd name="T1" fmla="*/ 0 h 6"/>
              <a:gd name="T2" fmla="*/ 0 w 10"/>
              <a:gd name="T3" fmla="*/ 4 h 6"/>
              <a:gd name="T4" fmla="*/ 0 w 10"/>
              <a:gd name="T5" fmla="*/ 6 h 6"/>
              <a:gd name="T6" fmla="*/ 10 w 10"/>
              <a:gd name="T7" fmla="*/ 3 h 6"/>
              <a:gd name="T8" fmla="*/ 8 w 10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8" y="0"/>
                </a:moveTo>
                <a:cubicBezTo>
                  <a:pt x="0" y="4"/>
                  <a:pt x="0" y="4"/>
                  <a:pt x="0" y="4"/>
                </a:cubicBezTo>
                <a:cubicBezTo>
                  <a:pt x="0" y="5"/>
                  <a:pt x="0" y="6"/>
                  <a:pt x="0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9" y="2"/>
                  <a:pt x="9" y="1"/>
                  <a:pt x="8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3" name="Freeform 23"/>
          <p:cNvSpPr>
            <a:spLocks/>
          </p:cNvSpPr>
          <p:nvPr/>
        </p:nvSpPr>
        <p:spPr bwMode="auto">
          <a:xfrm>
            <a:off x="4894659" y="2804150"/>
            <a:ext cx="95250" cy="57150"/>
          </a:xfrm>
          <a:custGeom>
            <a:avLst/>
            <a:gdLst>
              <a:gd name="T0" fmla="*/ 10 w 10"/>
              <a:gd name="T1" fmla="*/ 0 h 6"/>
              <a:gd name="T2" fmla="*/ 0 w 10"/>
              <a:gd name="T3" fmla="*/ 3 h 6"/>
              <a:gd name="T4" fmla="*/ 1 w 10"/>
              <a:gd name="T5" fmla="*/ 6 h 6"/>
              <a:gd name="T6" fmla="*/ 10 w 10"/>
              <a:gd name="T7" fmla="*/ 3 h 6"/>
              <a:gd name="T8" fmla="*/ 10 w 10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10" y="0"/>
                </a:moveTo>
                <a:cubicBezTo>
                  <a:pt x="0" y="3"/>
                  <a:pt x="0" y="3"/>
                  <a:pt x="0" y="3"/>
                </a:cubicBezTo>
                <a:cubicBezTo>
                  <a:pt x="0" y="4"/>
                  <a:pt x="1" y="5"/>
                  <a:pt x="1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10" y="1"/>
                  <a:pt x="1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4" name="Freeform 24"/>
          <p:cNvSpPr>
            <a:spLocks/>
          </p:cNvSpPr>
          <p:nvPr/>
        </p:nvSpPr>
        <p:spPr bwMode="auto">
          <a:xfrm>
            <a:off x="4904184" y="2861300"/>
            <a:ext cx="95250" cy="38100"/>
          </a:xfrm>
          <a:custGeom>
            <a:avLst/>
            <a:gdLst>
              <a:gd name="T0" fmla="*/ 10 w 10"/>
              <a:gd name="T1" fmla="*/ 0 h 4"/>
              <a:gd name="T2" fmla="*/ 0 w 10"/>
              <a:gd name="T3" fmla="*/ 2 h 4"/>
              <a:gd name="T4" fmla="*/ 1 w 10"/>
              <a:gd name="T5" fmla="*/ 4 h 4"/>
              <a:gd name="T6" fmla="*/ 10 w 10"/>
              <a:gd name="T7" fmla="*/ 3 h 4"/>
              <a:gd name="T8" fmla="*/ 10 w 10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4">
                <a:moveTo>
                  <a:pt x="10" y="0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1" y="3"/>
                  <a:pt x="1" y="4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10" y="1"/>
                  <a:pt x="1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5" name="Freeform 25"/>
          <p:cNvSpPr>
            <a:spLocks/>
          </p:cNvSpPr>
          <p:nvPr/>
        </p:nvSpPr>
        <p:spPr bwMode="auto">
          <a:xfrm>
            <a:off x="4913709" y="2918450"/>
            <a:ext cx="95250" cy="19050"/>
          </a:xfrm>
          <a:custGeom>
            <a:avLst/>
            <a:gdLst>
              <a:gd name="T0" fmla="*/ 10 w 10"/>
              <a:gd name="T1" fmla="*/ 0 h 2"/>
              <a:gd name="T2" fmla="*/ 0 w 10"/>
              <a:gd name="T3" fmla="*/ 0 h 2"/>
              <a:gd name="T4" fmla="*/ 0 w 10"/>
              <a:gd name="T5" fmla="*/ 2 h 2"/>
              <a:gd name="T6" fmla="*/ 10 w 10"/>
              <a:gd name="T7" fmla="*/ 2 h 2"/>
              <a:gd name="T8" fmla="*/ 10 w 10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2">
                <a:moveTo>
                  <a:pt x="1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1"/>
                  <a:pt x="10" y="1"/>
                  <a:pt x="1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6" name="Freeform 26"/>
          <p:cNvSpPr>
            <a:spLocks/>
          </p:cNvSpPr>
          <p:nvPr/>
        </p:nvSpPr>
        <p:spPr bwMode="auto">
          <a:xfrm>
            <a:off x="4913709" y="2966075"/>
            <a:ext cx="95250" cy="28575"/>
          </a:xfrm>
          <a:custGeom>
            <a:avLst/>
            <a:gdLst>
              <a:gd name="T0" fmla="*/ 10 w 10"/>
              <a:gd name="T1" fmla="*/ 0 h 3"/>
              <a:gd name="T2" fmla="*/ 0 w 10"/>
              <a:gd name="T3" fmla="*/ 0 h 3"/>
              <a:gd name="T4" fmla="*/ 0 w 10"/>
              <a:gd name="T5" fmla="*/ 2 h 3"/>
              <a:gd name="T6" fmla="*/ 9 w 10"/>
              <a:gd name="T7" fmla="*/ 3 h 3"/>
              <a:gd name="T8" fmla="*/ 10 w 10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3">
                <a:moveTo>
                  <a:pt x="1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2"/>
                </a:cubicBezTo>
                <a:cubicBezTo>
                  <a:pt x="9" y="3"/>
                  <a:pt x="9" y="3"/>
                  <a:pt x="9" y="3"/>
                </a:cubicBezTo>
                <a:cubicBezTo>
                  <a:pt x="10" y="2"/>
                  <a:pt x="10" y="1"/>
                  <a:pt x="1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7" name="Freeform 27"/>
          <p:cNvSpPr>
            <a:spLocks/>
          </p:cNvSpPr>
          <p:nvPr/>
        </p:nvSpPr>
        <p:spPr bwMode="auto">
          <a:xfrm>
            <a:off x="4904184" y="3004175"/>
            <a:ext cx="95250" cy="47625"/>
          </a:xfrm>
          <a:custGeom>
            <a:avLst/>
            <a:gdLst>
              <a:gd name="T0" fmla="*/ 10 w 10"/>
              <a:gd name="T1" fmla="*/ 2 h 5"/>
              <a:gd name="T2" fmla="*/ 0 w 10"/>
              <a:gd name="T3" fmla="*/ 0 h 5"/>
              <a:gd name="T4" fmla="*/ 0 w 10"/>
              <a:gd name="T5" fmla="*/ 2 h 5"/>
              <a:gd name="T6" fmla="*/ 9 w 10"/>
              <a:gd name="T7" fmla="*/ 5 h 5"/>
              <a:gd name="T8" fmla="*/ 10 w 10"/>
              <a:gd name="T9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5">
                <a:moveTo>
                  <a:pt x="10" y="2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9" y="5"/>
                  <a:pt x="9" y="5"/>
                  <a:pt x="9" y="5"/>
                </a:cubicBezTo>
                <a:cubicBezTo>
                  <a:pt x="10" y="4"/>
                  <a:pt x="10" y="3"/>
                  <a:pt x="10" y="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8" name="Freeform 28"/>
          <p:cNvSpPr>
            <a:spLocks/>
          </p:cNvSpPr>
          <p:nvPr/>
        </p:nvSpPr>
        <p:spPr bwMode="auto">
          <a:xfrm>
            <a:off x="4885134" y="3051800"/>
            <a:ext cx="104775" cy="47625"/>
          </a:xfrm>
          <a:custGeom>
            <a:avLst/>
            <a:gdLst>
              <a:gd name="T0" fmla="*/ 11 w 11"/>
              <a:gd name="T1" fmla="*/ 3 h 5"/>
              <a:gd name="T2" fmla="*/ 1 w 11"/>
              <a:gd name="T3" fmla="*/ 0 h 5"/>
              <a:gd name="T4" fmla="*/ 0 w 11"/>
              <a:gd name="T5" fmla="*/ 2 h 5"/>
              <a:gd name="T6" fmla="*/ 10 w 11"/>
              <a:gd name="T7" fmla="*/ 5 h 5"/>
              <a:gd name="T8" fmla="*/ 11 w 11"/>
              <a:gd name="T9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5">
                <a:moveTo>
                  <a:pt x="11" y="3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0" y="2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4"/>
                  <a:pt x="10" y="4"/>
                  <a:pt x="11" y="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9" name="Freeform 29"/>
          <p:cNvSpPr>
            <a:spLocks/>
          </p:cNvSpPr>
          <p:nvPr/>
        </p:nvSpPr>
        <p:spPr bwMode="auto">
          <a:xfrm>
            <a:off x="4875609" y="3089900"/>
            <a:ext cx="85725" cy="58341"/>
          </a:xfrm>
          <a:custGeom>
            <a:avLst/>
            <a:gdLst>
              <a:gd name="T0" fmla="*/ 9 w 9"/>
              <a:gd name="T1" fmla="*/ 4 h 6"/>
              <a:gd name="T2" fmla="*/ 1 w 9"/>
              <a:gd name="T3" fmla="*/ 0 h 6"/>
              <a:gd name="T4" fmla="*/ 0 w 9"/>
              <a:gd name="T5" fmla="*/ 2 h 6"/>
              <a:gd name="T6" fmla="*/ 8 w 9"/>
              <a:gd name="T7" fmla="*/ 6 h 6"/>
              <a:gd name="T8" fmla="*/ 9 w 9"/>
              <a:gd name="T9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6">
                <a:moveTo>
                  <a:pt x="9" y="4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8" y="6"/>
                  <a:pt x="8" y="6"/>
                  <a:pt x="8" y="6"/>
                </a:cubicBezTo>
                <a:cubicBezTo>
                  <a:pt x="9" y="6"/>
                  <a:pt x="9" y="5"/>
                  <a:pt x="9" y="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60" name="Freeform 30"/>
          <p:cNvSpPr>
            <a:spLocks/>
          </p:cNvSpPr>
          <p:nvPr/>
        </p:nvSpPr>
        <p:spPr bwMode="auto">
          <a:xfrm>
            <a:off x="4847034" y="3129191"/>
            <a:ext cx="95250" cy="66675"/>
          </a:xfrm>
          <a:custGeom>
            <a:avLst/>
            <a:gdLst>
              <a:gd name="T0" fmla="*/ 10 w 10"/>
              <a:gd name="T1" fmla="*/ 5 h 7"/>
              <a:gd name="T2" fmla="*/ 1 w 10"/>
              <a:gd name="T3" fmla="*/ 0 h 7"/>
              <a:gd name="T4" fmla="*/ 0 w 10"/>
              <a:gd name="T5" fmla="*/ 2 h 7"/>
              <a:gd name="T6" fmla="*/ 8 w 10"/>
              <a:gd name="T7" fmla="*/ 7 h 7"/>
              <a:gd name="T8" fmla="*/ 10 w 10"/>
              <a:gd name="T9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10" y="5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0" y="2"/>
                </a:cubicBezTo>
                <a:cubicBezTo>
                  <a:pt x="8" y="7"/>
                  <a:pt x="8" y="7"/>
                  <a:pt x="8" y="7"/>
                </a:cubicBezTo>
                <a:cubicBezTo>
                  <a:pt x="9" y="7"/>
                  <a:pt x="9" y="6"/>
                  <a:pt x="10" y="5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61" name="Freeform 31"/>
          <p:cNvSpPr>
            <a:spLocks/>
          </p:cNvSpPr>
          <p:nvPr/>
        </p:nvSpPr>
        <p:spPr bwMode="auto">
          <a:xfrm>
            <a:off x="4818459" y="3157766"/>
            <a:ext cx="85725" cy="85725"/>
          </a:xfrm>
          <a:custGeom>
            <a:avLst/>
            <a:gdLst>
              <a:gd name="T0" fmla="*/ 9 w 9"/>
              <a:gd name="T1" fmla="*/ 7 h 9"/>
              <a:gd name="T2" fmla="*/ 2 w 9"/>
              <a:gd name="T3" fmla="*/ 0 h 9"/>
              <a:gd name="T4" fmla="*/ 0 w 9"/>
              <a:gd name="T5" fmla="*/ 2 h 9"/>
              <a:gd name="T6" fmla="*/ 7 w 9"/>
              <a:gd name="T7" fmla="*/ 9 h 9"/>
              <a:gd name="T8" fmla="*/ 9 w 9"/>
              <a:gd name="T9" fmla="*/ 7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9">
                <a:moveTo>
                  <a:pt x="9" y="7"/>
                </a:moveTo>
                <a:cubicBezTo>
                  <a:pt x="2" y="0"/>
                  <a:pt x="2" y="0"/>
                  <a:pt x="2" y="0"/>
                </a:cubicBezTo>
                <a:cubicBezTo>
                  <a:pt x="1" y="1"/>
                  <a:pt x="1" y="1"/>
                  <a:pt x="0" y="2"/>
                </a:cubicBezTo>
                <a:cubicBezTo>
                  <a:pt x="7" y="9"/>
                  <a:pt x="7" y="9"/>
                  <a:pt x="7" y="9"/>
                </a:cubicBezTo>
                <a:cubicBezTo>
                  <a:pt x="8" y="8"/>
                  <a:pt x="9" y="7"/>
                  <a:pt x="9" y="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62" name="Freeform 32"/>
          <p:cNvSpPr>
            <a:spLocks/>
          </p:cNvSpPr>
          <p:nvPr/>
        </p:nvSpPr>
        <p:spPr bwMode="auto">
          <a:xfrm>
            <a:off x="4789884" y="3195866"/>
            <a:ext cx="76200" cy="85725"/>
          </a:xfrm>
          <a:custGeom>
            <a:avLst/>
            <a:gdLst>
              <a:gd name="T0" fmla="*/ 8 w 8"/>
              <a:gd name="T1" fmla="*/ 7 h 9"/>
              <a:gd name="T2" fmla="*/ 2 w 8"/>
              <a:gd name="T3" fmla="*/ 0 h 9"/>
              <a:gd name="T4" fmla="*/ 0 w 8"/>
              <a:gd name="T5" fmla="*/ 1 h 9"/>
              <a:gd name="T6" fmla="*/ 6 w 8"/>
              <a:gd name="T7" fmla="*/ 9 h 9"/>
              <a:gd name="T8" fmla="*/ 8 w 8"/>
              <a:gd name="T9" fmla="*/ 7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9">
                <a:moveTo>
                  <a:pt x="8" y="7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0" y="1"/>
                </a:cubicBezTo>
                <a:cubicBezTo>
                  <a:pt x="6" y="9"/>
                  <a:pt x="6" y="9"/>
                  <a:pt x="6" y="9"/>
                </a:cubicBezTo>
                <a:cubicBezTo>
                  <a:pt x="7" y="8"/>
                  <a:pt x="8" y="7"/>
                  <a:pt x="8" y="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63" name="Freeform 33"/>
          <p:cNvSpPr>
            <a:spLocks/>
          </p:cNvSpPr>
          <p:nvPr/>
        </p:nvSpPr>
        <p:spPr bwMode="auto">
          <a:xfrm>
            <a:off x="4751784" y="3214916"/>
            <a:ext cx="76200" cy="95250"/>
          </a:xfrm>
          <a:custGeom>
            <a:avLst/>
            <a:gdLst>
              <a:gd name="T0" fmla="*/ 8 w 8"/>
              <a:gd name="T1" fmla="*/ 8 h 10"/>
              <a:gd name="T2" fmla="*/ 2 w 8"/>
              <a:gd name="T3" fmla="*/ 0 h 10"/>
              <a:gd name="T4" fmla="*/ 0 w 8"/>
              <a:gd name="T5" fmla="*/ 2 h 10"/>
              <a:gd name="T6" fmla="*/ 6 w 8"/>
              <a:gd name="T7" fmla="*/ 10 h 10"/>
              <a:gd name="T8" fmla="*/ 8 w 8"/>
              <a:gd name="T9" fmla="*/ 8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0">
                <a:moveTo>
                  <a:pt x="8" y="8"/>
                </a:moveTo>
                <a:cubicBezTo>
                  <a:pt x="2" y="0"/>
                  <a:pt x="2" y="0"/>
                  <a:pt x="2" y="0"/>
                </a:cubicBezTo>
                <a:cubicBezTo>
                  <a:pt x="2" y="1"/>
                  <a:pt x="1" y="1"/>
                  <a:pt x="0" y="2"/>
                </a:cubicBezTo>
                <a:cubicBezTo>
                  <a:pt x="6" y="10"/>
                  <a:pt x="6" y="10"/>
                  <a:pt x="6" y="10"/>
                </a:cubicBezTo>
                <a:cubicBezTo>
                  <a:pt x="6" y="10"/>
                  <a:pt x="7" y="9"/>
                  <a:pt x="8" y="8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64" name="Freeform 34"/>
          <p:cNvSpPr>
            <a:spLocks/>
          </p:cNvSpPr>
          <p:nvPr/>
        </p:nvSpPr>
        <p:spPr bwMode="auto">
          <a:xfrm>
            <a:off x="4712493" y="3243491"/>
            <a:ext cx="67866" cy="95250"/>
          </a:xfrm>
          <a:custGeom>
            <a:avLst/>
            <a:gdLst>
              <a:gd name="T0" fmla="*/ 7 w 7"/>
              <a:gd name="T1" fmla="*/ 9 h 10"/>
              <a:gd name="T2" fmla="*/ 2 w 7"/>
              <a:gd name="T3" fmla="*/ 0 h 10"/>
              <a:gd name="T4" fmla="*/ 0 w 7"/>
              <a:gd name="T5" fmla="*/ 1 h 10"/>
              <a:gd name="T6" fmla="*/ 5 w 7"/>
              <a:gd name="T7" fmla="*/ 10 h 10"/>
              <a:gd name="T8" fmla="*/ 7 w 7"/>
              <a:gd name="T9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0">
                <a:moveTo>
                  <a:pt x="7" y="9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1"/>
                  <a:pt x="0" y="1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9"/>
                  <a:pt x="6" y="9"/>
                  <a:pt x="7" y="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65" name="Freeform 35"/>
          <p:cNvSpPr>
            <a:spLocks/>
          </p:cNvSpPr>
          <p:nvPr/>
        </p:nvSpPr>
        <p:spPr bwMode="auto">
          <a:xfrm>
            <a:off x="4674393" y="3262541"/>
            <a:ext cx="57150" cy="95250"/>
          </a:xfrm>
          <a:custGeom>
            <a:avLst/>
            <a:gdLst>
              <a:gd name="T0" fmla="*/ 6 w 6"/>
              <a:gd name="T1" fmla="*/ 9 h 10"/>
              <a:gd name="T2" fmla="*/ 2 w 6"/>
              <a:gd name="T3" fmla="*/ 0 h 10"/>
              <a:gd name="T4" fmla="*/ 0 w 6"/>
              <a:gd name="T5" fmla="*/ 1 h 10"/>
              <a:gd name="T6" fmla="*/ 3 w 6"/>
              <a:gd name="T7" fmla="*/ 10 h 10"/>
              <a:gd name="T8" fmla="*/ 6 w 6"/>
              <a:gd name="T9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0">
                <a:moveTo>
                  <a:pt x="6" y="9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0" y="1"/>
                </a:cubicBezTo>
                <a:cubicBezTo>
                  <a:pt x="3" y="10"/>
                  <a:pt x="3" y="10"/>
                  <a:pt x="3" y="10"/>
                </a:cubicBezTo>
                <a:cubicBezTo>
                  <a:pt x="4" y="10"/>
                  <a:pt x="5" y="9"/>
                  <a:pt x="6" y="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66" name="Freeform 36"/>
          <p:cNvSpPr>
            <a:spLocks/>
          </p:cNvSpPr>
          <p:nvPr/>
        </p:nvSpPr>
        <p:spPr bwMode="auto">
          <a:xfrm>
            <a:off x="4636293" y="3272066"/>
            <a:ext cx="38100" cy="95250"/>
          </a:xfrm>
          <a:custGeom>
            <a:avLst/>
            <a:gdLst>
              <a:gd name="T0" fmla="*/ 4 w 4"/>
              <a:gd name="T1" fmla="*/ 10 h 10"/>
              <a:gd name="T2" fmla="*/ 2 w 4"/>
              <a:gd name="T3" fmla="*/ 0 h 10"/>
              <a:gd name="T4" fmla="*/ 0 w 4"/>
              <a:gd name="T5" fmla="*/ 1 h 10"/>
              <a:gd name="T6" fmla="*/ 2 w 4"/>
              <a:gd name="T7" fmla="*/ 10 h 10"/>
              <a:gd name="T8" fmla="*/ 4 w 4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4" y="1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0" y="1"/>
                </a:cubicBezTo>
                <a:cubicBezTo>
                  <a:pt x="2" y="10"/>
                  <a:pt x="2" y="10"/>
                  <a:pt x="2" y="10"/>
                </a:cubicBezTo>
                <a:cubicBezTo>
                  <a:pt x="3" y="10"/>
                  <a:pt x="4" y="10"/>
                  <a:pt x="4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67" name="Freeform 37"/>
          <p:cNvSpPr>
            <a:spLocks/>
          </p:cNvSpPr>
          <p:nvPr/>
        </p:nvSpPr>
        <p:spPr bwMode="auto">
          <a:xfrm>
            <a:off x="4588668" y="3281591"/>
            <a:ext cx="38100" cy="95250"/>
          </a:xfrm>
          <a:custGeom>
            <a:avLst/>
            <a:gdLst>
              <a:gd name="T0" fmla="*/ 4 w 4"/>
              <a:gd name="T1" fmla="*/ 10 h 10"/>
              <a:gd name="T2" fmla="*/ 3 w 4"/>
              <a:gd name="T3" fmla="*/ 0 h 10"/>
              <a:gd name="T4" fmla="*/ 0 w 4"/>
              <a:gd name="T5" fmla="*/ 0 h 10"/>
              <a:gd name="T6" fmla="*/ 1 w 4"/>
              <a:gd name="T7" fmla="*/ 10 h 10"/>
              <a:gd name="T8" fmla="*/ 4 w 4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4" y="10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1" y="10"/>
                  <a:pt x="1" y="10"/>
                  <a:pt x="1" y="10"/>
                </a:cubicBezTo>
                <a:cubicBezTo>
                  <a:pt x="2" y="10"/>
                  <a:pt x="3" y="10"/>
                  <a:pt x="4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68" name="Freeform 38"/>
          <p:cNvSpPr>
            <a:spLocks/>
          </p:cNvSpPr>
          <p:nvPr/>
        </p:nvSpPr>
        <p:spPr bwMode="auto">
          <a:xfrm>
            <a:off x="4541043" y="3281591"/>
            <a:ext cx="28575" cy="95250"/>
          </a:xfrm>
          <a:custGeom>
            <a:avLst/>
            <a:gdLst>
              <a:gd name="T0" fmla="*/ 3 w 3"/>
              <a:gd name="T1" fmla="*/ 10 h 10"/>
              <a:gd name="T2" fmla="*/ 3 w 3"/>
              <a:gd name="T3" fmla="*/ 0 h 10"/>
              <a:gd name="T4" fmla="*/ 1 w 3"/>
              <a:gd name="T5" fmla="*/ 0 h 10"/>
              <a:gd name="T6" fmla="*/ 0 w 3"/>
              <a:gd name="T7" fmla="*/ 10 h 10"/>
              <a:gd name="T8" fmla="*/ 3 w 3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0">
                <a:moveTo>
                  <a:pt x="3" y="10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2" y="0"/>
                  <a:pt x="1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1" y="10"/>
                  <a:pt x="2" y="10"/>
                  <a:pt x="3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69" name="Freeform 39"/>
          <p:cNvSpPr>
            <a:spLocks/>
          </p:cNvSpPr>
          <p:nvPr/>
        </p:nvSpPr>
        <p:spPr bwMode="auto">
          <a:xfrm>
            <a:off x="4493418" y="3281591"/>
            <a:ext cx="38100" cy="95250"/>
          </a:xfrm>
          <a:custGeom>
            <a:avLst/>
            <a:gdLst>
              <a:gd name="T0" fmla="*/ 2 w 4"/>
              <a:gd name="T1" fmla="*/ 10 h 10"/>
              <a:gd name="T2" fmla="*/ 4 w 4"/>
              <a:gd name="T3" fmla="*/ 0 h 10"/>
              <a:gd name="T4" fmla="*/ 1 w 4"/>
              <a:gd name="T5" fmla="*/ 0 h 10"/>
              <a:gd name="T6" fmla="*/ 0 w 4"/>
              <a:gd name="T7" fmla="*/ 9 h 10"/>
              <a:gd name="T8" fmla="*/ 2 w 4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2" y="10"/>
                </a:move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10"/>
                  <a:pt x="1" y="10"/>
                  <a:pt x="2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0" name="Freeform 40"/>
          <p:cNvSpPr>
            <a:spLocks/>
          </p:cNvSpPr>
          <p:nvPr/>
        </p:nvSpPr>
        <p:spPr bwMode="auto">
          <a:xfrm>
            <a:off x="4436268" y="3272066"/>
            <a:ext cx="47625" cy="95250"/>
          </a:xfrm>
          <a:custGeom>
            <a:avLst/>
            <a:gdLst>
              <a:gd name="T0" fmla="*/ 3 w 5"/>
              <a:gd name="T1" fmla="*/ 10 h 10"/>
              <a:gd name="T2" fmla="*/ 5 w 5"/>
              <a:gd name="T3" fmla="*/ 0 h 10"/>
              <a:gd name="T4" fmla="*/ 3 w 5"/>
              <a:gd name="T5" fmla="*/ 0 h 10"/>
              <a:gd name="T6" fmla="*/ 0 w 5"/>
              <a:gd name="T7" fmla="*/ 9 h 10"/>
              <a:gd name="T8" fmla="*/ 3 w 5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0">
                <a:moveTo>
                  <a:pt x="3" y="10"/>
                </a:moveTo>
                <a:cubicBezTo>
                  <a:pt x="5" y="0"/>
                  <a:pt x="5" y="0"/>
                  <a:pt x="5" y="0"/>
                </a:cubicBezTo>
                <a:cubicBezTo>
                  <a:pt x="4" y="0"/>
                  <a:pt x="4" y="0"/>
                  <a:pt x="3" y="0"/>
                </a:cubicBezTo>
                <a:cubicBezTo>
                  <a:pt x="0" y="9"/>
                  <a:pt x="0" y="9"/>
                  <a:pt x="0" y="9"/>
                </a:cubicBezTo>
                <a:cubicBezTo>
                  <a:pt x="1" y="9"/>
                  <a:pt x="2" y="10"/>
                  <a:pt x="3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1" name="Freeform 41"/>
          <p:cNvSpPr>
            <a:spLocks/>
          </p:cNvSpPr>
          <p:nvPr/>
        </p:nvSpPr>
        <p:spPr bwMode="auto">
          <a:xfrm>
            <a:off x="4388643" y="3253016"/>
            <a:ext cx="57150" cy="95250"/>
          </a:xfrm>
          <a:custGeom>
            <a:avLst/>
            <a:gdLst>
              <a:gd name="T0" fmla="*/ 2 w 6"/>
              <a:gd name="T1" fmla="*/ 10 h 10"/>
              <a:gd name="T2" fmla="*/ 6 w 6"/>
              <a:gd name="T3" fmla="*/ 1 h 10"/>
              <a:gd name="T4" fmla="*/ 4 w 6"/>
              <a:gd name="T5" fmla="*/ 0 h 10"/>
              <a:gd name="T6" fmla="*/ 0 w 6"/>
              <a:gd name="T7" fmla="*/ 9 h 10"/>
              <a:gd name="T8" fmla="*/ 2 w 6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0">
                <a:moveTo>
                  <a:pt x="2" y="10"/>
                </a:moveTo>
                <a:cubicBezTo>
                  <a:pt x="6" y="1"/>
                  <a:pt x="6" y="1"/>
                  <a:pt x="6" y="1"/>
                </a:cubicBezTo>
                <a:cubicBezTo>
                  <a:pt x="5" y="1"/>
                  <a:pt x="5" y="0"/>
                  <a:pt x="4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1" y="10"/>
                  <a:pt x="2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2" name="Freeform 42"/>
          <p:cNvSpPr>
            <a:spLocks/>
          </p:cNvSpPr>
          <p:nvPr/>
        </p:nvSpPr>
        <p:spPr bwMode="auto">
          <a:xfrm>
            <a:off x="4341018" y="3233966"/>
            <a:ext cx="66675" cy="95250"/>
          </a:xfrm>
          <a:custGeom>
            <a:avLst/>
            <a:gdLst>
              <a:gd name="T0" fmla="*/ 2 w 7"/>
              <a:gd name="T1" fmla="*/ 10 h 10"/>
              <a:gd name="T2" fmla="*/ 7 w 7"/>
              <a:gd name="T3" fmla="*/ 1 h 10"/>
              <a:gd name="T4" fmla="*/ 5 w 7"/>
              <a:gd name="T5" fmla="*/ 0 h 10"/>
              <a:gd name="T6" fmla="*/ 0 w 7"/>
              <a:gd name="T7" fmla="*/ 8 h 10"/>
              <a:gd name="T8" fmla="*/ 2 w 7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0">
                <a:moveTo>
                  <a:pt x="2" y="10"/>
                </a:moveTo>
                <a:cubicBezTo>
                  <a:pt x="7" y="1"/>
                  <a:pt x="7" y="1"/>
                  <a:pt x="7" y="1"/>
                </a:cubicBezTo>
                <a:cubicBezTo>
                  <a:pt x="6" y="0"/>
                  <a:pt x="6" y="0"/>
                  <a:pt x="5" y="0"/>
                </a:cubicBezTo>
                <a:cubicBezTo>
                  <a:pt x="0" y="8"/>
                  <a:pt x="0" y="8"/>
                  <a:pt x="0" y="8"/>
                </a:cubicBezTo>
                <a:cubicBezTo>
                  <a:pt x="0" y="9"/>
                  <a:pt x="1" y="9"/>
                  <a:pt x="2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3" name="Freeform 43"/>
          <p:cNvSpPr>
            <a:spLocks/>
          </p:cNvSpPr>
          <p:nvPr/>
        </p:nvSpPr>
        <p:spPr bwMode="auto">
          <a:xfrm>
            <a:off x="4293393" y="3205391"/>
            <a:ext cx="76200" cy="85725"/>
          </a:xfrm>
          <a:custGeom>
            <a:avLst/>
            <a:gdLst>
              <a:gd name="T0" fmla="*/ 2 w 8"/>
              <a:gd name="T1" fmla="*/ 9 h 9"/>
              <a:gd name="T2" fmla="*/ 8 w 8"/>
              <a:gd name="T3" fmla="*/ 1 h 9"/>
              <a:gd name="T4" fmla="*/ 6 w 8"/>
              <a:gd name="T5" fmla="*/ 0 h 9"/>
              <a:gd name="T6" fmla="*/ 0 w 8"/>
              <a:gd name="T7" fmla="*/ 8 h 9"/>
              <a:gd name="T8" fmla="*/ 2 w 8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9">
                <a:moveTo>
                  <a:pt x="2" y="9"/>
                </a:moveTo>
                <a:cubicBezTo>
                  <a:pt x="8" y="1"/>
                  <a:pt x="8" y="1"/>
                  <a:pt x="8" y="1"/>
                </a:cubicBezTo>
                <a:cubicBezTo>
                  <a:pt x="7" y="1"/>
                  <a:pt x="7" y="1"/>
                  <a:pt x="6" y="0"/>
                </a:cubicBezTo>
                <a:cubicBezTo>
                  <a:pt x="0" y="8"/>
                  <a:pt x="0" y="8"/>
                  <a:pt x="0" y="8"/>
                </a:cubicBezTo>
                <a:cubicBezTo>
                  <a:pt x="1" y="8"/>
                  <a:pt x="1" y="9"/>
                  <a:pt x="2" y="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4" name="Freeform 44"/>
          <p:cNvSpPr>
            <a:spLocks/>
          </p:cNvSpPr>
          <p:nvPr/>
        </p:nvSpPr>
        <p:spPr bwMode="auto">
          <a:xfrm>
            <a:off x="4254103" y="3176816"/>
            <a:ext cx="86916" cy="85725"/>
          </a:xfrm>
          <a:custGeom>
            <a:avLst/>
            <a:gdLst>
              <a:gd name="T0" fmla="*/ 2 w 9"/>
              <a:gd name="T1" fmla="*/ 9 h 9"/>
              <a:gd name="T2" fmla="*/ 9 w 9"/>
              <a:gd name="T3" fmla="*/ 2 h 9"/>
              <a:gd name="T4" fmla="*/ 7 w 9"/>
              <a:gd name="T5" fmla="*/ 0 h 9"/>
              <a:gd name="T6" fmla="*/ 0 w 9"/>
              <a:gd name="T7" fmla="*/ 7 h 9"/>
              <a:gd name="T8" fmla="*/ 2 w 9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9">
                <a:moveTo>
                  <a:pt x="2" y="9"/>
                </a:moveTo>
                <a:cubicBezTo>
                  <a:pt x="9" y="2"/>
                  <a:pt x="9" y="2"/>
                  <a:pt x="9" y="2"/>
                </a:cubicBezTo>
                <a:cubicBezTo>
                  <a:pt x="8" y="1"/>
                  <a:pt x="7" y="1"/>
                  <a:pt x="7" y="0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1" y="8"/>
                  <a:pt x="2" y="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5" name="Freeform 45"/>
          <p:cNvSpPr>
            <a:spLocks/>
          </p:cNvSpPr>
          <p:nvPr/>
        </p:nvSpPr>
        <p:spPr bwMode="auto">
          <a:xfrm>
            <a:off x="4216003" y="3148241"/>
            <a:ext cx="86916" cy="76200"/>
          </a:xfrm>
          <a:custGeom>
            <a:avLst/>
            <a:gdLst>
              <a:gd name="T0" fmla="*/ 2 w 9"/>
              <a:gd name="T1" fmla="*/ 8 h 8"/>
              <a:gd name="T2" fmla="*/ 9 w 9"/>
              <a:gd name="T3" fmla="*/ 1 h 8"/>
              <a:gd name="T4" fmla="*/ 8 w 9"/>
              <a:gd name="T5" fmla="*/ 0 h 8"/>
              <a:gd name="T6" fmla="*/ 0 w 9"/>
              <a:gd name="T7" fmla="*/ 5 h 8"/>
              <a:gd name="T8" fmla="*/ 2 w 9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8">
                <a:moveTo>
                  <a:pt x="2" y="8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0"/>
                  <a:pt x="8" y="0"/>
                </a:cubicBezTo>
                <a:cubicBezTo>
                  <a:pt x="0" y="5"/>
                  <a:pt x="0" y="5"/>
                  <a:pt x="0" y="5"/>
                </a:cubicBezTo>
                <a:cubicBezTo>
                  <a:pt x="1" y="6"/>
                  <a:pt x="1" y="7"/>
                  <a:pt x="2" y="8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6" name="Freeform 46"/>
          <p:cNvSpPr>
            <a:spLocks/>
          </p:cNvSpPr>
          <p:nvPr/>
        </p:nvSpPr>
        <p:spPr bwMode="auto">
          <a:xfrm>
            <a:off x="4187428" y="3108950"/>
            <a:ext cx="96441" cy="67866"/>
          </a:xfrm>
          <a:custGeom>
            <a:avLst/>
            <a:gdLst>
              <a:gd name="T0" fmla="*/ 2 w 10"/>
              <a:gd name="T1" fmla="*/ 7 h 7"/>
              <a:gd name="T2" fmla="*/ 10 w 10"/>
              <a:gd name="T3" fmla="*/ 2 h 7"/>
              <a:gd name="T4" fmla="*/ 9 w 10"/>
              <a:gd name="T5" fmla="*/ 0 h 7"/>
              <a:gd name="T6" fmla="*/ 0 w 10"/>
              <a:gd name="T7" fmla="*/ 4 h 7"/>
              <a:gd name="T8" fmla="*/ 2 w 10"/>
              <a:gd name="T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2" y="7"/>
                </a:moveTo>
                <a:cubicBezTo>
                  <a:pt x="10" y="2"/>
                  <a:pt x="10" y="2"/>
                  <a:pt x="10" y="2"/>
                </a:cubicBezTo>
                <a:cubicBezTo>
                  <a:pt x="9" y="1"/>
                  <a:pt x="9" y="0"/>
                  <a:pt x="9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5"/>
                  <a:pt x="1" y="6"/>
                  <a:pt x="2" y="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7" name="Freeform 47"/>
          <p:cNvSpPr>
            <a:spLocks/>
          </p:cNvSpPr>
          <p:nvPr/>
        </p:nvSpPr>
        <p:spPr bwMode="auto">
          <a:xfrm>
            <a:off x="4168378" y="3070850"/>
            <a:ext cx="96441" cy="58341"/>
          </a:xfrm>
          <a:custGeom>
            <a:avLst/>
            <a:gdLst>
              <a:gd name="T0" fmla="*/ 1 w 10"/>
              <a:gd name="T1" fmla="*/ 6 h 6"/>
              <a:gd name="T2" fmla="*/ 10 w 10"/>
              <a:gd name="T3" fmla="*/ 2 h 6"/>
              <a:gd name="T4" fmla="*/ 9 w 10"/>
              <a:gd name="T5" fmla="*/ 0 h 6"/>
              <a:gd name="T6" fmla="*/ 0 w 10"/>
              <a:gd name="T7" fmla="*/ 3 h 6"/>
              <a:gd name="T8" fmla="*/ 1 w 10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1" y="6"/>
                </a:moveTo>
                <a:cubicBezTo>
                  <a:pt x="10" y="2"/>
                  <a:pt x="10" y="2"/>
                  <a:pt x="10" y="2"/>
                </a:cubicBezTo>
                <a:cubicBezTo>
                  <a:pt x="9" y="1"/>
                  <a:pt x="9" y="0"/>
                  <a:pt x="9" y="0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5"/>
                  <a:pt x="1" y="6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8" name="Freeform 48"/>
          <p:cNvSpPr>
            <a:spLocks/>
          </p:cNvSpPr>
          <p:nvPr/>
        </p:nvSpPr>
        <p:spPr bwMode="auto">
          <a:xfrm>
            <a:off x="4149328" y="3023225"/>
            <a:ext cx="95250" cy="57150"/>
          </a:xfrm>
          <a:custGeom>
            <a:avLst/>
            <a:gdLst>
              <a:gd name="T0" fmla="*/ 1 w 10"/>
              <a:gd name="T1" fmla="*/ 6 h 6"/>
              <a:gd name="T2" fmla="*/ 10 w 10"/>
              <a:gd name="T3" fmla="*/ 3 h 6"/>
              <a:gd name="T4" fmla="*/ 9 w 10"/>
              <a:gd name="T5" fmla="*/ 0 h 6"/>
              <a:gd name="T6" fmla="*/ 0 w 10"/>
              <a:gd name="T7" fmla="*/ 3 h 6"/>
              <a:gd name="T8" fmla="*/ 1 w 10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1" y="6"/>
                </a:move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10" y="1"/>
                  <a:pt x="9" y="0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5"/>
                  <a:pt x="1" y="6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9" name="Freeform 49"/>
          <p:cNvSpPr>
            <a:spLocks/>
          </p:cNvSpPr>
          <p:nvPr/>
        </p:nvSpPr>
        <p:spPr bwMode="auto">
          <a:xfrm>
            <a:off x="4139803" y="2985125"/>
            <a:ext cx="95250" cy="38100"/>
          </a:xfrm>
          <a:custGeom>
            <a:avLst/>
            <a:gdLst>
              <a:gd name="T0" fmla="*/ 0 w 10"/>
              <a:gd name="T1" fmla="*/ 4 h 4"/>
              <a:gd name="T2" fmla="*/ 10 w 10"/>
              <a:gd name="T3" fmla="*/ 2 h 4"/>
              <a:gd name="T4" fmla="*/ 10 w 10"/>
              <a:gd name="T5" fmla="*/ 0 h 4"/>
              <a:gd name="T6" fmla="*/ 0 w 10"/>
              <a:gd name="T7" fmla="*/ 1 h 4"/>
              <a:gd name="T8" fmla="*/ 0 w 10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4">
                <a:moveTo>
                  <a:pt x="0" y="4"/>
                </a:moveTo>
                <a:cubicBezTo>
                  <a:pt x="10" y="2"/>
                  <a:pt x="10" y="2"/>
                  <a:pt x="10" y="2"/>
                </a:cubicBezTo>
                <a:cubicBezTo>
                  <a:pt x="10" y="1"/>
                  <a:pt x="10" y="1"/>
                  <a:pt x="1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0" name="Freeform 50"/>
          <p:cNvSpPr>
            <a:spLocks/>
          </p:cNvSpPr>
          <p:nvPr/>
        </p:nvSpPr>
        <p:spPr bwMode="auto">
          <a:xfrm>
            <a:off x="4130278" y="2937500"/>
            <a:ext cx="95250" cy="28575"/>
          </a:xfrm>
          <a:custGeom>
            <a:avLst/>
            <a:gdLst>
              <a:gd name="T0" fmla="*/ 0 w 10"/>
              <a:gd name="T1" fmla="*/ 3 h 3"/>
              <a:gd name="T2" fmla="*/ 10 w 10"/>
              <a:gd name="T3" fmla="*/ 3 h 3"/>
              <a:gd name="T4" fmla="*/ 10 w 10"/>
              <a:gd name="T5" fmla="*/ 0 h 3"/>
              <a:gd name="T6" fmla="*/ 0 w 10"/>
              <a:gd name="T7" fmla="*/ 0 h 3"/>
              <a:gd name="T8" fmla="*/ 0 w 10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3">
                <a:moveTo>
                  <a:pt x="0" y="3"/>
                </a:move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10" y="1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1" name="Freeform 51"/>
          <p:cNvSpPr>
            <a:spLocks/>
          </p:cNvSpPr>
          <p:nvPr/>
        </p:nvSpPr>
        <p:spPr bwMode="auto">
          <a:xfrm>
            <a:off x="4130278" y="2889875"/>
            <a:ext cx="104775" cy="28575"/>
          </a:xfrm>
          <a:custGeom>
            <a:avLst/>
            <a:gdLst>
              <a:gd name="T0" fmla="*/ 0 w 11"/>
              <a:gd name="T1" fmla="*/ 3 h 3"/>
              <a:gd name="T2" fmla="*/ 10 w 11"/>
              <a:gd name="T3" fmla="*/ 3 h 3"/>
              <a:gd name="T4" fmla="*/ 11 w 11"/>
              <a:gd name="T5" fmla="*/ 1 h 3"/>
              <a:gd name="T6" fmla="*/ 1 w 11"/>
              <a:gd name="T7" fmla="*/ 0 h 3"/>
              <a:gd name="T8" fmla="*/ 0 w 1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3">
                <a:moveTo>
                  <a:pt x="0" y="3"/>
                </a:move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10" y="2"/>
                  <a:pt x="11" y="1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0" y="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2" name="Freeform 52"/>
          <p:cNvSpPr>
            <a:spLocks/>
          </p:cNvSpPr>
          <p:nvPr/>
        </p:nvSpPr>
        <p:spPr bwMode="auto">
          <a:xfrm>
            <a:off x="4139803" y="2832725"/>
            <a:ext cx="95250" cy="47625"/>
          </a:xfrm>
          <a:custGeom>
            <a:avLst/>
            <a:gdLst>
              <a:gd name="T0" fmla="*/ 0 w 10"/>
              <a:gd name="T1" fmla="*/ 3 h 5"/>
              <a:gd name="T2" fmla="*/ 10 w 10"/>
              <a:gd name="T3" fmla="*/ 5 h 5"/>
              <a:gd name="T4" fmla="*/ 10 w 10"/>
              <a:gd name="T5" fmla="*/ 3 h 5"/>
              <a:gd name="T6" fmla="*/ 1 w 10"/>
              <a:gd name="T7" fmla="*/ 0 h 5"/>
              <a:gd name="T8" fmla="*/ 0 w 10"/>
              <a:gd name="T9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5">
                <a:moveTo>
                  <a:pt x="0" y="3"/>
                </a:moveTo>
                <a:cubicBezTo>
                  <a:pt x="10" y="5"/>
                  <a:pt x="10" y="5"/>
                  <a:pt x="10" y="5"/>
                </a:cubicBezTo>
                <a:cubicBezTo>
                  <a:pt x="10" y="4"/>
                  <a:pt x="10" y="3"/>
                  <a:pt x="10" y="3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0" y="2"/>
                  <a:pt x="0" y="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3" name="Freeform 53"/>
          <p:cNvSpPr>
            <a:spLocks/>
          </p:cNvSpPr>
          <p:nvPr/>
        </p:nvSpPr>
        <p:spPr bwMode="auto">
          <a:xfrm>
            <a:off x="4158853" y="2785100"/>
            <a:ext cx="95250" cy="47625"/>
          </a:xfrm>
          <a:custGeom>
            <a:avLst/>
            <a:gdLst>
              <a:gd name="T0" fmla="*/ 0 w 10"/>
              <a:gd name="T1" fmla="*/ 2 h 5"/>
              <a:gd name="T2" fmla="*/ 9 w 10"/>
              <a:gd name="T3" fmla="*/ 5 h 5"/>
              <a:gd name="T4" fmla="*/ 10 w 10"/>
              <a:gd name="T5" fmla="*/ 3 h 5"/>
              <a:gd name="T6" fmla="*/ 1 w 10"/>
              <a:gd name="T7" fmla="*/ 0 h 5"/>
              <a:gd name="T8" fmla="*/ 0 w 10"/>
              <a:gd name="T9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5">
                <a:moveTo>
                  <a:pt x="0" y="2"/>
                </a:moveTo>
                <a:cubicBezTo>
                  <a:pt x="9" y="5"/>
                  <a:pt x="9" y="5"/>
                  <a:pt x="9" y="5"/>
                </a:cubicBezTo>
                <a:cubicBezTo>
                  <a:pt x="9" y="5"/>
                  <a:pt x="10" y="4"/>
                  <a:pt x="10" y="3"/>
                </a:cubicBezTo>
                <a:cubicBezTo>
                  <a:pt x="1" y="0"/>
                  <a:pt x="1" y="0"/>
                  <a:pt x="1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4" name="Freeform 54"/>
          <p:cNvSpPr>
            <a:spLocks/>
          </p:cNvSpPr>
          <p:nvPr/>
        </p:nvSpPr>
        <p:spPr bwMode="auto">
          <a:xfrm>
            <a:off x="4177903" y="2727950"/>
            <a:ext cx="96441" cy="66675"/>
          </a:xfrm>
          <a:custGeom>
            <a:avLst/>
            <a:gdLst>
              <a:gd name="T0" fmla="*/ 0 w 10"/>
              <a:gd name="T1" fmla="*/ 3 h 7"/>
              <a:gd name="T2" fmla="*/ 9 w 10"/>
              <a:gd name="T3" fmla="*/ 7 h 7"/>
              <a:gd name="T4" fmla="*/ 10 w 10"/>
              <a:gd name="T5" fmla="*/ 5 h 7"/>
              <a:gd name="T6" fmla="*/ 1 w 10"/>
              <a:gd name="T7" fmla="*/ 0 h 7"/>
              <a:gd name="T8" fmla="*/ 0 w 10"/>
              <a:gd name="T9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0" y="3"/>
                </a:move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6"/>
                  <a:pt x="10" y="5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0" y="2"/>
                  <a:pt x="0" y="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5" name="Freeform 55"/>
          <p:cNvSpPr>
            <a:spLocks/>
          </p:cNvSpPr>
          <p:nvPr/>
        </p:nvSpPr>
        <p:spPr bwMode="auto">
          <a:xfrm>
            <a:off x="4206478" y="2689850"/>
            <a:ext cx="86916" cy="66675"/>
          </a:xfrm>
          <a:custGeom>
            <a:avLst/>
            <a:gdLst>
              <a:gd name="T0" fmla="*/ 0 w 9"/>
              <a:gd name="T1" fmla="*/ 2 h 7"/>
              <a:gd name="T2" fmla="*/ 8 w 9"/>
              <a:gd name="T3" fmla="*/ 7 h 7"/>
              <a:gd name="T4" fmla="*/ 9 w 9"/>
              <a:gd name="T5" fmla="*/ 5 h 7"/>
              <a:gd name="T6" fmla="*/ 1 w 9"/>
              <a:gd name="T7" fmla="*/ 0 h 7"/>
              <a:gd name="T8" fmla="*/ 0 w 9"/>
              <a:gd name="T9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7">
                <a:moveTo>
                  <a:pt x="0" y="2"/>
                </a:moveTo>
                <a:cubicBezTo>
                  <a:pt x="8" y="7"/>
                  <a:pt x="8" y="7"/>
                  <a:pt x="8" y="7"/>
                </a:cubicBezTo>
                <a:cubicBezTo>
                  <a:pt x="8" y="7"/>
                  <a:pt x="9" y="6"/>
                  <a:pt x="9" y="5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1"/>
                  <a:pt x="0" y="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6" name="Freeform 56"/>
          <p:cNvSpPr>
            <a:spLocks/>
          </p:cNvSpPr>
          <p:nvPr/>
        </p:nvSpPr>
        <p:spPr bwMode="auto">
          <a:xfrm>
            <a:off x="4235053" y="2642225"/>
            <a:ext cx="86916" cy="85725"/>
          </a:xfrm>
          <a:custGeom>
            <a:avLst/>
            <a:gdLst>
              <a:gd name="T0" fmla="*/ 0 w 9"/>
              <a:gd name="T1" fmla="*/ 2 h 9"/>
              <a:gd name="T2" fmla="*/ 7 w 9"/>
              <a:gd name="T3" fmla="*/ 9 h 9"/>
              <a:gd name="T4" fmla="*/ 9 w 9"/>
              <a:gd name="T5" fmla="*/ 7 h 9"/>
              <a:gd name="T6" fmla="*/ 2 w 9"/>
              <a:gd name="T7" fmla="*/ 0 h 9"/>
              <a:gd name="T8" fmla="*/ 0 w 9"/>
              <a:gd name="T9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9">
                <a:moveTo>
                  <a:pt x="0" y="2"/>
                </a:moveTo>
                <a:cubicBezTo>
                  <a:pt x="7" y="9"/>
                  <a:pt x="7" y="9"/>
                  <a:pt x="7" y="9"/>
                </a:cubicBezTo>
                <a:cubicBezTo>
                  <a:pt x="8" y="8"/>
                  <a:pt x="8" y="7"/>
                  <a:pt x="9" y="7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2"/>
                  <a:pt x="0" y="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7" name="Freeform 57"/>
          <p:cNvSpPr>
            <a:spLocks/>
          </p:cNvSpPr>
          <p:nvPr/>
        </p:nvSpPr>
        <p:spPr bwMode="auto">
          <a:xfrm>
            <a:off x="4274343" y="2604125"/>
            <a:ext cx="76200" cy="85725"/>
          </a:xfrm>
          <a:custGeom>
            <a:avLst/>
            <a:gdLst>
              <a:gd name="T0" fmla="*/ 0 w 8"/>
              <a:gd name="T1" fmla="*/ 2 h 9"/>
              <a:gd name="T2" fmla="*/ 7 w 8"/>
              <a:gd name="T3" fmla="*/ 9 h 9"/>
              <a:gd name="T4" fmla="*/ 8 w 8"/>
              <a:gd name="T5" fmla="*/ 8 h 9"/>
              <a:gd name="T6" fmla="*/ 2 w 8"/>
              <a:gd name="T7" fmla="*/ 0 h 9"/>
              <a:gd name="T8" fmla="*/ 0 w 8"/>
              <a:gd name="T9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9">
                <a:moveTo>
                  <a:pt x="0" y="2"/>
                </a:moveTo>
                <a:cubicBezTo>
                  <a:pt x="7" y="9"/>
                  <a:pt x="7" y="9"/>
                  <a:pt x="7" y="9"/>
                </a:cubicBezTo>
                <a:cubicBezTo>
                  <a:pt x="7" y="9"/>
                  <a:pt x="8" y="8"/>
                  <a:pt x="8" y="8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8" name="Freeform 58"/>
          <p:cNvSpPr>
            <a:spLocks/>
          </p:cNvSpPr>
          <p:nvPr/>
        </p:nvSpPr>
        <p:spPr bwMode="auto">
          <a:xfrm>
            <a:off x="4312443" y="2574360"/>
            <a:ext cx="76200" cy="86916"/>
          </a:xfrm>
          <a:custGeom>
            <a:avLst/>
            <a:gdLst>
              <a:gd name="T0" fmla="*/ 0 w 8"/>
              <a:gd name="T1" fmla="*/ 1 h 9"/>
              <a:gd name="T2" fmla="*/ 6 w 8"/>
              <a:gd name="T3" fmla="*/ 9 h 9"/>
              <a:gd name="T4" fmla="*/ 8 w 8"/>
              <a:gd name="T5" fmla="*/ 8 h 9"/>
              <a:gd name="T6" fmla="*/ 3 w 8"/>
              <a:gd name="T7" fmla="*/ 0 h 9"/>
              <a:gd name="T8" fmla="*/ 0 w 8"/>
              <a:gd name="T9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9">
                <a:moveTo>
                  <a:pt x="0" y="1"/>
                </a:moveTo>
                <a:cubicBezTo>
                  <a:pt x="6" y="9"/>
                  <a:pt x="6" y="9"/>
                  <a:pt x="6" y="9"/>
                </a:cubicBezTo>
                <a:cubicBezTo>
                  <a:pt x="7" y="9"/>
                  <a:pt x="7" y="9"/>
                  <a:pt x="8" y="8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0" y="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9" name="Freeform 59"/>
          <p:cNvSpPr>
            <a:spLocks/>
          </p:cNvSpPr>
          <p:nvPr/>
        </p:nvSpPr>
        <p:spPr bwMode="auto">
          <a:xfrm>
            <a:off x="4360068" y="2545785"/>
            <a:ext cx="66675" cy="96441"/>
          </a:xfrm>
          <a:custGeom>
            <a:avLst/>
            <a:gdLst>
              <a:gd name="T0" fmla="*/ 0 w 7"/>
              <a:gd name="T1" fmla="*/ 1 h 10"/>
              <a:gd name="T2" fmla="*/ 5 w 7"/>
              <a:gd name="T3" fmla="*/ 10 h 10"/>
              <a:gd name="T4" fmla="*/ 7 w 7"/>
              <a:gd name="T5" fmla="*/ 9 h 10"/>
              <a:gd name="T6" fmla="*/ 3 w 7"/>
              <a:gd name="T7" fmla="*/ 0 h 10"/>
              <a:gd name="T8" fmla="*/ 0 w 7"/>
              <a:gd name="T9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0">
                <a:moveTo>
                  <a:pt x="0" y="1"/>
                </a:moveTo>
                <a:cubicBezTo>
                  <a:pt x="5" y="10"/>
                  <a:pt x="5" y="10"/>
                  <a:pt x="5" y="10"/>
                </a:cubicBezTo>
                <a:cubicBezTo>
                  <a:pt x="5" y="10"/>
                  <a:pt x="6" y="9"/>
                  <a:pt x="7" y="9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0" y="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90" name="Freeform 60"/>
          <p:cNvSpPr>
            <a:spLocks/>
          </p:cNvSpPr>
          <p:nvPr/>
        </p:nvSpPr>
        <p:spPr bwMode="auto">
          <a:xfrm>
            <a:off x="4407693" y="2526735"/>
            <a:ext cx="57150" cy="96441"/>
          </a:xfrm>
          <a:custGeom>
            <a:avLst/>
            <a:gdLst>
              <a:gd name="T0" fmla="*/ 0 w 6"/>
              <a:gd name="T1" fmla="*/ 1 h 10"/>
              <a:gd name="T2" fmla="*/ 4 w 6"/>
              <a:gd name="T3" fmla="*/ 10 h 10"/>
              <a:gd name="T4" fmla="*/ 6 w 6"/>
              <a:gd name="T5" fmla="*/ 9 h 10"/>
              <a:gd name="T6" fmla="*/ 3 w 6"/>
              <a:gd name="T7" fmla="*/ 0 h 10"/>
              <a:gd name="T8" fmla="*/ 0 w 6"/>
              <a:gd name="T9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0">
                <a:moveTo>
                  <a:pt x="0" y="1"/>
                </a:moveTo>
                <a:cubicBezTo>
                  <a:pt x="4" y="10"/>
                  <a:pt x="4" y="10"/>
                  <a:pt x="4" y="10"/>
                </a:cubicBezTo>
                <a:cubicBezTo>
                  <a:pt x="5" y="10"/>
                  <a:pt x="5" y="10"/>
                  <a:pt x="6" y="9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0" y="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91" name="Freeform 61"/>
          <p:cNvSpPr>
            <a:spLocks/>
          </p:cNvSpPr>
          <p:nvPr/>
        </p:nvSpPr>
        <p:spPr bwMode="auto">
          <a:xfrm>
            <a:off x="4464843" y="2517210"/>
            <a:ext cx="38100" cy="96441"/>
          </a:xfrm>
          <a:custGeom>
            <a:avLst/>
            <a:gdLst>
              <a:gd name="T0" fmla="*/ 0 w 4"/>
              <a:gd name="T1" fmla="*/ 0 h 10"/>
              <a:gd name="T2" fmla="*/ 2 w 4"/>
              <a:gd name="T3" fmla="*/ 10 h 10"/>
              <a:gd name="T4" fmla="*/ 4 w 4"/>
              <a:gd name="T5" fmla="*/ 9 h 10"/>
              <a:gd name="T6" fmla="*/ 3 w 4"/>
              <a:gd name="T7" fmla="*/ 0 h 10"/>
              <a:gd name="T8" fmla="*/ 0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0" y="0"/>
                </a:moveTo>
                <a:cubicBezTo>
                  <a:pt x="2" y="10"/>
                  <a:pt x="2" y="10"/>
                  <a:pt x="2" y="10"/>
                </a:cubicBezTo>
                <a:cubicBezTo>
                  <a:pt x="3" y="10"/>
                  <a:pt x="4" y="9"/>
                  <a:pt x="4" y="9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92" name="Freeform 62"/>
          <p:cNvSpPr>
            <a:spLocks/>
          </p:cNvSpPr>
          <p:nvPr/>
        </p:nvSpPr>
        <p:spPr bwMode="auto">
          <a:xfrm>
            <a:off x="4512468" y="2507685"/>
            <a:ext cx="38100" cy="96441"/>
          </a:xfrm>
          <a:custGeom>
            <a:avLst/>
            <a:gdLst>
              <a:gd name="T0" fmla="*/ 0 w 4"/>
              <a:gd name="T1" fmla="*/ 0 h 10"/>
              <a:gd name="T2" fmla="*/ 2 w 4"/>
              <a:gd name="T3" fmla="*/ 10 h 10"/>
              <a:gd name="T4" fmla="*/ 4 w 4"/>
              <a:gd name="T5" fmla="*/ 10 h 10"/>
              <a:gd name="T6" fmla="*/ 3 w 4"/>
              <a:gd name="T7" fmla="*/ 0 h 10"/>
              <a:gd name="T8" fmla="*/ 0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0" y="0"/>
                </a:moveTo>
                <a:cubicBezTo>
                  <a:pt x="2" y="10"/>
                  <a:pt x="2" y="10"/>
                  <a:pt x="2" y="10"/>
                </a:cubicBezTo>
                <a:cubicBezTo>
                  <a:pt x="2" y="10"/>
                  <a:pt x="3" y="10"/>
                  <a:pt x="4" y="1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93" name="矩形 92"/>
          <p:cNvSpPr/>
          <p:nvPr/>
        </p:nvSpPr>
        <p:spPr>
          <a:xfrm>
            <a:off x="4194140" y="2659309"/>
            <a:ext cx="755720" cy="105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Arial"/>
                <a:ea typeface="微软雅黑"/>
              </a:rPr>
              <a:t>85%</a:t>
            </a:r>
            <a:endParaRPr lang="zh-CN" altLang="en-US" sz="2400" b="1" dirty="0">
              <a:solidFill>
                <a:schemeClr val="bg1"/>
              </a:solidFill>
              <a:latin typeface="Arial"/>
              <a:ea typeface="微软雅黑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2796374" y="2496112"/>
            <a:ext cx="1379550" cy="954689"/>
            <a:chOff x="5456437" y="1541462"/>
            <a:chExt cx="1839400" cy="1272918"/>
          </a:xfrm>
        </p:grpSpPr>
        <p:grpSp>
          <p:nvGrpSpPr>
            <p:cNvPr id="95" name="组合 94"/>
            <p:cNvGrpSpPr/>
            <p:nvPr/>
          </p:nvGrpSpPr>
          <p:grpSpPr>
            <a:xfrm>
              <a:off x="5456437" y="1541462"/>
              <a:ext cx="1839400" cy="1272918"/>
              <a:chOff x="5456437" y="1541462"/>
              <a:chExt cx="1839400" cy="1272918"/>
            </a:xfrm>
          </p:grpSpPr>
          <p:sp>
            <p:nvSpPr>
              <p:cNvPr id="97" name="Freeform 125"/>
              <p:cNvSpPr>
                <a:spLocks/>
              </p:cNvSpPr>
              <p:nvPr/>
            </p:nvSpPr>
            <p:spPr bwMode="auto">
              <a:xfrm>
                <a:off x="5456437" y="1541462"/>
                <a:ext cx="1839400" cy="1272918"/>
              </a:xfrm>
              <a:custGeom>
                <a:avLst/>
                <a:gdLst>
                  <a:gd name="T0" fmla="*/ 63 w 116"/>
                  <a:gd name="T1" fmla="*/ 73 h 80"/>
                  <a:gd name="T2" fmla="*/ 116 w 116"/>
                  <a:gd name="T3" fmla="*/ 40 h 80"/>
                  <a:gd name="T4" fmla="*/ 63 w 116"/>
                  <a:gd name="T5" fmla="*/ 8 h 80"/>
                  <a:gd name="T6" fmla="*/ 58 w 116"/>
                  <a:gd name="T7" fmla="*/ 4 h 80"/>
                  <a:gd name="T8" fmla="*/ 40 w 116"/>
                  <a:gd name="T9" fmla="*/ 0 h 80"/>
                  <a:gd name="T10" fmla="*/ 0 w 116"/>
                  <a:gd name="T11" fmla="*/ 40 h 80"/>
                  <a:gd name="T12" fmla="*/ 40 w 116"/>
                  <a:gd name="T13" fmla="*/ 80 h 80"/>
                  <a:gd name="T14" fmla="*/ 58 w 116"/>
                  <a:gd name="T15" fmla="*/ 76 h 80"/>
                  <a:gd name="T16" fmla="*/ 63 w 116"/>
                  <a:gd name="T17" fmla="*/ 7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80">
                    <a:moveTo>
                      <a:pt x="63" y="73"/>
                    </a:moveTo>
                    <a:cubicBezTo>
                      <a:pt x="116" y="40"/>
                      <a:pt x="116" y="40"/>
                      <a:pt x="116" y="40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3" y="2"/>
                      <a:pt x="47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47" y="80"/>
                      <a:pt x="53" y="79"/>
                      <a:pt x="58" y="76"/>
                    </a:cubicBezTo>
                    <a:lnTo>
                      <a:pt x="63" y="73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98" name="Freeform 126"/>
              <p:cNvSpPr>
                <a:spLocks/>
              </p:cNvSpPr>
              <p:nvPr/>
            </p:nvSpPr>
            <p:spPr bwMode="auto">
              <a:xfrm>
                <a:off x="5573242" y="1648094"/>
                <a:ext cx="1559491" cy="1059654"/>
              </a:xfrm>
              <a:custGeom>
                <a:avLst/>
                <a:gdLst>
                  <a:gd name="T0" fmla="*/ 98 w 98"/>
                  <a:gd name="T1" fmla="*/ 33 h 67"/>
                  <a:gd name="T2" fmla="*/ 49 w 98"/>
                  <a:gd name="T3" fmla="*/ 3 h 67"/>
                  <a:gd name="T4" fmla="*/ 34 w 98"/>
                  <a:gd name="T5" fmla="*/ 0 h 67"/>
                  <a:gd name="T6" fmla="*/ 0 w 98"/>
                  <a:gd name="T7" fmla="*/ 33 h 67"/>
                  <a:gd name="T8" fmla="*/ 34 w 98"/>
                  <a:gd name="T9" fmla="*/ 67 h 67"/>
                  <a:gd name="T10" fmla="*/ 49 w 98"/>
                  <a:gd name="T11" fmla="*/ 64 h 67"/>
                  <a:gd name="T12" fmla="*/ 98 w 98"/>
                  <a:gd name="T13" fmla="*/ 3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67">
                    <a:moveTo>
                      <a:pt x="98" y="33"/>
                    </a:moveTo>
                    <a:cubicBezTo>
                      <a:pt x="49" y="3"/>
                      <a:pt x="49" y="3"/>
                      <a:pt x="49" y="3"/>
                    </a:cubicBezTo>
                    <a:cubicBezTo>
                      <a:pt x="44" y="1"/>
                      <a:pt x="39" y="0"/>
                      <a:pt x="34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2"/>
                      <a:pt x="15" y="67"/>
                      <a:pt x="34" y="67"/>
                    </a:cubicBezTo>
                    <a:cubicBezTo>
                      <a:pt x="39" y="67"/>
                      <a:pt x="44" y="66"/>
                      <a:pt x="49" y="64"/>
                    </a:cubicBezTo>
                    <a:lnTo>
                      <a:pt x="98" y="33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sp>
          <p:nvSpPr>
            <p:cNvPr id="96" name="文本框 95"/>
            <p:cNvSpPr txBox="1"/>
            <p:nvPr/>
          </p:nvSpPr>
          <p:spPr>
            <a:xfrm>
              <a:off x="5694521" y="1762423"/>
              <a:ext cx="93486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4088465" y="1202288"/>
            <a:ext cx="964685" cy="1379550"/>
            <a:chOff x="6376138" y="2731074"/>
            <a:chExt cx="1286247" cy="1839400"/>
          </a:xfrm>
        </p:grpSpPr>
        <p:grpSp>
          <p:nvGrpSpPr>
            <p:cNvPr id="100" name="组合 99"/>
            <p:cNvGrpSpPr/>
            <p:nvPr/>
          </p:nvGrpSpPr>
          <p:grpSpPr>
            <a:xfrm>
              <a:off x="6376138" y="2731074"/>
              <a:ext cx="1286247" cy="1839400"/>
              <a:chOff x="6376138" y="2731074"/>
              <a:chExt cx="1286247" cy="1839400"/>
            </a:xfrm>
          </p:grpSpPr>
          <p:sp>
            <p:nvSpPr>
              <p:cNvPr id="102" name="Freeform 129"/>
              <p:cNvSpPr>
                <a:spLocks/>
              </p:cNvSpPr>
              <p:nvPr/>
            </p:nvSpPr>
            <p:spPr bwMode="auto">
              <a:xfrm>
                <a:off x="6376138" y="2731074"/>
                <a:ext cx="1286247" cy="1839400"/>
              </a:xfrm>
              <a:custGeom>
                <a:avLst/>
                <a:gdLst>
                  <a:gd name="T0" fmla="*/ 8 w 81"/>
                  <a:gd name="T1" fmla="*/ 64 h 116"/>
                  <a:gd name="T2" fmla="*/ 41 w 81"/>
                  <a:gd name="T3" fmla="*/ 116 h 116"/>
                  <a:gd name="T4" fmla="*/ 73 w 81"/>
                  <a:gd name="T5" fmla="*/ 64 h 116"/>
                  <a:gd name="T6" fmla="*/ 76 w 81"/>
                  <a:gd name="T7" fmla="*/ 58 h 116"/>
                  <a:gd name="T8" fmla="*/ 81 w 81"/>
                  <a:gd name="T9" fmla="*/ 40 h 116"/>
                  <a:gd name="T10" fmla="*/ 41 w 81"/>
                  <a:gd name="T11" fmla="*/ 0 h 116"/>
                  <a:gd name="T12" fmla="*/ 0 w 81"/>
                  <a:gd name="T13" fmla="*/ 40 h 116"/>
                  <a:gd name="T14" fmla="*/ 5 w 81"/>
                  <a:gd name="T15" fmla="*/ 58 h 116"/>
                  <a:gd name="T16" fmla="*/ 8 w 81"/>
                  <a:gd name="T17" fmla="*/ 6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116">
                    <a:moveTo>
                      <a:pt x="8" y="64"/>
                    </a:moveTo>
                    <a:cubicBezTo>
                      <a:pt x="41" y="116"/>
                      <a:pt x="41" y="116"/>
                      <a:pt x="41" y="116"/>
                    </a:cubicBezTo>
                    <a:cubicBezTo>
                      <a:pt x="73" y="64"/>
                      <a:pt x="73" y="64"/>
                      <a:pt x="73" y="64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9" y="53"/>
                      <a:pt x="81" y="47"/>
                      <a:pt x="81" y="40"/>
                    </a:cubicBezTo>
                    <a:cubicBezTo>
                      <a:pt x="81" y="18"/>
                      <a:pt x="63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7"/>
                      <a:pt x="2" y="53"/>
                      <a:pt x="5" y="58"/>
                    </a:cubicBezTo>
                    <a:lnTo>
                      <a:pt x="8" y="64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03" name="Freeform 130"/>
              <p:cNvSpPr>
                <a:spLocks/>
              </p:cNvSpPr>
              <p:nvPr/>
            </p:nvSpPr>
            <p:spPr bwMode="auto">
              <a:xfrm>
                <a:off x="6486102" y="2838945"/>
                <a:ext cx="1066319" cy="1559491"/>
              </a:xfrm>
              <a:custGeom>
                <a:avLst/>
                <a:gdLst>
                  <a:gd name="T0" fmla="*/ 34 w 67"/>
                  <a:gd name="T1" fmla="*/ 98 h 98"/>
                  <a:gd name="T2" fmla="*/ 64 w 67"/>
                  <a:gd name="T3" fmla="*/ 50 h 98"/>
                  <a:gd name="T4" fmla="*/ 67 w 67"/>
                  <a:gd name="T5" fmla="*/ 34 h 98"/>
                  <a:gd name="T6" fmla="*/ 34 w 67"/>
                  <a:gd name="T7" fmla="*/ 0 h 98"/>
                  <a:gd name="T8" fmla="*/ 0 w 67"/>
                  <a:gd name="T9" fmla="*/ 34 h 98"/>
                  <a:gd name="T10" fmla="*/ 3 w 67"/>
                  <a:gd name="T11" fmla="*/ 50 h 98"/>
                  <a:gd name="T12" fmla="*/ 34 w 67"/>
                  <a:gd name="T13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98">
                    <a:moveTo>
                      <a:pt x="34" y="98"/>
                    </a:moveTo>
                    <a:cubicBezTo>
                      <a:pt x="64" y="50"/>
                      <a:pt x="64" y="50"/>
                      <a:pt x="64" y="50"/>
                    </a:cubicBezTo>
                    <a:cubicBezTo>
                      <a:pt x="66" y="45"/>
                      <a:pt x="67" y="40"/>
                      <a:pt x="67" y="34"/>
                    </a:cubicBezTo>
                    <a:cubicBezTo>
                      <a:pt x="67" y="16"/>
                      <a:pt x="52" y="0"/>
                      <a:pt x="34" y="0"/>
                    </a:cubicBezTo>
                    <a:cubicBezTo>
                      <a:pt x="15" y="0"/>
                      <a:pt x="0" y="16"/>
                      <a:pt x="0" y="34"/>
                    </a:cubicBezTo>
                    <a:cubicBezTo>
                      <a:pt x="0" y="40"/>
                      <a:pt x="1" y="45"/>
                      <a:pt x="3" y="50"/>
                    </a:cubicBezTo>
                    <a:lnTo>
                      <a:pt x="34" y="98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sz="1013"/>
              </a:p>
            </p:txBody>
          </p:sp>
        </p:grpSp>
        <p:sp>
          <p:nvSpPr>
            <p:cNvPr id="101" name="文本框 100"/>
            <p:cNvSpPr txBox="1"/>
            <p:nvPr/>
          </p:nvSpPr>
          <p:spPr>
            <a:xfrm>
              <a:off x="6551827" y="2993054"/>
              <a:ext cx="934867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4926075" y="2460239"/>
            <a:ext cx="1389547" cy="954689"/>
            <a:chOff x="4776659" y="3824051"/>
            <a:chExt cx="1852729" cy="1272918"/>
          </a:xfrm>
        </p:grpSpPr>
        <p:grpSp>
          <p:nvGrpSpPr>
            <p:cNvPr id="105" name="组合 104"/>
            <p:cNvGrpSpPr/>
            <p:nvPr/>
          </p:nvGrpSpPr>
          <p:grpSpPr>
            <a:xfrm>
              <a:off x="4776659" y="3824051"/>
              <a:ext cx="1852729" cy="1272918"/>
              <a:chOff x="4776659" y="3824051"/>
              <a:chExt cx="1852729" cy="1272918"/>
            </a:xfrm>
          </p:grpSpPr>
          <p:sp>
            <p:nvSpPr>
              <p:cNvPr id="107" name="Freeform 127"/>
              <p:cNvSpPr>
                <a:spLocks/>
              </p:cNvSpPr>
              <p:nvPr/>
            </p:nvSpPr>
            <p:spPr bwMode="auto">
              <a:xfrm>
                <a:off x="4776659" y="3824051"/>
                <a:ext cx="1852729" cy="1272918"/>
              </a:xfrm>
              <a:custGeom>
                <a:avLst/>
                <a:gdLst>
                  <a:gd name="T0" fmla="*/ 53 w 117"/>
                  <a:gd name="T1" fmla="*/ 7 h 80"/>
                  <a:gd name="T2" fmla="*/ 0 w 117"/>
                  <a:gd name="T3" fmla="*/ 40 h 80"/>
                  <a:gd name="T4" fmla="*/ 53 w 117"/>
                  <a:gd name="T5" fmla="*/ 72 h 80"/>
                  <a:gd name="T6" fmla="*/ 58 w 117"/>
                  <a:gd name="T7" fmla="*/ 75 h 80"/>
                  <a:gd name="T8" fmla="*/ 77 w 117"/>
                  <a:gd name="T9" fmla="*/ 80 h 80"/>
                  <a:gd name="T10" fmla="*/ 117 w 117"/>
                  <a:gd name="T11" fmla="*/ 40 h 80"/>
                  <a:gd name="T12" fmla="*/ 77 w 117"/>
                  <a:gd name="T13" fmla="*/ 0 h 80"/>
                  <a:gd name="T14" fmla="*/ 58 w 117"/>
                  <a:gd name="T15" fmla="*/ 4 h 80"/>
                  <a:gd name="T16" fmla="*/ 53 w 117"/>
                  <a:gd name="T17" fmla="*/ 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80">
                    <a:moveTo>
                      <a:pt x="53" y="7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53" y="72"/>
                      <a:pt x="53" y="72"/>
                      <a:pt x="53" y="72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64" y="78"/>
                      <a:pt x="70" y="80"/>
                      <a:pt x="77" y="80"/>
                    </a:cubicBezTo>
                    <a:cubicBezTo>
                      <a:pt x="99" y="80"/>
                      <a:pt x="117" y="62"/>
                      <a:pt x="117" y="40"/>
                    </a:cubicBezTo>
                    <a:cubicBezTo>
                      <a:pt x="117" y="18"/>
                      <a:pt x="99" y="0"/>
                      <a:pt x="77" y="0"/>
                    </a:cubicBezTo>
                    <a:cubicBezTo>
                      <a:pt x="70" y="0"/>
                      <a:pt x="64" y="1"/>
                      <a:pt x="58" y="4"/>
                    </a:cubicBezTo>
                    <a:lnTo>
                      <a:pt x="53" y="7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8" name="Freeform 128"/>
              <p:cNvSpPr>
                <a:spLocks/>
              </p:cNvSpPr>
              <p:nvPr/>
            </p:nvSpPr>
            <p:spPr bwMode="auto">
              <a:xfrm>
                <a:off x="4971404" y="3920686"/>
                <a:ext cx="1559491" cy="1079648"/>
              </a:xfrm>
              <a:custGeom>
                <a:avLst/>
                <a:gdLst>
                  <a:gd name="T0" fmla="*/ 0 w 98"/>
                  <a:gd name="T1" fmla="*/ 34 h 68"/>
                  <a:gd name="T2" fmla="*/ 49 w 98"/>
                  <a:gd name="T3" fmla="*/ 64 h 68"/>
                  <a:gd name="T4" fmla="*/ 64 w 98"/>
                  <a:gd name="T5" fmla="*/ 68 h 68"/>
                  <a:gd name="T6" fmla="*/ 98 w 98"/>
                  <a:gd name="T7" fmla="*/ 34 h 68"/>
                  <a:gd name="T8" fmla="*/ 64 w 98"/>
                  <a:gd name="T9" fmla="*/ 0 h 68"/>
                  <a:gd name="T10" fmla="*/ 49 w 98"/>
                  <a:gd name="T11" fmla="*/ 4 h 68"/>
                  <a:gd name="T12" fmla="*/ 0 w 98"/>
                  <a:gd name="T13" fmla="*/ 3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68">
                    <a:moveTo>
                      <a:pt x="0" y="34"/>
                    </a:moveTo>
                    <a:cubicBezTo>
                      <a:pt x="49" y="64"/>
                      <a:pt x="49" y="64"/>
                      <a:pt x="49" y="64"/>
                    </a:cubicBezTo>
                    <a:cubicBezTo>
                      <a:pt x="53" y="66"/>
                      <a:pt x="59" y="68"/>
                      <a:pt x="64" y="68"/>
                    </a:cubicBezTo>
                    <a:cubicBezTo>
                      <a:pt x="83" y="68"/>
                      <a:pt x="98" y="53"/>
                      <a:pt x="98" y="34"/>
                    </a:cubicBezTo>
                    <a:cubicBezTo>
                      <a:pt x="98" y="15"/>
                      <a:pt x="83" y="0"/>
                      <a:pt x="64" y="0"/>
                    </a:cubicBezTo>
                    <a:cubicBezTo>
                      <a:pt x="59" y="0"/>
                      <a:pt x="53" y="1"/>
                      <a:pt x="49" y="4"/>
                    </a:cubicBezTo>
                    <a:lnTo>
                      <a:pt x="0" y="34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sp>
          <p:nvSpPr>
            <p:cNvPr id="106" name="文本框 105"/>
            <p:cNvSpPr txBox="1"/>
            <p:nvPr/>
          </p:nvSpPr>
          <p:spPr>
            <a:xfrm>
              <a:off x="5551235" y="4045012"/>
              <a:ext cx="93486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099183" y="3351838"/>
            <a:ext cx="964685" cy="1379550"/>
            <a:chOff x="4376790" y="2177921"/>
            <a:chExt cx="1286247" cy="1839400"/>
          </a:xfrm>
        </p:grpSpPr>
        <p:grpSp>
          <p:nvGrpSpPr>
            <p:cNvPr id="110" name="组合 109"/>
            <p:cNvGrpSpPr/>
            <p:nvPr/>
          </p:nvGrpSpPr>
          <p:grpSpPr>
            <a:xfrm>
              <a:off x="4376790" y="2177921"/>
              <a:ext cx="1286247" cy="1839400"/>
              <a:chOff x="4376790" y="2177921"/>
              <a:chExt cx="1286247" cy="1839400"/>
            </a:xfrm>
          </p:grpSpPr>
          <p:sp>
            <p:nvSpPr>
              <p:cNvPr id="112" name="Freeform 123"/>
              <p:cNvSpPr>
                <a:spLocks/>
              </p:cNvSpPr>
              <p:nvPr/>
            </p:nvSpPr>
            <p:spPr bwMode="auto">
              <a:xfrm>
                <a:off x="4376790" y="2177921"/>
                <a:ext cx="1286247" cy="1839400"/>
              </a:xfrm>
              <a:custGeom>
                <a:avLst/>
                <a:gdLst>
                  <a:gd name="T0" fmla="*/ 73 w 81"/>
                  <a:gd name="T1" fmla="*/ 53 h 116"/>
                  <a:gd name="T2" fmla="*/ 40 w 81"/>
                  <a:gd name="T3" fmla="*/ 0 h 116"/>
                  <a:gd name="T4" fmla="*/ 8 w 81"/>
                  <a:gd name="T5" fmla="*/ 53 h 116"/>
                  <a:gd name="T6" fmla="*/ 5 w 81"/>
                  <a:gd name="T7" fmla="*/ 58 h 116"/>
                  <a:gd name="T8" fmla="*/ 0 w 81"/>
                  <a:gd name="T9" fmla="*/ 76 h 116"/>
                  <a:gd name="T10" fmla="*/ 40 w 81"/>
                  <a:gd name="T11" fmla="*/ 116 h 116"/>
                  <a:gd name="T12" fmla="*/ 81 w 81"/>
                  <a:gd name="T13" fmla="*/ 76 h 116"/>
                  <a:gd name="T14" fmla="*/ 76 w 81"/>
                  <a:gd name="T15" fmla="*/ 58 h 116"/>
                  <a:gd name="T16" fmla="*/ 73 w 81"/>
                  <a:gd name="T17" fmla="*/ 5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116">
                    <a:moveTo>
                      <a:pt x="73" y="53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2" y="63"/>
                      <a:pt x="0" y="70"/>
                      <a:pt x="0" y="76"/>
                    </a:cubicBezTo>
                    <a:cubicBezTo>
                      <a:pt x="0" y="98"/>
                      <a:pt x="18" y="116"/>
                      <a:pt x="40" y="116"/>
                    </a:cubicBezTo>
                    <a:cubicBezTo>
                      <a:pt x="63" y="116"/>
                      <a:pt x="81" y="98"/>
                      <a:pt x="81" y="76"/>
                    </a:cubicBezTo>
                    <a:cubicBezTo>
                      <a:pt x="81" y="70"/>
                      <a:pt x="79" y="63"/>
                      <a:pt x="76" y="58"/>
                    </a:cubicBezTo>
                    <a:lnTo>
                      <a:pt x="73" y="53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13" name="Freeform 124"/>
              <p:cNvSpPr>
                <a:spLocks/>
              </p:cNvSpPr>
              <p:nvPr/>
            </p:nvSpPr>
            <p:spPr bwMode="auto">
              <a:xfrm>
                <a:off x="4480089" y="2369334"/>
                <a:ext cx="1079648" cy="1552827"/>
              </a:xfrm>
              <a:custGeom>
                <a:avLst/>
                <a:gdLst>
                  <a:gd name="T0" fmla="*/ 34 w 68"/>
                  <a:gd name="T1" fmla="*/ 0 h 98"/>
                  <a:gd name="T2" fmla="*/ 4 w 68"/>
                  <a:gd name="T3" fmla="*/ 49 h 98"/>
                  <a:gd name="T4" fmla="*/ 0 w 68"/>
                  <a:gd name="T5" fmla="*/ 65 h 98"/>
                  <a:gd name="T6" fmla="*/ 34 w 68"/>
                  <a:gd name="T7" fmla="*/ 98 h 98"/>
                  <a:gd name="T8" fmla="*/ 68 w 68"/>
                  <a:gd name="T9" fmla="*/ 65 h 98"/>
                  <a:gd name="T10" fmla="*/ 64 w 68"/>
                  <a:gd name="T11" fmla="*/ 49 h 98"/>
                  <a:gd name="T12" fmla="*/ 34 w 68"/>
                  <a:gd name="T13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98">
                    <a:moveTo>
                      <a:pt x="34" y="0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2" y="54"/>
                      <a:pt x="0" y="59"/>
                      <a:pt x="0" y="65"/>
                    </a:cubicBezTo>
                    <a:cubicBezTo>
                      <a:pt x="0" y="83"/>
                      <a:pt x="15" y="98"/>
                      <a:pt x="34" y="98"/>
                    </a:cubicBezTo>
                    <a:cubicBezTo>
                      <a:pt x="53" y="98"/>
                      <a:pt x="68" y="83"/>
                      <a:pt x="68" y="65"/>
                    </a:cubicBezTo>
                    <a:cubicBezTo>
                      <a:pt x="68" y="59"/>
                      <a:pt x="67" y="54"/>
                      <a:pt x="64" y="49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sz="1013"/>
              </a:p>
            </p:txBody>
          </p:sp>
        </p:grpSp>
        <p:sp>
          <p:nvSpPr>
            <p:cNvPr id="111" name="文本框 110"/>
            <p:cNvSpPr txBox="1"/>
            <p:nvPr/>
          </p:nvSpPr>
          <p:spPr>
            <a:xfrm>
              <a:off x="4552479" y="2885056"/>
              <a:ext cx="934867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4" name="椭圆 113"/>
          <p:cNvSpPr/>
          <p:nvPr/>
        </p:nvSpPr>
        <p:spPr>
          <a:xfrm>
            <a:off x="4433336" y="3213192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15" name="椭圆 114"/>
          <p:cNvSpPr/>
          <p:nvPr/>
        </p:nvSpPr>
        <p:spPr>
          <a:xfrm>
            <a:off x="4437000" y="2405612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16" name="椭圆 115"/>
          <p:cNvSpPr/>
          <p:nvPr/>
        </p:nvSpPr>
        <p:spPr>
          <a:xfrm flipH="1">
            <a:off x="4025091" y="2833589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17" name="椭圆 116"/>
          <p:cNvSpPr/>
          <p:nvPr/>
        </p:nvSpPr>
        <p:spPr>
          <a:xfrm flipH="1">
            <a:off x="4840559" y="2800540"/>
            <a:ext cx="270000" cy="27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118" name="组合 117"/>
          <p:cNvGrpSpPr/>
          <p:nvPr/>
        </p:nvGrpSpPr>
        <p:grpSpPr>
          <a:xfrm>
            <a:off x="5247939" y="1253477"/>
            <a:ext cx="2341924" cy="1003638"/>
            <a:chOff x="6968991" y="1710921"/>
            <a:chExt cx="3122565" cy="1338185"/>
          </a:xfrm>
        </p:grpSpPr>
        <p:sp>
          <p:nvSpPr>
            <p:cNvPr id="119" name="矩形 118"/>
            <p:cNvSpPr/>
            <p:nvPr/>
          </p:nvSpPr>
          <p:spPr>
            <a:xfrm>
              <a:off x="6975578" y="1710921"/>
              <a:ext cx="2603929" cy="393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13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6968991" y="2085766"/>
              <a:ext cx="3122565" cy="963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有中国最大的原创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素材站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2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1564912" y="1294741"/>
            <a:ext cx="2341924" cy="1003638"/>
            <a:chOff x="2086549" y="1726322"/>
            <a:chExt cx="3122565" cy="1338185"/>
          </a:xfrm>
        </p:grpSpPr>
        <p:sp>
          <p:nvSpPr>
            <p:cNvPr id="122" name="矩形 121"/>
            <p:cNvSpPr/>
            <p:nvPr/>
          </p:nvSpPr>
          <p:spPr>
            <a:xfrm>
              <a:off x="2605185" y="1726322"/>
              <a:ext cx="2603929" cy="393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13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2086549" y="2101167"/>
              <a:ext cx="3122565" cy="963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有中国最大的原创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素材站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2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5280543" y="3676376"/>
            <a:ext cx="2341924" cy="1003638"/>
            <a:chOff x="7040724" y="4901836"/>
            <a:chExt cx="3122565" cy="1338185"/>
          </a:xfrm>
        </p:grpSpPr>
        <p:sp>
          <p:nvSpPr>
            <p:cNvPr id="125" name="矩形 124"/>
            <p:cNvSpPr/>
            <p:nvPr/>
          </p:nvSpPr>
          <p:spPr>
            <a:xfrm>
              <a:off x="7047311" y="4901836"/>
              <a:ext cx="2603929" cy="393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13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7040724" y="5276681"/>
              <a:ext cx="3122565" cy="963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有中国最大的原创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素材站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2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1535643" y="3675023"/>
            <a:ext cx="2341924" cy="1003638"/>
            <a:chOff x="2047523" y="4900032"/>
            <a:chExt cx="3122565" cy="1338185"/>
          </a:xfrm>
        </p:grpSpPr>
        <p:sp>
          <p:nvSpPr>
            <p:cNvPr id="128" name="矩形 127"/>
            <p:cNvSpPr/>
            <p:nvPr/>
          </p:nvSpPr>
          <p:spPr>
            <a:xfrm>
              <a:off x="2566159" y="4900032"/>
              <a:ext cx="2603929" cy="393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13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15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2047523" y="5274877"/>
              <a:ext cx="3122565" cy="963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有中国最大的原创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素材站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05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05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2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877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1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4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5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6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7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8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9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1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2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43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4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50"/>
                            </p:stCondLst>
                            <p:childTnLst>
                              <p:par>
                                <p:cTn id="1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46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7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80"/>
                            </p:stCondLst>
                            <p:childTnLst>
                              <p:par>
                                <p:cTn id="1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490"/>
                            </p:stCondLst>
                            <p:childTnLst>
                              <p:par>
                                <p:cTn id="2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99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740"/>
                            </p:stCondLst>
                            <p:childTnLst>
                              <p:par>
                                <p:cTn id="2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2490"/>
                            </p:stCondLst>
                            <p:childTnLst>
                              <p:par>
                                <p:cTn id="2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3240"/>
                            </p:stCondLst>
                            <p:childTnLst>
                              <p:par>
                                <p:cTn id="2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/>
      <p:bldP spid="114" grpId="0" animBg="1"/>
      <p:bldP spid="115" grpId="0" animBg="1"/>
      <p:bldP spid="116" grpId="0" animBg="1"/>
      <p:bldP spid="1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42"/>
            <a:ext cx="9141291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41"/>
            <a:ext cx="2273620" cy="512021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475" y="126907"/>
            <a:ext cx="2413816" cy="5016593"/>
          </a:xfrm>
          <a:prstGeom prst="rect">
            <a:avLst/>
          </a:prstGeom>
        </p:spPr>
      </p:pic>
      <p:grpSp>
        <p:nvGrpSpPr>
          <p:cNvPr id="23554" name="组合 4"/>
          <p:cNvGrpSpPr>
            <a:grpSpLocks/>
          </p:cNvGrpSpPr>
          <p:nvPr/>
        </p:nvGrpSpPr>
        <p:grpSpPr bwMode="auto">
          <a:xfrm>
            <a:off x="2526507" y="1032272"/>
            <a:ext cx="3718322" cy="3652838"/>
            <a:chOff x="0" y="0"/>
            <a:chExt cx="4956930" cy="4870495"/>
          </a:xfrm>
        </p:grpSpPr>
        <p:grpSp>
          <p:nvGrpSpPr>
            <p:cNvPr id="2" name="组合 3"/>
            <p:cNvGrpSpPr>
              <a:grpSpLocks/>
            </p:cNvGrpSpPr>
            <p:nvPr/>
          </p:nvGrpSpPr>
          <p:grpSpPr bwMode="auto">
            <a:xfrm>
              <a:off x="362756" y="0"/>
              <a:ext cx="4594174" cy="4706233"/>
              <a:chOff x="0" y="0"/>
              <a:chExt cx="4911907" cy="4959490"/>
            </a:xfrm>
          </p:grpSpPr>
          <p:sp>
            <p:nvSpPr>
              <p:cNvPr id="3" name="椭圆 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823994" cy="4823994"/>
              </a:xfrm>
              <a:prstGeom prst="ellipse">
                <a:avLst/>
              </a:prstGeom>
              <a:solidFill>
                <a:schemeClr val="bg1">
                  <a:alpha val="29803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1350">
                  <a:solidFill>
                    <a:srgbClr val="FFFFFF"/>
                  </a:solidFill>
                </a:endParaRPr>
              </a:p>
            </p:txBody>
          </p:sp>
          <p:sp>
            <p:nvSpPr>
              <p:cNvPr id="4" name="空心弧 2"/>
              <p:cNvSpPr>
                <a:spLocks/>
              </p:cNvSpPr>
              <p:nvPr/>
            </p:nvSpPr>
            <p:spPr bwMode="auto">
              <a:xfrm>
                <a:off x="87914" y="135496"/>
                <a:ext cx="4823993" cy="4823994"/>
              </a:xfrm>
              <a:custGeom>
                <a:avLst/>
                <a:gdLst>
                  <a:gd name="T0" fmla="*/ 324266 w 4823993"/>
                  <a:gd name="T1" fmla="*/ 1204060 h 4823994"/>
                  <a:gd name="T2" fmla="*/ 2077499 w 4823993"/>
                  <a:gd name="T3" fmla="*/ 23307 h 4823994"/>
                  <a:gd name="T4" fmla="*/ 2094010 w 4823993"/>
                  <a:gd name="T5" fmla="*/ 141212 h 4823994"/>
                  <a:gd name="T6" fmla="*/ 427317 w 4823993"/>
                  <a:gd name="T7" fmla="*/ 1263684 h 4823994"/>
                  <a:gd name="T8" fmla="*/ 324266 w 4823993"/>
                  <a:gd name="T9" fmla="*/ 1204060 h 48239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23993" h="4823994">
                    <a:moveTo>
                      <a:pt x="324266" y="1204060"/>
                    </a:moveTo>
                    <a:cubicBezTo>
                      <a:pt x="695916" y="561722"/>
                      <a:pt x="1342564" y="126222"/>
                      <a:pt x="2077499" y="23307"/>
                    </a:cubicBezTo>
                    <a:lnTo>
                      <a:pt x="2094010" y="141212"/>
                    </a:lnTo>
                    <a:cubicBezTo>
                      <a:pt x="1395351" y="239048"/>
                      <a:pt x="780622" y="653051"/>
                      <a:pt x="427317" y="1263684"/>
                    </a:cubicBezTo>
                    <a:lnTo>
                      <a:pt x="324266" y="1204060"/>
                    </a:lnTo>
                    <a:close/>
                  </a:path>
                </a:pathLst>
              </a:custGeom>
              <a:solidFill>
                <a:schemeClr val="bg1">
                  <a:alpha val="7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" name="空心弧 10"/>
            <p:cNvSpPr>
              <a:spLocks/>
            </p:cNvSpPr>
            <p:nvPr/>
          </p:nvSpPr>
          <p:spPr bwMode="auto">
            <a:xfrm rot="-6506396">
              <a:off x="-1" y="46499"/>
              <a:ext cx="4823993" cy="4823994"/>
            </a:xfrm>
            <a:custGeom>
              <a:avLst/>
              <a:gdLst>
                <a:gd name="T0" fmla="*/ 1024484 w 4823993"/>
                <a:gd name="T1" fmla="*/ 439046 h 4823994"/>
                <a:gd name="T2" fmla="*/ 2479666 w 4823993"/>
                <a:gd name="T3" fmla="*/ 950 h 4823994"/>
                <a:gd name="T4" fmla="*/ 2476232 w 4823993"/>
                <a:gd name="T5" fmla="*/ 123286 h 4823994"/>
                <a:gd name="T6" fmla="*/ 1094886 w 4823993"/>
                <a:gd name="T7" fmla="*/ 539153 h 4823994"/>
                <a:gd name="T8" fmla="*/ 1024484 w 4823993"/>
                <a:gd name="T9" fmla="*/ 439046 h 48239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23993" h="4823994">
                  <a:moveTo>
                    <a:pt x="1024484" y="439046"/>
                  </a:moveTo>
                  <a:cubicBezTo>
                    <a:pt x="1449667" y="140029"/>
                    <a:pt x="1960071" y="-13633"/>
                    <a:pt x="2479666" y="950"/>
                  </a:cubicBezTo>
                  <a:cubicBezTo>
                    <a:pt x="2478521" y="41729"/>
                    <a:pt x="2477377" y="82507"/>
                    <a:pt x="2476232" y="123286"/>
                  </a:cubicBezTo>
                  <a:cubicBezTo>
                    <a:pt x="1983001" y="109443"/>
                    <a:pt x="1498495" y="255308"/>
                    <a:pt x="1094886" y="539153"/>
                  </a:cubicBezTo>
                  <a:lnTo>
                    <a:pt x="1024484" y="439046"/>
                  </a:lnTo>
                  <a:close/>
                </a:path>
              </a:pathLst>
            </a:custGeom>
            <a:solidFill>
              <a:schemeClr val="bg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3559" name="文本框 24"/>
          <p:cNvSpPr txBox="1">
            <a:spLocks noChangeArrowheads="1"/>
          </p:cNvSpPr>
          <p:nvPr/>
        </p:nvSpPr>
        <p:spPr bwMode="auto">
          <a:xfrm>
            <a:off x="3093244" y="2171700"/>
            <a:ext cx="3239691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950">
                <a:solidFill>
                  <a:srgbClr val="FFFFFF"/>
                </a:solidFill>
              </a:rPr>
              <a:t>Thank you</a:t>
            </a:r>
            <a:endParaRPr lang="zh-CN" altLang="en-US" sz="4950">
              <a:solidFill>
                <a:srgbClr val="FFFFFF"/>
              </a:solidFill>
            </a:endParaRPr>
          </a:p>
        </p:txBody>
      </p:sp>
      <p:sp>
        <p:nvSpPr>
          <p:cNvPr id="23560" name="文本框 26"/>
          <p:cNvSpPr txBox="1">
            <a:spLocks noChangeArrowheads="1"/>
          </p:cNvSpPr>
          <p:nvPr/>
        </p:nvSpPr>
        <p:spPr bwMode="auto">
          <a:xfrm>
            <a:off x="3093244" y="3018235"/>
            <a:ext cx="391715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500" b="1">
                <a:solidFill>
                  <a:srgbClr val="FFFFFF"/>
                </a:solidFill>
              </a:rPr>
              <a:t>Add up anything your like</a:t>
            </a: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500" b="1">
                <a:solidFill>
                  <a:srgbClr val="FFFFFF"/>
                </a:solidFill>
              </a:rPr>
              <a:t>Like some books or some place</a:t>
            </a:r>
            <a:endParaRPr lang="zh-CN" altLang="en-US" sz="1500" b="1">
              <a:solidFill>
                <a:srgbClr val="FFFFFF"/>
              </a:solidFill>
            </a:endParaRPr>
          </a:p>
        </p:txBody>
      </p:sp>
      <p:sp>
        <p:nvSpPr>
          <p:cNvPr id="23561" name="椭圆 27"/>
          <p:cNvSpPr>
            <a:spLocks noChangeArrowheads="1"/>
          </p:cNvSpPr>
          <p:nvPr/>
        </p:nvSpPr>
        <p:spPr bwMode="auto">
          <a:xfrm>
            <a:off x="5706666" y="2897982"/>
            <a:ext cx="917972" cy="917972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3562" name="椭圆 28"/>
          <p:cNvSpPr>
            <a:spLocks noChangeArrowheads="1"/>
          </p:cNvSpPr>
          <p:nvPr/>
        </p:nvSpPr>
        <p:spPr bwMode="auto">
          <a:xfrm>
            <a:off x="6313885" y="2796778"/>
            <a:ext cx="604838" cy="651272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3564" name="椭圆 12"/>
          <p:cNvSpPr>
            <a:spLocks noChangeArrowheads="1"/>
          </p:cNvSpPr>
          <p:nvPr/>
        </p:nvSpPr>
        <p:spPr bwMode="auto">
          <a:xfrm>
            <a:off x="1958578" y="1389460"/>
            <a:ext cx="184547" cy="184547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3565" name="椭圆 13"/>
          <p:cNvSpPr>
            <a:spLocks noChangeArrowheads="1"/>
          </p:cNvSpPr>
          <p:nvPr/>
        </p:nvSpPr>
        <p:spPr bwMode="auto">
          <a:xfrm>
            <a:off x="1453754" y="1828800"/>
            <a:ext cx="139303" cy="139304"/>
          </a:xfrm>
          <a:prstGeom prst="ellipse">
            <a:avLst/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13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utoUpdateAnimBg="0"/>
      <p:bldP spid="23560" grpId="0" autoUpdateAnimBg="0"/>
      <p:bldP spid="23561" grpId="0" animBg="1" autoUpdateAnimBg="0"/>
      <p:bldP spid="23562" grpId="0" animBg="1" autoUpdateAnimBg="0"/>
      <p:bldP spid="23564" grpId="0" animBg="1" autoUpdateAnimBg="0"/>
      <p:bldP spid="23565" grpId="0" animBg="1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B9E76D-1480-46AA-875E-DFB6F4250D4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A5nsE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OZ7B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A5nsE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Dmew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Dmew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Dmew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DmewSp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DmewSr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D2ewSiISRfi9EAAAWz4AABcAAAB1bml2ZXJzYWwvdW5pdmVyc2FsLnBuZ+3ba1RSWd8AcE0iy9ScykvmJZ3XLqbmZFqoqKnRvOWltLG84SXHrEkrRVQSUktnNKHmncluKulTmBqO5o2bOJHR5LW84AXENEVBIC+AgMCD7/PMTF+eT+9a7ydYi3PWYf/OPnvvxTn7/1/r7J+CAyH6m3Zs0tLS0v/2uN9pLS0dHy2tdc91gepfskp356p32qmnIUe18D0759QHgESfALWox+itxq5XH2+8cvxcqpaWAW3tq01PqTqvpeX5+Vs/n9CMaD6rszASNvbmI9jOsF3nyr7DW3b//OBHdGhwcOjRSe8Ka8AtLNqmcE9gru732K/W77LRNnJ+4KeT+8f+HW4DEnC3xNC+szr60uAzUo3Avm+l7TlXMBrJOkMluY48gimZbdmIdIVMNDJYEybxwkcSJmkJ7Vo6mw/8uYlIxB4KEAXAAiW90XIvqlLGGyp1vmt32izmhjbQ9F+bmNs53FJxoldu8jh5740Bzy9O3zzfmMMtk72Ec3pKS8GV8dV9V2s3fFF83rRKOVLDeUt4dRB/hfGS9+CvSq1Z3qLecYyXck+ux/wfXzbJCFiNEn840Sdtyf+7ogN3ErwBe5U/TkqKHHgmj3hjou5/F20w2+Jjcxzg/DfdoqbaVuvH953fHvdXL/4TWoyXxmqQBmmQBmmQBmmQBmmQBmmQBmmQBmmQBmmQBmmQBmmQBmmQBmmQBmmQBmmQBmmQBmmQBmmQBmmQBmmQBmmQBmmQBv1/ohghxkt5X3rF7It3ptu9C7WNvl7nf+CLt6tPAf22fD41ETKkz+n/mf4n3e9qnet3R/fv16VjrN/d0F0H3kT2f73vzV8V/ic0TV+k/V9R+2mjNN7Qi5FbeibfJ/aWlZaCYBfFXQd7d5IwoCiYjJs2NHdmtbD8zzOGL+uw5FX0BeXccH+oJJY3VYkBP0zzau5BZQfKV+vZwsOWKf2Sqd2QvmJzt++dyJ9f1ReV5eHJIAqMqJgc40Ov46EMp381hwDER5HSf6BLz9hUCuhDmeYNUfSRZvlsvGNJVkx8l9SKeF1WEITGLnF6U85oNem1BEoG9BK7FrxWP9POZd8+Ikjt9XQjZYm4KLR8MAzaPZ4xVazAwMczEwcYO5YUOxNX8ifkQioVMYKSzeEkkWIW7ym6ZXaxllcbhaIqxGOe9EdZFMdvGtBC57TwwHKwp/vsdTw3iYWxRjTChyXVjAe9cLOD7e3NplX18lawe1KXheLJFFl9Zp7EkHfYF5oYYVjHS2cZXjiJxl526AKxeEofvPszCQvOVlpMOEPlr3/aqjoSvT5Ukc36iMdssMyIUVHj28qmapFToSXZHUFRM0Fg6SelCt/ZFPcsygQ27Gvo2XgghrfEPSwiwMjplF+KNhUZh4ioBfiXmcdGkyKmETvTwrnkocw9nY8aWuYgdzxHSbLeV3cCCki3zWImWndU3eV3PTjobq7lEJnvqLqs/7geR8JPwdpeJ1wDFHs+oS9k+GY82xkN38EzSFHATwIGbb2XBADGIpsyNTIk24vruFpCir14td+RmrXtH69wSlRRfvrZ9SlRYSKVfeQYbMim2qLOoxECtN9HxGxmoVSKVN/qbIGNbScSAzLk36XnBZ4o5cxkhhilmWKsU7jvo72gnYrrBGZk8uYDV84CuSI2fQHJIQb1900TBEL4Tmp0FMO3hDZM8+/7WQj4UObq4hrODUxTzX23hP8aA7AYLz6GKDwnyao6W6ViY/oL88R7Ajp+0Cvd9EjAcTPcbqWAwEZtkUXIwyZm58SIAYk9zhf39NaHvjlz+YmE8QWDKaNPAR6jpHeZYkKB5OV8Q/q5g3cuYaPtr+0U1qZMuugfYb+WeCRDU+d5lfmONaBIgIOZD/+VhblPU6ME6vSBmstFwxGNsV2/cg7XKD6Uw1lNutwNPm65M/4hbBp5ytD/jY0t38VB7vmm7N6T/pbCFprsv4jvkpYJNQoPwmokUt3rYSD3+SnSKgirvMzpm0acbWmCKLK5SVd9Szruq7u9y7+PzMhqtK+arDIw8S5A6Fxj2ly4a2TkonRYoa9+SH1MUxxJzSSRzWJiQoDp0mKtmVtv+qYzBq5eu8+mjgOvzy6aqpttcRQw2D9hTEmuWlcVHeEy47/kG/aMhmP1DYSMEj+OZAcEK7IlUSpi3UZudI9ouUPgrmxiAAbZTQyTpimr5YfYvNu1MnUnjDGAgKUpTvd0h/p5sbM050SJY4eHfo+5bZeVrxO0jXxa1+IcoDsLRRRl9MXWhM7YIc8VZ4KYPimekfBm+9xREm0QxaEUi+0CETJGbSfh1T8obTXytNebsMTofacjqpr3cNucj0pSubw0X9zkU/kRxR5utNL3WHhtgNSS5XbMNDUcHQHIFo8kpqZMcCW0CrbO3LNSVSXJd6YBPnLwSgbQVYGurGEymJ84BmZjnyRgNBQxCM/f7mMP/splhr0xfNkFJ3ZpBZHlzmK2xQ5Z7JWVz06fiLW8ue9F7ytwUcnbLfm/Zd3EqYej2CjcumkKVkcy3g872/HeR0h2XU77A3Q5hApBxN8EseIDO+1Updi9VA9eyWivl4pMvdUl9zBymR/tbev8URuYPtK+L6UgSidCNaW+4ykIREjLLRbNS/rpf0YepbQdQfCbGAJCwEMJjCscV98pikRJo4pFtaipO1MwiMIxXYeuFuD7n0Pr0FDc0554SepYUu3SKRSUk/Re+oLGW6yhkUriFdnZLJmcGAVdlnZGG/OX8Ysya6PGOIB+TlqruQ1QaaooakMujLdlywV5vysgP/JURdZeIchn6mc7w5tifP6Bu5yfKut1vaii3vJmGTjIUqff/UpiI95fvfi6RjiY3CkTomWdTtR51EW923s5CW8Vv9QNUj2Ip76LPY0aZTfFXhvPxNeF5JxFcT1aliJ8QlGj0/WfjyrY2kVlUmfx6n65uj1f5wJLbj2xAhVwxk2LKQJDmX96n9Mxo9dDZ+PR9E06pJSJAivk2b03Ru8MCe63QOyJ8KEIAEx4P+w3JjlzqSxjDtlDHmtNoSrSVSssyDkub6B805N6+GcS3fybti7GDy2/w5SjHKdCbF4bUv4YxN5+1GGdvJ7hyBbAfuuaE6ACR0zX5ooiayMXs+7Q82iq3O2kL2Nhn9GApXROBR9n7ARZGCTeXZu/onV4GW6tmQsfLEufj/2aaRSKUnWYQJlLs2+DAU0QCPH3EHUXuXMJncwFqwZSF2Pe4K7D6r2fsLJx/rUfMDu7ETcTQ4xCXfMdrYy+zrKzfVD4bqFFAvw+hFGqGxcX0nw9qtn0rfNvXaWrSk4jJI7bk5Hd2Poc4kg0CoV/GuOdldGTMHu6EXa+EjQKsVxFKavyf9WgurFyR5TgWG6cChvlfnOhLrGaapUFilS9f2yMFBFYkHtE3CX1Rdnxs4tGPlttZnHlyIcU0VCE3JpoJYLDhgf0xhZSkadIeCEF779FjrRTz9U5Z/T3p+5GRQO6i0rEFcr03ZT1Jy1aJrHRhgPZF8Pk8k05AojkVJlxkIgtDm3NIg43cNTVR8zwmnUvckg9nApIrozT1BMmQaSXA1tm55JtZlVQJtN/GCVQVdDuEXLHOJs/JhWETWwb2l2WESd+Z1/XFY1SiBDgwDKPI4j5eroYY5u/etqKt0+aYfO299sGFKcUBRyKnxh4HnJigx/Jguv11QCqpFnZ/zF8y7Lws6GnBb4NKtHXGQ35KBNiXaeR/DuVe6E1iMzGmKS6+ItBiTyvr1yWRfbY0UpvEVtJ6hFZJZnLskIMnMx9SzCQXKDlRplCwk4M8hQN1B7FYR1lh+ECpvIqt1V0JMQpgw7tdfIrmUqPRNf4BUtMYIhNryrq6LT0jCuehDLTmBgzHROn6MgTAIvlitXMuo0Xg+J5VHfmfRMJ3OpU+PK2+nq4uMDxZT0Up2r3dbdiQa7NeFoIsHVQzI2mA/NvoKoXHW6i48Frf0S/Pm/AYCW4Fyyfz9Ee0K8EJWf3DOiNL7C0vjYzlRcRHJL5dyeUTheNPnHs5jhvMqdLc1Q7DiPE8/+9y2VZt6cCXnCp5QT//V3/oAJewSkEoArNRrkkzV+eGk50CVBk8V2bEA/HIiJ6i7DqseOqwj4NHKzk7s3jH/IXwcakAurWcTubqpP7l15Osj6CToWqsOc9u/lYyI0ZC/FbW0wXWLkyNQJnZ3PiOx3zDMErMaokDNgYChTpJT+AOrJ6HywWEeQp67vlZFnH/F1ruEHYobkls7gYd30mEcYTUP0PTjc/tWgRtFpts4U9CqPPUfMiWM9TUu4FQy9Fb2mk8srwm26KJZ2rY96sukPn06NKIJ4O+PWB2d1EsnEpm0i+2F5LkwehLkFx8m3t6VL8jpt88lBlWELcbMMDeKsu1y+Y8tGHAqyyAsGmkdLpErkVH/qab8mZLoGWUVYmi9Zd6FxX5V+jtQPdnoAk7Df3ERW9QD53yHqYozva4+5Ys2NRiocDTS8AhxaE6x22boYojvh66UCyZehJObTteuZzrerOxbc2s3scq3Z5qMP3FeWYdroOrrpZpRukiJIcFh1g0gy99uf69fWAK1yWXx5MW4lVkA1LDQpIW9dmxfn8HD0Tx9rlxlYaMSqcIzFrIPUIm/ShvFXp0okNd3S5FPDsWuCXue3C+xCmDGPsuTKRp04cfsKuryO410Kf+bptMWAXu3vhIQxbnc2/5BxM7PG71XdHTiO+8DRg48b1k0dwvzd1vrf1KXW/bLNn6VBAmQF8tcygZd5p+Im5bgFp6vVaM9A55m7JtcsybELKJTR3KX/ecnAOVChE8EebfrVcv3g8OKWpTJLWmqUfrHqPVfJyPSySSVPfAi6Dc+8pGPW41bgX6rhX5+NnFmFpipgW9U27t1kV4+ZJwovhmSmDB+yZJdfpRigxLcmhRWK5kXszmDIoIrsdW1ld6hXmByuEypCP3GIj7osGijsz/c0d3dHrgMGldNxqbsRMaw3YLWP2TcdHwZW1bIne3x7LfLM/ldQo6DVbbPnfsG8clMJTZwmx+4mPWvvota+h6meH8hLoWZu/WJ1SgBBCisSvz7jNblY9k46MMBZq7QVlSNncryYlAV4JT5BtPMRmlvfh1YzxnKuU1mj1/XtGp0Yp93nUKiT01J2ryzEj3uYe5q2W0fmXHORCbQci0w7S1zwkHr52XSnlJO4OKttpcRTGlD3edd9AogdmeXui4FvdTosOMRaYE8s8ulTiXqgNbB5pf0ZvrjTIdZbEt4jAsvud6VvjOZ90R4+dD3Fs5THqerlNPk6U5Q85u9IETIJiauAqL7VZalLQL8jH/DtnamZ568eNyW4/zTsaM68YvkzGgF1vuDqnB6KxMu2RgQr3mdz7WY8TvpssfJiVHeypX6UcQ2Uxa+raiKpt1aCTWoT3w2JzfVx57Fp1OVHOvwVITtGZuNIsL1fFatBVciggQAocu84sMnHqWUtialp6BMgB9mDs2PXxx+luGX8noc+Bfn25KKbz9ptL/JJdf2Wn7XhzdWL71jb8ixXEfmZbfNohOWzRGZr0JfOvlJcGFCtXl4Lgube2fLkc2W9tvbGcV0e16am1sXSMK7m7Fh79uY6ZoR+qmleoMzGb46KDX6bJN3O45ZQRlTLD5fiCMGvBHXX77+JQyUC5QrfaSx03wf2kvxt6fXG9TGA1fLScpJ67F9RRWZd64G3zPba9+3I1s3ssVvYMhJNzVFrstO2pHl+N3NZSf771D/TDH43J/SdQSwMEFAACAAgAD2ewSgR8V/xKAAAAagAAABsAAAB1bml2ZXJzYWwvdW5pdmVyc2FsLnBuZy54bWyzsa/IzVEoSy0qzszPs1Uy1DNQsrfj5bIpKEoty0wtV6gAihnpGUCAkkIlKrc8M6Ukw1bJwsASIZaRmpmeUWKrZGZgDhfUBxoJAFBLAQIAABQAAgAIAA5nsEoVDq0oZAQAAAcRAAAdAAAAAAAAAAEAAAAAAAAAAAB1bml2ZXJzYWwvY29tbW9uX21lc3NhZ2VzLmxuZ1BLAQIAABQAAgAIAA5nsEoIfgsjKQMAAIYMAAAnAAAAAAAAAAEAAAAAAJ8EAAB1bml2ZXJzYWwvZmxhc2hfcHVibGlzaGluZ19zZXR0aW5ncy54bWxQSwECAAAUAAIACAAOZ7BKtfwJZLoCAABVCgAAIQAAAAAAAAABAAAAAAANCAAAdW5pdmVyc2FsL2ZsYXNoX3NraW5fc2V0dGluZ3MueG1sUEsBAgAAFAACAAgADmewSiqWD2f+AgAAlwsAACYAAAAAAAAAAQAAAAAABgsAAHVuaXZlcnNhbC9odG1sX3B1Ymxpc2hpbmdfc2V0dGluZ3MueG1sUEsBAgAAFAACAAgADmewSmhxUpGaAQAAHwYAAB8AAAAAAAAAAQAAAAAASA4AAHVuaXZlcnNhbC9odG1sX3NraW5fc2V0dGluZ3MuanNQSwECAAAUAAIACAAOZ7BKPTwv0cEAAADlAQAAGgAAAAAAAAABAAAAAAAfEAAAdW5pdmVyc2FsL2kxOG5fcHJlc2V0cy54bWxQSwECAAAUAAIACAAOZ7BKmvmWZGsAAABrAAAAHAAAAAAAAAABAAAAAAAYEQAAdW5pdmVyc2FsL2xvY2FsX3NldHRpbmdzLnhtbFBLAQIAABQAAgAIAESUV0cjtE77+wIAALAIAAAUAAAAAAAAAAEAAAAAAL0RAAB1bml2ZXJzYWwvcGxheWVyLnhtbFBLAQIAABQAAgAIAA5nsEqwhyP0bAEAAPcCAAApAAAAAAAAAAEAAAAAAOoUAAB1bml2ZXJzYWwvc2tpbl9jdXN0b21pemF0aW9uX3NldHRpbmdzLnhtbFBLAQIAABQAAgAIAA9nsEoiEkX4vRAAAFs+AAAXAAAAAAAAAAAAAAAAAJ0WAAB1bml2ZXJzYWwvdW5pdmVyc2FsLnBuZ1BLAQIAABQAAgAIAA9nsEoEfFf8SgAAAGoAAAAbAAAAAAAAAAEAAAAAAI8nAAB1bml2ZXJzYWwvdW5pdmVyc2FsLnBuZy54bWxQSwUGAAAAAAsACwBJAwAAEigAAAAA"/>
  <p:tag name="ISPRING_OUTPUT_FOLDER" val="C:\Users\admin\Desktop\视频"/>
  <p:tag name="ISPRING_PRESENTATION_TITLE" val="17061209"/>
  <p:tag name="ISPRING_RESOURCE_PATHS_HASH_PRESENTER" val="31197f548793354ac77167931519a949911286ab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592</TotalTime>
  <Words>1721</Words>
  <Application>Microsoft Office PowerPoint</Application>
  <PresentationFormat>全屏显示(16:9)</PresentationFormat>
  <Paragraphs>227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17061209</dc:title>
  <dc:creator>User</dc:creator>
  <cp:lastModifiedBy>拉普耶鲁</cp:lastModifiedBy>
  <cp:revision>40</cp:revision>
  <dcterms:created xsi:type="dcterms:W3CDTF">2017-03-04T06:55:50Z</dcterms:created>
  <dcterms:modified xsi:type="dcterms:W3CDTF">2018-03-15T06:57:37Z</dcterms:modified>
</cp:coreProperties>
</file>